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277" r:id="rId5"/>
    <p:sldMasterId id="2147484290" r:id="rId6"/>
    <p:sldMasterId id="2147484306" r:id="rId7"/>
    <p:sldMasterId id="2147484316" r:id="rId8"/>
    <p:sldMasterId id="2147484333" r:id="rId9"/>
  </p:sldMasterIdLst>
  <p:notesMasterIdLst>
    <p:notesMasterId r:id="rId44"/>
  </p:notesMasterIdLst>
  <p:handoutMasterIdLst>
    <p:handoutMasterId r:id="rId45"/>
  </p:handoutMasterIdLst>
  <p:sldIdLst>
    <p:sldId id="1494" r:id="rId10"/>
    <p:sldId id="1495" r:id="rId11"/>
    <p:sldId id="1496" r:id="rId12"/>
    <p:sldId id="1497" r:id="rId13"/>
    <p:sldId id="1498" r:id="rId14"/>
    <p:sldId id="1499" r:id="rId15"/>
    <p:sldId id="1500" r:id="rId16"/>
    <p:sldId id="1501" r:id="rId17"/>
    <p:sldId id="1502" r:id="rId18"/>
    <p:sldId id="1503" r:id="rId19"/>
    <p:sldId id="1504" r:id="rId20"/>
    <p:sldId id="1505" r:id="rId21"/>
    <p:sldId id="1506" r:id="rId22"/>
    <p:sldId id="1507" r:id="rId23"/>
    <p:sldId id="1508" r:id="rId24"/>
    <p:sldId id="1509" r:id="rId25"/>
    <p:sldId id="1510" r:id="rId26"/>
    <p:sldId id="1511" r:id="rId27"/>
    <p:sldId id="1512" r:id="rId28"/>
    <p:sldId id="1513" r:id="rId29"/>
    <p:sldId id="1514" r:id="rId30"/>
    <p:sldId id="1515" r:id="rId31"/>
    <p:sldId id="1516" r:id="rId32"/>
    <p:sldId id="1517" r:id="rId33"/>
    <p:sldId id="1518" r:id="rId34"/>
    <p:sldId id="1519" r:id="rId35"/>
    <p:sldId id="1520" r:id="rId36"/>
    <p:sldId id="1521" r:id="rId37"/>
    <p:sldId id="1522" r:id="rId38"/>
    <p:sldId id="1523" r:id="rId39"/>
    <p:sldId id="1524" r:id="rId40"/>
    <p:sldId id="1525" r:id="rId41"/>
    <p:sldId id="1493" r:id="rId42"/>
    <p:sldId id="1492" r:id="rId43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icrosoft Ignite Breakout Template" id="{A073DAE3-B461-442F-A3D3-6642BD875E45}">
          <p14:sldIdLst>
            <p14:sldId id="1494"/>
            <p14:sldId id="1495"/>
            <p14:sldId id="1496"/>
            <p14:sldId id="1497"/>
            <p14:sldId id="1498"/>
            <p14:sldId id="1499"/>
            <p14:sldId id="1500"/>
            <p14:sldId id="1501"/>
            <p14:sldId id="1502"/>
            <p14:sldId id="1503"/>
            <p14:sldId id="1504"/>
            <p14:sldId id="1505"/>
            <p14:sldId id="1506"/>
            <p14:sldId id="1507"/>
            <p14:sldId id="1508"/>
            <p14:sldId id="1509"/>
            <p14:sldId id="1510"/>
            <p14:sldId id="1511"/>
            <p14:sldId id="1512"/>
            <p14:sldId id="1513"/>
            <p14:sldId id="1514"/>
            <p14:sldId id="1515"/>
            <p14:sldId id="1516"/>
            <p14:sldId id="1517"/>
            <p14:sldId id="1518"/>
            <p14:sldId id="1519"/>
            <p14:sldId id="1520"/>
            <p14:sldId id="1521"/>
            <p14:sldId id="1522"/>
            <p14:sldId id="1523"/>
            <p14:sldId id="1524"/>
            <p14:sldId id="1525"/>
            <p14:sldId id="1493"/>
            <p14:sldId id="14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Peter McKiernan" initials="PM" lastIdx="2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7D8FF"/>
    <a:srgbClr val="11CCFF"/>
    <a:srgbClr val="85E5FF"/>
    <a:srgbClr val="43D7FF"/>
    <a:srgbClr val="B4A0FF"/>
    <a:srgbClr val="505050"/>
    <a:srgbClr val="000000"/>
    <a:srgbClr val="00BCF2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187" autoAdjust="0"/>
  </p:normalViewPr>
  <p:slideViewPr>
    <p:cSldViewPr>
      <p:cViewPr varScale="1">
        <p:scale>
          <a:sx n="96" d="100"/>
          <a:sy n="96" d="100"/>
        </p:scale>
        <p:origin x="72" y="330"/>
      </p:cViewPr>
      <p:guideLst/>
    </p:cSldViewPr>
  </p:slideViewPr>
  <p:outlineViewPr>
    <p:cViewPr>
      <p:scale>
        <a:sx n="33" d="100"/>
        <a:sy n="33" d="100"/>
      </p:scale>
      <p:origin x="0" y="-3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3" d="100"/>
          <a:sy n="83" d="100"/>
        </p:scale>
        <p:origin x="299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commentAuthors" Target="comment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Ignite 2015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5/6/2015 8:57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Ignite 2015</a:t>
            </a:r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5/6/2015 8:57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30C23F6-2320-4C71-A4BE-0FB98E94E53F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522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4E20926-19FA-4C35-8088-A64538A1F72D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36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DAEA384-E2C1-4A19-A2FA-A924A8813B4D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062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24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100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64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761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6DDAC8-D2A9-42AD-83AA-D6E7CAF0BB27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294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53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936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93BDCF-1887-463E-AA3C-F279D45926B4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36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529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24038" y="255588"/>
            <a:ext cx="3249612" cy="18288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363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93BDCF-1887-463E-AA3C-F279D45926B4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0294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93BDCF-1887-463E-AA3C-F279D45926B4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37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B0E2A7F-5A92-4DB0-899C-4402358FE621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551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3688A43-A62C-4DFB-9022-5D993EC71068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33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99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6F4D11D-03EB-4E93-A305-339000D0AF44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61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87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101BD6E-561C-4918-9B89-81576FAFD5D7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983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101BD6E-561C-4918-9B89-81576FAFD5D7}" type="datetime8">
              <a:rPr lang="en-US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5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702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152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2014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90EC29EE-A8AD-4CE0-9C0B-116E0D4D7533}" type="datetime8">
              <a:rPr lang="en-US" smtClean="0"/>
              <a:t>5/6/2015 8:57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293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BD42998-99EA-454D-81EA-81D9C33E3375}" type="datetime8">
              <a:rPr lang="en-US" smtClean="0">
                <a:solidFill>
                  <a:prstClr val="black"/>
                </a:solidFill>
              </a:rPr>
              <a:pPr/>
              <a:t>5/6/2015 8:57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4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693BDCF-1887-463E-AA3C-F279D45926B4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518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8276839-E447-4AFE-9892-DD70E46E74B8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15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6D106BC-5E0D-454C-AE11-AA141A792D10}" type="datetime8">
              <a:rPr lang="en-US" smtClean="0">
                <a:solidFill>
                  <a:prstClr val="black"/>
                </a:solidFill>
              </a:rPr>
              <a:pPr/>
              <a:t>5/6/2015 8:58 AM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5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C6DDAC8-D2A9-42AD-83AA-D6E7CAF0BB27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86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0978B0F-19FA-4427-A32B-59F3BE178215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2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0E7E7DB-2063-443C-9032-61379CE3AF8A}" type="datetime1">
              <a:rPr lang="en-US" smtClean="0">
                <a:solidFill>
                  <a:prstClr val="black"/>
                </a:solidFill>
              </a:rPr>
              <a:pPr/>
              <a:t>5/6/2015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2015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8EB6-D09E-4580-8CD6-DDB14511944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47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No til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587"/>
            <a:ext cx="12430199" cy="69919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274638" y="2119165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293752" y="3040063"/>
            <a:ext cx="4333238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5000" b="0" kern="1200" cap="none" spc="-125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rPr>
              <a:t>Spark the future.</a:t>
            </a:r>
            <a:endParaRPr lang="en-US" sz="5000" b="0" kern="1200" cap="none" spc="-125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j-lt"/>
              <a:ea typeface="+mn-ea"/>
              <a:cs typeface="Segoe UI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441776" y="4617847"/>
            <a:ext cx="2185214" cy="71558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r" defTabSz="1165834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May 4 – 8, 2015</a:t>
            </a:r>
            <a:b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</a:br>
            <a:r>
              <a:rPr lang="en-US" sz="2250" b="0" kern="1200" cap="none" spc="0" baseline="0" noProof="0" dirty="0" smtClean="0">
                <a:ln w="3175">
                  <a:noFill/>
                </a:ln>
                <a:gradFill>
                  <a:gsLst>
                    <a:gs pos="84066">
                      <a:srgbClr val="000000"/>
                    </a:gs>
                    <a:gs pos="57576">
                      <a:srgbClr val="000000"/>
                    </a:gs>
                  </a:gsLst>
                  <a:lin ang="5400000" scaled="0"/>
                </a:gradFill>
                <a:effectLst/>
                <a:latin typeface="+mn-lt"/>
                <a:ea typeface="+mn-ea"/>
                <a:cs typeface="Segoe UI" pitchFamily="34" charset="0"/>
              </a:rPr>
              <a:t>Chicago, IL</a:t>
            </a:r>
            <a:endParaRPr lang="en-US" sz="2250" b="0" kern="1200" cap="none" spc="0" baseline="0" dirty="0">
              <a:ln w="3175">
                <a:noFill/>
              </a:ln>
              <a:gradFill>
                <a:gsLst>
                  <a:gs pos="84066">
                    <a:srgbClr val="000000"/>
                  </a:gs>
                  <a:gs pos="57576">
                    <a:srgbClr val="000000"/>
                  </a:gs>
                </a:gsLst>
                <a:lin ang="5400000" scaled="0"/>
              </a:gradFill>
              <a:effectLst/>
              <a:latin typeface="+mn-lt"/>
              <a:ea typeface="+mn-ea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10" y="4088040"/>
            <a:ext cx="2494315" cy="3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3200"/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828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36776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9" y="4881266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12566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199" b="0" kern="1200" cap="none" spc="-100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825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49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834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199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9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0" y="1241426"/>
            <a:ext cx="5486399" cy="2012859"/>
          </a:xfrm>
        </p:spPr>
        <p:txBody>
          <a:bodyPr>
            <a:spAutoFit/>
          </a:bodyPr>
          <a:lstStyle>
            <a:lvl1pPr>
              <a:defRPr sz="659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1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" y="1090"/>
            <a:ext cx="12430199" cy="699198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7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399" spc="-10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955785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9115">
                      <a:schemeClr val="tx1"/>
                    </a:gs>
                    <a:gs pos="79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Rectangle 6"/>
          <p:cNvSpPr/>
          <p:nvPr userDrawn="1"/>
        </p:nvSpPr>
        <p:spPr bwMode="gray">
          <a:xfrm>
            <a:off x="0" y="6537325"/>
            <a:ext cx="12435840" cy="457200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07" y="6678218"/>
            <a:ext cx="822951" cy="175415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2262" y="360323"/>
            <a:ext cx="2667000" cy="406265"/>
          </a:xfrm>
        </p:spPr>
        <p:txBody>
          <a:bodyPr/>
          <a:lstStyle>
            <a:lvl1pPr marL="0" indent="0">
              <a:buFontTx/>
              <a:buNone/>
              <a:defRPr sz="1600" baseline="0">
                <a:latin typeface="+mn-lt"/>
              </a:defRPr>
            </a:lvl1pPr>
            <a:lvl2pPr marL="342873" indent="0">
              <a:buFontTx/>
              <a:buNone/>
              <a:defRPr sz="1600">
                <a:latin typeface="+mn-lt"/>
              </a:defRPr>
            </a:lvl2pPr>
            <a:lvl3pPr marL="571454" indent="0">
              <a:buFontTx/>
              <a:buNone/>
              <a:defRPr sz="1600">
                <a:latin typeface="+mn-lt"/>
              </a:defRPr>
            </a:lvl3pPr>
            <a:lvl4pPr marL="800036" indent="0">
              <a:buFontTx/>
              <a:buNone/>
              <a:defRPr sz="1600">
                <a:latin typeface="+mn-lt"/>
              </a:defRPr>
            </a:lvl4pPr>
            <a:lvl5pPr marL="1028617" indent="0">
              <a:buFontTx/>
              <a:buNone/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588231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492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3907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2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25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9" y="1221158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56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498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1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4868863"/>
            <a:ext cx="12436475" cy="2125662"/>
          </a:xfrm>
          <a:prstGeom prst="rect">
            <a:avLst/>
          </a:prstGeom>
          <a:solidFill>
            <a:srgbClr val="505050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398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Text Box 3"/>
          <p:cNvSpPr txBox="1">
            <a:spLocks noChangeArrowheads="1"/>
          </p:cNvSpPr>
          <p:nvPr userDrawn="1"/>
        </p:nvSpPr>
        <p:spPr bwMode="white">
          <a:xfrm>
            <a:off x="7589822" y="6294476"/>
            <a:ext cx="45719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algn="r" defTabSz="932215" eaLnBrk="0" hangingPunct="0"/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</a:t>
            </a:r>
            <a:r>
              <a:rPr lang="en-US" sz="700" dirty="0">
                <a:gradFill>
                  <a:gsLst>
                    <a:gs pos="12389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30" y="5580859"/>
            <a:ext cx="3291840" cy="70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490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454" indent="-280966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1944" indent="-290490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526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107" indent="-228582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ck Notes slide Layout No Bar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582862"/>
            <a:ext cx="6402388" cy="1828800"/>
          </a:xfrm>
          <a:noFill/>
        </p:spPr>
        <p:txBody>
          <a:bodyPr lIns="146304" tIns="91440" rIns="146304" bIns="91440" anchor="t"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4411642"/>
            <a:ext cx="6402388" cy="121920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5" name="Windows 10"/>
          <p:cNvSpPr>
            <a:spLocks noChangeAspect="1" noEditPoints="1"/>
          </p:cNvSpPr>
          <p:nvPr userDrawn="1"/>
        </p:nvSpPr>
        <p:spPr bwMode="auto">
          <a:xfrm>
            <a:off x="9041461" y="6089547"/>
            <a:ext cx="2936227" cy="548640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45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5677" y="2409986"/>
            <a:ext cx="7704181" cy="2001676"/>
          </a:xfrm>
          <a:noFill/>
        </p:spPr>
        <p:txBody>
          <a:bodyPr lIns="0" tIns="91440" rIns="0" bIns="91440" anchor="b"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Insert presentation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4025" y="4411642"/>
            <a:ext cx="6402388" cy="648555"/>
          </a:xfrm>
        </p:spPr>
        <p:txBody>
          <a:bodyPr lIns="0" tIns="109728" rIns="0" bIns="109728">
            <a:noAutofit/>
          </a:bodyPr>
          <a:lstStyle>
            <a:lvl1pPr marL="0" indent="0">
              <a:spcBef>
                <a:spcPts val="0"/>
              </a:spcBef>
              <a:buNone/>
              <a:defRPr sz="3000" spc="0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2438" y="479425"/>
            <a:ext cx="6738071" cy="60610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0" b="1" dirty="0" err="1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78583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618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849463"/>
          </a:xfrm>
          <a:noFill/>
        </p:spPr>
        <p:txBody>
          <a:bodyPr tIns="91440" bIns="9144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 smtClean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55876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864082" y="6218276"/>
            <a:ext cx="9326880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Microsoft </a:t>
            </a:r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Corporation. All rights reserved. </a:t>
            </a:r>
          </a:p>
        </p:txBody>
      </p:sp>
      <p:sp>
        <p:nvSpPr>
          <p:cNvPr id="4" name="Windows 10"/>
          <p:cNvSpPr>
            <a:spLocks noChangeAspect="1" noEditPoints="1"/>
          </p:cNvSpPr>
          <p:nvPr userDrawn="1"/>
        </p:nvSpPr>
        <p:spPr bwMode="auto">
          <a:xfrm>
            <a:off x="1067282" y="3115259"/>
            <a:ext cx="4088834" cy="764007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793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57246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2400"/>
              </a:spcAft>
              <a:buClr>
                <a:schemeClr val="tx1"/>
              </a:buClr>
              <a:buSzPct val="90000"/>
              <a:buFont typeface="Arial" pitchFamily="34" charset="0"/>
              <a:buNone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1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1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365760" bIns="77729" anchor="b" anchorCtr="0">
            <a:noAutofit/>
          </a:bodyPr>
          <a:lstStyle>
            <a:lvl1pPr algn="r" defTabSz="906463">
              <a:buFont typeface="Arial" pitchFamily="34" charset="0"/>
              <a:buNone/>
              <a:defRPr sz="28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672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318"/>
            <a:ext cx="12436475" cy="6995160"/>
            <a:chOff x="-237725" y="482606"/>
            <a:chExt cx="12436475" cy="6995160"/>
          </a:xfrm>
        </p:grpSpPr>
        <p:sp>
          <p:nvSpPr>
            <p:cNvPr id="3" name="Rectangle 2"/>
            <p:cNvSpPr/>
            <p:nvPr/>
          </p:nvSpPr>
          <p:spPr bwMode="auto">
            <a:xfrm>
              <a:off x="-237725" y="482924"/>
              <a:ext cx="12436475" cy="69945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" name="White Frame"/>
            <p:cNvSpPr/>
            <p:nvPr/>
          </p:nvSpPr>
          <p:spPr>
            <a:xfrm>
              <a:off x="-237408" y="482606"/>
              <a:ext cx="12435840" cy="6995160"/>
            </a:xfrm>
            <a:custGeom>
              <a:avLst/>
              <a:gdLst>
                <a:gd name="connsiteX0" fmla="*/ 92964 w 12192000"/>
                <a:gd name="connsiteY0" fmla="*/ 91440 h 6858000"/>
                <a:gd name="connsiteX1" fmla="*/ 92964 w 12192000"/>
                <a:gd name="connsiteY1" fmla="*/ 6766560 h 6858000"/>
                <a:gd name="connsiteX2" fmla="*/ 12099036 w 12192000"/>
                <a:gd name="connsiteY2" fmla="*/ 6766560 h 6858000"/>
                <a:gd name="connsiteX3" fmla="*/ 12099036 w 12192000"/>
                <a:gd name="connsiteY3" fmla="*/ 91440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92964" y="91440"/>
                  </a:moveTo>
                  <a:lnTo>
                    <a:pt x="92964" y="6766560"/>
                  </a:lnTo>
                  <a:lnTo>
                    <a:pt x="12099036" y="6766560"/>
                  </a:lnTo>
                  <a:lnTo>
                    <a:pt x="12099036" y="9144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079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786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142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2438" y="479425"/>
            <a:ext cx="6738071" cy="60610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0" b="1" dirty="0" err="1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3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265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4045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582" indent="0">
              <a:buNone/>
              <a:defRPr/>
            </a:lvl3pPr>
            <a:lvl4pPr marL="457163" indent="0">
              <a:buNone/>
              <a:defRPr/>
            </a:lvl4pPr>
            <a:lvl5pPr marL="685745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098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638" y="295274"/>
            <a:ext cx="6540499" cy="917575"/>
          </a:xfr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5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4638" y="1941513"/>
            <a:ext cx="6540500" cy="92025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400" spc="-50" baseline="0"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2pPr>
            <a:lvl3pPr marL="228600" indent="0">
              <a:spcBef>
                <a:spcPts val="0"/>
              </a:spcBef>
              <a:spcAft>
                <a:spcPts val="1200"/>
              </a:spcAft>
              <a:buNone/>
              <a:defRPr sz="1800"/>
            </a:lvl3pPr>
            <a:lvl4pPr marL="457200" indent="0"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685800" indent="0"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8675" y="0"/>
            <a:ext cx="5257800" cy="69945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949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582862"/>
            <a:ext cx="6402388" cy="1828800"/>
          </a:xfrm>
          <a:noFill/>
        </p:spPr>
        <p:txBody>
          <a:bodyPr lIns="146304" tIns="91440" rIns="146304" bIns="91440" anchor="t"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4411642"/>
            <a:ext cx="6402388" cy="121920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5" name="Windows 10"/>
          <p:cNvSpPr>
            <a:spLocks noChangeAspect="1" noEditPoints="1"/>
          </p:cNvSpPr>
          <p:nvPr userDrawn="1"/>
        </p:nvSpPr>
        <p:spPr bwMode="auto">
          <a:xfrm>
            <a:off x="9041461" y="6089547"/>
            <a:ext cx="2936227" cy="548640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5677" y="2409986"/>
            <a:ext cx="7704181" cy="2001676"/>
          </a:xfrm>
          <a:noFill/>
        </p:spPr>
        <p:txBody>
          <a:bodyPr lIns="0" tIns="91440" rIns="0" bIns="91440" anchor="b"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Insert presentation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4025" y="4411642"/>
            <a:ext cx="6402388" cy="648555"/>
          </a:xfrm>
        </p:spPr>
        <p:txBody>
          <a:bodyPr lIns="0" tIns="109728" rIns="0" bIns="109728">
            <a:noAutofit/>
          </a:bodyPr>
          <a:lstStyle>
            <a:lvl1pPr marL="0" indent="0">
              <a:spcBef>
                <a:spcPts val="0"/>
              </a:spcBef>
              <a:buNone/>
              <a:defRPr sz="3000" spc="0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2438" y="479425"/>
            <a:ext cx="6738071" cy="60610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0" b="1" dirty="0" err="1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50914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6216650" cy="699452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625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414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949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849463"/>
          </a:xfrm>
          <a:noFill/>
        </p:spPr>
        <p:txBody>
          <a:bodyPr tIns="91440" bIns="9144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 smtClean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934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864082" y="6218276"/>
            <a:ext cx="9326880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Microsoft </a:t>
            </a:r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Corporation. All rights reserved. </a:t>
            </a:r>
          </a:p>
        </p:txBody>
      </p:sp>
      <p:sp>
        <p:nvSpPr>
          <p:cNvPr id="4" name="Windows 10"/>
          <p:cNvSpPr>
            <a:spLocks noChangeAspect="1" noEditPoints="1"/>
          </p:cNvSpPr>
          <p:nvPr userDrawn="1"/>
        </p:nvSpPr>
        <p:spPr bwMode="auto">
          <a:xfrm>
            <a:off x="1067282" y="3115259"/>
            <a:ext cx="4088834" cy="764007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58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57246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2400"/>
              </a:spcAft>
              <a:buClr>
                <a:schemeClr val="tx1"/>
              </a:buClr>
              <a:buSzPct val="90000"/>
              <a:buFont typeface="Arial" pitchFamily="34" charset="0"/>
              <a:buNone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1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1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365760" bIns="77729" anchor="b" anchorCtr="0">
            <a:noAutofit/>
          </a:bodyPr>
          <a:lstStyle>
            <a:lvl1pPr algn="r" defTabSz="906463">
              <a:buFont typeface="Arial" pitchFamily="34" charset="0"/>
              <a:buNone/>
              <a:defRPr sz="28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2935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buClr>
                <a:schemeClr val="tx2"/>
              </a:buClr>
              <a:defRPr sz="4000">
                <a:gradFill>
                  <a:gsLst>
                    <a:gs pos="7080">
                      <a:schemeClr val="tx2"/>
                    </a:gs>
                    <a:gs pos="36283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80984"/>
            <a:ext cx="11889564" cy="917575"/>
          </a:xfr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cap="none" spc="-150" baseline="0" dirty="0">
                <a:ln w="3175">
                  <a:noFill/>
                </a:ln>
                <a:solidFill>
                  <a:srgbClr val="0078D7"/>
                </a:solidFill>
                <a:effectLst/>
                <a:latin typeface="Segoe UI Black" panose="020B0A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42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150" baseline="0" dirty="0">
                <a:ln w="3175">
                  <a:noFill/>
                </a:ln>
                <a:solidFill>
                  <a:srgbClr val="0078D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93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318"/>
            <a:ext cx="12436475" cy="6995160"/>
            <a:chOff x="-237725" y="482606"/>
            <a:chExt cx="12436475" cy="6995160"/>
          </a:xfrm>
        </p:grpSpPr>
        <p:sp>
          <p:nvSpPr>
            <p:cNvPr id="3" name="Rectangle 2"/>
            <p:cNvSpPr/>
            <p:nvPr/>
          </p:nvSpPr>
          <p:spPr bwMode="auto">
            <a:xfrm>
              <a:off x="-237725" y="482924"/>
              <a:ext cx="12436475" cy="69945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" name="White Frame"/>
            <p:cNvSpPr/>
            <p:nvPr/>
          </p:nvSpPr>
          <p:spPr>
            <a:xfrm>
              <a:off x="-237408" y="482606"/>
              <a:ext cx="12435840" cy="6995160"/>
            </a:xfrm>
            <a:custGeom>
              <a:avLst/>
              <a:gdLst>
                <a:gd name="connsiteX0" fmla="*/ 92964 w 12192000"/>
                <a:gd name="connsiteY0" fmla="*/ 91440 h 6858000"/>
                <a:gd name="connsiteX1" fmla="*/ 92964 w 12192000"/>
                <a:gd name="connsiteY1" fmla="*/ 6766560 h 6858000"/>
                <a:gd name="connsiteX2" fmla="*/ 12099036 w 12192000"/>
                <a:gd name="connsiteY2" fmla="*/ 6766560 h 6858000"/>
                <a:gd name="connsiteX3" fmla="*/ 12099036 w 12192000"/>
                <a:gd name="connsiteY3" fmla="*/ 91440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92964" y="91440"/>
                  </a:moveTo>
                  <a:lnTo>
                    <a:pt x="92964" y="6766560"/>
                  </a:lnTo>
                  <a:lnTo>
                    <a:pt x="12099036" y="6766560"/>
                  </a:lnTo>
                  <a:lnTo>
                    <a:pt x="12099036" y="9144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079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623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35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7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10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916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638" y="295274"/>
            <a:ext cx="6540499" cy="917575"/>
          </a:xfr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5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4638" y="1941513"/>
            <a:ext cx="6540500" cy="92025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400" spc="-50" baseline="0"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2pPr>
            <a:lvl3pPr marL="228600" indent="0">
              <a:spcBef>
                <a:spcPts val="0"/>
              </a:spcBef>
              <a:spcAft>
                <a:spcPts val="1200"/>
              </a:spcAft>
              <a:buNone/>
              <a:defRPr sz="1800"/>
            </a:lvl3pPr>
            <a:lvl4pPr marL="457200" indent="0"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685800" indent="0"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8675" y="0"/>
            <a:ext cx="5257800" cy="69945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5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5286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layout_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3243109" y="0"/>
            <a:ext cx="9193366" cy="6994524"/>
          </a:xfrm>
          <a:custGeom>
            <a:avLst/>
            <a:gdLst>
              <a:gd name="connsiteX0" fmla="*/ 6942707 w 9193366"/>
              <a:gd name="connsiteY0" fmla="*/ 0 h 6994524"/>
              <a:gd name="connsiteX1" fmla="*/ 9193366 w 9193366"/>
              <a:gd name="connsiteY1" fmla="*/ 0 h 6994524"/>
              <a:gd name="connsiteX2" fmla="*/ 9193366 w 9193366"/>
              <a:gd name="connsiteY2" fmla="*/ 6994524 h 6994524"/>
              <a:gd name="connsiteX3" fmla="*/ 6943424 w 9193366"/>
              <a:gd name="connsiteY3" fmla="*/ 6994524 h 6994524"/>
              <a:gd name="connsiteX4" fmla="*/ 6942707 w 9193366"/>
              <a:gd name="connsiteY4" fmla="*/ 6994524 h 6994524"/>
              <a:gd name="connsiteX5" fmla="*/ 0 w 9193366"/>
              <a:gd name="connsiteY5" fmla="*/ 6994524 h 6994524"/>
              <a:gd name="connsiteX6" fmla="*/ 6942707 w 9193366"/>
              <a:gd name="connsiteY6" fmla="*/ 722 h 699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93366" h="6994524">
                <a:moveTo>
                  <a:pt x="6942707" y="0"/>
                </a:moveTo>
                <a:lnTo>
                  <a:pt x="9193366" y="0"/>
                </a:lnTo>
                <a:lnTo>
                  <a:pt x="9193366" y="6994524"/>
                </a:lnTo>
                <a:lnTo>
                  <a:pt x="6943424" y="6994524"/>
                </a:lnTo>
                <a:lnTo>
                  <a:pt x="6942707" y="6994524"/>
                </a:lnTo>
                <a:lnTo>
                  <a:pt x="0" y="6994524"/>
                </a:lnTo>
                <a:lnTo>
                  <a:pt x="6942707" y="72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8" y="1160461"/>
            <a:ext cx="6643687" cy="917575"/>
          </a:xfr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909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74702" y="2582862"/>
            <a:ext cx="6402388" cy="1828800"/>
          </a:xfrm>
          <a:noFill/>
        </p:spPr>
        <p:txBody>
          <a:bodyPr lIns="146304" tIns="91440" rIns="146304" bIns="91440" anchor="t"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73050" y="4411642"/>
            <a:ext cx="6402388" cy="1219205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5" name="Windows 10"/>
          <p:cNvSpPr>
            <a:spLocks noChangeAspect="1" noEditPoints="1"/>
          </p:cNvSpPr>
          <p:nvPr userDrawn="1"/>
        </p:nvSpPr>
        <p:spPr bwMode="auto">
          <a:xfrm>
            <a:off x="9041461" y="6089547"/>
            <a:ext cx="2936227" cy="548640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7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455677" y="2409986"/>
            <a:ext cx="7704181" cy="2001676"/>
          </a:xfrm>
          <a:noFill/>
        </p:spPr>
        <p:txBody>
          <a:bodyPr lIns="0" tIns="91440" rIns="0" bIns="91440" anchor="b" anchorCtr="0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0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Insert presentation title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54025" y="4411642"/>
            <a:ext cx="6402388" cy="648555"/>
          </a:xfrm>
        </p:spPr>
        <p:txBody>
          <a:bodyPr lIns="0" tIns="109728" rIns="0" bIns="109728">
            <a:noAutofit/>
          </a:bodyPr>
          <a:lstStyle>
            <a:lvl1pPr marL="0" indent="0">
              <a:spcBef>
                <a:spcPts val="0"/>
              </a:spcBef>
              <a:buNone/>
              <a:defRPr sz="3000" spc="0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0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Blu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2438" y="479425"/>
            <a:ext cx="6738071" cy="60610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0" b="1" dirty="0" err="1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99255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52438" y="479425"/>
            <a:ext cx="6738071" cy="60610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7000" b="1" dirty="0" err="1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00137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6216650" cy="6994525"/>
          </a:xfrm>
          <a:prstGeom prst="rect">
            <a:avLst/>
          </a:prstGeom>
          <a:solidFill>
            <a:schemeClr val="bg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6275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2292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4353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849463"/>
          </a:xfrm>
          <a:noFill/>
        </p:spPr>
        <p:txBody>
          <a:bodyPr tIns="91440" bIns="91440" anchor="t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386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lang="en-US" sz="3200" kern="1200" spc="0" baseline="0" dirty="0" smtClean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79618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864082" y="6218276"/>
            <a:ext cx="9326880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2015 Microsoft </a:t>
            </a:r>
            <a:r>
              <a:rPr lang="en-US" sz="7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cs typeface="Segoe UI" pitchFamily="34" charset="0"/>
              </a:rPr>
              <a:t>Corporation. All rights reserved. </a:t>
            </a:r>
          </a:p>
        </p:txBody>
      </p:sp>
      <p:sp>
        <p:nvSpPr>
          <p:cNvPr id="4" name="Windows 10"/>
          <p:cNvSpPr>
            <a:spLocks noChangeAspect="1" noEditPoints="1"/>
          </p:cNvSpPr>
          <p:nvPr userDrawn="1"/>
        </p:nvSpPr>
        <p:spPr bwMode="auto">
          <a:xfrm>
            <a:off x="1067282" y="3115259"/>
            <a:ext cx="4088834" cy="764007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218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57246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2400"/>
              </a:spcAft>
              <a:buClr>
                <a:schemeClr val="tx1"/>
              </a:buClr>
              <a:buSzPct val="90000"/>
              <a:buFont typeface="Arial" pitchFamily="34" charset="0"/>
              <a:buNone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1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1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365760" bIns="77729" anchor="b" anchorCtr="0">
            <a:noAutofit/>
          </a:bodyPr>
          <a:lstStyle>
            <a:lvl1pPr algn="r" defTabSz="906463">
              <a:buFont typeface="Arial" pitchFamily="34" charset="0"/>
              <a:buNone/>
              <a:defRPr sz="28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408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389">
                      <a:schemeClr val="tx2"/>
                    </a:gs>
                    <a:gs pos="31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280984"/>
            <a:ext cx="11889564" cy="917575"/>
          </a:xfr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400" b="1" kern="1200" cap="none" spc="-150" baseline="0" dirty="0">
                <a:ln w="3175">
                  <a:noFill/>
                </a:ln>
                <a:solidFill>
                  <a:srgbClr val="0078D7"/>
                </a:solidFill>
                <a:effectLst/>
                <a:latin typeface="Segoe UI Black" panose="020B0A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70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150" baseline="0" dirty="0">
                <a:ln w="3175">
                  <a:noFill/>
                </a:ln>
                <a:solidFill>
                  <a:srgbClr val="0078D7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55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318"/>
            <a:ext cx="12436475" cy="6995160"/>
            <a:chOff x="-237725" y="482606"/>
            <a:chExt cx="12436475" cy="6995160"/>
          </a:xfrm>
        </p:grpSpPr>
        <p:sp>
          <p:nvSpPr>
            <p:cNvPr id="3" name="Rectangle 2"/>
            <p:cNvSpPr/>
            <p:nvPr/>
          </p:nvSpPr>
          <p:spPr bwMode="auto">
            <a:xfrm>
              <a:off x="-237725" y="482924"/>
              <a:ext cx="12436475" cy="69945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" name="White Frame"/>
            <p:cNvSpPr/>
            <p:nvPr/>
          </p:nvSpPr>
          <p:spPr>
            <a:xfrm>
              <a:off x="-237408" y="482606"/>
              <a:ext cx="12435840" cy="6995160"/>
            </a:xfrm>
            <a:custGeom>
              <a:avLst/>
              <a:gdLst>
                <a:gd name="connsiteX0" fmla="*/ 92964 w 12192000"/>
                <a:gd name="connsiteY0" fmla="*/ 91440 h 6858000"/>
                <a:gd name="connsiteX1" fmla="*/ 92964 w 12192000"/>
                <a:gd name="connsiteY1" fmla="*/ 6766560 h 6858000"/>
                <a:gd name="connsiteX2" fmla="*/ 12099036 w 12192000"/>
                <a:gd name="connsiteY2" fmla="*/ 6766560 h 6858000"/>
                <a:gd name="connsiteX3" fmla="*/ 12099036 w 12192000"/>
                <a:gd name="connsiteY3" fmla="*/ 91440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92964" y="91440"/>
                  </a:moveTo>
                  <a:lnTo>
                    <a:pt x="92964" y="6766560"/>
                  </a:lnTo>
                  <a:lnTo>
                    <a:pt x="12099036" y="6766560"/>
                  </a:lnTo>
                  <a:lnTo>
                    <a:pt x="12099036" y="91440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/>
            </a:solidFill>
            <a:ln w="1079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135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361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1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859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84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_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82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5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594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-50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4638" y="295274"/>
            <a:ext cx="6540499" cy="917575"/>
          </a:xfr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b="0" kern="1200" cap="none" spc="-15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74638" y="1941513"/>
            <a:ext cx="6540500" cy="92025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400" spc="-50" baseline="0"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FontTx/>
              <a:buNone/>
              <a:defRPr sz="1800"/>
            </a:lvl2pPr>
            <a:lvl3pPr marL="228600" indent="0">
              <a:spcBef>
                <a:spcPts val="0"/>
              </a:spcBef>
              <a:spcAft>
                <a:spcPts val="1200"/>
              </a:spcAft>
              <a:buNone/>
              <a:defRPr sz="1800"/>
            </a:lvl3pPr>
            <a:lvl4pPr marL="457200" indent="0"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685800" indent="0"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8675" y="0"/>
            <a:ext cx="5257800" cy="69945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65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2088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57" indent="0">
              <a:buNone/>
              <a:tabLst/>
              <a:defRPr sz="2000"/>
            </a:lvl3pPr>
            <a:lvl4pPr marL="460338" indent="0">
              <a:buNone/>
              <a:defRPr/>
            </a:lvl4pPr>
            <a:lvl5pPr marL="685745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5866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_layout_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/>
          </p:nvPr>
        </p:nvSpPr>
        <p:spPr>
          <a:xfrm>
            <a:off x="3243109" y="0"/>
            <a:ext cx="9193366" cy="6994524"/>
          </a:xfrm>
          <a:custGeom>
            <a:avLst/>
            <a:gdLst>
              <a:gd name="connsiteX0" fmla="*/ 6942707 w 9193366"/>
              <a:gd name="connsiteY0" fmla="*/ 0 h 6994524"/>
              <a:gd name="connsiteX1" fmla="*/ 9193366 w 9193366"/>
              <a:gd name="connsiteY1" fmla="*/ 0 h 6994524"/>
              <a:gd name="connsiteX2" fmla="*/ 9193366 w 9193366"/>
              <a:gd name="connsiteY2" fmla="*/ 6994524 h 6994524"/>
              <a:gd name="connsiteX3" fmla="*/ 6943424 w 9193366"/>
              <a:gd name="connsiteY3" fmla="*/ 6994524 h 6994524"/>
              <a:gd name="connsiteX4" fmla="*/ 6942707 w 9193366"/>
              <a:gd name="connsiteY4" fmla="*/ 6994524 h 6994524"/>
              <a:gd name="connsiteX5" fmla="*/ 0 w 9193366"/>
              <a:gd name="connsiteY5" fmla="*/ 6994524 h 6994524"/>
              <a:gd name="connsiteX6" fmla="*/ 6942707 w 9193366"/>
              <a:gd name="connsiteY6" fmla="*/ 722 h 699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93366" h="6994524">
                <a:moveTo>
                  <a:pt x="6942707" y="0"/>
                </a:moveTo>
                <a:lnTo>
                  <a:pt x="9193366" y="0"/>
                </a:lnTo>
                <a:lnTo>
                  <a:pt x="9193366" y="6994524"/>
                </a:lnTo>
                <a:lnTo>
                  <a:pt x="6943424" y="6994524"/>
                </a:lnTo>
                <a:lnTo>
                  <a:pt x="6942707" y="6994524"/>
                </a:lnTo>
                <a:lnTo>
                  <a:pt x="0" y="6994524"/>
                </a:lnTo>
                <a:lnTo>
                  <a:pt x="6942707" y="72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788" y="1160461"/>
            <a:ext cx="6643687" cy="917575"/>
          </a:xfr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6600" b="0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9094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4934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40" y="1212849"/>
            <a:ext cx="5486399" cy="2425279"/>
          </a:xfrm>
        </p:spPr>
        <p:txBody>
          <a:bodyPr wrap="square">
            <a:spAutoFit/>
          </a:bodyPr>
          <a:lstStyle>
            <a:lvl1pPr marL="287315" indent="-287315">
              <a:spcBef>
                <a:spcPts val="1224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3200">
                <a:gradFill>
                  <a:gsLst>
                    <a:gs pos="19469">
                      <a:schemeClr val="tx2"/>
                    </a:gs>
                    <a:gs pos="32000">
                      <a:schemeClr val="tx2"/>
                    </a:gs>
                  </a:gsLst>
                  <a:lin ang="5400000" scaled="0"/>
                </a:gradFill>
              </a:defRPr>
            </a:lvl1pPr>
            <a:lvl2pPr marL="531123" indent="-233176">
              <a:buFont typeface="Wingdings" panose="05000000000000000000" pitchFamily="2" charset="2"/>
              <a:buChar char="§"/>
              <a:defRPr sz="2400"/>
            </a:lvl2pPr>
            <a:lvl3pPr marL="699529" indent="-168406">
              <a:buFont typeface="Wingdings" panose="05000000000000000000" pitchFamily="2" charset="2"/>
              <a:buChar char="§"/>
              <a:tabLst/>
              <a:defRPr sz="2000"/>
            </a:lvl3pPr>
            <a:lvl4pPr marL="880887" indent="-181359">
              <a:buFont typeface="Wingdings" panose="05000000000000000000" pitchFamily="2" charset="2"/>
              <a:buChar char="§"/>
              <a:defRPr/>
            </a:lvl4pPr>
            <a:lvl5pPr marL="1049293" indent="-168406">
              <a:buFont typeface="Wingdings" panose="05000000000000000000" pitchFamily="2" charset="2"/>
              <a:buChar char="§"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5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2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276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9" r:id="rId1"/>
    <p:sldLayoutId id="2147484236" r:id="rId2"/>
    <p:sldLayoutId id="2147484240" r:id="rId3"/>
    <p:sldLayoutId id="2147484272" r:id="rId4"/>
    <p:sldLayoutId id="2147484241" r:id="rId5"/>
    <p:sldLayoutId id="2147484273" r:id="rId6"/>
    <p:sldLayoutId id="2147484244" r:id="rId7"/>
    <p:sldLayoutId id="2147484274" r:id="rId8"/>
    <p:sldLayoutId id="2147484245" r:id="rId9"/>
    <p:sldLayoutId id="2147484275" r:id="rId10"/>
    <p:sldLayoutId id="2147484247" r:id="rId11"/>
    <p:sldLayoutId id="2147484249" r:id="rId12"/>
    <p:sldLayoutId id="2147484250" r:id="rId13"/>
    <p:sldLayoutId id="2147484264" r:id="rId14"/>
    <p:sldLayoutId id="2147484251" r:id="rId15"/>
    <p:sldLayoutId id="2147484270" r:id="rId16"/>
    <p:sldLayoutId id="2147484252" r:id="rId17"/>
    <p:sldLayoutId id="2147484253" r:id="rId18"/>
    <p:sldLayoutId id="2147484254" r:id="rId19"/>
    <p:sldLayoutId id="2147484271" r:id="rId20"/>
    <p:sldLayoutId id="2147484257" r:id="rId21"/>
    <p:sldLayoutId id="2147484258" r:id="rId22"/>
    <p:sldLayoutId id="2147484259" r:id="rId23"/>
    <p:sldLayoutId id="2147484260" r:id="rId24"/>
    <p:sldLayoutId id="2147484261" r:id="rId25"/>
    <p:sldLayoutId id="2147484263" r:id="rId26"/>
    <p:sldLayoutId id="2147484276" r:id="rId2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667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873" marR="0" indent="-342873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154" marR="0" indent="-241281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036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618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199" marR="0" indent="-228582" algn="l" defTabSz="9326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chemeClr val="tx1"/>
        </a:buClr>
        <a:buSzPct val="90000"/>
        <a:buFont typeface="Wingdings" panose="05000000000000000000" pitchFamily="2" charset="2"/>
        <a:buChar char="§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4834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170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503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3838" indent="-233167" algn="l" defTabSz="9326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667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001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334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002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336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670" algn="l" defTabSz="9326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 userDrawn="1">
          <p15:clr>
            <a:srgbClr val="5ACBF0"/>
          </p15:clr>
        </p15:guide>
        <p15:guide id="2" pos="173" userDrawn="1">
          <p15:clr>
            <a:srgbClr val="5ACBF0"/>
          </p15:clr>
        </p15:guide>
        <p15:guide id="3" pos="749" userDrawn="1">
          <p15:clr>
            <a:srgbClr val="5ACBF0"/>
          </p15:clr>
        </p15:guide>
        <p15:guide id="4" pos="1325" userDrawn="1">
          <p15:clr>
            <a:srgbClr val="5ACBF0"/>
          </p15:clr>
        </p15:guide>
        <p15:guide id="5" pos="1901" userDrawn="1">
          <p15:clr>
            <a:srgbClr val="5ACBF0"/>
          </p15:clr>
        </p15:guide>
        <p15:guide id="6" pos="2477" userDrawn="1">
          <p15:clr>
            <a:srgbClr val="5ACBF0"/>
          </p15:clr>
        </p15:guide>
        <p15:guide id="7" pos="3053" userDrawn="1">
          <p15:clr>
            <a:srgbClr val="5ACBF0"/>
          </p15:clr>
        </p15:guide>
        <p15:guide id="8" pos="3629" userDrawn="1">
          <p15:clr>
            <a:srgbClr val="5ACBF0"/>
          </p15:clr>
        </p15:guide>
        <p15:guide id="9" pos="4205" userDrawn="1">
          <p15:clr>
            <a:srgbClr val="5ACBF0"/>
          </p15:clr>
        </p15:guide>
        <p15:guide id="10" pos="4781" userDrawn="1">
          <p15:clr>
            <a:srgbClr val="5ACBF0"/>
          </p15:clr>
        </p15:guide>
        <p15:guide id="11" pos="5357" userDrawn="1">
          <p15:clr>
            <a:srgbClr val="5ACBF0"/>
          </p15:clr>
        </p15:guide>
        <p15:guide id="12" pos="5933" userDrawn="1">
          <p15:clr>
            <a:srgbClr val="5ACBF0"/>
          </p15:clr>
        </p15:guide>
        <p15:guide id="13" pos="6509" userDrawn="1">
          <p15:clr>
            <a:srgbClr val="5ACBF0"/>
          </p15:clr>
        </p15:guide>
        <p15:guide id="14" pos="7085" userDrawn="1">
          <p15:clr>
            <a:srgbClr val="5ACBF0"/>
          </p15:clr>
        </p15:guide>
        <p15:guide id="15" pos="7661" userDrawn="1">
          <p15:clr>
            <a:srgbClr val="5ACBF0"/>
          </p15:clr>
        </p15:guide>
        <p15:guide id="16" pos="288" userDrawn="1">
          <p15:clr>
            <a:srgbClr val="C35EA4"/>
          </p15:clr>
        </p15:guide>
        <p15:guide id="17" pos="7546" userDrawn="1">
          <p15:clr>
            <a:srgbClr val="C35EA4"/>
          </p15:clr>
        </p15:guide>
        <p15:guide id="18" orient="horz" pos="763" userDrawn="1">
          <p15:clr>
            <a:srgbClr val="5ACBF0"/>
          </p15:clr>
        </p15:guide>
        <p15:guide id="19" orient="horz" pos="1339" userDrawn="1">
          <p15:clr>
            <a:srgbClr val="5ACBF0"/>
          </p15:clr>
        </p15:guide>
        <p15:guide id="20" orient="horz" pos="1915" userDrawn="1">
          <p15:clr>
            <a:srgbClr val="5ACBF0"/>
          </p15:clr>
        </p15:guide>
        <p15:guide id="21" orient="horz" pos="2491" userDrawn="1">
          <p15:clr>
            <a:srgbClr val="5ACBF0"/>
          </p15:clr>
        </p15:guide>
        <p15:guide id="22" orient="horz" pos="3067" userDrawn="1">
          <p15:clr>
            <a:srgbClr val="5ACBF0"/>
          </p15:clr>
        </p15:guide>
        <p15:guide id="23" orient="horz" pos="3643" userDrawn="1">
          <p15:clr>
            <a:srgbClr val="5ACBF0"/>
          </p15:clr>
        </p15:guide>
        <p15:guide id="24" orient="horz" pos="4219" userDrawn="1">
          <p15:clr>
            <a:srgbClr val="5ACBF0"/>
          </p15:clr>
        </p15:guide>
        <p15:guide id="25" orient="horz" pos="302" userDrawn="1">
          <p15:clr>
            <a:srgbClr val="C35EA4"/>
          </p15:clr>
        </p15:guide>
        <p15:guide id="26" orient="horz" pos="4104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727201"/>
            <a:ext cx="11887198" cy="16773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Click to edit Master text styles</a:t>
            </a:r>
          </a:p>
          <a:p>
            <a:pPr marL="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Second level</a:t>
            </a:r>
          </a:p>
          <a:p>
            <a:pPr marL="0" marR="0" lvl="2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Third level</a:t>
            </a:r>
          </a:p>
          <a:p>
            <a:pPr marL="0" marR="0" lvl="3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Fourth level</a:t>
            </a:r>
          </a:p>
          <a:p>
            <a:pPr marL="0" marR="0" lvl="4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8" r:id="rId1"/>
    <p:sldLayoutId id="2147484279" r:id="rId2"/>
    <p:sldLayoutId id="2147484281" r:id="rId3"/>
    <p:sldLayoutId id="2147484282" r:id="rId4"/>
    <p:sldLayoutId id="2147484284" r:id="rId5"/>
    <p:sldLayoutId id="2147484285" r:id="rId6"/>
    <p:sldLayoutId id="2147484286" r:id="rId7"/>
    <p:sldLayoutId id="2147484287" r:id="rId8"/>
    <p:sldLayoutId id="2147484314" r:id="rId9"/>
    <p:sldLayoutId id="2147484315" r:id="rId10"/>
    <p:sldLayoutId id="2147484332" r:id="rId11"/>
    <p:sldLayoutId id="2147484341" r:id="rId12"/>
    <p:sldLayoutId id="2147484342" r:id="rId1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3600" b="1" kern="1200" cap="none" spc="-150" baseline="0" dirty="0">
          <a:ln w="3175">
            <a:noFill/>
          </a:ln>
          <a:solidFill>
            <a:schemeClr val="tx1"/>
          </a:solidFill>
          <a:effectLst/>
          <a:latin typeface="Segoe UI" panose="020B0502040204020203" pitchFamily="34" charset="0"/>
          <a:ea typeface="+mn-ea"/>
          <a:cs typeface="Segoe UI" panose="020B0502040204020203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None/>
        <a:tabLst/>
        <a:defRPr lang="en-US" sz="3200" kern="1200" spc="0" baseline="0" dirty="0" smtClean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727201"/>
            <a:ext cx="11887198" cy="16773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Click to edit Master text styles</a:t>
            </a:r>
          </a:p>
          <a:p>
            <a:pPr marL="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Second level</a:t>
            </a:r>
          </a:p>
          <a:p>
            <a:pPr marL="0" marR="0" lvl="2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Third level</a:t>
            </a:r>
          </a:p>
          <a:p>
            <a:pPr marL="0" marR="0" lvl="3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Fourth level</a:t>
            </a:r>
          </a:p>
          <a:p>
            <a:pPr marL="0" marR="0" lvl="4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4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  <p:sldLayoutId id="2147484303" r:id="rId12"/>
    <p:sldLayoutId id="2147484304" r:id="rId13"/>
    <p:sldLayoutId id="2147484305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3600" b="1" kern="1200" cap="none" spc="-150" baseline="0" dirty="0">
          <a:ln w="3175">
            <a:noFill/>
          </a:ln>
          <a:solidFill>
            <a:schemeClr val="tx1"/>
          </a:solidFill>
          <a:effectLst/>
          <a:latin typeface="Segoe UI" panose="020B0502040204020203" pitchFamily="34" charset="0"/>
          <a:ea typeface="+mn-ea"/>
          <a:cs typeface="Segoe UI" panose="020B0502040204020203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None/>
        <a:tabLst/>
        <a:defRPr lang="en-US" sz="3200" kern="1200" spc="0" baseline="0" dirty="0" smtClean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186820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36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10" r:id="rId3"/>
    <p:sldLayoutId id="2147484311" r:id="rId4"/>
    <p:sldLayoutId id="2147484312" r:id="rId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>
          <a:ln w="3175">
            <a:noFill/>
          </a:ln>
          <a:gradFill>
            <a:gsLst>
              <a:gs pos="76768">
                <a:srgbClr val="FFFFFF"/>
              </a:gs>
              <a:gs pos="53000">
                <a:srgbClr val="FFFFFF"/>
              </a:gs>
            </a:gsLst>
            <a:lin ang="5400000" scaled="0"/>
          </a:gradFill>
          <a:effectLst/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None/>
        <a:tabLst/>
        <a:defRPr lang="en-US" sz="3600" kern="1200" spc="-100" baseline="0" dirty="0" smtClean="0">
          <a:gradFill>
            <a:gsLst>
              <a:gs pos="1250">
                <a:schemeClr val="tx1"/>
              </a:gs>
              <a:gs pos="99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727201"/>
            <a:ext cx="11887198" cy="167738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Click to edit Master text styles</a:t>
            </a:r>
          </a:p>
          <a:p>
            <a:pPr marL="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Second level</a:t>
            </a:r>
          </a:p>
          <a:p>
            <a:pPr marL="0" marR="0" lvl="2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Third level</a:t>
            </a:r>
          </a:p>
          <a:p>
            <a:pPr marL="0" marR="0" lvl="3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Fourth level</a:t>
            </a:r>
          </a:p>
          <a:p>
            <a:pPr marL="0" marR="0" lvl="4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7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  <p:sldLayoutId id="2147484328" r:id="rId12"/>
    <p:sldLayoutId id="2147484329" r:id="rId13"/>
    <p:sldLayoutId id="2147484330" r:id="rId14"/>
    <p:sldLayoutId id="2147484331" r:id="rId15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3600" b="1" kern="1200" cap="none" spc="-150" baseline="0" dirty="0">
          <a:ln w="3175">
            <a:noFill/>
          </a:ln>
          <a:solidFill>
            <a:schemeClr val="tx1"/>
          </a:solidFill>
          <a:effectLst/>
          <a:latin typeface="Segoe UI" panose="020B0502040204020203" pitchFamily="34" charset="0"/>
          <a:ea typeface="+mn-ea"/>
          <a:cs typeface="Segoe UI" panose="020B0502040204020203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None/>
        <a:tabLst/>
        <a:defRPr lang="en-US" sz="3200" kern="1200" spc="0" baseline="0" dirty="0" smtClean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400" kern="1200" spc="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87">
          <p15:clr>
            <a:srgbClr val="5ACBF0"/>
          </p15:clr>
        </p15:guide>
        <p15:guide id="4294967295" pos="173">
          <p15:clr>
            <a:srgbClr val="5ACBF0"/>
          </p15:clr>
        </p15:guide>
        <p15:guide id="4294967295" pos="749">
          <p15:clr>
            <a:srgbClr val="5ACBF0"/>
          </p15:clr>
        </p15:guide>
        <p15:guide id="4294967295" pos="1325">
          <p15:clr>
            <a:srgbClr val="5ACBF0"/>
          </p15:clr>
        </p15:guide>
        <p15:guide id="4294967295" pos="1901">
          <p15:clr>
            <a:srgbClr val="5ACBF0"/>
          </p15:clr>
        </p15:guide>
        <p15:guide id="4294967295" pos="2477">
          <p15:clr>
            <a:srgbClr val="5ACBF0"/>
          </p15:clr>
        </p15:guide>
        <p15:guide id="4294967295" pos="3053">
          <p15:clr>
            <a:srgbClr val="5ACBF0"/>
          </p15:clr>
        </p15:guide>
        <p15:guide id="4294967295" pos="3629">
          <p15:clr>
            <a:srgbClr val="5ACBF0"/>
          </p15:clr>
        </p15:guide>
        <p15:guide id="4294967295" pos="4205">
          <p15:clr>
            <a:srgbClr val="5ACBF0"/>
          </p15:clr>
        </p15:guide>
        <p15:guide id="4294967295" pos="4781">
          <p15:clr>
            <a:srgbClr val="5ACBF0"/>
          </p15:clr>
        </p15:guide>
        <p15:guide id="4294967295" pos="5357">
          <p15:clr>
            <a:srgbClr val="5ACBF0"/>
          </p15:clr>
        </p15:guide>
        <p15:guide id="4294967295" pos="5933">
          <p15:clr>
            <a:srgbClr val="5ACBF0"/>
          </p15:clr>
        </p15:guide>
        <p15:guide id="4294967295" pos="6509">
          <p15:clr>
            <a:srgbClr val="5ACBF0"/>
          </p15:clr>
        </p15:guide>
        <p15:guide id="4294967295" pos="7085">
          <p15:clr>
            <a:srgbClr val="5ACBF0"/>
          </p15:clr>
        </p15:guide>
        <p15:guide id="4294967295" pos="7661">
          <p15:clr>
            <a:srgbClr val="5ACBF0"/>
          </p15:clr>
        </p15:guide>
        <p15:guide id="4294967295" pos="288">
          <p15:clr>
            <a:srgbClr val="C35EA4"/>
          </p15:clr>
        </p15:guide>
        <p15:guide id="4294967295" pos="7546">
          <p15:clr>
            <a:srgbClr val="C35EA4"/>
          </p15:clr>
        </p15:guide>
        <p15:guide id="4294967295" orient="horz" pos="763">
          <p15:clr>
            <a:srgbClr val="5ACBF0"/>
          </p15:clr>
        </p15:guide>
        <p15:guide id="4294967295" orient="horz" pos="1339">
          <p15:clr>
            <a:srgbClr val="5ACBF0"/>
          </p15:clr>
        </p15:guide>
        <p15:guide id="4294967295" orient="horz" pos="1915">
          <p15:clr>
            <a:srgbClr val="5ACBF0"/>
          </p15:clr>
        </p15:guide>
        <p15:guide id="4294967295" orient="horz" pos="2491">
          <p15:clr>
            <a:srgbClr val="5ACBF0"/>
          </p15:clr>
        </p15:guide>
        <p15:guide id="4294967295" orient="horz" pos="3067">
          <p15:clr>
            <a:srgbClr val="5ACBF0"/>
          </p15:clr>
        </p15:guide>
        <p15:guide id="4294967295" orient="horz" pos="3643">
          <p15:clr>
            <a:srgbClr val="5ACBF0"/>
          </p15:clr>
        </p15:guide>
        <p15:guide id="4294967295" orient="horz" pos="4219">
          <p15:clr>
            <a:srgbClr val="5ACBF0"/>
          </p15:clr>
        </p15:guide>
        <p15:guide id="4294967295" orient="horz" pos="302">
          <p15:clr>
            <a:srgbClr val="C35EA4"/>
          </p15:clr>
        </p15:guide>
        <p15:guide id="4294967295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1868204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Click to edit Master text styles</a:t>
            </a:r>
          </a:p>
          <a:p>
            <a:pPr marL="0" marR="0" lvl="1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Second level</a:t>
            </a:r>
          </a:p>
          <a:p>
            <a:pPr marL="0" marR="0" lvl="2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Third level</a:t>
            </a:r>
          </a:p>
          <a:p>
            <a:pPr marL="0" marR="0" lvl="3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Fourth level</a:t>
            </a:r>
          </a:p>
          <a:p>
            <a:pPr marL="0" marR="0" lvl="4" indent="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5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00" baseline="0" dirty="0">
          <a:ln w="3175">
            <a:noFill/>
          </a:ln>
          <a:gradFill>
            <a:gsLst>
              <a:gs pos="76768">
                <a:srgbClr val="FFFFFF"/>
              </a:gs>
              <a:gs pos="53000">
                <a:srgbClr val="FFFFFF"/>
              </a:gs>
            </a:gsLst>
            <a:lin ang="5400000" scaled="0"/>
          </a:gradFill>
          <a:effectLst/>
          <a:latin typeface="Segoe UI Semibold" panose="020B0702040204020203" pitchFamily="34" charset="0"/>
          <a:ea typeface="+mn-ea"/>
          <a:cs typeface="Segoe UI Semibold" panose="020B0702040204020203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None/>
        <a:tabLst/>
        <a:defRPr lang="en-US" sz="3600" kern="1200" spc="-100" baseline="0" dirty="0" smtClean="0">
          <a:gradFill>
            <a:gsLst>
              <a:gs pos="1250">
                <a:schemeClr val="tx1"/>
              </a:gs>
              <a:gs pos="99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6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187">
          <p15:clr>
            <a:srgbClr val="5ACBF0"/>
          </p15:clr>
        </p15:guide>
        <p15:guide id="4294967295" pos="173">
          <p15:clr>
            <a:srgbClr val="5ACBF0"/>
          </p15:clr>
        </p15:guide>
        <p15:guide id="4294967295" pos="749">
          <p15:clr>
            <a:srgbClr val="5ACBF0"/>
          </p15:clr>
        </p15:guide>
        <p15:guide id="4294967295" pos="1325">
          <p15:clr>
            <a:srgbClr val="5ACBF0"/>
          </p15:clr>
        </p15:guide>
        <p15:guide id="4294967295" pos="1901">
          <p15:clr>
            <a:srgbClr val="5ACBF0"/>
          </p15:clr>
        </p15:guide>
        <p15:guide id="4294967295" pos="2477">
          <p15:clr>
            <a:srgbClr val="5ACBF0"/>
          </p15:clr>
        </p15:guide>
        <p15:guide id="4294967295" pos="3053">
          <p15:clr>
            <a:srgbClr val="5ACBF0"/>
          </p15:clr>
        </p15:guide>
        <p15:guide id="4294967295" pos="3629">
          <p15:clr>
            <a:srgbClr val="5ACBF0"/>
          </p15:clr>
        </p15:guide>
        <p15:guide id="4294967295" pos="4205">
          <p15:clr>
            <a:srgbClr val="5ACBF0"/>
          </p15:clr>
        </p15:guide>
        <p15:guide id="4294967295" pos="4781">
          <p15:clr>
            <a:srgbClr val="5ACBF0"/>
          </p15:clr>
        </p15:guide>
        <p15:guide id="4294967295" pos="5357">
          <p15:clr>
            <a:srgbClr val="5ACBF0"/>
          </p15:clr>
        </p15:guide>
        <p15:guide id="4294967295" pos="5933">
          <p15:clr>
            <a:srgbClr val="5ACBF0"/>
          </p15:clr>
        </p15:guide>
        <p15:guide id="4294967295" pos="6509">
          <p15:clr>
            <a:srgbClr val="5ACBF0"/>
          </p15:clr>
        </p15:guide>
        <p15:guide id="4294967295" pos="7085">
          <p15:clr>
            <a:srgbClr val="5ACBF0"/>
          </p15:clr>
        </p15:guide>
        <p15:guide id="4294967295" pos="7661">
          <p15:clr>
            <a:srgbClr val="5ACBF0"/>
          </p15:clr>
        </p15:guide>
        <p15:guide id="4294967295" pos="288">
          <p15:clr>
            <a:srgbClr val="C35EA4"/>
          </p15:clr>
        </p15:guide>
        <p15:guide id="4294967295" pos="7546">
          <p15:clr>
            <a:srgbClr val="C35EA4"/>
          </p15:clr>
        </p15:guide>
        <p15:guide id="4294967295" orient="horz" pos="763">
          <p15:clr>
            <a:srgbClr val="5ACBF0"/>
          </p15:clr>
        </p15:guide>
        <p15:guide id="4294967295" orient="horz" pos="1339">
          <p15:clr>
            <a:srgbClr val="5ACBF0"/>
          </p15:clr>
        </p15:guide>
        <p15:guide id="4294967295" orient="horz" pos="1915">
          <p15:clr>
            <a:srgbClr val="5ACBF0"/>
          </p15:clr>
        </p15:guide>
        <p15:guide id="4294967295" orient="horz" pos="2491">
          <p15:clr>
            <a:srgbClr val="5ACBF0"/>
          </p15:clr>
        </p15:guide>
        <p15:guide id="4294967295" orient="horz" pos="3067">
          <p15:clr>
            <a:srgbClr val="5ACBF0"/>
          </p15:clr>
        </p15:guide>
        <p15:guide id="4294967295" orient="horz" pos="3643">
          <p15:clr>
            <a:srgbClr val="5ACBF0"/>
          </p15:clr>
        </p15:guide>
        <p15:guide id="4294967295" orient="horz" pos="4219">
          <p15:clr>
            <a:srgbClr val="5ACBF0"/>
          </p15:clr>
        </p15:guide>
        <p15:guide id="4294967295" orient="horz" pos="302">
          <p15:clr>
            <a:srgbClr val="C35EA4"/>
          </p15:clr>
        </p15:guide>
        <p15:guide id="4294967295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hyperlink" Target="http://myignite.microsoft.com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48"/>
          <a:stretch/>
        </p:blipFill>
        <p:spPr>
          <a:xfrm>
            <a:off x="700365" y="2085386"/>
            <a:ext cx="11032848" cy="48176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9236" y="9236"/>
            <a:ext cx="12436475" cy="6903085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760" y="2420256"/>
            <a:ext cx="11066463" cy="1516062"/>
          </a:xfrm>
          <a:noFill/>
        </p:spPr>
        <p:txBody>
          <a:bodyPr tIns="0" bIns="0"/>
          <a:lstStyle/>
          <a:p>
            <a:r>
              <a:rPr lang="en-US" sz="6000" dirty="0" smtClean="0">
                <a:latin typeface="+mn-lt"/>
                <a:cs typeface="Segoe UI Semibold" panose="020B0702040204020203" pitchFamily="34" charset="0"/>
              </a:rPr>
              <a:t>Overview for Enterprise</a:t>
            </a:r>
            <a:endParaRPr lang="en-US" sz="6000" spc="-150" dirty="0">
              <a:latin typeface="+mn-lt"/>
              <a:cs typeface="Segoe UI Semibold" panose="020B0702040204020203" pitchFamily="34" charset="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61646" y="4121356"/>
            <a:ext cx="5945188" cy="922358"/>
          </a:xfrm>
        </p:spPr>
        <p:txBody>
          <a:bodyPr tIns="91440" bIns="0"/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chemeClr val="tx1"/>
                </a:solidFill>
              </a:rPr>
              <a:t>Jim Alkove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Windows 10"/>
          <p:cNvSpPr>
            <a:spLocks noChangeAspect="1" noEditPoints="1"/>
          </p:cNvSpPr>
          <p:nvPr/>
        </p:nvSpPr>
        <p:spPr bwMode="auto">
          <a:xfrm>
            <a:off x="700365" y="679313"/>
            <a:ext cx="2556091" cy="477611"/>
          </a:xfrm>
          <a:custGeom>
            <a:avLst/>
            <a:gdLst>
              <a:gd name="T0" fmla="*/ 295 w 3590"/>
              <a:gd name="T1" fmla="*/ 329 h 668"/>
              <a:gd name="T2" fmla="*/ 0 w 3590"/>
              <a:gd name="T3" fmla="*/ 94 h 668"/>
              <a:gd name="T4" fmla="*/ 295 w 3590"/>
              <a:gd name="T5" fmla="*/ 616 h 668"/>
              <a:gd name="T6" fmla="*/ 284 w 3590"/>
              <a:gd name="T7" fmla="*/ 340 h 668"/>
              <a:gd name="T8" fmla="*/ 284 w 3590"/>
              <a:gd name="T9" fmla="*/ 340 h 668"/>
              <a:gd name="T10" fmla="*/ 3196 w 3590"/>
              <a:gd name="T11" fmla="*/ 160 h 668"/>
              <a:gd name="T12" fmla="*/ 3158 w 3590"/>
              <a:gd name="T13" fmla="*/ 224 h 668"/>
              <a:gd name="T14" fmla="*/ 3223 w 3590"/>
              <a:gd name="T15" fmla="*/ 531 h 668"/>
              <a:gd name="T16" fmla="*/ 3407 w 3590"/>
              <a:gd name="T17" fmla="*/ 139 h 668"/>
              <a:gd name="T18" fmla="*/ 3339 w 3590"/>
              <a:gd name="T19" fmla="*/ 424 h 668"/>
              <a:gd name="T20" fmla="*/ 3513 w 3590"/>
              <a:gd name="T21" fmla="*/ 524 h 668"/>
              <a:gd name="T22" fmla="*/ 3465 w 3590"/>
              <a:gd name="T23" fmla="*/ 125 h 668"/>
              <a:gd name="T24" fmla="*/ 3544 w 3590"/>
              <a:gd name="T25" fmla="*/ 334 h 668"/>
              <a:gd name="T26" fmla="*/ 1215 w 3590"/>
              <a:gd name="T27" fmla="*/ 532 h 668"/>
              <a:gd name="T28" fmla="*/ 1118 w 3590"/>
              <a:gd name="T29" fmla="*/ 240 h 668"/>
              <a:gd name="T30" fmla="*/ 916 w 3590"/>
              <a:gd name="T31" fmla="*/ 133 h 668"/>
              <a:gd name="T32" fmla="*/ 1017 w 3590"/>
              <a:gd name="T33" fmla="*/ 439 h 668"/>
              <a:gd name="T34" fmla="*/ 1242 w 3590"/>
              <a:gd name="T35" fmla="*/ 478 h 668"/>
              <a:gd name="T36" fmla="*/ 1382 w 3590"/>
              <a:gd name="T37" fmla="*/ 133 h 668"/>
              <a:gd name="T38" fmla="*/ 1424 w 3590"/>
              <a:gd name="T39" fmla="*/ 175 h 668"/>
              <a:gd name="T40" fmla="*/ 1467 w 3590"/>
              <a:gd name="T41" fmla="*/ 132 h 668"/>
              <a:gd name="T42" fmla="*/ 1422 w 3590"/>
              <a:gd name="T43" fmla="*/ 247 h 668"/>
              <a:gd name="T44" fmla="*/ 1726 w 3590"/>
              <a:gd name="T45" fmla="*/ 532 h 668"/>
              <a:gd name="T46" fmla="*/ 1581 w 3590"/>
              <a:gd name="T47" fmla="*/ 369 h 668"/>
              <a:gd name="T48" fmla="*/ 1581 w 3590"/>
              <a:gd name="T49" fmla="*/ 247 h 668"/>
              <a:gd name="T50" fmla="*/ 1747 w 3590"/>
              <a:gd name="T51" fmla="*/ 271 h 668"/>
              <a:gd name="T52" fmla="*/ 2041 w 3590"/>
              <a:gd name="T53" fmla="*/ 532 h 668"/>
              <a:gd name="T54" fmla="*/ 1856 w 3590"/>
              <a:gd name="T55" fmla="*/ 500 h 668"/>
              <a:gd name="T56" fmla="*/ 2040 w 3590"/>
              <a:gd name="T57" fmla="*/ 286 h 668"/>
              <a:gd name="T58" fmla="*/ 2087 w 3590"/>
              <a:gd name="T59" fmla="*/ 532 h 668"/>
              <a:gd name="T60" fmla="*/ 1960 w 3590"/>
              <a:gd name="T61" fmla="*/ 279 h 668"/>
              <a:gd name="T62" fmla="*/ 1955 w 3590"/>
              <a:gd name="T63" fmla="*/ 500 h 668"/>
              <a:gd name="T64" fmla="*/ 2387 w 3590"/>
              <a:gd name="T65" fmla="*/ 497 h 668"/>
              <a:gd name="T66" fmla="*/ 2184 w 3590"/>
              <a:gd name="T67" fmla="*/ 281 h 668"/>
              <a:gd name="T68" fmla="*/ 2379 w 3590"/>
              <a:gd name="T69" fmla="*/ 390 h 668"/>
              <a:gd name="T70" fmla="*/ 2192 w 3590"/>
              <a:gd name="T71" fmla="*/ 391 h 668"/>
              <a:gd name="T72" fmla="*/ 2379 w 3590"/>
              <a:gd name="T73" fmla="*/ 390 h 668"/>
              <a:gd name="T74" fmla="*/ 2651 w 3590"/>
              <a:gd name="T75" fmla="*/ 328 h 668"/>
              <a:gd name="T76" fmla="*/ 2576 w 3590"/>
              <a:gd name="T77" fmla="*/ 532 h 668"/>
              <a:gd name="T78" fmla="*/ 2551 w 3590"/>
              <a:gd name="T79" fmla="*/ 461 h 668"/>
              <a:gd name="T80" fmla="*/ 2628 w 3590"/>
              <a:gd name="T81" fmla="*/ 247 h 668"/>
              <a:gd name="T82" fmla="*/ 2735 w 3590"/>
              <a:gd name="T83" fmla="*/ 487 h 668"/>
              <a:gd name="T84" fmla="*/ 3039 w 3590"/>
              <a:gd name="T85" fmla="*/ 456 h 668"/>
              <a:gd name="T86" fmla="*/ 2864 w 3590"/>
              <a:gd name="T87" fmla="*/ 473 h 668"/>
              <a:gd name="T88" fmla="*/ 2934 w 3590"/>
              <a:gd name="T89" fmla="*/ 406 h 668"/>
              <a:gd name="T90" fmla="*/ 2965 w 3590"/>
              <a:gd name="T91" fmla="*/ 240 h 668"/>
              <a:gd name="T92" fmla="*/ 2925 w 3590"/>
              <a:gd name="T93" fmla="*/ 290 h 668"/>
              <a:gd name="T94" fmla="*/ 3022 w 3590"/>
              <a:gd name="T95" fmla="*/ 40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590" h="668">
                <a:moveTo>
                  <a:pt x="295" y="52"/>
                </a:moveTo>
                <a:cubicBezTo>
                  <a:pt x="667" y="0"/>
                  <a:pt x="667" y="0"/>
                  <a:pt x="667" y="0"/>
                </a:cubicBezTo>
                <a:cubicBezTo>
                  <a:pt x="667" y="329"/>
                  <a:pt x="667" y="329"/>
                  <a:pt x="667" y="329"/>
                </a:cubicBezTo>
                <a:cubicBezTo>
                  <a:pt x="295" y="329"/>
                  <a:pt x="295" y="329"/>
                  <a:pt x="295" y="329"/>
                </a:cubicBezTo>
                <a:lnTo>
                  <a:pt x="295" y="52"/>
                </a:lnTo>
                <a:close/>
                <a:moveTo>
                  <a:pt x="284" y="329"/>
                </a:moveTo>
                <a:cubicBezTo>
                  <a:pt x="284" y="54"/>
                  <a:pt x="284" y="54"/>
                  <a:pt x="284" y="5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329"/>
                  <a:pt x="0" y="329"/>
                  <a:pt x="0" y="329"/>
                </a:cubicBezTo>
                <a:lnTo>
                  <a:pt x="284" y="329"/>
                </a:lnTo>
                <a:close/>
                <a:moveTo>
                  <a:pt x="295" y="340"/>
                </a:moveTo>
                <a:cubicBezTo>
                  <a:pt x="295" y="616"/>
                  <a:pt x="295" y="616"/>
                  <a:pt x="295" y="616"/>
                </a:cubicBezTo>
                <a:cubicBezTo>
                  <a:pt x="667" y="668"/>
                  <a:pt x="667" y="668"/>
                  <a:pt x="667" y="668"/>
                </a:cubicBezTo>
                <a:cubicBezTo>
                  <a:pt x="667" y="340"/>
                  <a:pt x="667" y="340"/>
                  <a:pt x="667" y="340"/>
                </a:cubicBezTo>
                <a:lnTo>
                  <a:pt x="295" y="340"/>
                </a:lnTo>
                <a:close/>
                <a:moveTo>
                  <a:pt x="284" y="340"/>
                </a:moveTo>
                <a:cubicBezTo>
                  <a:pt x="0" y="340"/>
                  <a:pt x="0" y="340"/>
                  <a:pt x="0" y="340"/>
                </a:cubicBezTo>
                <a:cubicBezTo>
                  <a:pt x="0" y="575"/>
                  <a:pt x="0" y="575"/>
                  <a:pt x="0" y="575"/>
                </a:cubicBezTo>
                <a:cubicBezTo>
                  <a:pt x="284" y="615"/>
                  <a:pt x="284" y="615"/>
                  <a:pt x="284" y="615"/>
                </a:cubicBezTo>
                <a:lnTo>
                  <a:pt x="284" y="340"/>
                </a:lnTo>
                <a:close/>
                <a:moveTo>
                  <a:pt x="3269" y="123"/>
                </a:moveTo>
                <a:cubicBezTo>
                  <a:pt x="3252" y="123"/>
                  <a:pt x="3252" y="123"/>
                  <a:pt x="3252" y="123"/>
                </a:cubicBezTo>
                <a:cubicBezTo>
                  <a:pt x="3245" y="129"/>
                  <a:pt x="3236" y="136"/>
                  <a:pt x="3227" y="142"/>
                </a:cubicBezTo>
                <a:cubicBezTo>
                  <a:pt x="3217" y="148"/>
                  <a:pt x="3207" y="154"/>
                  <a:pt x="3196" y="160"/>
                </a:cubicBezTo>
                <a:cubicBezTo>
                  <a:pt x="3185" y="166"/>
                  <a:pt x="3174" y="171"/>
                  <a:pt x="3163" y="176"/>
                </a:cubicBezTo>
                <a:cubicBezTo>
                  <a:pt x="3152" y="181"/>
                  <a:pt x="3141" y="185"/>
                  <a:pt x="3131" y="187"/>
                </a:cubicBezTo>
                <a:cubicBezTo>
                  <a:pt x="3131" y="234"/>
                  <a:pt x="3131" y="234"/>
                  <a:pt x="3131" y="234"/>
                </a:cubicBezTo>
                <a:cubicBezTo>
                  <a:pt x="3140" y="231"/>
                  <a:pt x="3149" y="228"/>
                  <a:pt x="3158" y="224"/>
                </a:cubicBezTo>
                <a:cubicBezTo>
                  <a:pt x="3168" y="221"/>
                  <a:pt x="3177" y="216"/>
                  <a:pt x="3185" y="212"/>
                </a:cubicBezTo>
                <a:cubicBezTo>
                  <a:pt x="3194" y="207"/>
                  <a:pt x="3201" y="203"/>
                  <a:pt x="3208" y="198"/>
                </a:cubicBezTo>
                <a:cubicBezTo>
                  <a:pt x="3215" y="194"/>
                  <a:pt x="3220" y="190"/>
                  <a:pt x="3223" y="186"/>
                </a:cubicBezTo>
                <a:cubicBezTo>
                  <a:pt x="3223" y="531"/>
                  <a:pt x="3223" y="531"/>
                  <a:pt x="3223" y="531"/>
                </a:cubicBezTo>
                <a:cubicBezTo>
                  <a:pt x="3269" y="531"/>
                  <a:pt x="3269" y="531"/>
                  <a:pt x="3269" y="531"/>
                </a:cubicBezTo>
                <a:lnTo>
                  <a:pt x="3269" y="123"/>
                </a:lnTo>
                <a:close/>
                <a:moveTo>
                  <a:pt x="3465" y="125"/>
                </a:moveTo>
                <a:cubicBezTo>
                  <a:pt x="3443" y="125"/>
                  <a:pt x="3424" y="130"/>
                  <a:pt x="3407" y="139"/>
                </a:cubicBezTo>
                <a:cubicBezTo>
                  <a:pt x="3390" y="148"/>
                  <a:pt x="3376" y="162"/>
                  <a:pt x="3365" y="180"/>
                </a:cubicBezTo>
                <a:cubicBezTo>
                  <a:pt x="3354" y="198"/>
                  <a:pt x="3345" y="221"/>
                  <a:pt x="3339" y="247"/>
                </a:cubicBezTo>
                <a:cubicBezTo>
                  <a:pt x="3333" y="274"/>
                  <a:pt x="3331" y="305"/>
                  <a:pt x="3331" y="340"/>
                </a:cubicBezTo>
                <a:cubicBezTo>
                  <a:pt x="3331" y="371"/>
                  <a:pt x="3333" y="399"/>
                  <a:pt x="3339" y="424"/>
                </a:cubicBezTo>
                <a:cubicBezTo>
                  <a:pt x="3344" y="448"/>
                  <a:pt x="3353" y="469"/>
                  <a:pt x="3363" y="486"/>
                </a:cubicBezTo>
                <a:cubicBezTo>
                  <a:pt x="3374" y="503"/>
                  <a:pt x="3387" y="516"/>
                  <a:pt x="3403" y="525"/>
                </a:cubicBezTo>
                <a:cubicBezTo>
                  <a:pt x="3419" y="533"/>
                  <a:pt x="3436" y="538"/>
                  <a:pt x="3456" y="538"/>
                </a:cubicBezTo>
                <a:cubicBezTo>
                  <a:pt x="3478" y="538"/>
                  <a:pt x="3496" y="533"/>
                  <a:pt x="3513" y="524"/>
                </a:cubicBezTo>
                <a:cubicBezTo>
                  <a:pt x="3530" y="515"/>
                  <a:pt x="3544" y="501"/>
                  <a:pt x="3555" y="484"/>
                </a:cubicBezTo>
                <a:cubicBezTo>
                  <a:pt x="3566" y="466"/>
                  <a:pt x="3575" y="444"/>
                  <a:pt x="3581" y="418"/>
                </a:cubicBezTo>
                <a:cubicBezTo>
                  <a:pt x="3587" y="393"/>
                  <a:pt x="3590" y="363"/>
                  <a:pt x="3590" y="330"/>
                </a:cubicBezTo>
                <a:cubicBezTo>
                  <a:pt x="3590" y="194"/>
                  <a:pt x="3548" y="125"/>
                  <a:pt x="3465" y="125"/>
                </a:cubicBezTo>
                <a:close/>
                <a:moveTo>
                  <a:pt x="3461" y="499"/>
                </a:moveTo>
                <a:cubicBezTo>
                  <a:pt x="3405" y="499"/>
                  <a:pt x="3377" y="445"/>
                  <a:pt x="3377" y="337"/>
                </a:cubicBezTo>
                <a:cubicBezTo>
                  <a:pt x="3377" y="222"/>
                  <a:pt x="3406" y="164"/>
                  <a:pt x="3463" y="164"/>
                </a:cubicBezTo>
                <a:cubicBezTo>
                  <a:pt x="3517" y="164"/>
                  <a:pt x="3544" y="221"/>
                  <a:pt x="3544" y="334"/>
                </a:cubicBezTo>
                <a:cubicBezTo>
                  <a:pt x="3544" y="444"/>
                  <a:pt x="3516" y="499"/>
                  <a:pt x="3461" y="499"/>
                </a:cubicBezTo>
                <a:close/>
                <a:moveTo>
                  <a:pt x="1382" y="133"/>
                </a:moveTo>
                <a:cubicBezTo>
                  <a:pt x="1270" y="532"/>
                  <a:pt x="1270" y="532"/>
                  <a:pt x="1270" y="532"/>
                </a:cubicBezTo>
                <a:cubicBezTo>
                  <a:pt x="1215" y="532"/>
                  <a:pt x="1215" y="532"/>
                  <a:pt x="1215" y="532"/>
                </a:cubicBezTo>
                <a:cubicBezTo>
                  <a:pt x="1133" y="240"/>
                  <a:pt x="1133" y="240"/>
                  <a:pt x="1133" y="240"/>
                </a:cubicBezTo>
                <a:cubicBezTo>
                  <a:pt x="1130" y="229"/>
                  <a:pt x="1128" y="216"/>
                  <a:pt x="1127" y="200"/>
                </a:cubicBezTo>
                <a:cubicBezTo>
                  <a:pt x="1126" y="200"/>
                  <a:pt x="1126" y="200"/>
                  <a:pt x="1126" y="200"/>
                </a:cubicBezTo>
                <a:cubicBezTo>
                  <a:pt x="1124" y="214"/>
                  <a:pt x="1122" y="227"/>
                  <a:pt x="1118" y="240"/>
                </a:cubicBezTo>
                <a:cubicBezTo>
                  <a:pt x="1036" y="532"/>
                  <a:pt x="1036" y="532"/>
                  <a:pt x="1036" y="532"/>
                </a:cubicBezTo>
                <a:cubicBezTo>
                  <a:pt x="981" y="532"/>
                  <a:pt x="981" y="532"/>
                  <a:pt x="981" y="532"/>
                </a:cubicBezTo>
                <a:cubicBezTo>
                  <a:pt x="865" y="133"/>
                  <a:pt x="865" y="133"/>
                  <a:pt x="865" y="133"/>
                </a:cubicBezTo>
                <a:cubicBezTo>
                  <a:pt x="916" y="133"/>
                  <a:pt x="916" y="133"/>
                  <a:pt x="916" y="133"/>
                </a:cubicBezTo>
                <a:cubicBezTo>
                  <a:pt x="1001" y="439"/>
                  <a:pt x="1001" y="439"/>
                  <a:pt x="1001" y="439"/>
                </a:cubicBezTo>
                <a:cubicBezTo>
                  <a:pt x="1004" y="452"/>
                  <a:pt x="1007" y="466"/>
                  <a:pt x="1008" y="479"/>
                </a:cubicBezTo>
                <a:cubicBezTo>
                  <a:pt x="1009" y="479"/>
                  <a:pt x="1009" y="479"/>
                  <a:pt x="1009" y="479"/>
                </a:cubicBezTo>
                <a:cubicBezTo>
                  <a:pt x="1010" y="468"/>
                  <a:pt x="1013" y="454"/>
                  <a:pt x="1017" y="439"/>
                </a:cubicBezTo>
                <a:cubicBezTo>
                  <a:pt x="1106" y="133"/>
                  <a:pt x="1106" y="133"/>
                  <a:pt x="1106" y="133"/>
                </a:cubicBezTo>
                <a:cubicBezTo>
                  <a:pt x="1151" y="133"/>
                  <a:pt x="1151" y="133"/>
                  <a:pt x="1151" y="133"/>
                </a:cubicBezTo>
                <a:cubicBezTo>
                  <a:pt x="1235" y="441"/>
                  <a:pt x="1235" y="441"/>
                  <a:pt x="1235" y="441"/>
                </a:cubicBezTo>
                <a:cubicBezTo>
                  <a:pt x="1238" y="453"/>
                  <a:pt x="1240" y="465"/>
                  <a:pt x="1242" y="478"/>
                </a:cubicBezTo>
                <a:cubicBezTo>
                  <a:pt x="1243" y="478"/>
                  <a:pt x="1243" y="478"/>
                  <a:pt x="1243" y="478"/>
                </a:cubicBezTo>
                <a:cubicBezTo>
                  <a:pt x="1244" y="469"/>
                  <a:pt x="1246" y="456"/>
                  <a:pt x="1250" y="440"/>
                </a:cubicBezTo>
                <a:cubicBezTo>
                  <a:pt x="1332" y="133"/>
                  <a:pt x="1332" y="133"/>
                  <a:pt x="1332" y="133"/>
                </a:cubicBezTo>
                <a:lnTo>
                  <a:pt x="1382" y="133"/>
                </a:lnTo>
                <a:close/>
                <a:moveTo>
                  <a:pt x="1475" y="153"/>
                </a:moveTo>
                <a:cubicBezTo>
                  <a:pt x="1475" y="162"/>
                  <a:pt x="1472" y="169"/>
                  <a:pt x="1466" y="174"/>
                </a:cubicBezTo>
                <a:cubicBezTo>
                  <a:pt x="1461" y="180"/>
                  <a:pt x="1453" y="183"/>
                  <a:pt x="1445" y="183"/>
                </a:cubicBezTo>
                <a:cubicBezTo>
                  <a:pt x="1437" y="183"/>
                  <a:pt x="1430" y="180"/>
                  <a:pt x="1424" y="175"/>
                </a:cubicBezTo>
                <a:cubicBezTo>
                  <a:pt x="1418" y="169"/>
                  <a:pt x="1416" y="162"/>
                  <a:pt x="1416" y="153"/>
                </a:cubicBezTo>
                <a:cubicBezTo>
                  <a:pt x="1416" y="145"/>
                  <a:pt x="1418" y="138"/>
                  <a:pt x="1424" y="132"/>
                </a:cubicBezTo>
                <a:cubicBezTo>
                  <a:pt x="1430" y="127"/>
                  <a:pt x="1437" y="124"/>
                  <a:pt x="1445" y="124"/>
                </a:cubicBezTo>
                <a:cubicBezTo>
                  <a:pt x="1454" y="124"/>
                  <a:pt x="1461" y="127"/>
                  <a:pt x="1467" y="132"/>
                </a:cubicBezTo>
                <a:cubicBezTo>
                  <a:pt x="1472" y="138"/>
                  <a:pt x="1475" y="145"/>
                  <a:pt x="1475" y="153"/>
                </a:cubicBezTo>
                <a:close/>
                <a:moveTo>
                  <a:pt x="1468" y="532"/>
                </a:moveTo>
                <a:cubicBezTo>
                  <a:pt x="1422" y="532"/>
                  <a:pt x="1422" y="532"/>
                  <a:pt x="1422" y="532"/>
                </a:cubicBezTo>
                <a:cubicBezTo>
                  <a:pt x="1422" y="247"/>
                  <a:pt x="1422" y="247"/>
                  <a:pt x="1422" y="247"/>
                </a:cubicBezTo>
                <a:cubicBezTo>
                  <a:pt x="1468" y="247"/>
                  <a:pt x="1468" y="247"/>
                  <a:pt x="1468" y="247"/>
                </a:cubicBezTo>
                <a:lnTo>
                  <a:pt x="1468" y="532"/>
                </a:lnTo>
                <a:close/>
                <a:moveTo>
                  <a:pt x="1772" y="532"/>
                </a:moveTo>
                <a:cubicBezTo>
                  <a:pt x="1726" y="532"/>
                  <a:pt x="1726" y="532"/>
                  <a:pt x="1726" y="532"/>
                </a:cubicBezTo>
                <a:cubicBezTo>
                  <a:pt x="1726" y="369"/>
                  <a:pt x="1726" y="369"/>
                  <a:pt x="1726" y="369"/>
                </a:cubicBezTo>
                <a:cubicBezTo>
                  <a:pt x="1726" y="309"/>
                  <a:pt x="1704" y="279"/>
                  <a:pt x="1660" y="279"/>
                </a:cubicBezTo>
                <a:cubicBezTo>
                  <a:pt x="1638" y="279"/>
                  <a:pt x="1619" y="288"/>
                  <a:pt x="1604" y="305"/>
                </a:cubicBezTo>
                <a:cubicBezTo>
                  <a:pt x="1589" y="322"/>
                  <a:pt x="1581" y="343"/>
                  <a:pt x="1581" y="369"/>
                </a:cubicBezTo>
                <a:cubicBezTo>
                  <a:pt x="1581" y="532"/>
                  <a:pt x="1581" y="532"/>
                  <a:pt x="1581" y="532"/>
                </a:cubicBezTo>
                <a:cubicBezTo>
                  <a:pt x="1536" y="532"/>
                  <a:pt x="1536" y="532"/>
                  <a:pt x="1536" y="532"/>
                </a:cubicBezTo>
                <a:cubicBezTo>
                  <a:pt x="1536" y="247"/>
                  <a:pt x="1536" y="247"/>
                  <a:pt x="1536" y="247"/>
                </a:cubicBezTo>
                <a:cubicBezTo>
                  <a:pt x="1581" y="247"/>
                  <a:pt x="1581" y="247"/>
                  <a:pt x="1581" y="247"/>
                </a:cubicBezTo>
                <a:cubicBezTo>
                  <a:pt x="1581" y="294"/>
                  <a:pt x="1581" y="294"/>
                  <a:pt x="1581" y="294"/>
                </a:cubicBezTo>
                <a:cubicBezTo>
                  <a:pt x="1583" y="294"/>
                  <a:pt x="1583" y="294"/>
                  <a:pt x="1583" y="294"/>
                </a:cubicBezTo>
                <a:cubicBezTo>
                  <a:pt x="1604" y="258"/>
                  <a:pt x="1635" y="240"/>
                  <a:pt x="1676" y="240"/>
                </a:cubicBezTo>
                <a:cubicBezTo>
                  <a:pt x="1707" y="240"/>
                  <a:pt x="1731" y="250"/>
                  <a:pt x="1747" y="271"/>
                </a:cubicBezTo>
                <a:cubicBezTo>
                  <a:pt x="1764" y="291"/>
                  <a:pt x="1772" y="320"/>
                  <a:pt x="1772" y="358"/>
                </a:cubicBezTo>
                <a:lnTo>
                  <a:pt x="1772" y="532"/>
                </a:lnTo>
                <a:close/>
                <a:moveTo>
                  <a:pt x="2087" y="532"/>
                </a:moveTo>
                <a:cubicBezTo>
                  <a:pt x="2041" y="532"/>
                  <a:pt x="2041" y="532"/>
                  <a:pt x="2041" y="532"/>
                </a:cubicBezTo>
                <a:cubicBezTo>
                  <a:pt x="2041" y="483"/>
                  <a:pt x="2041" y="483"/>
                  <a:pt x="2041" y="483"/>
                </a:cubicBezTo>
                <a:cubicBezTo>
                  <a:pt x="2040" y="483"/>
                  <a:pt x="2040" y="483"/>
                  <a:pt x="2040" y="483"/>
                </a:cubicBezTo>
                <a:cubicBezTo>
                  <a:pt x="2019" y="520"/>
                  <a:pt x="1986" y="539"/>
                  <a:pt x="1942" y="539"/>
                </a:cubicBezTo>
                <a:cubicBezTo>
                  <a:pt x="1906" y="539"/>
                  <a:pt x="1878" y="526"/>
                  <a:pt x="1856" y="500"/>
                </a:cubicBezTo>
                <a:cubicBezTo>
                  <a:pt x="1835" y="474"/>
                  <a:pt x="1824" y="440"/>
                  <a:pt x="1824" y="396"/>
                </a:cubicBezTo>
                <a:cubicBezTo>
                  <a:pt x="1824" y="349"/>
                  <a:pt x="1836" y="312"/>
                  <a:pt x="1860" y="283"/>
                </a:cubicBezTo>
                <a:cubicBezTo>
                  <a:pt x="1883" y="255"/>
                  <a:pt x="1915" y="240"/>
                  <a:pt x="1955" y="240"/>
                </a:cubicBezTo>
                <a:cubicBezTo>
                  <a:pt x="1993" y="240"/>
                  <a:pt x="2022" y="256"/>
                  <a:pt x="2040" y="286"/>
                </a:cubicBezTo>
                <a:cubicBezTo>
                  <a:pt x="2041" y="286"/>
                  <a:pt x="2041" y="286"/>
                  <a:pt x="2041" y="286"/>
                </a:cubicBezTo>
                <a:cubicBezTo>
                  <a:pt x="2041" y="110"/>
                  <a:pt x="2041" y="110"/>
                  <a:pt x="2041" y="110"/>
                </a:cubicBezTo>
                <a:cubicBezTo>
                  <a:pt x="2087" y="110"/>
                  <a:pt x="2087" y="110"/>
                  <a:pt x="2087" y="110"/>
                </a:cubicBezTo>
                <a:lnTo>
                  <a:pt x="2087" y="532"/>
                </a:lnTo>
                <a:close/>
                <a:moveTo>
                  <a:pt x="2041" y="403"/>
                </a:moveTo>
                <a:cubicBezTo>
                  <a:pt x="2041" y="361"/>
                  <a:pt x="2041" y="361"/>
                  <a:pt x="2041" y="361"/>
                </a:cubicBezTo>
                <a:cubicBezTo>
                  <a:pt x="2041" y="338"/>
                  <a:pt x="2033" y="318"/>
                  <a:pt x="2018" y="303"/>
                </a:cubicBezTo>
                <a:cubicBezTo>
                  <a:pt x="2002" y="287"/>
                  <a:pt x="1983" y="279"/>
                  <a:pt x="1960" y="279"/>
                </a:cubicBezTo>
                <a:cubicBezTo>
                  <a:pt x="1933" y="279"/>
                  <a:pt x="1911" y="289"/>
                  <a:pt x="1895" y="310"/>
                </a:cubicBezTo>
                <a:cubicBezTo>
                  <a:pt x="1879" y="330"/>
                  <a:pt x="1871" y="358"/>
                  <a:pt x="1871" y="394"/>
                </a:cubicBezTo>
                <a:cubicBezTo>
                  <a:pt x="1871" y="427"/>
                  <a:pt x="1879" y="452"/>
                  <a:pt x="1894" y="471"/>
                </a:cubicBezTo>
                <a:cubicBezTo>
                  <a:pt x="1909" y="490"/>
                  <a:pt x="1929" y="500"/>
                  <a:pt x="1955" y="500"/>
                </a:cubicBezTo>
                <a:cubicBezTo>
                  <a:pt x="1980" y="500"/>
                  <a:pt x="2001" y="491"/>
                  <a:pt x="2017" y="473"/>
                </a:cubicBezTo>
                <a:cubicBezTo>
                  <a:pt x="2033" y="454"/>
                  <a:pt x="2041" y="431"/>
                  <a:pt x="2041" y="403"/>
                </a:cubicBezTo>
                <a:close/>
                <a:moveTo>
                  <a:pt x="2425" y="388"/>
                </a:moveTo>
                <a:cubicBezTo>
                  <a:pt x="2425" y="434"/>
                  <a:pt x="2412" y="470"/>
                  <a:pt x="2387" y="497"/>
                </a:cubicBezTo>
                <a:cubicBezTo>
                  <a:pt x="2361" y="525"/>
                  <a:pt x="2327" y="539"/>
                  <a:pt x="2284" y="539"/>
                </a:cubicBezTo>
                <a:cubicBezTo>
                  <a:pt x="2242" y="539"/>
                  <a:pt x="2208" y="525"/>
                  <a:pt x="2183" y="499"/>
                </a:cubicBezTo>
                <a:cubicBezTo>
                  <a:pt x="2158" y="472"/>
                  <a:pt x="2145" y="437"/>
                  <a:pt x="2145" y="393"/>
                </a:cubicBezTo>
                <a:cubicBezTo>
                  <a:pt x="2145" y="346"/>
                  <a:pt x="2158" y="309"/>
                  <a:pt x="2184" y="281"/>
                </a:cubicBezTo>
                <a:cubicBezTo>
                  <a:pt x="2210" y="254"/>
                  <a:pt x="2245" y="240"/>
                  <a:pt x="2290" y="240"/>
                </a:cubicBezTo>
                <a:cubicBezTo>
                  <a:pt x="2332" y="240"/>
                  <a:pt x="2366" y="253"/>
                  <a:pt x="2389" y="280"/>
                </a:cubicBezTo>
                <a:cubicBezTo>
                  <a:pt x="2413" y="306"/>
                  <a:pt x="2425" y="342"/>
                  <a:pt x="2425" y="388"/>
                </a:cubicBezTo>
                <a:close/>
                <a:moveTo>
                  <a:pt x="2379" y="390"/>
                </a:moveTo>
                <a:cubicBezTo>
                  <a:pt x="2379" y="354"/>
                  <a:pt x="2371" y="327"/>
                  <a:pt x="2355" y="308"/>
                </a:cubicBezTo>
                <a:cubicBezTo>
                  <a:pt x="2339" y="289"/>
                  <a:pt x="2316" y="279"/>
                  <a:pt x="2287" y="279"/>
                </a:cubicBezTo>
                <a:cubicBezTo>
                  <a:pt x="2258" y="279"/>
                  <a:pt x="2234" y="289"/>
                  <a:pt x="2217" y="308"/>
                </a:cubicBezTo>
                <a:cubicBezTo>
                  <a:pt x="2200" y="328"/>
                  <a:pt x="2192" y="356"/>
                  <a:pt x="2192" y="391"/>
                </a:cubicBezTo>
                <a:cubicBezTo>
                  <a:pt x="2192" y="425"/>
                  <a:pt x="2200" y="452"/>
                  <a:pt x="2218" y="471"/>
                </a:cubicBezTo>
                <a:cubicBezTo>
                  <a:pt x="2235" y="490"/>
                  <a:pt x="2258" y="500"/>
                  <a:pt x="2287" y="500"/>
                </a:cubicBezTo>
                <a:cubicBezTo>
                  <a:pt x="2317" y="500"/>
                  <a:pt x="2339" y="490"/>
                  <a:pt x="2355" y="471"/>
                </a:cubicBezTo>
                <a:cubicBezTo>
                  <a:pt x="2371" y="453"/>
                  <a:pt x="2379" y="425"/>
                  <a:pt x="2379" y="390"/>
                </a:cubicBezTo>
                <a:close/>
                <a:moveTo>
                  <a:pt x="2842" y="247"/>
                </a:moveTo>
                <a:cubicBezTo>
                  <a:pt x="2757" y="532"/>
                  <a:pt x="2757" y="532"/>
                  <a:pt x="2757" y="532"/>
                </a:cubicBezTo>
                <a:cubicBezTo>
                  <a:pt x="2710" y="532"/>
                  <a:pt x="2710" y="532"/>
                  <a:pt x="2710" y="532"/>
                </a:cubicBezTo>
                <a:cubicBezTo>
                  <a:pt x="2651" y="328"/>
                  <a:pt x="2651" y="328"/>
                  <a:pt x="2651" y="328"/>
                </a:cubicBezTo>
                <a:cubicBezTo>
                  <a:pt x="2649" y="321"/>
                  <a:pt x="2648" y="312"/>
                  <a:pt x="2647" y="302"/>
                </a:cubicBezTo>
                <a:cubicBezTo>
                  <a:pt x="2646" y="302"/>
                  <a:pt x="2646" y="302"/>
                  <a:pt x="2646" y="302"/>
                </a:cubicBezTo>
                <a:cubicBezTo>
                  <a:pt x="2645" y="308"/>
                  <a:pt x="2643" y="317"/>
                  <a:pt x="2640" y="328"/>
                </a:cubicBezTo>
                <a:cubicBezTo>
                  <a:pt x="2576" y="532"/>
                  <a:pt x="2576" y="532"/>
                  <a:pt x="2576" y="532"/>
                </a:cubicBezTo>
                <a:cubicBezTo>
                  <a:pt x="2531" y="532"/>
                  <a:pt x="2531" y="532"/>
                  <a:pt x="2531" y="532"/>
                </a:cubicBezTo>
                <a:cubicBezTo>
                  <a:pt x="2445" y="247"/>
                  <a:pt x="2445" y="247"/>
                  <a:pt x="2445" y="247"/>
                </a:cubicBezTo>
                <a:cubicBezTo>
                  <a:pt x="2493" y="247"/>
                  <a:pt x="2493" y="247"/>
                  <a:pt x="2493" y="247"/>
                </a:cubicBezTo>
                <a:cubicBezTo>
                  <a:pt x="2551" y="461"/>
                  <a:pt x="2551" y="461"/>
                  <a:pt x="2551" y="461"/>
                </a:cubicBezTo>
                <a:cubicBezTo>
                  <a:pt x="2553" y="469"/>
                  <a:pt x="2554" y="477"/>
                  <a:pt x="2555" y="487"/>
                </a:cubicBezTo>
                <a:cubicBezTo>
                  <a:pt x="2557" y="487"/>
                  <a:pt x="2557" y="487"/>
                  <a:pt x="2557" y="487"/>
                </a:cubicBezTo>
                <a:cubicBezTo>
                  <a:pt x="2558" y="480"/>
                  <a:pt x="2559" y="471"/>
                  <a:pt x="2563" y="461"/>
                </a:cubicBezTo>
                <a:cubicBezTo>
                  <a:pt x="2628" y="247"/>
                  <a:pt x="2628" y="247"/>
                  <a:pt x="2628" y="247"/>
                </a:cubicBezTo>
                <a:cubicBezTo>
                  <a:pt x="2670" y="247"/>
                  <a:pt x="2670" y="247"/>
                  <a:pt x="2670" y="247"/>
                </a:cubicBezTo>
                <a:cubicBezTo>
                  <a:pt x="2729" y="462"/>
                  <a:pt x="2729" y="462"/>
                  <a:pt x="2729" y="462"/>
                </a:cubicBezTo>
                <a:cubicBezTo>
                  <a:pt x="2731" y="469"/>
                  <a:pt x="2732" y="477"/>
                  <a:pt x="2733" y="487"/>
                </a:cubicBezTo>
                <a:cubicBezTo>
                  <a:pt x="2735" y="487"/>
                  <a:pt x="2735" y="487"/>
                  <a:pt x="2735" y="487"/>
                </a:cubicBezTo>
                <a:cubicBezTo>
                  <a:pt x="2735" y="478"/>
                  <a:pt x="2737" y="470"/>
                  <a:pt x="2739" y="462"/>
                </a:cubicBezTo>
                <a:cubicBezTo>
                  <a:pt x="2797" y="247"/>
                  <a:pt x="2797" y="247"/>
                  <a:pt x="2797" y="247"/>
                </a:cubicBezTo>
                <a:lnTo>
                  <a:pt x="2842" y="247"/>
                </a:lnTo>
                <a:close/>
                <a:moveTo>
                  <a:pt x="3039" y="456"/>
                </a:moveTo>
                <a:cubicBezTo>
                  <a:pt x="3039" y="480"/>
                  <a:pt x="3029" y="500"/>
                  <a:pt x="3010" y="516"/>
                </a:cubicBezTo>
                <a:cubicBezTo>
                  <a:pt x="2991" y="531"/>
                  <a:pt x="2966" y="539"/>
                  <a:pt x="2935" y="539"/>
                </a:cubicBezTo>
                <a:cubicBezTo>
                  <a:pt x="2908" y="539"/>
                  <a:pt x="2884" y="533"/>
                  <a:pt x="2864" y="521"/>
                </a:cubicBezTo>
                <a:cubicBezTo>
                  <a:pt x="2864" y="473"/>
                  <a:pt x="2864" y="473"/>
                  <a:pt x="2864" y="473"/>
                </a:cubicBezTo>
                <a:cubicBezTo>
                  <a:pt x="2886" y="491"/>
                  <a:pt x="2911" y="500"/>
                  <a:pt x="2938" y="500"/>
                </a:cubicBezTo>
                <a:cubicBezTo>
                  <a:pt x="2974" y="500"/>
                  <a:pt x="2992" y="487"/>
                  <a:pt x="2992" y="460"/>
                </a:cubicBezTo>
                <a:cubicBezTo>
                  <a:pt x="2992" y="449"/>
                  <a:pt x="2989" y="441"/>
                  <a:pt x="2982" y="434"/>
                </a:cubicBezTo>
                <a:cubicBezTo>
                  <a:pt x="2975" y="427"/>
                  <a:pt x="2959" y="418"/>
                  <a:pt x="2934" y="406"/>
                </a:cubicBezTo>
                <a:cubicBezTo>
                  <a:pt x="2908" y="396"/>
                  <a:pt x="2891" y="384"/>
                  <a:pt x="2880" y="372"/>
                </a:cubicBezTo>
                <a:cubicBezTo>
                  <a:pt x="2870" y="360"/>
                  <a:pt x="2865" y="343"/>
                  <a:pt x="2865" y="323"/>
                </a:cubicBezTo>
                <a:cubicBezTo>
                  <a:pt x="2865" y="299"/>
                  <a:pt x="2874" y="280"/>
                  <a:pt x="2893" y="264"/>
                </a:cubicBezTo>
                <a:cubicBezTo>
                  <a:pt x="2912" y="248"/>
                  <a:pt x="2936" y="240"/>
                  <a:pt x="2965" y="240"/>
                </a:cubicBezTo>
                <a:cubicBezTo>
                  <a:pt x="2987" y="240"/>
                  <a:pt x="3008" y="245"/>
                  <a:pt x="3026" y="254"/>
                </a:cubicBezTo>
                <a:cubicBezTo>
                  <a:pt x="3026" y="299"/>
                  <a:pt x="3026" y="299"/>
                  <a:pt x="3026" y="299"/>
                </a:cubicBezTo>
                <a:cubicBezTo>
                  <a:pt x="3007" y="286"/>
                  <a:pt x="2986" y="279"/>
                  <a:pt x="2961" y="279"/>
                </a:cubicBezTo>
                <a:cubicBezTo>
                  <a:pt x="2946" y="279"/>
                  <a:pt x="2934" y="283"/>
                  <a:pt x="2925" y="290"/>
                </a:cubicBezTo>
                <a:cubicBezTo>
                  <a:pt x="2916" y="298"/>
                  <a:pt x="2911" y="307"/>
                  <a:pt x="2911" y="319"/>
                </a:cubicBezTo>
                <a:cubicBezTo>
                  <a:pt x="2911" y="332"/>
                  <a:pt x="2915" y="341"/>
                  <a:pt x="2922" y="348"/>
                </a:cubicBezTo>
                <a:cubicBezTo>
                  <a:pt x="2929" y="355"/>
                  <a:pt x="2943" y="363"/>
                  <a:pt x="2965" y="372"/>
                </a:cubicBezTo>
                <a:cubicBezTo>
                  <a:pt x="2993" y="383"/>
                  <a:pt x="3012" y="396"/>
                  <a:pt x="3022" y="408"/>
                </a:cubicBezTo>
                <a:cubicBezTo>
                  <a:pt x="3033" y="421"/>
                  <a:pt x="3039" y="437"/>
                  <a:pt x="3039" y="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932563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45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 bwMode="auto">
          <a:xfrm>
            <a:off x="705107" y="1987831"/>
            <a:ext cx="5177481" cy="301120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035645" y="3559460"/>
            <a:ext cx="4505956" cy="99719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Segoe UI Light" pitchFamily="34" charset="0"/>
                <a:ea typeface="+mn-ea"/>
                <a:cs typeface="+mn-cs"/>
              </a:defRPr>
            </a:lvl1pPr>
          </a:lstStyle>
          <a:p>
            <a:r>
              <a:rPr sz="2400" spc="0" smtClean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Simplest implementation option</a:t>
            </a:r>
          </a:p>
          <a:p>
            <a:r>
              <a:rPr sz="2400" spc="0" smtClean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Works on existing devices</a:t>
            </a:r>
          </a:p>
          <a:p>
            <a:r>
              <a:rPr sz="2400" spc="0" smtClean="0">
                <a:solidFill>
                  <a:srgbClr val="0078D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 familiarity</a:t>
            </a:r>
            <a:endParaRPr sz="2400" spc="0">
              <a:solidFill>
                <a:srgbClr val="0078D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035645" y="2493858"/>
            <a:ext cx="1901371" cy="352652"/>
          </a:xfrm>
          <a:prstGeom prst="roundRect">
            <a:avLst>
              <a:gd name="adj" fmla="val 36924"/>
            </a:avLst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155478" y="2564832"/>
            <a:ext cx="210705" cy="210705"/>
          </a:xfrm>
          <a:prstGeom prst="ellipse">
            <a:avLst/>
          </a:prstGeom>
          <a:solidFill>
            <a:srgbClr val="FFFFFF"/>
          </a:solidFill>
          <a:ln>
            <a:solidFill>
              <a:srgbClr val="0078D7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387376" y="2564832"/>
            <a:ext cx="210705" cy="210705"/>
          </a:xfrm>
          <a:prstGeom prst="ellipse">
            <a:avLst/>
          </a:prstGeom>
          <a:solidFill>
            <a:srgbClr val="FFFFFF"/>
          </a:solidFill>
          <a:ln>
            <a:solidFill>
              <a:srgbClr val="0078D7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619274" y="2564832"/>
            <a:ext cx="210705" cy="210705"/>
          </a:xfrm>
          <a:prstGeom prst="ellipse">
            <a:avLst/>
          </a:prstGeom>
          <a:solidFill>
            <a:srgbClr val="FFFFFF"/>
          </a:solidFill>
          <a:ln>
            <a:solidFill>
              <a:srgbClr val="0078D7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1851172" y="2564832"/>
            <a:ext cx="210705" cy="210705"/>
          </a:xfrm>
          <a:prstGeom prst="ellipse">
            <a:avLst/>
          </a:prstGeom>
          <a:solidFill>
            <a:srgbClr val="FFFFFF"/>
          </a:solidFill>
          <a:ln>
            <a:solidFill>
              <a:srgbClr val="0078D7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083070" y="2564832"/>
            <a:ext cx="210705" cy="210705"/>
          </a:xfrm>
          <a:prstGeom prst="ellipse">
            <a:avLst/>
          </a:prstGeom>
          <a:solidFill>
            <a:srgbClr val="FFFFFF"/>
          </a:solidFill>
          <a:ln>
            <a:solidFill>
              <a:srgbClr val="0078D7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314967" y="2564832"/>
            <a:ext cx="210705" cy="210705"/>
          </a:xfrm>
          <a:prstGeom prst="ellipse">
            <a:avLst/>
          </a:prstGeom>
          <a:solidFill>
            <a:srgbClr val="FFFFFF"/>
          </a:solidFill>
          <a:ln>
            <a:solidFill>
              <a:srgbClr val="0078D7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751438" y="1566268"/>
            <a:ext cx="4255840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Segoe UI Light" pitchFamily="34" charset="0"/>
                <a:ea typeface="+mn-ea"/>
                <a:cs typeface="+mn-cs"/>
              </a:defRPr>
            </a:lvl1pPr>
          </a:lstStyle>
          <a:p>
            <a:r>
              <a:rPr sz="3200" smtClea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PIN</a:t>
            </a:r>
            <a:endParaRPr sz="2800" spc="-5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02421" y="1987831"/>
            <a:ext cx="5177481" cy="3011204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6463242" y="3559460"/>
            <a:ext cx="4255840" cy="99719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defPPr>
              <a:defRPr lang="en-US"/>
            </a:defPPr>
            <a:lvl1pPr defTabSz="914277">
              <a:lnSpc>
                <a:spcPct val="90000"/>
              </a:lnSpc>
              <a:spcBef>
                <a:spcPct val="0"/>
              </a:spcBef>
              <a:buNone/>
              <a:defRPr sz="2400" b="0" cap="none" spc="0" baseline="0">
                <a:ln w="3175">
                  <a:noFill/>
                </a:ln>
                <a:solidFill>
                  <a:srgbClr val="0078D7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Enables multi-factor</a:t>
            </a:r>
            <a:endParaRPr lang="en-US" dirty="0"/>
          </a:p>
          <a:p>
            <a:r>
              <a:rPr lang="en-US" dirty="0"/>
              <a:t>Ease of use</a:t>
            </a:r>
          </a:p>
          <a:p>
            <a:r>
              <a:rPr lang="en-US" dirty="0"/>
              <a:t>Impossible to forget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6030751" y="1500825"/>
            <a:ext cx="4255840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Segoe UI Light" pitchFamily="34" charset="0"/>
                <a:ea typeface="+mn-ea"/>
                <a:cs typeface="+mn-cs"/>
              </a:defRPr>
            </a:lvl1pPr>
          </a:lstStyle>
          <a:p>
            <a:r>
              <a:rPr sz="3200" smtClea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Biometrics</a:t>
            </a:r>
            <a:endParaRPr sz="2800" spc="-50">
              <a:solidFill>
                <a:srgbClr val="FFFFF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89967" y="2421596"/>
            <a:ext cx="849828" cy="849828"/>
            <a:chOff x="7221395" y="2876892"/>
            <a:chExt cx="538594" cy="538594"/>
          </a:xfrm>
        </p:grpSpPr>
        <p:sp>
          <p:nvSpPr>
            <p:cNvPr id="19" name="Block Arc 18"/>
            <p:cNvSpPr/>
            <p:nvPr/>
          </p:nvSpPr>
          <p:spPr bwMode="auto">
            <a:xfrm rot="20514936">
              <a:off x="7221395" y="2876892"/>
              <a:ext cx="538594" cy="538594"/>
            </a:xfrm>
            <a:prstGeom prst="blockArc">
              <a:avLst>
                <a:gd name="adj1" fmla="val 12940382"/>
                <a:gd name="adj2" fmla="val 57427"/>
                <a:gd name="adj3" fmla="val 10474"/>
              </a:avLst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7384812" y="3036586"/>
              <a:ext cx="211761" cy="211761"/>
            </a:xfrm>
            <a:prstGeom prst="ellipse">
              <a:avLst/>
            </a:pr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312807" y="2304487"/>
            <a:ext cx="885125" cy="817821"/>
            <a:chOff x="5712737" y="2115880"/>
            <a:chExt cx="885125" cy="817821"/>
          </a:xfrm>
        </p:grpSpPr>
        <p:sp>
          <p:nvSpPr>
            <p:cNvPr id="35" name="Rounded Rectangle 2"/>
            <p:cNvSpPr/>
            <p:nvPr/>
          </p:nvSpPr>
          <p:spPr bwMode="auto">
            <a:xfrm>
              <a:off x="5712737" y="2158456"/>
              <a:ext cx="885125" cy="413294"/>
            </a:xfrm>
            <a:custGeom>
              <a:avLst/>
              <a:gdLst>
                <a:gd name="connsiteX0" fmla="*/ 0 w 885125"/>
                <a:gd name="connsiteY0" fmla="*/ 73737 h 442412"/>
                <a:gd name="connsiteX1" fmla="*/ 73737 w 885125"/>
                <a:gd name="connsiteY1" fmla="*/ 0 h 442412"/>
                <a:gd name="connsiteX2" fmla="*/ 811388 w 885125"/>
                <a:gd name="connsiteY2" fmla="*/ 0 h 442412"/>
                <a:gd name="connsiteX3" fmla="*/ 885125 w 885125"/>
                <a:gd name="connsiteY3" fmla="*/ 73737 h 442412"/>
                <a:gd name="connsiteX4" fmla="*/ 885125 w 885125"/>
                <a:gd name="connsiteY4" fmla="*/ 368675 h 442412"/>
                <a:gd name="connsiteX5" fmla="*/ 811388 w 885125"/>
                <a:gd name="connsiteY5" fmla="*/ 442412 h 442412"/>
                <a:gd name="connsiteX6" fmla="*/ 73737 w 885125"/>
                <a:gd name="connsiteY6" fmla="*/ 442412 h 442412"/>
                <a:gd name="connsiteX7" fmla="*/ 0 w 885125"/>
                <a:gd name="connsiteY7" fmla="*/ 368675 h 442412"/>
                <a:gd name="connsiteX8" fmla="*/ 0 w 885125"/>
                <a:gd name="connsiteY8" fmla="*/ 73737 h 442412"/>
                <a:gd name="connsiteX0" fmla="*/ 0 w 885125"/>
                <a:gd name="connsiteY0" fmla="*/ 73737 h 442412"/>
                <a:gd name="connsiteX1" fmla="*/ 73737 w 885125"/>
                <a:gd name="connsiteY1" fmla="*/ 0 h 442412"/>
                <a:gd name="connsiteX2" fmla="*/ 811388 w 885125"/>
                <a:gd name="connsiteY2" fmla="*/ 0 h 442412"/>
                <a:gd name="connsiteX3" fmla="*/ 885125 w 885125"/>
                <a:gd name="connsiteY3" fmla="*/ 73737 h 442412"/>
                <a:gd name="connsiteX4" fmla="*/ 885125 w 885125"/>
                <a:gd name="connsiteY4" fmla="*/ 368675 h 442412"/>
                <a:gd name="connsiteX5" fmla="*/ 811388 w 885125"/>
                <a:gd name="connsiteY5" fmla="*/ 442412 h 442412"/>
                <a:gd name="connsiteX6" fmla="*/ 232219 w 885125"/>
                <a:gd name="connsiteY6" fmla="*/ 439488 h 442412"/>
                <a:gd name="connsiteX7" fmla="*/ 73737 w 885125"/>
                <a:gd name="connsiteY7" fmla="*/ 442412 h 442412"/>
                <a:gd name="connsiteX8" fmla="*/ 0 w 885125"/>
                <a:gd name="connsiteY8" fmla="*/ 368675 h 442412"/>
                <a:gd name="connsiteX9" fmla="*/ 0 w 885125"/>
                <a:gd name="connsiteY9" fmla="*/ 73737 h 442412"/>
                <a:gd name="connsiteX0" fmla="*/ 0 w 885125"/>
                <a:gd name="connsiteY0" fmla="*/ 73737 h 442412"/>
                <a:gd name="connsiteX1" fmla="*/ 73737 w 885125"/>
                <a:gd name="connsiteY1" fmla="*/ 0 h 442412"/>
                <a:gd name="connsiteX2" fmla="*/ 811388 w 885125"/>
                <a:gd name="connsiteY2" fmla="*/ 0 h 442412"/>
                <a:gd name="connsiteX3" fmla="*/ 885125 w 885125"/>
                <a:gd name="connsiteY3" fmla="*/ 73737 h 442412"/>
                <a:gd name="connsiteX4" fmla="*/ 885125 w 885125"/>
                <a:gd name="connsiteY4" fmla="*/ 368675 h 442412"/>
                <a:gd name="connsiteX5" fmla="*/ 811388 w 885125"/>
                <a:gd name="connsiteY5" fmla="*/ 442412 h 442412"/>
                <a:gd name="connsiteX6" fmla="*/ 241744 w 885125"/>
                <a:gd name="connsiteY6" fmla="*/ 441869 h 442412"/>
                <a:gd name="connsiteX7" fmla="*/ 73737 w 885125"/>
                <a:gd name="connsiteY7" fmla="*/ 442412 h 442412"/>
                <a:gd name="connsiteX8" fmla="*/ 0 w 885125"/>
                <a:gd name="connsiteY8" fmla="*/ 368675 h 442412"/>
                <a:gd name="connsiteX9" fmla="*/ 0 w 885125"/>
                <a:gd name="connsiteY9" fmla="*/ 73737 h 442412"/>
                <a:gd name="connsiteX0" fmla="*/ 0 w 885125"/>
                <a:gd name="connsiteY0" fmla="*/ 73737 h 442412"/>
                <a:gd name="connsiteX1" fmla="*/ 73737 w 885125"/>
                <a:gd name="connsiteY1" fmla="*/ 0 h 442412"/>
                <a:gd name="connsiteX2" fmla="*/ 811388 w 885125"/>
                <a:gd name="connsiteY2" fmla="*/ 0 h 442412"/>
                <a:gd name="connsiteX3" fmla="*/ 885125 w 885125"/>
                <a:gd name="connsiteY3" fmla="*/ 73737 h 442412"/>
                <a:gd name="connsiteX4" fmla="*/ 885125 w 885125"/>
                <a:gd name="connsiteY4" fmla="*/ 368675 h 442412"/>
                <a:gd name="connsiteX5" fmla="*/ 811388 w 885125"/>
                <a:gd name="connsiteY5" fmla="*/ 442412 h 442412"/>
                <a:gd name="connsiteX6" fmla="*/ 665606 w 885125"/>
                <a:gd name="connsiteY6" fmla="*/ 439488 h 442412"/>
                <a:gd name="connsiteX7" fmla="*/ 241744 w 885125"/>
                <a:gd name="connsiteY7" fmla="*/ 441869 h 442412"/>
                <a:gd name="connsiteX8" fmla="*/ 73737 w 885125"/>
                <a:gd name="connsiteY8" fmla="*/ 442412 h 442412"/>
                <a:gd name="connsiteX9" fmla="*/ 0 w 885125"/>
                <a:gd name="connsiteY9" fmla="*/ 368675 h 442412"/>
                <a:gd name="connsiteX10" fmla="*/ 0 w 885125"/>
                <a:gd name="connsiteY10" fmla="*/ 73737 h 442412"/>
                <a:gd name="connsiteX0" fmla="*/ 0 w 885125"/>
                <a:gd name="connsiteY0" fmla="*/ 73737 h 442412"/>
                <a:gd name="connsiteX1" fmla="*/ 73737 w 885125"/>
                <a:gd name="connsiteY1" fmla="*/ 0 h 442412"/>
                <a:gd name="connsiteX2" fmla="*/ 811388 w 885125"/>
                <a:gd name="connsiteY2" fmla="*/ 0 h 442412"/>
                <a:gd name="connsiteX3" fmla="*/ 885125 w 885125"/>
                <a:gd name="connsiteY3" fmla="*/ 73737 h 442412"/>
                <a:gd name="connsiteX4" fmla="*/ 885125 w 885125"/>
                <a:gd name="connsiteY4" fmla="*/ 368675 h 442412"/>
                <a:gd name="connsiteX5" fmla="*/ 811388 w 885125"/>
                <a:gd name="connsiteY5" fmla="*/ 442412 h 442412"/>
                <a:gd name="connsiteX6" fmla="*/ 665606 w 885125"/>
                <a:gd name="connsiteY6" fmla="*/ 439488 h 442412"/>
                <a:gd name="connsiteX7" fmla="*/ 241744 w 885125"/>
                <a:gd name="connsiteY7" fmla="*/ 441869 h 442412"/>
                <a:gd name="connsiteX8" fmla="*/ 73737 w 885125"/>
                <a:gd name="connsiteY8" fmla="*/ 442412 h 442412"/>
                <a:gd name="connsiteX9" fmla="*/ 0 w 885125"/>
                <a:gd name="connsiteY9" fmla="*/ 368675 h 442412"/>
                <a:gd name="connsiteX10" fmla="*/ 0 w 885125"/>
                <a:gd name="connsiteY10" fmla="*/ 73737 h 442412"/>
                <a:gd name="connsiteX0" fmla="*/ 241744 w 885125"/>
                <a:gd name="connsiteY0" fmla="*/ 441869 h 533309"/>
                <a:gd name="connsiteX1" fmla="*/ 73737 w 885125"/>
                <a:gd name="connsiteY1" fmla="*/ 442412 h 533309"/>
                <a:gd name="connsiteX2" fmla="*/ 0 w 885125"/>
                <a:gd name="connsiteY2" fmla="*/ 368675 h 533309"/>
                <a:gd name="connsiteX3" fmla="*/ 0 w 885125"/>
                <a:gd name="connsiteY3" fmla="*/ 73737 h 533309"/>
                <a:gd name="connsiteX4" fmla="*/ 73737 w 885125"/>
                <a:gd name="connsiteY4" fmla="*/ 0 h 533309"/>
                <a:gd name="connsiteX5" fmla="*/ 811388 w 885125"/>
                <a:gd name="connsiteY5" fmla="*/ 0 h 533309"/>
                <a:gd name="connsiteX6" fmla="*/ 885125 w 885125"/>
                <a:gd name="connsiteY6" fmla="*/ 73737 h 533309"/>
                <a:gd name="connsiteX7" fmla="*/ 885125 w 885125"/>
                <a:gd name="connsiteY7" fmla="*/ 368675 h 533309"/>
                <a:gd name="connsiteX8" fmla="*/ 811388 w 885125"/>
                <a:gd name="connsiteY8" fmla="*/ 442412 h 533309"/>
                <a:gd name="connsiteX9" fmla="*/ 665606 w 885125"/>
                <a:gd name="connsiteY9" fmla="*/ 439488 h 533309"/>
                <a:gd name="connsiteX10" fmla="*/ 333184 w 885125"/>
                <a:gd name="connsiteY10" fmla="*/ 533309 h 533309"/>
                <a:gd name="connsiteX0" fmla="*/ 241744 w 885125"/>
                <a:gd name="connsiteY0" fmla="*/ 441869 h 442412"/>
                <a:gd name="connsiteX1" fmla="*/ 73737 w 885125"/>
                <a:gd name="connsiteY1" fmla="*/ 442412 h 442412"/>
                <a:gd name="connsiteX2" fmla="*/ 0 w 885125"/>
                <a:gd name="connsiteY2" fmla="*/ 368675 h 442412"/>
                <a:gd name="connsiteX3" fmla="*/ 0 w 885125"/>
                <a:gd name="connsiteY3" fmla="*/ 73737 h 442412"/>
                <a:gd name="connsiteX4" fmla="*/ 73737 w 885125"/>
                <a:gd name="connsiteY4" fmla="*/ 0 h 442412"/>
                <a:gd name="connsiteX5" fmla="*/ 811388 w 885125"/>
                <a:gd name="connsiteY5" fmla="*/ 0 h 442412"/>
                <a:gd name="connsiteX6" fmla="*/ 885125 w 885125"/>
                <a:gd name="connsiteY6" fmla="*/ 73737 h 442412"/>
                <a:gd name="connsiteX7" fmla="*/ 885125 w 885125"/>
                <a:gd name="connsiteY7" fmla="*/ 368675 h 442412"/>
                <a:gd name="connsiteX8" fmla="*/ 811388 w 885125"/>
                <a:gd name="connsiteY8" fmla="*/ 442412 h 442412"/>
                <a:gd name="connsiteX9" fmla="*/ 665606 w 885125"/>
                <a:gd name="connsiteY9" fmla="*/ 439488 h 442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85125" h="442412">
                  <a:moveTo>
                    <a:pt x="241744" y="441869"/>
                  </a:moveTo>
                  <a:lnTo>
                    <a:pt x="73737" y="442412"/>
                  </a:lnTo>
                  <a:cubicBezTo>
                    <a:pt x="33013" y="442412"/>
                    <a:pt x="0" y="409399"/>
                    <a:pt x="0" y="368675"/>
                  </a:cubicBezTo>
                  <a:lnTo>
                    <a:pt x="0" y="73737"/>
                  </a:lnTo>
                  <a:cubicBezTo>
                    <a:pt x="0" y="33013"/>
                    <a:pt x="33013" y="0"/>
                    <a:pt x="73737" y="0"/>
                  </a:cubicBezTo>
                  <a:lnTo>
                    <a:pt x="811388" y="0"/>
                  </a:lnTo>
                  <a:cubicBezTo>
                    <a:pt x="852112" y="0"/>
                    <a:pt x="885125" y="33013"/>
                    <a:pt x="885125" y="73737"/>
                  </a:cubicBezTo>
                  <a:lnTo>
                    <a:pt x="885125" y="368675"/>
                  </a:lnTo>
                  <a:cubicBezTo>
                    <a:pt x="885125" y="409399"/>
                    <a:pt x="852112" y="442412"/>
                    <a:pt x="811388" y="442412"/>
                  </a:cubicBezTo>
                  <a:lnTo>
                    <a:pt x="665606" y="439488"/>
                  </a:lnTo>
                </a:path>
              </a:pathLst>
            </a:custGeom>
            <a:noFill/>
            <a:ln w="38100">
              <a:solidFill>
                <a:srgbClr val="0078D7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 rot="5400000">
              <a:off x="5746389" y="2312216"/>
              <a:ext cx="817821" cy="425150"/>
            </a:xfrm>
            <a:custGeom>
              <a:avLst/>
              <a:gdLst>
                <a:gd name="connsiteX0" fmla="*/ 0 w 817821"/>
                <a:gd name="connsiteY0" fmla="*/ 212575 h 425150"/>
                <a:gd name="connsiteX1" fmla="*/ 212575 w 817821"/>
                <a:gd name="connsiteY1" fmla="*/ 0 h 425150"/>
                <a:gd name="connsiteX2" fmla="*/ 817821 w 817821"/>
                <a:gd name="connsiteY2" fmla="*/ 0 h 425150"/>
                <a:gd name="connsiteX3" fmla="*/ 817821 w 817821"/>
                <a:gd name="connsiteY3" fmla="*/ 425150 h 425150"/>
                <a:gd name="connsiteX4" fmla="*/ 212575 w 817821"/>
                <a:gd name="connsiteY4" fmla="*/ 425150 h 425150"/>
                <a:gd name="connsiteX5" fmla="*/ 0 w 817821"/>
                <a:gd name="connsiteY5" fmla="*/ 212575 h 425150"/>
                <a:gd name="connsiteX0" fmla="*/ 817821 w 909261"/>
                <a:gd name="connsiteY0" fmla="*/ 425150 h 516590"/>
                <a:gd name="connsiteX1" fmla="*/ 212575 w 909261"/>
                <a:gd name="connsiteY1" fmla="*/ 425150 h 516590"/>
                <a:gd name="connsiteX2" fmla="*/ 0 w 909261"/>
                <a:gd name="connsiteY2" fmla="*/ 212575 h 516590"/>
                <a:gd name="connsiteX3" fmla="*/ 212575 w 909261"/>
                <a:gd name="connsiteY3" fmla="*/ 0 h 516590"/>
                <a:gd name="connsiteX4" fmla="*/ 817821 w 909261"/>
                <a:gd name="connsiteY4" fmla="*/ 0 h 516590"/>
                <a:gd name="connsiteX5" fmla="*/ 909261 w 909261"/>
                <a:gd name="connsiteY5" fmla="*/ 516590 h 516590"/>
                <a:gd name="connsiteX0" fmla="*/ 817821 w 817821"/>
                <a:gd name="connsiteY0" fmla="*/ 425150 h 425150"/>
                <a:gd name="connsiteX1" fmla="*/ 212575 w 817821"/>
                <a:gd name="connsiteY1" fmla="*/ 425150 h 425150"/>
                <a:gd name="connsiteX2" fmla="*/ 0 w 817821"/>
                <a:gd name="connsiteY2" fmla="*/ 212575 h 425150"/>
                <a:gd name="connsiteX3" fmla="*/ 212575 w 817821"/>
                <a:gd name="connsiteY3" fmla="*/ 0 h 425150"/>
                <a:gd name="connsiteX4" fmla="*/ 817821 w 817821"/>
                <a:gd name="connsiteY4" fmla="*/ 0 h 42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821" h="425150">
                  <a:moveTo>
                    <a:pt x="817821" y="425150"/>
                  </a:moveTo>
                  <a:lnTo>
                    <a:pt x="212575" y="425150"/>
                  </a:lnTo>
                  <a:cubicBezTo>
                    <a:pt x="95173" y="425150"/>
                    <a:pt x="0" y="329977"/>
                    <a:pt x="0" y="212575"/>
                  </a:cubicBezTo>
                  <a:cubicBezTo>
                    <a:pt x="0" y="95173"/>
                    <a:pt x="95173" y="0"/>
                    <a:pt x="212575" y="0"/>
                  </a:cubicBezTo>
                  <a:lnTo>
                    <a:pt x="817821" y="0"/>
                  </a:lnTo>
                </a:path>
              </a:pathLst>
            </a:custGeom>
            <a:noFill/>
            <a:ln w="38100">
              <a:solidFill>
                <a:srgbClr val="0078D7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 flipH="1">
              <a:off x="6011798" y="2120932"/>
              <a:ext cx="287002" cy="372037"/>
            </a:xfrm>
            <a:custGeom>
              <a:avLst/>
              <a:gdLst>
                <a:gd name="connsiteX0" fmla="*/ 143501 w 287002"/>
                <a:gd name="connsiteY0" fmla="*/ 0 h 372037"/>
                <a:gd name="connsiteX1" fmla="*/ 104833 w 287002"/>
                <a:gd name="connsiteY1" fmla="*/ 2324 h 372037"/>
                <a:gd name="connsiteX2" fmla="*/ 6901 w 287002"/>
                <a:gd name="connsiteY2" fmla="*/ 69817 h 372037"/>
                <a:gd name="connsiteX3" fmla="*/ 41368 w 287002"/>
                <a:gd name="connsiteY3" fmla="*/ 336517 h 372037"/>
                <a:gd name="connsiteX4" fmla="*/ 136870 w 287002"/>
                <a:gd name="connsiteY4" fmla="*/ 372037 h 372037"/>
                <a:gd name="connsiteX5" fmla="*/ 143501 w 287002"/>
                <a:gd name="connsiteY5" fmla="*/ 371251 h 372037"/>
                <a:gd name="connsiteX6" fmla="*/ 150132 w 287002"/>
                <a:gd name="connsiteY6" fmla="*/ 372037 h 372037"/>
                <a:gd name="connsiteX7" fmla="*/ 245634 w 287002"/>
                <a:gd name="connsiteY7" fmla="*/ 336517 h 372037"/>
                <a:gd name="connsiteX8" fmla="*/ 280101 w 287002"/>
                <a:gd name="connsiteY8" fmla="*/ 69817 h 372037"/>
                <a:gd name="connsiteX9" fmla="*/ 182169 w 287002"/>
                <a:gd name="connsiteY9" fmla="*/ 2324 h 37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7002" h="372037">
                  <a:moveTo>
                    <a:pt x="143501" y="0"/>
                  </a:moveTo>
                  <a:lnTo>
                    <a:pt x="104833" y="2324"/>
                  </a:lnTo>
                  <a:cubicBezTo>
                    <a:pt x="63539" y="8599"/>
                    <a:pt x="19737" y="27748"/>
                    <a:pt x="6901" y="69817"/>
                  </a:cubicBezTo>
                  <a:cubicBezTo>
                    <a:pt x="-10213" y="125909"/>
                    <a:pt x="5705" y="252909"/>
                    <a:pt x="41368" y="336517"/>
                  </a:cubicBezTo>
                  <a:cubicBezTo>
                    <a:pt x="60277" y="359271"/>
                    <a:pt x="98454" y="371045"/>
                    <a:pt x="136870" y="372037"/>
                  </a:cubicBezTo>
                  <a:lnTo>
                    <a:pt x="143501" y="371251"/>
                  </a:lnTo>
                  <a:lnTo>
                    <a:pt x="150132" y="372037"/>
                  </a:lnTo>
                  <a:cubicBezTo>
                    <a:pt x="188548" y="371045"/>
                    <a:pt x="226725" y="359271"/>
                    <a:pt x="245634" y="336517"/>
                  </a:cubicBezTo>
                  <a:cubicBezTo>
                    <a:pt x="281297" y="252909"/>
                    <a:pt x="297215" y="125909"/>
                    <a:pt x="280101" y="69817"/>
                  </a:cubicBezTo>
                  <a:cubicBezTo>
                    <a:pt x="267265" y="27748"/>
                    <a:pt x="223463" y="8599"/>
                    <a:pt x="182169" y="23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78D7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38" name="Rectangle 37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5" name="Title 3"/>
          <p:cNvSpPr txBox="1">
            <a:spLocks/>
          </p:cNvSpPr>
          <p:nvPr/>
        </p:nvSpPr>
        <p:spPr>
          <a:xfrm>
            <a:off x="751438" y="507223"/>
            <a:ext cx="7385130" cy="917575"/>
          </a:xfrm>
          <a:prstGeom prst="rect">
            <a:avLst/>
          </a:prstGeom>
        </p:spPr>
        <p:txBody>
          <a:bodyPr vert="horz" wrap="square" lIns="0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smtClean="0">
                <a:solidFill>
                  <a:srgbClr val="FFFFFF"/>
                </a:solidFill>
              </a:rPr>
              <a:t>Accessing credentials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667724" y="6115958"/>
            <a:ext cx="2515373" cy="413904"/>
            <a:chOff x="10430206" y="6488311"/>
            <a:chExt cx="1506000" cy="247812"/>
          </a:xfrm>
          <a:solidFill>
            <a:srgbClr val="0078D7"/>
          </a:solidFill>
        </p:grpSpPr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1742539" y="6488311"/>
              <a:ext cx="193667" cy="247812"/>
            </a:xfrm>
            <a:custGeom>
              <a:avLst/>
              <a:gdLst>
                <a:gd name="T0" fmla="*/ 211 w 248"/>
                <a:gd name="T1" fmla="*/ 220 h 317"/>
                <a:gd name="T2" fmla="*/ 164 w 248"/>
                <a:gd name="T3" fmla="*/ 189 h 317"/>
                <a:gd name="T4" fmla="*/ 164 w 248"/>
                <a:gd name="T5" fmla="*/ 168 h 317"/>
                <a:gd name="T6" fmla="*/ 179 w 248"/>
                <a:gd name="T7" fmla="*/ 132 h 317"/>
                <a:gd name="T8" fmla="*/ 185 w 248"/>
                <a:gd name="T9" fmla="*/ 129 h 317"/>
                <a:gd name="T10" fmla="*/ 192 w 248"/>
                <a:gd name="T11" fmla="*/ 109 h 317"/>
                <a:gd name="T12" fmla="*/ 185 w 248"/>
                <a:gd name="T13" fmla="*/ 102 h 317"/>
                <a:gd name="T14" fmla="*/ 186 w 248"/>
                <a:gd name="T15" fmla="*/ 45 h 317"/>
                <a:gd name="T16" fmla="*/ 124 w 248"/>
                <a:gd name="T17" fmla="*/ 0 h 317"/>
                <a:gd name="T18" fmla="*/ 63 w 248"/>
                <a:gd name="T19" fmla="*/ 45 h 317"/>
                <a:gd name="T20" fmla="*/ 63 w 248"/>
                <a:gd name="T21" fmla="*/ 102 h 317"/>
                <a:gd name="T22" fmla="*/ 57 w 248"/>
                <a:gd name="T23" fmla="*/ 109 h 317"/>
                <a:gd name="T24" fmla="*/ 65 w 248"/>
                <a:gd name="T25" fmla="*/ 129 h 317"/>
                <a:gd name="T26" fmla="*/ 69 w 248"/>
                <a:gd name="T27" fmla="*/ 132 h 317"/>
                <a:gd name="T28" fmla="*/ 85 w 248"/>
                <a:gd name="T29" fmla="*/ 168 h 317"/>
                <a:gd name="T30" fmla="*/ 85 w 248"/>
                <a:gd name="T31" fmla="*/ 189 h 317"/>
                <a:gd name="T32" fmla="*/ 38 w 248"/>
                <a:gd name="T33" fmla="*/ 220 h 317"/>
                <a:gd name="T34" fmla="*/ 6 w 248"/>
                <a:gd name="T35" fmla="*/ 286 h 317"/>
                <a:gd name="T36" fmla="*/ 124 w 248"/>
                <a:gd name="T37" fmla="*/ 316 h 317"/>
                <a:gd name="T38" fmla="*/ 242 w 248"/>
                <a:gd name="T39" fmla="*/ 286 h 317"/>
                <a:gd name="T40" fmla="*/ 211 w 248"/>
                <a:gd name="T41" fmla="*/ 2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8" h="317">
                  <a:moveTo>
                    <a:pt x="211" y="220"/>
                  </a:moveTo>
                  <a:cubicBezTo>
                    <a:pt x="191" y="217"/>
                    <a:pt x="164" y="197"/>
                    <a:pt x="164" y="189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4" y="160"/>
                    <a:pt x="174" y="145"/>
                    <a:pt x="179" y="132"/>
                  </a:cubicBezTo>
                  <a:cubicBezTo>
                    <a:pt x="179" y="131"/>
                    <a:pt x="182" y="132"/>
                    <a:pt x="185" y="129"/>
                  </a:cubicBezTo>
                  <a:cubicBezTo>
                    <a:pt x="190" y="123"/>
                    <a:pt x="190" y="113"/>
                    <a:pt x="192" y="109"/>
                  </a:cubicBezTo>
                  <a:cubicBezTo>
                    <a:pt x="193" y="103"/>
                    <a:pt x="185" y="102"/>
                    <a:pt x="185" y="102"/>
                  </a:cubicBezTo>
                  <a:cubicBezTo>
                    <a:pt x="185" y="102"/>
                    <a:pt x="191" y="67"/>
                    <a:pt x="186" y="45"/>
                  </a:cubicBezTo>
                  <a:cubicBezTo>
                    <a:pt x="179" y="15"/>
                    <a:pt x="140" y="0"/>
                    <a:pt x="124" y="0"/>
                  </a:cubicBezTo>
                  <a:cubicBezTo>
                    <a:pt x="109" y="0"/>
                    <a:pt x="70" y="15"/>
                    <a:pt x="63" y="45"/>
                  </a:cubicBezTo>
                  <a:cubicBezTo>
                    <a:pt x="57" y="67"/>
                    <a:pt x="63" y="102"/>
                    <a:pt x="63" y="102"/>
                  </a:cubicBezTo>
                  <a:cubicBezTo>
                    <a:pt x="63" y="102"/>
                    <a:pt x="56" y="103"/>
                    <a:pt x="57" y="109"/>
                  </a:cubicBezTo>
                  <a:cubicBezTo>
                    <a:pt x="58" y="113"/>
                    <a:pt x="60" y="123"/>
                    <a:pt x="65" y="129"/>
                  </a:cubicBezTo>
                  <a:cubicBezTo>
                    <a:pt x="67" y="132"/>
                    <a:pt x="69" y="131"/>
                    <a:pt x="69" y="132"/>
                  </a:cubicBezTo>
                  <a:cubicBezTo>
                    <a:pt x="74" y="145"/>
                    <a:pt x="85" y="160"/>
                    <a:pt x="85" y="168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5" y="197"/>
                    <a:pt x="57" y="217"/>
                    <a:pt x="38" y="220"/>
                  </a:cubicBezTo>
                  <a:cubicBezTo>
                    <a:pt x="12" y="224"/>
                    <a:pt x="0" y="242"/>
                    <a:pt x="6" y="286"/>
                  </a:cubicBezTo>
                  <a:cubicBezTo>
                    <a:pt x="9" y="308"/>
                    <a:pt x="66" y="317"/>
                    <a:pt x="124" y="316"/>
                  </a:cubicBezTo>
                  <a:cubicBezTo>
                    <a:pt x="181" y="317"/>
                    <a:pt x="239" y="308"/>
                    <a:pt x="242" y="286"/>
                  </a:cubicBezTo>
                  <a:cubicBezTo>
                    <a:pt x="248" y="242"/>
                    <a:pt x="236" y="224"/>
                    <a:pt x="211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430206" y="6547208"/>
              <a:ext cx="1290947" cy="11609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Identity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217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6005" y="2545843"/>
            <a:ext cx="4124824" cy="1877437"/>
          </a:xfrm>
          <a:prstGeom prst="rect">
            <a:avLst/>
          </a:prstGeom>
          <a:noFill/>
        </p:spPr>
        <p:txBody>
          <a:bodyPr wrap="square" lIns="457200" tIns="0" rIns="0" bIns="0" rtlCol="0">
            <a:spAutoFit/>
          </a:bodyPr>
          <a:lstStyle/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7000" b="1" dirty="0" smtClean="0">
                <a:solidFill>
                  <a:srgbClr val="FFFFFF"/>
                </a:solidFill>
              </a:rPr>
              <a:t>DEMO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3000" dirty="0" smtClean="0">
                <a:solidFill>
                  <a:srgbClr val="FFFFFF"/>
                </a:solidFill>
                <a:cs typeface="Segoe UI" panose="020B0502040204020203" pitchFamily="34" charset="0"/>
              </a:rPr>
              <a:t>Microsoft Passport and Windows Hello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6" name="Freeform 5"/>
          <p:cNvSpPr>
            <a:spLocks noEditPoints="1"/>
          </p:cNvSpPr>
          <p:nvPr/>
        </p:nvSpPr>
        <p:spPr bwMode="auto">
          <a:xfrm>
            <a:off x="2411944" y="2076640"/>
            <a:ext cx="2814061" cy="2815844"/>
          </a:xfrm>
          <a:custGeom>
            <a:avLst/>
            <a:gdLst>
              <a:gd name="T0" fmla="*/ 317 w 634"/>
              <a:gd name="T1" fmla="*/ 0 h 634"/>
              <a:gd name="T2" fmla="*/ 0 w 634"/>
              <a:gd name="T3" fmla="*/ 317 h 634"/>
              <a:gd name="T4" fmla="*/ 317 w 634"/>
              <a:gd name="T5" fmla="*/ 634 h 634"/>
              <a:gd name="T6" fmla="*/ 634 w 634"/>
              <a:gd name="T7" fmla="*/ 317 h 634"/>
              <a:gd name="T8" fmla="*/ 317 w 634"/>
              <a:gd name="T9" fmla="*/ 0 h 634"/>
              <a:gd name="T10" fmla="*/ 317 w 634"/>
              <a:gd name="T11" fmla="*/ 584 h 634"/>
              <a:gd name="T12" fmla="*/ 50 w 634"/>
              <a:gd name="T13" fmla="*/ 317 h 634"/>
              <a:gd name="T14" fmla="*/ 317 w 634"/>
              <a:gd name="T15" fmla="*/ 50 h 634"/>
              <a:gd name="T16" fmla="*/ 584 w 634"/>
              <a:gd name="T17" fmla="*/ 317 h 634"/>
              <a:gd name="T18" fmla="*/ 317 w 634"/>
              <a:gd name="T19" fmla="*/ 58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34" h="634">
                <a:moveTo>
                  <a:pt x="317" y="0"/>
                </a:moveTo>
                <a:cubicBezTo>
                  <a:pt x="142" y="0"/>
                  <a:pt x="0" y="142"/>
                  <a:pt x="0" y="317"/>
                </a:cubicBezTo>
                <a:cubicBezTo>
                  <a:pt x="0" y="492"/>
                  <a:pt x="142" y="634"/>
                  <a:pt x="317" y="634"/>
                </a:cubicBezTo>
                <a:cubicBezTo>
                  <a:pt x="492" y="634"/>
                  <a:pt x="634" y="492"/>
                  <a:pt x="634" y="317"/>
                </a:cubicBezTo>
                <a:cubicBezTo>
                  <a:pt x="634" y="142"/>
                  <a:pt x="492" y="0"/>
                  <a:pt x="317" y="0"/>
                </a:cubicBezTo>
                <a:close/>
                <a:moveTo>
                  <a:pt x="317" y="584"/>
                </a:moveTo>
                <a:cubicBezTo>
                  <a:pt x="170" y="584"/>
                  <a:pt x="50" y="465"/>
                  <a:pt x="50" y="317"/>
                </a:cubicBezTo>
                <a:cubicBezTo>
                  <a:pt x="50" y="169"/>
                  <a:pt x="170" y="50"/>
                  <a:pt x="317" y="50"/>
                </a:cubicBezTo>
                <a:cubicBezTo>
                  <a:pt x="465" y="50"/>
                  <a:pt x="584" y="169"/>
                  <a:pt x="584" y="317"/>
                </a:cubicBezTo>
                <a:cubicBezTo>
                  <a:pt x="584" y="465"/>
                  <a:pt x="465" y="584"/>
                  <a:pt x="317" y="5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500" dirty="0">
              <a:solidFill>
                <a:srgbClr val="505050"/>
              </a:solidFill>
            </a:endParaRPr>
          </a:p>
        </p:txBody>
      </p:sp>
      <p:sp>
        <p:nvSpPr>
          <p:cNvPr id="10" name="Freeform 114"/>
          <p:cNvSpPr>
            <a:spLocks noChangeAspect="1" noEditPoints="1"/>
          </p:cNvSpPr>
          <p:nvPr/>
        </p:nvSpPr>
        <p:spPr bwMode="black">
          <a:xfrm>
            <a:off x="3141722" y="2949098"/>
            <a:ext cx="1354504" cy="1070928"/>
          </a:xfrm>
          <a:custGeom>
            <a:avLst/>
            <a:gdLst>
              <a:gd name="T0" fmla="*/ 22 w 75"/>
              <a:gd name="T1" fmla="*/ 22 h 59"/>
              <a:gd name="T2" fmla="*/ 33 w 75"/>
              <a:gd name="T3" fmla="*/ 11 h 59"/>
              <a:gd name="T4" fmla="*/ 22 w 75"/>
              <a:gd name="T5" fmla="*/ 0 h 59"/>
              <a:gd name="T6" fmla="*/ 11 w 75"/>
              <a:gd name="T7" fmla="*/ 11 h 59"/>
              <a:gd name="T8" fmla="*/ 22 w 75"/>
              <a:gd name="T9" fmla="*/ 22 h 59"/>
              <a:gd name="T10" fmla="*/ 45 w 75"/>
              <a:gd name="T11" fmla="*/ 22 h 59"/>
              <a:gd name="T12" fmla="*/ 56 w 75"/>
              <a:gd name="T13" fmla="*/ 11 h 59"/>
              <a:gd name="T14" fmla="*/ 45 w 75"/>
              <a:gd name="T15" fmla="*/ 0 h 59"/>
              <a:gd name="T16" fmla="*/ 34 w 75"/>
              <a:gd name="T17" fmla="*/ 11 h 59"/>
              <a:gd name="T18" fmla="*/ 45 w 75"/>
              <a:gd name="T19" fmla="*/ 22 h 59"/>
              <a:gd name="T20" fmla="*/ 3 w 75"/>
              <a:gd name="T21" fmla="*/ 25 h 59"/>
              <a:gd name="T22" fmla="*/ 0 w 75"/>
              <a:gd name="T23" fmla="*/ 27 h 59"/>
              <a:gd name="T24" fmla="*/ 0 w 75"/>
              <a:gd name="T25" fmla="*/ 38 h 59"/>
              <a:gd name="T26" fmla="*/ 3 w 75"/>
              <a:gd name="T27" fmla="*/ 41 h 59"/>
              <a:gd name="T28" fmla="*/ 5 w 75"/>
              <a:gd name="T29" fmla="*/ 38 h 59"/>
              <a:gd name="T30" fmla="*/ 5 w 75"/>
              <a:gd name="T31" fmla="*/ 27 h 59"/>
              <a:gd name="T32" fmla="*/ 3 w 75"/>
              <a:gd name="T33" fmla="*/ 25 h 59"/>
              <a:gd name="T34" fmla="*/ 75 w 75"/>
              <a:gd name="T35" fmla="*/ 23 h 59"/>
              <a:gd name="T36" fmla="*/ 75 w 75"/>
              <a:gd name="T37" fmla="*/ 56 h 59"/>
              <a:gd name="T38" fmla="*/ 73 w 75"/>
              <a:gd name="T39" fmla="*/ 57 h 59"/>
              <a:gd name="T40" fmla="*/ 65 w 75"/>
              <a:gd name="T41" fmla="*/ 51 h 59"/>
              <a:gd name="T42" fmla="*/ 64 w 75"/>
              <a:gd name="T43" fmla="*/ 49 h 59"/>
              <a:gd name="T44" fmla="*/ 60 w 75"/>
              <a:gd name="T45" fmla="*/ 49 h 59"/>
              <a:gd name="T46" fmla="*/ 60 w 75"/>
              <a:gd name="T47" fmla="*/ 56 h 59"/>
              <a:gd name="T48" fmla="*/ 57 w 75"/>
              <a:gd name="T49" fmla="*/ 59 h 59"/>
              <a:gd name="T50" fmla="*/ 11 w 75"/>
              <a:gd name="T51" fmla="*/ 59 h 59"/>
              <a:gd name="T52" fmla="*/ 8 w 75"/>
              <a:gd name="T53" fmla="*/ 55 h 59"/>
              <a:gd name="T54" fmla="*/ 8 w 75"/>
              <a:gd name="T55" fmla="*/ 27 h 59"/>
              <a:gd name="T56" fmla="*/ 11 w 75"/>
              <a:gd name="T57" fmla="*/ 23 h 59"/>
              <a:gd name="T58" fmla="*/ 57 w 75"/>
              <a:gd name="T59" fmla="*/ 23 h 59"/>
              <a:gd name="T60" fmla="*/ 60 w 75"/>
              <a:gd name="T61" fmla="*/ 27 h 59"/>
              <a:gd name="T62" fmla="*/ 60 w 75"/>
              <a:gd name="T63" fmla="*/ 30 h 59"/>
              <a:gd name="T64" fmla="*/ 64 w 75"/>
              <a:gd name="T65" fmla="*/ 30 h 59"/>
              <a:gd name="T66" fmla="*/ 65 w 75"/>
              <a:gd name="T67" fmla="*/ 29 h 59"/>
              <a:gd name="T68" fmla="*/ 73 w 75"/>
              <a:gd name="T69" fmla="*/ 22 h 59"/>
              <a:gd name="T70" fmla="*/ 75 w 75"/>
              <a:gd name="T71" fmla="*/ 2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" h="59">
                <a:moveTo>
                  <a:pt x="22" y="22"/>
                </a:moveTo>
                <a:cubicBezTo>
                  <a:pt x="28" y="22"/>
                  <a:pt x="33" y="17"/>
                  <a:pt x="33" y="11"/>
                </a:cubicBezTo>
                <a:cubicBezTo>
                  <a:pt x="33" y="5"/>
                  <a:pt x="28" y="0"/>
                  <a:pt x="22" y="0"/>
                </a:cubicBezTo>
                <a:cubicBezTo>
                  <a:pt x="16" y="0"/>
                  <a:pt x="11" y="5"/>
                  <a:pt x="11" y="11"/>
                </a:cubicBezTo>
                <a:cubicBezTo>
                  <a:pt x="11" y="17"/>
                  <a:pt x="16" y="22"/>
                  <a:pt x="22" y="22"/>
                </a:cubicBezTo>
                <a:moveTo>
                  <a:pt x="45" y="22"/>
                </a:moveTo>
                <a:cubicBezTo>
                  <a:pt x="51" y="22"/>
                  <a:pt x="56" y="17"/>
                  <a:pt x="56" y="11"/>
                </a:cubicBezTo>
                <a:cubicBezTo>
                  <a:pt x="56" y="5"/>
                  <a:pt x="51" y="0"/>
                  <a:pt x="45" y="0"/>
                </a:cubicBezTo>
                <a:cubicBezTo>
                  <a:pt x="39" y="0"/>
                  <a:pt x="34" y="5"/>
                  <a:pt x="34" y="11"/>
                </a:cubicBezTo>
                <a:cubicBezTo>
                  <a:pt x="34" y="17"/>
                  <a:pt x="39" y="22"/>
                  <a:pt x="45" y="22"/>
                </a:cubicBezTo>
                <a:moveTo>
                  <a:pt x="3" y="25"/>
                </a:moveTo>
                <a:cubicBezTo>
                  <a:pt x="1" y="25"/>
                  <a:pt x="0" y="26"/>
                  <a:pt x="0" y="27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1" y="41"/>
                  <a:pt x="3" y="41"/>
                </a:cubicBezTo>
                <a:cubicBezTo>
                  <a:pt x="4" y="41"/>
                  <a:pt x="5" y="39"/>
                  <a:pt x="5" y="3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6"/>
                  <a:pt x="4" y="25"/>
                  <a:pt x="3" y="25"/>
                </a:cubicBezTo>
                <a:moveTo>
                  <a:pt x="75" y="23"/>
                </a:moveTo>
                <a:cubicBezTo>
                  <a:pt x="75" y="56"/>
                  <a:pt x="75" y="56"/>
                  <a:pt x="75" y="56"/>
                </a:cubicBezTo>
                <a:cubicBezTo>
                  <a:pt x="75" y="58"/>
                  <a:pt x="74" y="58"/>
                  <a:pt x="73" y="57"/>
                </a:cubicBezTo>
                <a:cubicBezTo>
                  <a:pt x="65" y="51"/>
                  <a:pt x="65" y="51"/>
                  <a:pt x="65" y="51"/>
                </a:cubicBezTo>
                <a:cubicBezTo>
                  <a:pt x="64" y="50"/>
                  <a:pt x="64" y="50"/>
                  <a:pt x="64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8"/>
                  <a:pt x="59" y="59"/>
                  <a:pt x="57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59"/>
                  <a:pt x="8" y="57"/>
                  <a:pt x="8" y="55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5"/>
                  <a:pt x="9" y="23"/>
                  <a:pt x="11" y="23"/>
                </a:cubicBezTo>
                <a:cubicBezTo>
                  <a:pt x="57" y="23"/>
                  <a:pt x="57" y="23"/>
                  <a:pt x="57" y="23"/>
                </a:cubicBezTo>
                <a:cubicBezTo>
                  <a:pt x="59" y="23"/>
                  <a:pt x="60" y="25"/>
                  <a:pt x="60" y="27"/>
                </a:cubicBezTo>
                <a:cubicBezTo>
                  <a:pt x="60" y="30"/>
                  <a:pt x="60" y="30"/>
                  <a:pt x="60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29"/>
                  <a:pt x="65" y="29"/>
                </a:cubicBezTo>
                <a:cubicBezTo>
                  <a:pt x="73" y="22"/>
                  <a:pt x="73" y="22"/>
                  <a:pt x="73" y="22"/>
                </a:cubicBezTo>
                <a:cubicBezTo>
                  <a:pt x="74" y="21"/>
                  <a:pt x="75" y="21"/>
                  <a:pt x="75" y="23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3242" tIns="46622" rIns="93242" bIns="46622" numCol="1" anchor="t" anchorCtr="0" compatLnSpc="1">
            <a:prstTxWarp prst="textNoShape">
              <a:avLst/>
            </a:prstTxWarp>
          </a:bodyPr>
          <a:lstStyle/>
          <a:p>
            <a:pPr defTabSz="932377"/>
            <a:endParaRPr lang="en-US" sz="183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90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-365760" y="956511"/>
            <a:ext cx="4300587" cy="110799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Segoe UI Light" pitchFamily="34" charset="0"/>
                <a:ea typeface="+mn-ea"/>
                <a:cs typeface="+mn-cs"/>
              </a:defRPr>
            </a:lvl1pPr>
          </a:lstStyle>
          <a:p>
            <a:pPr algn="r"/>
            <a:r>
              <a:rPr sz="4000" b="1" smtClea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Today’s Security Challenge</a:t>
            </a:r>
            <a:endParaRPr sz="4000" b="1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013044" y="3000093"/>
            <a:ext cx="2921783" cy="3323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lvl1pPr algn="l" defTabSz="9142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 dirty="0">
                <a:ln w="3175">
                  <a:noFill/>
                </a:ln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effectLst/>
                <a:latin typeface="Segoe UI Light" pitchFamily="34" charset="0"/>
                <a:ea typeface="+mn-ea"/>
                <a:cs typeface="+mn-cs"/>
              </a:defRPr>
            </a:lvl1pPr>
          </a:lstStyle>
          <a:p>
            <a:pPr algn="r">
              <a:spcBef>
                <a:spcPts val="600"/>
              </a:spcBef>
            </a:pPr>
            <a:r>
              <a:rPr sz="2400" spc="-50" smtClean="0">
                <a:solidFill>
                  <a:srgbClr val="FFFFFF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Pass the Hash Attacks</a:t>
            </a:r>
            <a:endParaRPr sz="2400" spc="-50">
              <a:solidFill>
                <a:srgbClr val="FFFFFF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flipH="1">
            <a:off x="5084084" y="381911"/>
            <a:ext cx="2096019" cy="1920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1.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Single IT Pro’s machine is  compromised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IT Pro manages kiosks/shared devices on network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Attacker steals IT Pro’s access token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7383513" y="381911"/>
            <a:ext cx="2096019" cy="14557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2.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Using IT Pro’s access token attacker looks for kiosk/shared devices and mines them for tokens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9682941" y="381911"/>
            <a:ext cx="2096019" cy="6032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3. </a:t>
            </a:r>
            <a:endParaRPr lang="en-US" sz="1400" b="1" dirty="0" smtClean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</a:rPr>
              <a:t>Repeat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6059969" y="3707513"/>
            <a:ext cx="365760" cy="365760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384865" y="2932392"/>
            <a:ext cx="1347429" cy="1917385"/>
            <a:chOff x="7279903" y="2870748"/>
            <a:chExt cx="1347429" cy="1917385"/>
          </a:xfrm>
        </p:grpSpPr>
        <p:sp>
          <p:nvSpPr>
            <p:cNvPr id="136" name="Oval 135"/>
            <p:cNvSpPr/>
            <p:nvPr/>
          </p:nvSpPr>
          <p:spPr bwMode="auto">
            <a:xfrm rot="773144">
              <a:off x="8261572" y="4422373"/>
              <a:ext cx="365760" cy="36576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20284868">
              <a:off x="8261572" y="2870748"/>
              <a:ext cx="365760" cy="36576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8261572" y="3387956"/>
              <a:ext cx="365760" cy="365760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8261572" y="3905164"/>
              <a:ext cx="365760" cy="365760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cxnSp>
          <p:nvCxnSpPr>
            <p:cNvPr id="7" name="Straight Connector 6"/>
            <p:cNvCxnSpPr>
              <a:stCxn id="2" idx="6"/>
              <a:endCxn id="16" idx="2"/>
            </p:cNvCxnSpPr>
            <p:nvPr/>
          </p:nvCxnSpPr>
          <p:spPr>
            <a:xfrm>
              <a:off x="7333467" y="3828749"/>
              <a:ext cx="928105" cy="259295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2" idx="5"/>
              <a:endCxn id="136" idx="2"/>
            </p:cNvCxnSpPr>
            <p:nvPr/>
          </p:nvCxnSpPr>
          <p:spPr>
            <a:xfrm>
              <a:off x="7279903" y="3958065"/>
              <a:ext cx="986275" cy="606404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2" idx="6"/>
              <a:endCxn id="15" idx="2"/>
            </p:cNvCxnSpPr>
            <p:nvPr/>
          </p:nvCxnSpPr>
          <p:spPr>
            <a:xfrm flipV="1">
              <a:off x="7333467" y="3570836"/>
              <a:ext cx="928105" cy="257913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" idx="7"/>
              <a:endCxn id="14" idx="2"/>
            </p:cNvCxnSpPr>
            <p:nvPr/>
          </p:nvCxnSpPr>
          <p:spPr>
            <a:xfrm flipV="1">
              <a:off x="7279903" y="3121896"/>
              <a:ext cx="994889" cy="577537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2" name="Group 331"/>
          <p:cNvGrpSpPr/>
          <p:nvPr/>
        </p:nvGrpSpPr>
        <p:grpSpPr>
          <a:xfrm>
            <a:off x="7672158" y="2673787"/>
            <a:ext cx="1660336" cy="1917385"/>
            <a:chOff x="8249696" y="2612143"/>
            <a:chExt cx="1660336" cy="1917385"/>
          </a:xfrm>
        </p:grpSpPr>
        <p:grpSp>
          <p:nvGrpSpPr>
            <p:cNvPr id="222" name="Group 221"/>
            <p:cNvGrpSpPr/>
            <p:nvPr/>
          </p:nvGrpSpPr>
          <p:grpSpPr>
            <a:xfrm>
              <a:off x="9544272" y="2614149"/>
              <a:ext cx="365760" cy="1400177"/>
              <a:chOff x="7944072" y="3387956"/>
              <a:chExt cx="365760" cy="1400177"/>
            </a:xfrm>
          </p:grpSpPr>
          <p:sp>
            <p:nvSpPr>
              <p:cNvPr id="223" name="Oval 222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6" name="Oval 22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27" name="Oval 22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32" name="Group 231"/>
            <p:cNvGrpSpPr/>
            <p:nvPr/>
          </p:nvGrpSpPr>
          <p:grpSpPr>
            <a:xfrm>
              <a:off x="8249696" y="2612143"/>
              <a:ext cx="1660336" cy="1917385"/>
              <a:chOff x="6649496" y="2870748"/>
              <a:chExt cx="1660336" cy="1917385"/>
            </a:xfrm>
          </p:grpSpPr>
          <p:sp>
            <p:nvSpPr>
              <p:cNvPr id="233" name="Oval 232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238" name="Straight Connector 237"/>
              <p:cNvCxnSpPr>
                <a:endCxn id="237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>
                <a:endCxn id="236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>
                <a:endCxn id="235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2" name="Group 241"/>
            <p:cNvGrpSpPr/>
            <p:nvPr/>
          </p:nvGrpSpPr>
          <p:grpSpPr>
            <a:xfrm>
              <a:off x="9544272" y="3129351"/>
              <a:ext cx="365760" cy="1400176"/>
              <a:chOff x="7944072" y="2870748"/>
              <a:chExt cx="365760" cy="1400176"/>
            </a:xfrm>
          </p:grpSpPr>
          <p:sp>
            <p:nvSpPr>
              <p:cNvPr id="245" name="Oval 24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52" name="Group 251"/>
            <p:cNvGrpSpPr/>
            <p:nvPr/>
          </p:nvGrpSpPr>
          <p:grpSpPr>
            <a:xfrm>
              <a:off x="9544272" y="3640183"/>
              <a:ext cx="365760" cy="882968"/>
              <a:chOff x="7944072" y="2870748"/>
              <a:chExt cx="365760" cy="882968"/>
            </a:xfrm>
          </p:grpSpPr>
          <p:sp>
            <p:nvSpPr>
              <p:cNvPr id="255" name="Oval 25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56" name="Oval 25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333" name="Group 332"/>
          <p:cNvGrpSpPr/>
          <p:nvPr/>
        </p:nvGrpSpPr>
        <p:grpSpPr>
          <a:xfrm>
            <a:off x="9278930" y="1901227"/>
            <a:ext cx="1660336" cy="3461564"/>
            <a:chOff x="9856468" y="1839583"/>
            <a:chExt cx="1660336" cy="3461564"/>
          </a:xfrm>
        </p:grpSpPr>
        <p:grpSp>
          <p:nvGrpSpPr>
            <p:cNvPr id="262" name="Group 261"/>
            <p:cNvGrpSpPr/>
            <p:nvPr/>
          </p:nvGrpSpPr>
          <p:grpSpPr>
            <a:xfrm>
              <a:off x="11151044" y="4418179"/>
              <a:ext cx="365760" cy="882968"/>
              <a:chOff x="7944072" y="2870748"/>
              <a:chExt cx="365760" cy="882968"/>
            </a:xfrm>
          </p:grpSpPr>
          <p:sp>
            <p:nvSpPr>
              <p:cNvPr id="265" name="Oval 26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66" name="Oval 26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2" name="Group 271"/>
            <p:cNvGrpSpPr/>
            <p:nvPr/>
          </p:nvGrpSpPr>
          <p:grpSpPr>
            <a:xfrm>
              <a:off x="11151044" y="3898786"/>
              <a:ext cx="365760" cy="1400176"/>
              <a:chOff x="7944072" y="2870748"/>
              <a:chExt cx="365760" cy="1400176"/>
            </a:xfrm>
          </p:grpSpPr>
          <p:sp>
            <p:nvSpPr>
              <p:cNvPr id="275" name="Oval 27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76" name="Oval 27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77" name="Oval 27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82" name="Group 281"/>
            <p:cNvGrpSpPr/>
            <p:nvPr/>
          </p:nvGrpSpPr>
          <p:grpSpPr>
            <a:xfrm>
              <a:off x="9856468" y="3380510"/>
              <a:ext cx="1660336" cy="1917385"/>
              <a:chOff x="6649496" y="2870748"/>
              <a:chExt cx="1660336" cy="1917385"/>
            </a:xfrm>
          </p:grpSpPr>
          <p:sp>
            <p:nvSpPr>
              <p:cNvPr id="283" name="Oval 282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5" name="Oval 28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6" name="Oval 28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87" name="Oval 28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288" name="Straight Connector 287"/>
              <p:cNvCxnSpPr>
                <a:endCxn id="287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/>
              <p:cNvCxnSpPr>
                <a:endCxn id="286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/>
              <p:cNvCxnSpPr>
                <a:endCxn id="285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2" name="Group 291"/>
            <p:cNvGrpSpPr/>
            <p:nvPr/>
          </p:nvGrpSpPr>
          <p:grpSpPr>
            <a:xfrm>
              <a:off x="9856468" y="2862183"/>
              <a:ext cx="1660336" cy="1917385"/>
              <a:chOff x="6649496" y="2870748"/>
              <a:chExt cx="1660336" cy="1917385"/>
            </a:xfrm>
          </p:grpSpPr>
          <p:sp>
            <p:nvSpPr>
              <p:cNvPr id="293" name="Oval 292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5" name="Oval 29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6" name="Oval 29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97" name="Oval 29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298" name="Straight Connector 297"/>
              <p:cNvCxnSpPr>
                <a:endCxn id="297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98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99"/>
              <p:cNvCxnSpPr>
                <a:endCxn id="296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300"/>
              <p:cNvCxnSpPr>
                <a:endCxn id="295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2" name="Group 301"/>
            <p:cNvGrpSpPr/>
            <p:nvPr/>
          </p:nvGrpSpPr>
          <p:grpSpPr>
            <a:xfrm>
              <a:off x="9856468" y="2351353"/>
              <a:ext cx="1660336" cy="1917385"/>
              <a:chOff x="6649496" y="2870748"/>
              <a:chExt cx="1660336" cy="1917385"/>
            </a:xfrm>
          </p:grpSpPr>
          <p:sp>
            <p:nvSpPr>
              <p:cNvPr id="303" name="Oval 302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5" name="Oval 30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6" name="Oval 30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07" name="Oval 30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308" name="Straight Connector 307"/>
              <p:cNvCxnSpPr>
                <a:endCxn id="307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endCxn id="306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/>
              <p:cNvCxnSpPr>
                <a:endCxn id="305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2" name="Group 311"/>
            <p:cNvGrpSpPr/>
            <p:nvPr/>
          </p:nvGrpSpPr>
          <p:grpSpPr>
            <a:xfrm>
              <a:off x="9856468" y="1839583"/>
              <a:ext cx="1660336" cy="1917385"/>
              <a:chOff x="6649496" y="2870748"/>
              <a:chExt cx="1660336" cy="1917385"/>
            </a:xfrm>
          </p:grpSpPr>
          <p:sp>
            <p:nvSpPr>
              <p:cNvPr id="313" name="Oval 312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5" name="Oval 314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6" name="Oval 31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17" name="Oval 31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318" name="Straight Connector 317"/>
              <p:cNvCxnSpPr>
                <a:endCxn id="317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>
                <a:endCxn id="316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>
                <a:endCxn id="315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2" name="Group 321"/>
            <p:cNvGrpSpPr/>
            <p:nvPr/>
          </p:nvGrpSpPr>
          <p:grpSpPr>
            <a:xfrm>
              <a:off x="11151044" y="1853892"/>
              <a:ext cx="365760" cy="1400177"/>
              <a:chOff x="7944072" y="3387956"/>
              <a:chExt cx="365760" cy="1400177"/>
            </a:xfrm>
          </p:grpSpPr>
          <p:sp>
            <p:nvSpPr>
              <p:cNvPr id="323" name="Oval 322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6" name="Oval 325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27" name="Oval 32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sp>
        <p:nvSpPr>
          <p:cNvPr id="93" name="Oval 92"/>
          <p:cNvSpPr/>
          <p:nvPr/>
        </p:nvSpPr>
        <p:spPr bwMode="auto">
          <a:xfrm>
            <a:off x="5216256" y="3707513"/>
            <a:ext cx="365760" cy="365760"/>
          </a:xfrm>
          <a:prstGeom prst="ellipse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00" name="Straight Connector 99"/>
          <p:cNvCxnSpPr>
            <a:stCxn id="93" idx="6"/>
            <a:endCxn id="2" idx="2"/>
          </p:cNvCxnSpPr>
          <p:nvPr/>
        </p:nvCxnSpPr>
        <p:spPr>
          <a:xfrm>
            <a:off x="5582016" y="3890393"/>
            <a:ext cx="477953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 flipH="1">
            <a:off x="1345819" y="3478268"/>
            <a:ext cx="2589008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dirty="0" smtClean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rPr>
              <a:t>Access to one device can lead to access to many</a:t>
            </a:r>
            <a:endParaRPr lang="en-US" sz="1100" dirty="0">
              <a:gradFill>
                <a:gsLst>
                  <a:gs pos="2917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10830114" y="2700727"/>
            <a:ext cx="1660336" cy="3461564"/>
            <a:chOff x="9856468" y="1839583"/>
            <a:chExt cx="1660336" cy="3461564"/>
          </a:xfrm>
        </p:grpSpPr>
        <p:grpSp>
          <p:nvGrpSpPr>
            <p:cNvPr id="90" name="Group 89"/>
            <p:cNvGrpSpPr/>
            <p:nvPr/>
          </p:nvGrpSpPr>
          <p:grpSpPr>
            <a:xfrm>
              <a:off x="11151044" y="4418179"/>
              <a:ext cx="365760" cy="882968"/>
              <a:chOff x="7944072" y="2870748"/>
              <a:chExt cx="365760" cy="882968"/>
            </a:xfrm>
          </p:grpSpPr>
          <p:sp>
            <p:nvSpPr>
              <p:cNvPr id="138" name="Oval 137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9" name="Oval 138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11151044" y="3898786"/>
              <a:ext cx="365760" cy="1400176"/>
              <a:chOff x="7944072" y="2870748"/>
              <a:chExt cx="365760" cy="1400176"/>
            </a:xfrm>
          </p:grpSpPr>
          <p:sp>
            <p:nvSpPr>
              <p:cNvPr id="134" name="Oval 133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9856468" y="3380510"/>
              <a:ext cx="1660336" cy="1917385"/>
              <a:chOff x="6649496" y="2870748"/>
              <a:chExt cx="1660336" cy="1917385"/>
            </a:xfrm>
          </p:grpSpPr>
          <p:sp>
            <p:nvSpPr>
              <p:cNvPr id="126" name="Oval 125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7" name="Oval 126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8" name="Oval 127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9" name="Oval 128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30" name="Straight Connector 129"/>
              <p:cNvCxnSpPr>
                <a:endCxn id="129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endCxn id="128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endCxn id="127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93"/>
            <p:cNvGrpSpPr/>
            <p:nvPr/>
          </p:nvGrpSpPr>
          <p:grpSpPr>
            <a:xfrm>
              <a:off x="9856468" y="2862183"/>
              <a:ext cx="1660336" cy="1917385"/>
              <a:chOff x="6649496" y="2870748"/>
              <a:chExt cx="1660336" cy="1917385"/>
            </a:xfrm>
          </p:grpSpPr>
          <p:sp>
            <p:nvSpPr>
              <p:cNvPr id="118" name="Oval 117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0" name="Oval 119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21" name="Oval 120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22" name="Straight Connector 121"/>
              <p:cNvCxnSpPr>
                <a:endCxn id="121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>
                <a:endCxn id="120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endCxn id="119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>
              <a:off x="9856468" y="2351353"/>
              <a:ext cx="1660336" cy="1917385"/>
              <a:chOff x="6649496" y="2870748"/>
              <a:chExt cx="1660336" cy="1917385"/>
            </a:xfrm>
          </p:grpSpPr>
          <p:sp>
            <p:nvSpPr>
              <p:cNvPr id="110" name="Oval 109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14" name="Straight Connector 113"/>
              <p:cNvCxnSpPr>
                <a:endCxn id="113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>
                <a:endCxn id="112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>
                <a:endCxn id="111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>
              <a:off x="9856468" y="1839583"/>
              <a:ext cx="1660336" cy="1917385"/>
              <a:chOff x="6649496" y="2870748"/>
              <a:chExt cx="1660336" cy="1917385"/>
            </a:xfrm>
          </p:grpSpPr>
          <p:sp>
            <p:nvSpPr>
              <p:cNvPr id="102" name="Oval 101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3" name="Oval 102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06" name="Straight Connector 105"/>
              <p:cNvCxnSpPr>
                <a:endCxn id="105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endCxn id="104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endCxn id="103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/>
            <p:cNvGrpSpPr/>
            <p:nvPr/>
          </p:nvGrpSpPr>
          <p:grpSpPr>
            <a:xfrm>
              <a:off x="11151044" y="1853892"/>
              <a:ext cx="365760" cy="1400177"/>
              <a:chOff x="7944072" y="3387956"/>
              <a:chExt cx="365760" cy="1400177"/>
            </a:xfrm>
          </p:grpSpPr>
          <p:sp>
            <p:nvSpPr>
              <p:cNvPr id="98" name="Oval 97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99" name="Oval 98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01" name="Oval 100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140" name="Group 139"/>
          <p:cNvGrpSpPr/>
          <p:nvPr/>
        </p:nvGrpSpPr>
        <p:grpSpPr>
          <a:xfrm>
            <a:off x="10830114" y="1170921"/>
            <a:ext cx="1660336" cy="3461564"/>
            <a:chOff x="9856468" y="1839583"/>
            <a:chExt cx="1660336" cy="3461564"/>
          </a:xfrm>
        </p:grpSpPr>
        <p:grpSp>
          <p:nvGrpSpPr>
            <p:cNvPr id="141" name="Group 140"/>
            <p:cNvGrpSpPr/>
            <p:nvPr/>
          </p:nvGrpSpPr>
          <p:grpSpPr>
            <a:xfrm>
              <a:off x="11151044" y="4418179"/>
              <a:ext cx="365760" cy="882968"/>
              <a:chOff x="7944072" y="2870748"/>
              <a:chExt cx="365760" cy="882968"/>
            </a:xfrm>
          </p:grpSpPr>
          <p:sp>
            <p:nvSpPr>
              <p:cNvPr id="186" name="Oval 185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11151044" y="3898786"/>
              <a:ext cx="365760" cy="1400176"/>
              <a:chOff x="7944072" y="2870748"/>
              <a:chExt cx="365760" cy="1400176"/>
            </a:xfrm>
          </p:grpSpPr>
          <p:sp>
            <p:nvSpPr>
              <p:cNvPr id="183" name="Oval 182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4" name="Oval 183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9856468" y="3380510"/>
              <a:ext cx="1660336" cy="1917385"/>
              <a:chOff x="6649496" y="2870748"/>
              <a:chExt cx="1660336" cy="1917385"/>
            </a:xfrm>
          </p:grpSpPr>
          <p:sp>
            <p:nvSpPr>
              <p:cNvPr id="175" name="Oval 174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6" name="Oval 175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7" name="Oval 176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8" name="Oval 177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79" name="Straight Connector 178"/>
              <p:cNvCxnSpPr>
                <a:endCxn id="178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>
                <a:endCxn id="177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>
                <a:endCxn id="176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/>
            <p:cNvGrpSpPr/>
            <p:nvPr/>
          </p:nvGrpSpPr>
          <p:grpSpPr>
            <a:xfrm>
              <a:off x="9856468" y="2862183"/>
              <a:ext cx="1660336" cy="1917385"/>
              <a:chOff x="6649496" y="2870748"/>
              <a:chExt cx="1660336" cy="1917385"/>
            </a:xfrm>
          </p:grpSpPr>
          <p:sp>
            <p:nvSpPr>
              <p:cNvPr id="167" name="Oval 166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70" name="Oval 169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71" name="Straight Connector 170"/>
              <p:cNvCxnSpPr>
                <a:endCxn id="170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>
                <a:endCxn id="169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>
                <a:endCxn id="168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oup 144"/>
            <p:cNvGrpSpPr/>
            <p:nvPr/>
          </p:nvGrpSpPr>
          <p:grpSpPr>
            <a:xfrm>
              <a:off x="9856468" y="2351353"/>
              <a:ext cx="1660336" cy="1917385"/>
              <a:chOff x="6649496" y="2870748"/>
              <a:chExt cx="1660336" cy="1917385"/>
            </a:xfrm>
          </p:grpSpPr>
          <p:sp>
            <p:nvSpPr>
              <p:cNvPr id="159" name="Oval 158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0" name="Oval 159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1" name="Oval 160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63" name="Straight Connector 162"/>
              <p:cNvCxnSpPr>
                <a:endCxn id="162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>
                <a:endCxn id="161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>
                <a:endCxn id="160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oup 145"/>
            <p:cNvGrpSpPr/>
            <p:nvPr/>
          </p:nvGrpSpPr>
          <p:grpSpPr>
            <a:xfrm>
              <a:off x="9856468" y="1839583"/>
              <a:ext cx="1660336" cy="1917385"/>
              <a:chOff x="6649496" y="2870748"/>
              <a:chExt cx="1660336" cy="1917385"/>
            </a:xfrm>
          </p:grpSpPr>
          <p:sp>
            <p:nvSpPr>
              <p:cNvPr id="151" name="Oval 150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2" name="Oval 151"/>
              <p:cNvSpPr/>
              <p:nvPr/>
            </p:nvSpPr>
            <p:spPr bwMode="auto">
              <a:xfrm>
                <a:off x="7944072" y="2870748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3" name="Oval 152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4" name="Oval 153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cxnSp>
            <p:nvCxnSpPr>
              <p:cNvPr id="155" name="Straight Connector 154"/>
              <p:cNvCxnSpPr>
                <a:endCxn id="154" idx="2"/>
              </p:cNvCxnSpPr>
              <p:nvPr/>
            </p:nvCxnSpPr>
            <p:spPr>
              <a:xfrm>
                <a:off x="6703060" y="3827255"/>
                <a:ext cx="1241012" cy="26078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6649496" y="3956571"/>
                <a:ext cx="1294576" cy="64868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/>
              <p:cNvCxnSpPr>
                <a:endCxn id="153" idx="2"/>
              </p:cNvCxnSpPr>
              <p:nvPr/>
            </p:nvCxnSpPr>
            <p:spPr>
              <a:xfrm flipV="1">
                <a:off x="6703060" y="3570836"/>
                <a:ext cx="1241012" cy="2564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>
                <a:endCxn id="152" idx="2"/>
              </p:cNvCxnSpPr>
              <p:nvPr/>
            </p:nvCxnSpPr>
            <p:spPr>
              <a:xfrm flipV="1">
                <a:off x="6649496" y="3053628"/>
                <a:ext cx="1294576" cy="64431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oup 146"/>
            <p:cNvGrpSpPr/>
            <p:nvPr/>
          </p:nvGrpSpPr>
          <p:grpSpPr>
            <a:xfrm>
              <a:off x="11151044" y="1853892"/>
              <a:ext cx="365760" cy="1400177"/>
              <a:chOff x="7944072" y="3387956"/>
              <a:chExt cx="365760" cy="1400177"/>
            </a:xfrm>
          </p:grpSpPr>
          <p:sp>
            <p:nvSpPr>
              <p:cNvPr id="148" name="Oval 147"/>
              <p:cNvSpPr/>
              <p:nvPr/>
            </p:nvSpPr>
            <p:spPr bwMode="auto">
              <a:xfrm>
                <a:off x="7944072" y="4422373"/>
                <a:ext cx="365760" cy="365760"/>
              </a:xfrm>
              <a:prstGeom prst="ellipse">
                <a:avLst/>
              </a:prstGeom>
              <a:ln>
                <a:noFill/>
                <a:headEnd type="none" w="med" len="med"/>
                <a:tailEnd type="none" w="med" len="med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 bwMode="auto">
              <a:xfrm>
                <a:off x="7944072" y="3387956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0" name="Oval 149"/>
              <p:cNvSpPr/>
              <p:nvPr/>
            </p:nvSpPr>
            <p:spPr bwMode="auto">
              <a:xfrm>
                <a:off x="7944072" y="3905164"/>
                <a:ext cx="365760" cy="36576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sp>
        <p:nvSpPr>
          <p:cNvPr id="190" name="Rectangle 189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89" name="Group 188"/>
          <p:cNvGrpSpPr/>
          <p:nvPr/>
        </p:nvGrpSpPr>
        <p:grpSpPr>
          <a:xfrm>
            <a:off x="9667724" y="6115958"/>
            <a:ext cx="2515373" cy="413904"/>
            <a:chOff x="10430206" y="6488311"/>
            <a:chExt cx="1506000" cy="247812"/>
          </a:xfrm>
          <a:solidFill>
            <a:srgbClr val="0078D7"/>
          </a:solidFill>
        </p:grpSpPr>
        <p:sp>
          <p:nvSpPr>
            <p:cNvPr id="191" name="Freeform 190"/>
            <p:cNvSpPr>
              <a:spLocks/>
            </p:cNvSpPr>
            <p:nvPr/>
          </p:nvSpPr>
          <p:spPr bwMode="auto">
            <a:xfrm>
              <a:off x="11742539" y="6488311"/>
              <a:ext cx="193667" cy="247812"/>
            </a:xfrm>
            <a:custGeom>
              <a:avLst/>
              <a:gdLst>
                <a:gd name="T0" fmla="*/ 211 w 248"/>
                <a:gd name="T1" fmla="*/ 220 h 317"/>
                <a:gd name="T2" fmla="*/ 164 w 248"/>
                <a:gd name="T3" fmla="*/ 189 h 317"/>
                <a:gd name="T4" fmla="*/ 164 w 248"/>
                <a:gd name="T5" fmla="*/ 168 h 317"/>
                <a:gd name="T6" fmla="*/ 179 w 248"/>
                <a:gd name="T7" fmla="*/ 132 h 317"/>
                <a:gd name="T8" fmla="*/ 185 w 248"/>
                <a:gd name="T9" fmla="*/ 129 h 317"/>
                <a:gd name="T10" fmla="*/ 192 w 248"/>
                <a:gd name="T11" fmla="*/ 109 h 317"/>
                <a:gd name="T12" fmla="*/ 185 w 248"/>
                <a:gd name="T13" fmla="*/ 102 h 317"/>
                <a:gd name="T14" fmla="*/ 186 w 248"/>
                <a:gd name="T15" fmla="*/ 45 h 317"/>
                <a:gd name="T16" fmla="*/ 124 w 248"/>
                <a:gd name="T17" fmla="*/ 0 h 317"/>
                <a:gd name="T18" fmla="*/ 63 w 248"/>
                <a:gd name="T19" fmla="*/ 45 h 317"/>
                <a:gd name="T20" fmla="*/ 63 w 248"/>
                <a:gd name="T21" fmla="*/ 102 h 317"/>
                <a:gd name="T22" fmla="*/ 57 w 248"/>
                <a:gd name="T23" fmla="*/ 109 h 317"/>
                <a:gd name="T24" fmla="*/ 65 w 248"/>
                <a:gd name="T25" fmla="*/ 129 h 317"/>
                <a:gd name="T26" fmla="*/ 69 w 248"/>
                <a:gd name="T27" fmla="*/ 132 h 317"/>
                <a:gd name="T28" fmla="*/ 85 w 248"/>
                <a:gd name="T29" fmla="*/ 168 h 317"/>
                <a:gd name="T30" fmla="*/ 85 w 248"/>
                <a:gd name="T31" fmla="*/ 189 h 317"/>
                <a:gd name="T32" fmla="*/ 38 w 248"/>
                <a:gd name="T33" fmla="*/ 220 h 317"/>
                <a:gd name="T34" fmla="*/ 6 w 248"/>
                <a:gd name="T35" fmla="*/ 286 h 317"/>
                <a:gd name="T36" fmla="*/ 124 w 248"/>
                <a:gd name="T37" fmla="*/ 316 h 317"/>
                <a:gd name="T38" fmla="*/ 242 w 248"/>
                <a:gd name="T39" fmla="*/ 286 h 317"/>
                <a:gd name="T40" fmla="*/ 211 w 248"/>
                <a:gd name="T41" fmla="*/ 2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8" h="317">
                  <a:moveTo>
                    <a:pt x="211" y="220"/>
                  </a:moveTo>
                  <a:cubicBezTo>
                    <a:pt x="191" y="217"/>
                    <a:pt x="164" y="197"/>
                    <a:pt x="164" y="189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4" y="160"/>
                    <a:pt x="174" y="145"/>
                    <a:pt x="179" y="132"/>
                  </a:cubicBezTo>
                  <a:cubicBezTo>
                    <a:pt x="179" y="131"/>
                    <a:pt x="182" y="132"/>
                    <a:pt x="185" y="129"/>
                  </a:cubicBezTo>
                  <a:cubicBezTo>
                    <a:pt x="190" y="123"/>
                    <a:pt x="190" y="113"/>
                    <a:pt x="192" y="109"/>
                  </a:cubicBezTo>
                  <a:cubicBezTo>
                    <a:pt x="193" y="103"/>
                    <a:pt x="185" y="102"/>
                    <a:pt x="185" y="102"/>
                  </a:cubicBezTo>
                  <a:cubicBezTo>
                    <a:pt x="185" y="102"/>
                    <a:pt x="191" y="67"/>
                    <a:pt x="186" y="45"/>
                  </a:cubicBezTo>
                  <a:cubicBezTo>
                    <a:pt x="179" y="15"/>
                    <a:pt x="140" y="0"/>
                    <a:pt x="124" y="0"/>
                  </a:cubicBezTo>
                  <a:cubicBezTo>
                    <a:pt x="109" y="0"/>
                    <a:pt x="70" y="15"/>
                    <a:pt x="63" y="45"/>
                  </a:cubicBezTo>
                  <a:cubicBezTo>
                    <a:pt x="57" y="67"/>
                    <a:pt x="63" y="102"/>
                    <a:pt x="63" y="102"/>
                  </a:cubicBezTo>
                  <a:cubicBezTo>
                    <a:pt x="63" y="102"/>
                    <a:pt x="56" y="103"/>
                    <a:pt x="57" y="109"/>
                  </a:cubicBezTo>
                  <a:cubicBezTo>
                    <a:pt x="58" y="113"/>
                    <a:pt x="60" y="123"/>
                    <a:pt x="65" y="129"/>
                  </a:cubicBezTo>
                  <a:cubicBezTo>
                    <a:pt x="67" y="132"/>
                    <a:pt x="69" y="131"/>
                    <a:pt x="69" y="132"/>
                  </a:cubicBezTo>
                  <a:cubicBezTo>
                    <a:pt x="74" y="145"/>
                    <a:pt x="85" y="160"/>
                    <a:pt x="85" y="168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5" y="197"/>
                    <a:pt x="57" y="217"/>
                    <a:pt x="38" y="220"/>
                  </a:cubicBezTo>
                  <a:cubicBezTo>
                    <a:pt x="12" y="224"/>
                    <a:pt x="0" y="242"/>
                    <a:pt x="6" y="286"/>
                  </a:cubicBezTo>
                  <a:cubicBezTo>
                    <a:pt x="9" y="308"/>
                    <a:pt x="66" y="317"/>
                    <a:pt x="124" y="316"/>
                  </a:cubicBezTo>
                  <a:cubicBezTo>
                    <a:pt x="181" y="317"/>
                    <a:pt x="239" y="308"/>
                    <a:pt x="242" y="286"/>
                  </a:cubicBezTo>
                  <a:cubicBezTo>
                    <a:pt x="248" y="242"/>
                    <a:pt x="236" y="224"/>
                    <a:pt x="211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10430206" y="6547208"/>
              <a:ext cx="1290947" cy="11609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Identity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72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1" grpId="0"/>
      <p:bldP spid="42" grpId="0"/>
      <p:bldP spid="2" grpId="0" animBg="1"/>
      <p:bldP spid="9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 4"/>
          <p:cNvSpPr/>
          <p:nvPr/>
        </p:nvSpPr>
        <p:spPr bwMode="auto">
          <a:xfrm>
            <a:off x="6786787" y="1833834"/>
            <a:ext cx="2418173" cy="722237"/>
          </a:xfrm>
          <a:prstGeom prst="rightArrow">
            <a:avLst/>
          </a:prstGeom>
          <a:solidFill>
            <a:srgbClr val="00BCF2"/>
          </a:solidFill>
          <a:ln w="28575">
            <a:solidFill>
              <a:srgbClr val="0078D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52659" y="546450"/>
            <a:ext cx="2734128" cy="2432024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FF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78D7"/>
                </a:solidFill>
                <a:ea typeface="Segoe UI" pitchFamily="34" charset="0"/>
                <a:cs typeface="Segoe UI" pitchFamily="34" charset="0"/>
              </a:rPr>
              <a:t>OS</a:t>
            </a:r>
          </a:p>
        </p:txBody>
      </p:sp>
      <p:sp>
        <p:nvSpPr>
          <p:cNvPr id="27" name="Title 2"/>
          <p:cNvSpPr txBox="1">
            <a:spLocks/>
          </p:cNvSpPr>
          <p:nvPr/>
        </p:nvSpPr>
        <p:spPr>
          <a:xfrm>
            <a:off x="618148" y="1309179"/>
            <a:ext cx="2871532" cy="917575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smtClean="0">
                <a:solidFill>
                  <a:srgbClr val="FFFFFF"/>
                </a:solidFill>
              </a:rPr>
              <a:t>Virtual Secure Mode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" name="Ar 4"/>
          <p:cNvSpPr/>
          <p:nvPr/>
        </p:nvSpPr>
        <p:spPr bwMode="auto">
          <a:xfrm rot="16200000">
            <a:off x="4773301" y="3047935"/>
            <a:ext cx="1292845" cy="731520"/>
          </a:xfrm>
          <a:prstGeom prst="rightArrow">
            <a:avLst/>
          </a:prstGeom>
          <a:solidFill>
            <a:srgbClr val="005AA1"/>
          </a:solidFill>
          <a:ln w="38100">
            <a:solidFill>
              <a:srgbClr val="0078D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0" name="Ar 4"/>
          <p:cNvSpPr/>
          <p:nvPr/>
        </p:nvSpPr>
        <p:spPr bwMode="auto">
          <a:xfrm rot="10800000">
            <a:off x="6553198" y="860377"/>
            <a:ext cx="2921001" cy="722237"/>
          </a:xfrm>
          <a:prstGeom prst="rightArrow">
            <a:avLst/>
          </a:prstGeom>
          <a:solidFill>
            <a:srgbClr val="00BCF2"/>
          </a:solidFill>
          <a:ln w="28575">
            <a:solidFill>
              <a:srgbClr val="0078D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263742" y="546450"/>
            <a:ext cx="2734127" cy="2432024"/>
          </a:xfrm>
          <a:prstGeom prst="rect">
            <a:avLst/>
          </a:prstGeom>
          <a:solidFill>
            <a:schemeClr val="tx1"/>
          </a:solidFill>
          <a:ln w="38100" cmpd="sng">
            <a:solidFill>
              <a:srgbClr val="FFFFFF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78D7"/>
                </a:solidFill>
                <a:ea typeface="Segoe UI" pitchFamily="34" charset="0"/>
                <a:cs typeface="Segoe UI" pitchFamily="34" charset="0"/>
              </a:rPr>
              <a:t>VSM</a:t>
            </a:r>
          </a:p>
        </p:txBody>
      </p:sp>
      <p:sp>
        <p:nvSpPr>
          <p:cNvPr id="18" name="Ar 4"/>
          <p:cNvSpPr/>
          <p:nvPr/>
        </p:nvSpPr>
        <p:spPr bwMode="auto">
          <a:xfrm rot="16200000">
            <a:off x="9984383" y="3047935"/>
            <a:ext cx="1292845" cy="731520"/>
          </a:xfrm>
          <a:prstGeom prst="rightArrow">
            <a:avLst/>
          </a:prstGeom>
          <a:solidFill>
            <a:srgbClr val="005AA1"/>
          </a:solidFill>
          <a:ln w="38100">
            <a:solidFill>
              <a:srgbClr val="0078D7"/>
            </a:solidFill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4052659" y="4370271"/>
            <a:ext cx="7945212" cy="901969"/>
          </a:xfrm>
          <a:prstGeom prst="rect">
            <a:avLst/>
          </a:prstGeom>
          <a:solidFill>
            <a:srgbClr val="005AA1"/>
          </a:solidFill>
          <a:ln w="3175" cmpd="thickThin">
            <a:solidFill>
              <a:srgbClr val="0078D7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CPU with Virtualization Extensions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4052659" y="3353469"/>
            <a:ext cx="7945212" cy="901969"/>
          </a:xfrm>
          <a:prstGeom prst="rect">
            <a:avLst/>
          </a:prstGeom>
          <a:solidFill>
            <a:srgbClr val="005AA1"/>
          </a:solidFill>
          <a:ln w="3175" cmpd="thickThin">
            <a:solidFill>
              <a:srgbClr val="0078D7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Hyper-V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667724" y="6115958"/>
            <a:ext cx="2515373" cy="413904"/>
            <a:chOff x="10430206" y="6488311"/>
            <a:chExt cx="1506000" cy="247812"/>
          </a:xfrm>
          <a:solidFill>
            <a:srgbClr val="0078D7"/>
          </a:solidFill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1742539" y="6488311"/>
              <a:ext cx="193667" cy="247812"/>
            </a:xfrm>
            <a:custGeom>
              <a:avLst/>
              <a:gdLst>
                <a:gd name="T0" fmla="*/ 211 w 248"/>
                <a:gd name="T1" fmla="*/ 220 h 317"/>
                <a:gd name="T2" fmla="*/ 164 w 248"/>
                <a:gd name="T3" fmla="*/ 189 h 317"/>
                <a:gd name="T4" fmla="*/ 164 w 248"/>
                <a:gd name="T5" fmla="*/ 168 h 317"/>
                <a:gd name="T6" fmla="*/ 179 w 248"/>
                <a:gd name="T7" fmla="*/ 132 h 317"/>
                <a:gd name="T8" fmla="*/ 185 w 248"/>
                <a:gd name="T9" fmla="*/ 129 h 317"/>
                <a:gd name="T10" fmla="*/ 192 w 248"/>
                <a:gd name="T11" fmla="*/ 109 h 317"/>
                <a:gd name="T12" fmla="*/ 185 w 248"/>
                <a:gd name="T13" fmla="*/ 102 h 317"/>
                <a:gd name="T14" fmla="*/ 186 w 248"/>
                <a:gd name="T15" fmla="*/ 45 h 317"/>
                <a:gd name="T16" fmla="*/ 124 w 248"/>
                <a:gd name="T17" fmla="*/ 0 h 317"/>
                <a:gd name="T18" fmla="*/ 63 w 248"/>
                <a:gd name="T19" fmla="*/ 45 h 317"/>
                <a:gd name="T20" fmla="*/ 63 w 248"/>
                <a:gd name="T21" fmla="*/ 102 h 317"/>
                <a:gd name="T22" fmla="*/ 57 w 248"/>
                <a:gd name="T23" fmla="*/ 109 h 317"/>
                <a:gd name="T24" fmla="*/ 65 w 248"/>
                <a:gd name="T25" fmla="*/ 129 h 317"/>
                <a:gd name="T26" fmla="*/ 69 w 248"/>
                <a:gd name="T27" fmla="*/ 132 h 317"/>
                <a:gd name="T28" fmla="*/ 85 w 248"/>
                <a:gd name="T29" fmla="*/ 168 h 317"/>
                <a:gd name="T30" fmla="*/ 85 w 248"/>
                <a:gd name="T31" fmla="*/ 189 h 317"/>
                <a:gd name="T32" fmla="*/ 38 w 248"/>
                <a:gd name="T33" fmla="*/ 220 h 317"/>
                <a:gd name="T34" fmla="*/ 6 w 248"/>
                <a:gd name="T35" fmla="*/ 286 h 317"/>
                <a:gd name="T36" fmla="*/ 124 w 248"/>
                <a:gd name="T37" fmla="*/ 316 h 317"/>
                <a:gd name="T38" fmla="*/ 242 w 248"/>
                <a:gd name="T39" fmla="*/ 286 h 317"/>
                <a:gd name="T40" fmla="*/ 211 w 248"/>
                <a:gd name="T41" fmla="*/ 2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8" h="317">
                  <a:moveTo>
                    <a:pt x="211" y="220"/>
                  </a:moveTo>
                  <a:cubicBezTo>
                    <a:pt x="191" y="217"/>
                    <a:pt x="164" y="197"/>
                    <a:pt x="164" y="189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4" y="160"/>
                    <a:pt x="174" y="145"/>
                    <a:pt x="179" y="132"/>
                  </a:cubicBezTo>
                  <a:cubicBezTo>
                    <a:pt x="179" y="131"/>
                    <a:pt x="182" y="132"/>
                    <a:pt x="185" y="129"/>
                  </a:cubicBezTo>
                  <a:cubicBezTo>
                    <a:pt x="190" y="123"/>
                    <a:pt x="190" y="113"/>
                    <a:pt x="192" y="109"/>
                  </a:cubicBezTo>
                  <a:cubicBezTo>
                    <a:pt x="193" y="103"/>
                    <a:pt x="185" y="102"/>
                    <a:pt x="185" y="102"/>
                  </a:cubicBezTo>
                  <a:cubicBezTo>
                    <a:pt x="185" y="102"/>
                    <a:pt x="191" y="67"/>
                    <a:pt x="186" y="45"/>
                  </a:cubicBezTo>
                  <a:cubicBezTo>
                    <a:pt x="179" y="15"/>
                    <a:pt x="140" y="0"/>
                    <a:pt x="124" y="0"/>
                  </a:cubicBezTo>
                  <a:cubicBezTo>
                    <a:pt x="109" y="0"/>
                    <a:pt x="70" y="15"/>
                    <a:pt x="63" y="45"/>
                  </a:cubicBezTo>
                  <a:cubicBezTo>
                    <a:pt x="57" y="67"/>
                    <a:pt x="63" y="102"/>
                    <a:pt x="63" y="102"/>
                  </a:cubicBezTo>
                  <a:cubicBezTo>
                    <a:pt x="63" y="102"/>
                    <a:pt x="56" y="103"/>
                    <a:pt x="57" y="109"/>
                  </a:cubicBezTo>
                  <a:cubicBezTo>
                    <a:pt x="58" y="113"/>
                    <a:pt x="60" y="123"/>
                    <a:pt x="65" y="129"/>
                  </a:cubicBezTo>
                  <a:cubicBezTo>
                    <a:pt x="67" y="132"/>
                    <a:pt x="69" y="131"/>
                    <a:pt x="69" y="132"/>
                  </a:cubicBezTo>
                  <a:cubicBezTo>
                    <a:pt x="74" y="145"/>
                    <a:pt x="85" y="160"/>
                    <a:pt x="85" y="168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5" y="197"/>
                    <a:pt x="57" y="217"/>
                    <a:pt x="38" y="220"/>
                  </a:cubicBezTo>
                  <a:cubicBezTo>
                    <a:pt x="12" y="224"/>
                    <a:pt x="0" y="242"/>
                    <a:pt x="6" y="286"/>
                  </a:cubicBezTo>
                  <a:cubicBezTo>
                    <a:pt x="9" y="308"/>
                    <a:pt x="66" y="317"/>
                    <a:pt x="124" y="316"/>
                  </a:cubicBezTo>
                  <a:cubicBezTo>
                    <a:pt x="181" y="317"/>
                    <a:pt x="239" y="308"/>
                    <a:pt x="242" y="286"/>
                  </a:cubicBezTo>
                  <a:cubicBezTo>
                    <a:pt x="248" y="242"/>
                    <a:pt x="236" y="224"/>
                    <a:pt x="211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430206" y="6547208"/>
              <a:ext cx="1290947" cy="11609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Identity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375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28208" y="2089340"/>
            <a:ext cx="8428590" cy="2815844"/>
            <a:chOff x="2402808" y="2089340"/>
            <a:chExt cx="8428590" cy="2815844"/>
          </a:xfrm>
        </p:grpSpPr>
        <p:sp>
          <p:nvSpPr>
            <p:cNvPr id="4" name="TextBox 3"/>
            <p:cNvSpPr txBox="1"/>
            <p:nvPr/>
          </p:nvSpPr>
          <p:spPr>
            <a:xfrm>
              <a:off x="5216869" y="2489294"/>
              <a:ext cx="5614529" cy="1938992"/>
            </a:xfrm>
            <a:prstGeom prst="rect">
              <a:avLst/>
            </a:prstGeom>
            <a:noFill/>
          </p:spPr>
          <p:txBody>
            <a:bodyPr wrap="square" lIns="457200" tIns="0" rIns="0" bIns="0" rtlCol="0">
              <a:spAutoFit/>
            </a:bodyPr>
            <a:lstStyle/>
            <a:p>
              <a:pPr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7000" b="1" dirty="0" smtClean="0">
                  <a:solidFill>
                    <a:srgbClr val="FFFFFF"/>
                  </a:solidFill>
                </a:rPr>
                <a:t>Information Protection</a:t>
              </a:r>
              <a:endParaRPr lang="en-US" sz="70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2402808" y="2089340"/>
              <a:ext cx="2814061" cy="2815844"/>
            </a:xfrm>
            <a:custGeom>
              <a:avLst/>
              <a:gdLst>
                <a:gd name="T0" fmla="*/ 317 w 634"/>
                <a:gd name="T1" fmla="*/ 0 h 634"/>
                <a:gd name="T2" fmla="*/ 0 w 634"/>
                <a:gd name="T3" fmla="*/ 317 h 634"/>
                <a:gd name="T4" fmla="*/ 317 w 634"/>
                <a:gd name="T5" fmla="*/ 634 h 634"/>
                <a:gd name="T6" fmla="*/ 634 w 634"/>
                <a:gd name="T7" fmla="*/ 317 h 634"/>
                <a:gd name="T8" fmla="*/ 317 w 634"/>
                <a:gd name="T9" fmla="*/ 0 h 634"/>
                <a:gd name="T10" fmla="*/ 317 w 634"/>
                <a:gd name="T11" fmla="*/ 584 h 634"/>
                <a:gd name="T12" fmla="*/ 50 w 634"/>
                <a:gd name="T13" fmla="*/ 317 h 634"/>
                <a:gd name="T14" fmla="*/ 317 w 634"/>
                <a:gd name="T15" fmla="*/ 50 h 634"/>
                <a:gd name="T16" fmla="*/ 584 w 634"/>
                <a:gd name="T17" fmla="*/ 317 h 634"/>
                <a:gd name="T18" fmla="*/ 317 w 634"/>
                <a:gd name="T19" fmla="*/ 58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634">
                  <a:moveTo>
                    <a:pt x="317" y="0"/>
                  </a:moveTo>
                  <a:cubicBezTo>
                    <a:pt x="142" y="0"/>
                    <a:pt x="0" y="142"/>
                    <a:pt x="0" y="317"/>
                  </a:cubicBezTo>
                  <a:cubicBezTo>
                    <a:pt x="0" y="492"/>
                    <a:pt x="142" y="634"/>
                    <a:pt x="317" y="634"/>
                  </a:cubicBezTo>
                  <a:cubicBezTo>
                    <a:pt x="492" y="634"/>
                    <a:pt x="634" y="492"/>
                    <a:pt x="634" y="317"/>
                  </a:cubicBezTo>
                  <a:cubicBezTo>
                    <a:pt x="634" y="142"/>
                    <a:pt x="492" y="0"/>
                    <a:pt x="317" y="0"/>
                  </a:cubicBezTo>
                  <a:close/>
                  <a:moveTo>
                    <a:pt x="317" y="584"/>
                  </a:moveTo>
                  <a:cubicBezTo>
                    <a:pt x="170" y="584"/>
                    <a:pt x="50" y="465"/>
                    <a:pt x="50" y="317"/>
                  </a:cubicBezTo>
                  <a:cubicBezTo>
                    <a:pt x="50" y="169"/>
                    <a:pt x="170" y="50"/>
                    <a:pt x="317" y="50"/>
                  </a:cubicBezTo>
                  <a:cubicBezTo>
                    <a:pt x="465" y="50"/>
                    <a:pt x="584" y="169"/>
                    <a:pt x="584" y="317"/>
                  </a:cubicBezTo>
                  <a:cubicBezTo>
                    <a:pt x="584" y="465"/>
                    <a:pt x="465" y="584"/>
                    <a:pt x="317" y="5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solidFill>
                  <a:srgbClr val="505050"/>
                </a:solidFill>
              </a:endParaRPr>
            </a:p>
          </p:txBody>
        </p:sp>
        <p:sp>
          <p:nvSpPr>
            <p:cNvPr id="25" name="Freeform 79"/>
            <p:cNvSpPr>
              <a:spLocks noChangeAspect="1" noEditPoints="1"/>
            </p:cNvSpPr>
            <p:nvPr/>
          </p:nvSpPr>
          <p:spPr bwMode="black">
            <a:xfrm rot="16200000">
              <a:off x="3272933" y="2830747"/>
              <a:ext cx="1073809" cy="1333029"/>
            </a:xfrm>
            <a:custGeom>
              <a:avLst/>
              <a:gdLst>
                <a:gd name="T0" fmla="*/ 277 w 277"/>
                <a:gd name="T1" fmla="*/ 171 h 344"/>
                <a:gd name="T2" fmla="*/ 277 w 277"/>
                <a:gd name="T3" fmla="*/ 251 h 344"/>
                <a:gd name="T4" fmla="*/ 274 w 277"/>
                <a:gd name="T5" fmla="*/ 258 h 344"/>
                <a:gd name="T6" fmla="*/ 251 w 277"/>
                <a:gd name="T7" fmla="*/ 280 h 344"/>
                <a:gd name="T8" fmla="*/ 251 w 277"/>
                <a:gd name="T9" fmla="*/ 295 h 344"/>
                <a:gd name="T10" fmla="*/ 248 w 277"/>
                <a:gd name="T11" fmla="*/ 302 h 344"/>
                <a:gd name="T12" fmla="*/ 241 w 277"/>
                <a:gd name="T13" fmla="*/ 305 h 344"/>
                <a:gd name="T14" fmla="*/ 10 w 277"/>
                <a:gd name="T15" fmla="*/ 305 h 344"/>
                <a:gd name="T16" fmla="*/ 3 w 277"/>
                <a:gd name="T17" fmla="*/ 302 h 344"/>
                <a:gd name="T18" fmla="*/ 0 w 277"/>
                <a:gd name="T19" fmla="*/ 295 h 344"/>
                <a:gd name="T20" fmla="*/ 0 w 277"/>
                <a:gd name="T21" fmla="*/ 9 h 344"/>
                <a:gd name="T22" fmla="*/ 3 w 277"/>
                <a:gd name="T23" fmla="*/ 2 h 344"/>
                <a:gd name="T24" fmla="*/ 10 w 277"/>
                <a:gd name="T25" fmla="*/ 0 h 344"/>
                <a:gd name="T26" fmla="*/ 241 w 277"/>
                <a:gd name="T27" fmla="*/ 0 h 344"/>
                <a:gd name="T28" fmla="*/ 248 w 277"/>
                <a:gd name="T29" fmla="*/ 2 h 344"/>
                <a:gd name="T30" fmla="*/ 251 w 277"/>
                <a:gd name="T31" fmla="*/ 9 h 344"/>
                <a:gd name="T32" fmla="*/ 251 w 277"/>
                <a:gd name="T33" fmla="*/ 143 h 344"/>
                <a:gd name="T34" fmla="*/ 274 w 277"/>
                <a:gd name="T35" fmla="*/ 164 h 344"/>
                <a:gd name="T36" fmla="*/ 277 w 277"/>
                <a:gd name="T37" fmla="*/ 171 h 344"/>
                <a:gd name="T38" fmla="*/ 3 w 277"/>
                <a:gd name="T39" fmla="*/ 2 h 344"/>
                <a:gd name="T40" fmla="*/ 0 w 277"/>
                <a:gd name="T41" fmla="*/ 9 h 344"/>
                <a:gd name="T42" fmla="*/ 0 w 277"/>
                <a:gd name="T43" fmla="*/ 295 h 344"/>
                <a:gd name="T44" fmla="*/ 3 w 277"/>
                <a:gd name="T45" fmla="*/ 302 h 344"/>
                <a:gd name="T46" fmla="*/ 10 w 277"/>
                <a:gd name="T47" fmla="*/ 305 h 344"/>
                <a:gd name="T48" fmla="*/ 199 w 277"/>
                <a:gd name="T49" fmla="*/ 305 h 344"/>
                <a:gd name="T50" fmla="*/ 199 w 277"/>
                <a:gd name="T51" fmla="*/ 191 h 344"/>
                <a:gd name="T52" fmla="*/ 216 w 277"/>
                <a:gd name="T53" fmla="*/ 171 h 344"/>
                <a:gd name="T54" fmla="*/ 222 w 277"/>
                <a:gd name="T55" fmla="*/ 155 h 344"/>
                <a:gd name="T56" fmla="*/ 222 w 277"/>
                <a:gd name="T57" fmla="*/ 56 h 344"/>
                <a:gd name="T58" fmla="*/ 202 w 277"/>
                <a:gd name="T59" fmla="*/ 32 h 344"/>
                <a:gd name="T60" fmla="*/ 31 w 277"/>
                <a:gd name="T61" fmla="*/ 0 h 344"/>
                <a:gd name="T62" fmla="*/ 10 w 277"/>
                <a:gd name="T63" fmla="*/ 0 h 344"/>
                <a:gd name="T64" fmla="*/ 3 w 277"/>
                <a:gd name="T65" fmla="*/ 2 h 344"/>
                <a:gd name="T66" fmla="*/ 200 w 277"/>
                <a:gd name="T67" fmla="*/ 47 h 344"/>
                <a:gd name="T68" fmla="*/ 11 w 277"/>
                <a:gd name="T69" fmla="*/ 11 h 344"/>
                <a:gd name="T70" fmla="*/ 4 w 277"/>
                <a:gd name="T71" fmla="*/ 13 h 344"/>
                <a:gd name="T72" fmla="*/ 0 w 277"/>
                <a:gd name="T73" fmla="*/ 20 h 344"/>
                <a:gd name="T74" fmla="*/ 0 w 277"/>
                <a:gd name="T75" fmla="*/ 302 h 344"/>
                <a:gd name="T76" fmla="*/ 8 w 277"/>
                <a:gd name="T77" fmla="*/ 311 h 344"/>
                <a:gd name="T78" fmla="*/ 173 w 277"/>
                <a:gd name="T79" fmla="*/ 343 h 344"/>
                <a:gd name="T80" fmla="*/ 181 w 277"/>
                <a:gd name="T81" fmla="*/ 341 h 344"/>
                <a:gd name="T82" fmla="*/ 184 w 277"/>
                <a:gd name="T83" fmla="*/ 334 h 344"/>
                <a:gd name="T84" fmla="*/ 184 w 277"/>
                <a:gd name="T85" fmla="*/ 185 h 344"/>
                <a:gd name="T86" fmla="*/ 205 w 277"/>
                <a:gd name="T87" fmla="*/ 161 h 344"/>
                <a:gd name="T88" fmla="*/ 207 w 277"/>
                <a:gd name="T89" fmla="*/ 155 h 344"/>
                <a:gd name="T90" fmla="*/ 207 w 277"/>
                <a:gd name="T91" fmla="*/ 56 h 344"/>
                <a:gd name="T92" fmla="*/ 200 w 277"/>
                <a:gd name="T93" fmla="*/ 4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77" h="344">
                  <a:moveTo>
                    <a:pt x="277" y="171"/>
                  </a:moveTo>
                  <a:cubicBezTo>
                    <a:pt x="277" y="251"/>
                    <a:pt x="277" y="251"/>
                    <a:pt x="277" y="251"/>
                  </a:cubicBezTo>
                  <a:cubicBezTo>
                    <a:pt x="277" y="254"/>
                    <a:pt x="276" y="256"/>
                    <a:pt x="274" y="258"/>
                  </a:cubicBezTo>
                  <a:cubicBezTo>
                    <a:pt x="251" y="280"/>
                    <a:pt x="251" y="280"/>
                    <a:pt x="251" y="280"/>
                  </a:cubicBezTo>
                  <a:cubicBezTo>
                    <a:pt x="251" y="295"/>
                    <a:pt x="251" y="295"/>
                    <a:pt x="251" y="295"/>
                  </a:cubicBezTo>
                  <a:cubicBezTo>
                    <a:pt x="251" y="298"/>
                    <a:pt x="250" y="300"/>
                    <a:pt x="248" y="302"/>
                  </a:cubicBezTo>
                  <a:cubicBezTo>
                    <a:pt x="246" y="304"/>
                    <a:pt x="244" y="305"/>
                    <a:pt x="241" y="305"/>
                  </a:cubicBezTo>
                  <a:cubicBezTo>
                    <a:pt x="10" y="305"/>
                    <a:pt x="10" y="305"/>
                    <a:pt x="10" y="305"/>
                  </a:cubicBezTo>
                  <a:cubicBezTo>
                    <a:pt x="7" y="305"/>
                    <a:pt x="5" y="304"/>
                    <a:pt x="3" y="302"/>
                  </a:cubicBezTo>
                  <a:cubicBezTo>
                    <a:pt x="1" y="300"/>
                    <a:pt x="0" y="298"/>
                    <a:pt x="0" y="295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1" y="4"/>
                    <a:pt x="3" y="2"/>
                  </a:cubicBezTo>
                  <a:cubicBezTo>
                    <a:pt x="5" y="1"/>
                    <a:pt x="7" y="0"/>
                    <a:pt x="10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44" y="0"/>
                    <a:pt x="246" y="1"/>
                    <a:pt x="248" y="2"/>
                  </a:cubicBezTo>
                  <a:cubicBezTo>
                    <a:pt x="250" y="4"/>
                    <a:pt x="251" y="6"/>
                    <a:pt x="251" y="9"/>
                  </a:cubicBezTo>
                  <a:cubicBezTo>
                    <a:pt x="251" y="143"/>
                    <a:pt x="251" y="143"/>
                    <a:pt x="251" y="143"/>
                  </a:cubicBezTo>
                  <a:cubicBezTo>
                    <a:pt x="274" y="164"/>
                    <a:pt x="274" y="164"/>
                    <a:pt x="274" y="164"/>
                  </a:cubicBezTo>
                  <a:cubicBezTo>
                    <a:pt x="276" y="166"/>
                    <a:pt x="277" y="169"/>
                    <a:pt x="277" y="171"/>
                  </a:cubicBezTo>
                  <a:close/>
                  <a:moveTo>
                    <a:pt x="3" y="2"/>
                  </a:moveTo>
                  <a:cubicBezTo>
                    <a:pt x="1" y="4"/>
                    <a:pt x="0" y="6"/>
                    <a:pt x="0" y="9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0" y="298"/>
                    <a:pt x="1" y="300"/>
                    <a:pt x="3" y="302"/>
                  </a:cubicBezTo>
                  <a:cubicBezTo>
                    <a:pt x="5" y="304"/>
                    <a:pt x="7" y="305"/>
                    <a:pt x="10" y="305"/>
                  </a:cubicBezTo>
                  <a:cubicBezTo>
                    <a:pt x="199" y="305"/>
                    <a:pt x="199" y="305"/>
                    <a:pt x="199" y="305"/>
                  </a:cubicBezTo>
                  <a:cubicBezTo>
                    <a:pt x="199" y="191"/>
                    <a:pt x="199" y="191"/>
                    <a:pt x="199" y="191"/>
                  </a:cubicBezTo>
                  <a:cubicBezTo>
                    <a:pt x="204" y="185"/>
                    <a:pt x="216" y="171"/>
                    <a:pt x="216" y="171"/>
                  </a:cubicBezTo>
                  <a:cubicBezTo>
                    <a:pt x="220" y="166"/>
                    <a:pt x="222" y="161"/>
                    <a:pt x="222" y="155"/>
                  </a:cubicBezTo>
                  <a:cubicBezTo>
                    <a:pt x="222" y="56"/>
                    <a:pt x="222" y="56"/>
                    <a:pt x="222" y="56"/>
                  </a:cubicBezTo>
                  <a:cubicBezTo>
                    <a:pt x="222" y="44"/>
                    <a:pt x="214" y="35"/>
                    <a:pt x="202" y="3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5" y="1"/>
                    <a:pt x="3" y="2"/>
                  </a:cubicBezTo>
                  <a:close/>
                  <a:moveTo>
                    <a:pt x="200" y="47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9" y="10"/>
                    <a:pt x="6" y="11"/>
                    <a:pt x="4" y="13"/>
                  </a:cubicBezTo>
                  <a:cubicBezTo>
                    <a:pt x="2" y="14"/>
                    <a:pt x="0" y="17"/>
                    <a:pt x="0" y="20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307"/>
                    <a:pt x="4" y="311"/>
                    <a:pt x="8" y="311"/>
                  </a:cubicBezTo>
                  <a:cubicBezTo>
                    <a:pt x="173" y="343"/>
                    <a:pt x="173" y="343"/>
                    <a:pt x="173" y="343"/>
                  </a:cubicBezTo>
                  <a:cubicBezTo>
                    <a:pt x="176" y="344"/>
                    <a:pt x="179" y="343"/>
                    <a:pt x="181" y="341"/>
                  </a:cubicBezTo>
                  <a:cubicBezTo>
                    <a:pt x="183" y="339"/>
                    <a:pt x="184" y="337"/>
                    <a:pt x="184" y="334"/>
                  </a:cubicBezTo>
                  <a:cubicBezTo>
                    <a:pt x="184" y="185"/>
                    <a:pt x="184" y="185"/>
                    <a:pt x="184" y="185"/>
                  </a:cubicBezTo>
                  <a:cubicBezTo>
                    <a:pt x="205" y="161"/>
                    <a:pt x="205" y="161"/>
                    <a:pt x="205" y="161"/>
                  </a:cubicBezTo>
                  <a:cubicBezTo>
                    <a:pt x="206" y="159"/>
                    <a:pt x="207" y="157"/>
                    <a:pt x="207" y="155"/>
                  </a:cubicBezTo>
                  <a:cubicBezTo>
                    <a:pt x="207" y="56"/>
                    <a:pt x="207" y="56"/>
                    <a:pt x="207" y="56"/>
                  </a:cubicBezTo>
                  <a:cubicBezTo>
                    <a:pt x="207" y="51"/>
                    <a:pt x="204" y="48"/>
                    <a:pt x="200" y="4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3023" tIns="74419" rIns="93023" bIns="74419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47429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505050"/>
                </a:solidFill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82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26004" y="2545843"/>
            <a:ext cx="5391195" cy="1461939"/>
          </a:xfrm>
          <a:prstGeom prst="rect">
            <a:avLst/>
          </a:prstGeom>
          <a:noFill/>
        </p:spPr>
        <p:txBody>
          <a:bodyPr wrap="square" lIns="457200" tIns="0" rIns="0" bIns="0" rtlCol="0">
            <a:spAutoFit/>
          </a:bodyPr>
          <a:lstStyle/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7000" b="1" dirty="0" smtClean="0">
                <a:solidFill>
                  <a:srgbClr val="FFFFFF"/>
                </a:solidFill>
              </a:rPr>
              <a:t>DEMO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3000" dirty="0" smtClean="0">
                <a:solidFill>
                  <a:srgbClr val="FFFFFF"/>
                </a:solidFill>
                <a:cs typeface="Segoe UI" panose="020B0502040204020203" pitchFamily="34" charset="0"/>
              </a:rPr>
              <a:t>Enterprise Data Protection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411944" y="2076640"/>
            <a:ext cx="2814061" cy="2815844"/>
          </a:xfrm>
          <a:custGeom>
            <a:avLst/>
            <a:gdLst>
              <a:gd name="T0" fmla="*/ 317 w 634"/>
              <a:gd name="T1" fmla="*/ 0 h 634"/>
              <a:gd name="T2" fmla="*/ 0 w 634"/>
              <a:gd name="T3" fmla="*/ 317 h 634"/>
              <a:gd name="T4" fmla="*/ 317 w 634"/>
              <a:gd name="T5" fmla="*/ 634 h 634"/>
              <a:gd name="T6" fmla="*/ 634 w 634"/>
              <a:gd name="T7" fmla="*/ 317 h 634"/>
              <a:gd name="T8" fmla="*/ 317 w 634"/>
              <a:gd name="T9" fmla="*/ 0 h 634"/>
              <a:gd name="T10" fmla="*/ 317 w 634"/>
              <a:gd name="T11" fmla="*/ 584 h 634"/>
              <a:gd name="T12" fmla="*/ 50 w 634"/>
              <a:gd name="T13" fmla="*/ 317 h 634"/>
              <a:gd name="T14" fmla="*/ 317 w 634"/>
              <a:gd name="T15" fmla="*/ 50 h 634"/>
              <a:gd name="T16" fmla="*/ 584 w 634"/>
              <a:gd name="T17" fmla="*/ 317 h 634"/>
              <a:gd name="T18" fmla="*/ 317 w 634"/>
              <a:gd name="T19" fmla="*/ 58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34" h="634">
                <a:moveTo>
                  <a:pt x="317" y="0"/>
                </a:moveTo>
                <a:cubicBezTo>
                  <a:pt x="142" y="0"/>
                  <a:pt x="0" y="142"/>
                  <a:pt x="0" y="317"/>
                </a:cubicBezTo>
                <a:cubicBezTo>
                  <a:pt x="0" y="492"/>
                  <a:pt x="142" y="634"/>
                  <a:pt x="317" y="634"/>
                </a:cubicBezTo>
                <a:cubicBezTo>
                  <a:pt x="492" y="634"/>
                  <a:pt x="634" y="492"/>
                  <a:pt x="634" y="317"/>
                </a:cubicBezTo>
                <a:cubicBezTo>
                  <a:pt x="634" y="142"/>
                  <a:pt x="492" y="0"/>
                  <a:pt x="317" y="0"/>
                </a:cubicBezTo>
                <a:close/>
                <a:moveTo>
                  <a:pt x="317" y="584"/>
                </a:moveTo>
                <a:cubicBezTo>
                  <a:pt x="170" y="584"/>
                  <a:pt x="50" y="465"/>
                  <a:pt x="50" y="317"/>
                </a:cubicBezTo>
                <a:cubicBezTo>
                  <a:pt x="50" y="169"/>
                  <a:pt x="170" y="50"/>
                  <a:pt x="317" y="50"/>
                </a:cubicBezTo>
                <a:cubicBezTo>
                  <a:pt x="465" y="50"/>
                  <a:pt x="584" y="169"/>
                  <a:pt x="584" y="317"/>
                </a:cubicBezTo>
                <a:cubicBezTo>
                  <a:pt x="584" y="465"/>
                  <a:pt x="465" y="584"/>
                  <a:pt x="317" y="5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500" dirty="0">
              <a:solidFill>
                <a:srgbClr val="505050"/>
              </a:solidFill>
            </a:endParaRPr>
          </a:p>
        </p:txBody>
      </p:sp>
      <p:sp>
        <p:nvSpPr>
          <p:cNvPr id="11" name="Freeform 114"/>
          <p:cNvSpPr>
            <a:spLocks noChangeAspect="1" noEditPoints="1"/>
          </p:cNvSpPr>
          <p:nvPr/>
        </p:nvSpPr>
        <p:spPr bwMode="black">
          <a:xfrm>
            <a:off x="3141722" y="2949098"/>
            <a:ext cx="1354504" cy="1070928"/>
          </a:xfrm>
          <a:custGeom>
            <a:avLst/>
            <a:gdLst>
              <a:gd name="T0" fmla="*/ 22 w 75"/>
              <a:gd name="T1" fmla="*/ 22 h 59"/>
              <a:gd name="T2" fmla="*/ 33 w 75"/>
              <a:gd name="T3" fmla="*/ 11 h 59"/>
              <a:gd name="T4" fmla="*/ 22 w 75"/>
              <a:gd name="T5" fmla="*/ 0 h 59"/>
              <a:gd name="T6" fmla="*/ 11 w 75"/>
              <a:gd name="T7" fmla="*/ 11 h 59"/>
              <a:gd name="T8" fmla="*/ 22 w 75"/>
              <a:gd name="T9" fmla="*/ 22 h 59"/>
              <a:gd name="T10" fmla="*/ 45 w 75"/>
              <a:gd name="T11" fmla="*/ 22 h 59"/>
              <a:gd name="T12" fmla="*/ 56 w 75"/>
              <a:gd name="T13" fmla="*/ 11 h 59"/>
              <a:gd name="T14" fmla="*/ 45 w 75"/>
              <a:gd name="T15" fmla="*/ 0 h 59"/>
              <a:gd name="T16" fmla="*/ 34 w 75"/>
              <a:gd name="T17" fmla="*/ 11 h 59"/>
              <a:gd name="T18" fmla="*/ 45 w 75"/>
              <a:gd name="T19" fmla="*/ 22 h 59"/>
              <a:gd name="T20" fmla="*/ 3 w 75"/>
              <a:gd name="T21" fmla="*/ 25 h 59"/>
              <a:gd name="T22" fmla="*/ 0 w 75"/>
              <a:gd name="T23" fmla="*/ 27 h 59"/>
              <a:gd name="T24" fmla="*/ 0 w 75"/>
              <a:gd name="T25" fmla="*/ 38 h 59"/>
              <a:gd name="T26" fmla="*/ 3 w 75"/>
              <a:gd name="T27" fmla="*/ 41 h 59"/>
              <a:gd name="T28" fmla="*/ 5 w 75"/>
              <a:gd name="T29" fmla="*/ 38 h 59"/>
              <a:gd name="T30" fmla="*/ 5 w 75"/>
              <a:gd name="T31" fmla="*/ 27 h 59"/>
              <a:gd name="T32" fmla="*/ 3 w 75"/>
              <a:gd name="T33" fmla="*/ 25 h 59"/>
              <a:gd name="T34" fmla="*/ 75 w 75"/>
              <a:gd name="T35" fmla="*/ 23 h 59"/>
              <a:gd name="T36" fmla="*/ 75 w 75"/>
              <a:gd name="T37" fmla="*/ 56 h 59"/>
              <a:gd name="T38" fmla="*/ 73 w 75"/>
              <a:gd name="T39" fmla="*/ 57 h 59"/>
              <a:gd name="T40" fmla="*/ 65 w 75"/>
              <a:gd name="T41" fmla="*/ 51 h 59"/>
              <a:gd name="T42" fmla="*/ 64 w 75"/>
              <a:gd name="T43" fmla="*/ 49 h 59"/>
              <a:gd name="T44" fmla="*/ 60 w 75"/>
              <a:gd name="T45" fmla="*/ 49 h 59"/>
              <a:gd name="T46" fmla="*/ 60 w 75"/>
              <a:gd name="T47" fmla="*/ 56 h 59"/>
              <a:gd name="T48" fmla="*/ 57 w 75"/>
              <a:gd name="T49" fmla="*/ 59 h 59"/>
              <a:gd name="T50" fmla="*/ 11 w 75"/>
              <a:gd name="T51" fmla="*/ 59 h 59"/>
              <a:gd name="T52" fmla="*/ 8 w 75"/>
              <a:gd name="T53" fmla="*/ 55 h 59"/>
              <a:gd name="T54" fmla="*/ 8 w 75"/>
              <a:gd name="T55" fmla="*/ 27 h 59"/>
              <a:gd name="T56" fmla="*/ 11 w 75"/>
              <a:gd name="T57" fmla="*/ 23 h 59"/>
              <a:gd name="T58" fmla="*/ 57 w 75"/>
              <a:gd name="T59" fmla="*/ 23 h 59"/>
              <a:gd name="T60" fmla="*/ 60 w 75"/>
              <a:gd name="T61" fmla="*/ 27 h 59"/>
              <a:gd name="T62" fmla="*/ 60 w 75"/>
              <a:gd name="T63" fmla="*/ 30 h 59"/>
              <a:gd name="T64" fmla="*/ 64 w 75"/>
              <a:gd name="T65" fmla="*/ 30 h 59"/>
              <a:gd name="T66" fmla="*/ 65 w 75"/>
              <a:gd name="T67" fmla="*/ 29 h 59"/>
              <a:gd name="T68" fmla="*/ 73 w 75"/>
              <a:gd name="T69" fmla="*/ 22 h 59"/>
              <a:gd name="T70" fmla="*/ 75 w 75"/>
              <a:gd name="T71" fmla="*/ 2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" h="59">
                <a:moveTo>
                  <a:pt x="22" y="22"/>
                </a:moveTo>
                <a:cubicBezTo>
                  <a:pt x="28" y="22"/>
                  <a:pt x="33" y="17"/>
                  <a:pt x="33" y="11"/>
                </a:cubicBezTo>
                <a:cubicBezTo>
                  <a:pt x="33" y="5"/>
                  <a:pt x="28" y="0"/>
                  <a:pt x="22" y="0"/>
                </a:cubicBezTo>
                <a:cubicBezTo>
                  <a:pt x="16" y="0"/>
                  <a:pt x="11" y="5"/>
                  <a:pt x="11" y="11"/>
                </a:cubicBezTo>
                <a:cubicBezTo>
                  <a:pt x="11" y="17"/>
                  <a:pt x="16" y="22"/>
                  <a:pt x="22" y="22"/>
                </a:cubicBezTo>
                <a:moveTo>
                  <a:pt x="45" y="22"/>
                </a:moveTo>
                <a:cubicBezTo>
                  <a:pt x="51" y="22"/>
                  <a:pt x="56" y="17"/>
                  <a:pt x="56" y="11"/>
                </a:cubicBezTo>
                <a:cubicBezTo>
                  <a:pt x="56" y="5"/>
                  <a:pt x="51" y="0"/>
                  <a:pt x="45" y="0"/>
                </a:cubicBezTo>
                <a:cubicBezTo>
                  <a:pt x="39" y="0"/>
                  <a:pt x="34" y="5"/>
                  <a:pt x="34" y="11"/>
                </a:cubicBezTo>
                <a:cubicBezTo>
                  <a:pt x="34" y="17"/>
                  <a:pt x="39" y="22"/>
                  <a:pt x="45" y="22"/>
                </a:cubicBezTo>
                <a:moveTo>
                  <a:pt x="3" y="25"/>
                </a:moveTo>
                <a:cubicBezTo>
                  <a:pt x="1" y="25"/>
                  <a:pt x="0" y="26"/>
                  <a:pt x="0" y="27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1" y="41"/>
                  <a:pt x="3" y="41"/>
                </a:cubicBezTo>
                <a:cubicBezTo>
                  <a:pt x="4" y="41"/>
                  <a:pt x="5" y="39"/>
                  <a:pt x="5" y="3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6"/>
                  <a:pt x="4" y="25"/>
                  <a:pt x="3" y="25"/>
                </a:cubicBezTo>
                <a:moveTo>
                  <a:pt x="75" y="23"/>
                </a:moveTo>
                <a:cubicBezTo>
                  <a:pt x="75" y="56"/>
                  <a:pt x="75" y="56"/>
                  <a:pt x="75" y="56"/>
                </a:cubicBezTo>
                <a:cubicBezTo>
                  <a:pt x="75" y="58"/>
                  <a:pt x="74" y="58"/>
                  <a:pt x="73" y="57"/>
                </a:cubicBezTo>
                <a:cubicBezTo>
                  <a:pt x="65" y="51"/>
                  <a:pt x="65" y="51"/>
                  <a:pt x="65" y="51"/>
                </a:cubicBezTo>
                <a:cubicBezTo>
                  <a:pt x="64" y="50"/>
                  <a:pt x="64" y="50"/>
                  <a:pt x="64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8"/>
                  <a:pt x="59" y="59"/>
                  <a:pt x="57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59"/>
                  <a:pt x="8" y="57"/>
                  <a:pt x="8" y="55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5"/>
                  <a:pt x="9" y="23"/>
                  <a:pt x="11" y="23"/>
                </a:cubicBezTo>
                <a:cubicBezTo>
                  <a:pt x="57" y="23"/>
                  <a:pt x="57" y="23"/>
                  <a:pt x="57" y="23"/>
                </a:cubicBezTo>
                <a:cubicBezTo>
                  <a:pt x="59" y="23"/>
                  <a:pt x="60" y="25"/>
                  <a:pt x="60" y="27"/>
                </a:cubicBezTo>
                <a:cubicBezTo>
                  <a:pt x="60" y="30"/>
                  <a:pt x="60" y="30"/>
                  <a:pt x="60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29"/>
                  <a:pt x="65" y="29"/>
                </a:cubicBezTo>
                <a:cubicBezTo>
                  <a:pt x="73" y="22"/>
                  <a:pt x="73" y="22"/>
                  <a:pt x="73" y="22"/>
                </a:cubicBezTo>
                <a:cubicBezTo>
                  <a:pt x="74" y="21"/>
                  <a:pt x="75" y="21"/>
                  <a:pt x="75" y="23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3242" tIns="46622" rIns="93242" bIns="46622" numCol="1" anchor="t" anchorCtr="0" compatLnSpc="1">
            <a:prstTxWarp prst="textNoShape">
              <a:avLst/>
            </a:prstTxWarp>
          </a:bodyPr>
          <a:lstStyle/>
          <a:p>
            <a:pPr defTabSz="932377"/>
            <a:endParaRPr lang="en-US" sz="183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6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02808" y="2089340"/>
            <a:ext cx="8183493" cy="2815844"/>
            <a:chOff x="2402808" y="2089340"/>
            <a:chExt cx="8183493" cy="2815844"/>
          </a:xfrm>
        </p:grpSpPr>
        <p:sp>
          <p:nvSpPr>
            <p:cNvPr id="4" name="TextBox 3"/>
            <p:cNvSpPr txBox="1"/>
            <p:nvPr/>
          </p:nvSpPr>
          <p:spPr>
            <a:xfrm>
              <a:off x="5216869" y="2489294"/>
              <a:ext cx="5369432" cy="1938992"/>
            </a:xfrm>
            <a:prstGeom prst="rect">
              <a:avLst/>
            </a:prstGeom>
            <a:noFill/>
          </p:spPr>
          <p:txBody>
            <a:bodyPr wrap="square" lIns="457200" tIns="0" rIns="0" bIns="0" rtlCol="0">
              <a:spAutoFit/>
            </a:bodyPr>
            <a:lstStyle/>
            <a:p>
              <a:pPr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7000" b="1" dirty="0" smtClean="0">
                  <a:solidFill>
                    <a:srgbClr val="FFFFFF"/>
                  </a:solidFill>
                </a:rPr>
                <a:t>Device Protection</a:t>
              </a:r>
              <a:endParaRPr lang="en-US" sz="70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2402808" y="2089340"/>
              <a:ext cx="2814061" cy="2815844"/>
            </a:xfrm>
            <a:custGeom>
              <a:avLst/>
              <a:gdLst>
                <a:gd name="T0" fmla="*/ 317 w 634"/>
                <a:gd name="T1" fmla="*/ 0 h 634"/>
                <a:gd name="T2" fmla="*/ 0 w 634"/>
                <a:gd name="T3" fmla="*/ 317 h 634"/>
                <a:gd name="T4" fmla="*/ 317 w 634"/>
                <a:gd name="T5" fmla="*/ 634 h 634"/>
                <a:gd name="T6" fmla="*/ 634 w 634"/>
                <a:gd name="T7" fmla="*/ 317 h 634"/>
                <a:gd name="T8" fmla="*/ 317 w 634"/>
                <a:gd name="T9" fmla="*/ 0 h 634"/>
                <a:gd name="T10" fmla="*/ 317 w 634"/>
                <a:gd name="T11" fmla="*/ 584 h 634"/>
                <a:gd name="T12" fmla="*/ 50 w 634"/>
                <a:gd name="T13" fmla="*/ 317 h 634"/>
                <a:gd name="T14" fmla="*/ 317 w 634"/>
                <a:gd name="T15" fmla="*/ 50 h 634"/>
                <a:gd name="T16" fmla="*/ 584 w 634"/>
                <a:gd name="T17" fmla="*/ 317 h 634"/>
                <a:gd name="T18" fmla="*/ 317 w 634"/>
                <a:gd name="T19" fmla="*/ 584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634">
                  <a:moveTo>
                    <a:pt x="317" y="0"/>
                  </a:moveTo>
                  <a:cubicBezTo>
                    <a:pt x="142" y="0"/>
                    <a:pt x="0" y="142"/>
                    <a:pt x="0" y="317"/>
                  </a:cubicBezTo>
                  <a:cubicBezTo>
                    <a:pt x="0" y="492"/>
                    <a:pt x="142" y="634"/>
                    <a:pt x="317" y="634"/>
                  </a:cubicBezTo>
                  <a:cubicBezTo>
                    <a:pt x="492" y="634"/>
                    <a:pt x="634" y="492"/>
                    <a:pt x="634" y="317"/>
                  </a:cubicBezTo>
                  <a:cubicBezTo>
                    <a:pt x="634" y="142"/>
                    <a:pt x="492" y="0"/>
                    <a:pt x="317" y="0"/>
                  </a:cubicBezTo>
                  <a:close/>
                  <a:moveTo>
                    <a:pt x="317" y="584"/>
                  </a:moveTo>
                  <a:cubicBezTo>
                    <a:pt x="170" y="584"/>
                    <a:pt x="50" y="465"/>
                    <a:pt x="50" y="317"/>
                  </a:cubicBezTo>
                  <a:cubicBezTo>
                    <a:pt x="50" y="169"/>
                    <a:pt x="170" y="50"/>
                    <a:pt x="317" y="50"/>
                  </a:cubicBezTo>
                  <a:cubicBezTo>
                    <a:pt x="465" y="50"/>
                    <a:pt x="584" y="169"/>
                    <a:pt x="584" y="317"/>
                  </a:cubicBezTo>
                  <a:cubicBezTo>
                    <a:pt x="584" y="465"/>
                    <a:pt x="465" y="584"/>
                    <a:pt x="317" y="58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solidFill>
                  <a:srgbClr val="505050"/>
                </a:solidFill>
              </a:endParaRPr>
            </a:p>
          </p:txBody>
        </p:sp>
        <p:sp>
          <p:nvSpPr>
            <p:cNvPr id="20" name="Freeform 19"/>
            <p:cNvSpPr>
              <a:spLocks noChangeAspect="1"/>
            </p:cNvSpPr>
            <p:nvPr/>
          </p:nvSpPr>
          <p:spPr bwMode="black">
            <a:xfrm flipH="1">
              <a:off x="3057766" y="3014400"/>
              <a:ext cx="1504144" cy="965723"/>
            </a:xfrm>
            <a:custGeom>
              <a:avLst/>
              <a:gdLst>
                <a:gd name="connsiteX0" fmla="*/ 4635324 w 4635324"/>
                <a:gd name="connsiteY0" fmla="*/ 2786728 h 2974887"/>
                <a:gd name="connsiteX1" fmla="*/ 0 w 4635324"/>
                <a:gd name="connsiteY1" fmla="*/ 2786728 h 2974887"/>
                <a:gd name="connsiteX2" fmla="*/ 0 w 4635324"/>
                <a:gd name="connsiteY2" fmla="*/ 2813608 h 2974887"/>
                <a:gd name="connsiteX3" fmla="*/ 185413 w 4635324"/>
                <a:gd name="connsiteY3" fmla="*/ 2974887 h 2974887"/>
                <a:gd name="connsiteX4" fmla="*/ 4449911 w 4635324"/>
                <a:gd name="connsiteY4" fmla="*/ 2974887 h 2974887"/>
                <a:gd name="connsiteX5" fmla="*/ 4635324 w 4635324"/>
                <a:gd name="connsiteY5" fmla="*/ 2813608 h 2974887"/>
                <a:gd name="connsiteX6" fmla="*/ 4635324 w 4635324"/>
                <a:gd name="connsiteY6" fmla="*/ 2786728 h 2974887"/>
                <a:gd name="connsiteX7" fmla="*/ 4005331 w 4635324"/>
                <a:gd name="connsiteY7" fmla="*/ 205988 h 2974887"/>
                <a:gd name="connsiteX8" fmla="*/ 4005331 w 4635324"/>
                <a:gd name="connsiteY8" fmla="*/ 2473188 h 2974887"/>
                <a:gd name="connsiteX9" fmla="*/ 630009 w 4635324"/>
                <a:gd name="connsiteY9" fmla="*/ 2473188 h 2974887"/>
                <a:gd name="connsiteX10" fmla="*/ 630009 w 4635324"/>
                <a:gd name="connsiteY10" fmla="*/ 205988 h 2974887"/>
                <a:gd name="connsiteX11" fmla="*/ 4115213 w 4635324"/>
                <a:gd name="connsiteY11" fmla="*/ 0 h 2974887"/>
                <a:gd name="connsiteX12" fmla="*/ 520123 w 4635324"/>
                <a:gd name="connsiteY12" fmla="*/ 0 h 2974887"/>
                <a:gd name="connsiteX13" fmla="*/ 391787 w 4635324"/>
                <a:gd name="connsiteY13" fmla="*/ 128336 h 2974887"/>
                <a:gd name="connsiteX14" fmla="*/ 391787 w 4635324"/>
                <a:gd name="connsiteY14" fmla="*/ 2548645 h 2974887"/>
                <a:gd name="connsiteX15" fmla="*/ 520123 w 4635324"/>
                <a:gd name="connsiteY15" fmla="*/ 2676981 h 2974887"/>
                <a:gd name="connsiteX16" fmla="*/ 4115213 w 4635324"/>
                <a:gd name="connsiteY16" fmla="*/ 2676981 h 2974887"/>
                <a:gd name="connsiteX17" fmla="*/ 4243549 w 4635324"/>
                <a:gd name="connsiteY17" fmla="*/ 2548645 h 2974887"/>
                <a:gd name="connsiteX18" fmla="*/ 4243549 w 4635324"/>
                <a:gd name="connsiteY18" fmla="*/ 128336 h 2974887"/>
                <a:gd name="connsiteX19" fmla="*/ 4115213 w 4635324"/>
                <a:gd name="connsiteY19" fmla="*/ 0 h 297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35324" h="2974887">
                  <a:moveTo>
                    <a:pt x="4635324" y="2786728"/>
                  </a:moveTo>
                  <a:lnTo>
                    <a:pt x="0" y="2786728"/>
                  </a:lnTo>
                  <a:cubicBezTo>
                    <a:pt x="0" y="2813608"/>
                    <a:pt x="0" y="2813608"/>
                    <a:pt x="0" y="2813608"/>
                  </a:cubicBezTo>
                  <a:cubicBezTo>
                    <a:pt x="0" y="2894248"/>
                    <a:pt x="79463" y="2974887"/>
                    <a:pt x="185413" y="2974887"/>
                  </a:cubicBezTo>
                  <a:cubicBezTo>
                    <a:pt x="4449911" y="2974887"/>
                    <a:pt x="4449911" y="2974887"/>
                    <a:pt x="4449911" y="2974887"/>
                  </a:cubicBezTo>
                  <a:cubicBezTo>
                    <a:pt x="4555862" y="2974887"/>
                    <a:pt x="4635324" y="2894248"/>
                    <a:pt x="4635324" y="2813608"/>
                  </a:cubicBezTo>
                  <a:cubicBezTo>
                    <a:pt x="4635324" y="2786728"/>
                    <a:pt x="4635324" y="2786728"/>
                    <a:pt x="4635324" y="2786728"/>
                  </a:cubicBezTo>
                  <a:close/>
                  <a:moveTo>
                    <a:pt x="4005331" y="205988"/>
                  </a:moveTo>
                  <a:lnTo>
                    <a:pt x="4005331" y="2473188"/>
                  </a:lnTo>
                  <a:lnTo>
                    <a:pt x="630009" y="2473188"/>
                  </a:lnTo>
                  <a:lnTo>
                    <a:pt x="630009" y="205988"/>
                  </a:lnTo>
                  <a:close/>
                  <a:moveTo>
                    <a:pt x="4115213" y="0"/>
                  </a:moveTo>
                  <a:lnTo>
                    <a:pt x="520123" y="0"/>
                  </a:lnTo>
                  <a:cubicBezTo>
                    <a:pt x="449244" y="0"/>
                    <a:pt x="391787" y="57457"/>
                    <a:pt x="391787" y="128336"/>
                  </a:cubicBezTo>
                  <a:lnTo>
                    <a:pt x="391787" y="2548645"/>
                  </a:lnTo>
                  <a:cubicBezTo>
                    <a:pt x="391787" y="2619524"/>
                    <a:pt x="449244" y="2676981"/>
                    <a:pt x="520123" y="2676981"/>
                  </a:cubicBezTo>
                  <a:lnTo>
                    <a:pt x="4115213" y="2676981"/>
                  </a:lnTo>
                  <a:cubicBezTo>
                    <a:pt x="4186092" y="2676981"/>
                    <a:pt x="4243549" y="2619524"/>
                    <a:pt x="4243549" y="2548645"/>
                  </a:cubicBezTo>
                  <a:lnTo>
                    <a:pt x="4243549" y="128336"/>
                  </a:lnTo>
                  <a:cubicBezTo>
                    <a:pt x="4243549" y="57457"/>
                    <a:pt x="4186092" y="0"/>
                    <a:pt x="411521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05" tIns="45703" rIns="91405" bIns="4570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32377"/>
              <a:endParaRPr lang="en-US" sz="1500" dirty="0">
                <a:solidFill>
                  <a:srgbClr val="505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83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56044" y="846155"/>
            <a:ext cx="8324387" cy="738664"/>
          </a:xfrm>
          <a:prstGeom prst="rect">
            <a:avLst/>
          </a:prstGeom>
          <a:noFill/>
        </p:spPr>
        <p:txBody>
          <a:bodyPr wrap="square" lIns="91440" tIns="91440" rIns="91440" bIns="91440" rtlCol="0">
            <a:spAutoFit/>
          </a:bodyPr>
          <a:lstStyle/>
          <a:p>
            <a:pPr algn="ctr"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4000" b="1" dirty="0">
                <a:ln w="3175">
                  <a:noFill/>
                </a:ln>
                <a:solidFill>
                  <a:srgbClr val="FFFFFF"/>
                </a:solidFill>
                <a:cs typeface="Segoe UI" panose="020B0502040204020203" pitchFamily="34" charset="0"/>
              </a:rPr>
              <a:t>Securing the device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278998" y="6147855"/>
            <a:ext cx="2643467" cy="317627"/>
            <a:chOff x="9652483" y="6147855"/>
            <a:chExt cx="2643467" cy="317627"/>
          </a:xfrm>
        </p:grpSpPr>
        <p:sp>
          <p:nvSpPr>
            <p:cNvPr id="42" name="Freeform 41"/>
            <p:cNvSpPr>
              <a:spLocks noChangeAspect="1"/>
            </p:cNvSpPr>
            <p:nvPr/>
          </p:nvSpPr>
          <p:spPr bwMode="black">
            <a:xfrm flipH="1">
              <a:off x="11801236" y="6147855"/>
              <a:ext cx="494714" cy="317627"/>
            </a:xfrm>
            <a:custGeom>
              <a:avLst/>
              <a:gdLst>
                <a:gd name="connsiteX0" fmla="*/ 4635324 w 4635324"/>
                <a:gd name="connsiteY0" fmla="*/ 2786728 h 2974887"/>
                <a:gd name="connsiteX1" fmla="*/ 0 w 4635324"/>
                <a:gd name="connsiteY1" fmla="*/ 2786728 h 2974887"/>
                <a:gd name="connsiteX2" fmla="*/ 0 w 4635324"/>
                <a:gd name="connsiteY2" fmla="*/ 2813608 h 2974887"/>
                <a:gd name="connsiteX3" fmla="*/ 185413 w 4635324"/>
                <a:gd name="connsiteY3" fmla="*/ 2974887 h 2974887"/>
                <a:gd name="connsiteX4" fmla="*/ 4449911 w 4635324"/>
                <a:gd name="connsiteY4" fmla="*/ 2974887 h 2974887"/>
                <a:gd name="connsiteX5" fmla="*/ 4635324 w 4635324"/>
                <a:gd name="connsiteY5" fmla="*/ 2813608 h 2974887"/>
                <a:gd name="connsiteX6" fmla="*/ 4635324 w 4635324"/>
                <a:gd name="connsiteY6" fmla="*/ 2786728 h 2974887"/>
                <a:gd name="connsiteX7" fmla="*/ 4005331 w 4635324"/>
                <a:gd name="connsiteY7" fmla="*/ 205988 h 2974887"/>
                <a:gd name="connsiteX8" fmla="*/ 4005331 w 4635324"/>
                <a:gd name="connsiteY8" fmla="*/ 2473188 h 2974887"/>
                <a:gd name="connsiteX9" fmla="*/ 630009 w 4635324"/>
                <a:gd name="connsiteY9" fmla="*/ 2473188 h 2974887"/>
                <a:gd name="connsiteX10" fmla="*/ 630009 w 4635324"/>
                <a:gd name="connsiteY10" fmla="*/ 205988 h 2974887"/>
                <a:gd name="connsiteX11" fmla="*/ 4115213 w 4635324"/>
                <a:gd name="connsiteY11" fmla="*/ 0 h 2974887"/>
                <a:gd name="connsiteX12" fmla="*/ 520123 w 4635324"/>
                <a:gd name="connsiteY12" fmla="*/ 0 h 2974887"/>
                <a:gd name="connsiteX13" fmla="*/ 391787 w 4635324"/>
                <a:gd name="connsiteY13" fmla="*/ 128336 h 2974887"/>
                <a:gd name="connsiteX14" fmla="*/ 391787 w 4635324"/>
                <a:gd name="connsiteY14" fmla="*/ 2548645 h 2974887"/>
                <a:gd name="connsiteX15" fmla="*/ 520123 w 4635324"/>
                <a:gd name="connsiteY15" fmla="*/ 2676981 h 2974887"/>
                <a:gd name="connsiteX16" fmla="*/ 4115213 w 4635324"/>
                <a:gd name="connsiteY16" fmla="*/ 2676981 h 2974887"/>
                <a:gd name="connsiteX17" fmla="*/ 4243549 w 4635324"/>
                <a:gd name="connsiteY17" fmla="*/ 2548645 h 2974887"/>
                <a:gd name="connsiteX18" fmla="*/ 4243549 w 4635324"/>
                <a:gd name="connsiteY18" fmla="*/ 128336 h 2974887"/>
                <a:gd name="connsiteX19" fmla="*/ 4115213 w 4635324"/>
                <a:gd name="connsiteY19" fmla="*/ 0 h 297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35324" h="2974887">
                  <a:moveTo>
                    <a:pt x="4635324" y="2786728"/>
                  </a:moveTo>
                  <a:lnTo>
                    <a:pt x="0" y="2786728"/>
                  </a:lnTo>
                  <a:cubicBezTo>
                    <a:pt x="0" y="2813608"/>
                    <a:pt x="0" y="2813608"/>
                    <a:pt x="0" y="2813608"/>
                  </a:cubicBezTo>
                  <a:cubicBezTo>
                    <a:pt x="0" y="2894248"/>
                    <a:pt x="79463" y="2974887"/>
                    <a:pt x="185413" y="2974887"/>
                  </a:cubicBezTo>
                  <a:cubicBezTo>
                    <a:pt x="4449911" y="2974887"/>
                    <a:pt x="4449911" y="2974887"/>
                    <a:pt x="4449911" y="2974887"/>
                  </a:cubicBezTo>
                  <a:cubicBezTo>
                    <a:pt x="4555862" y="2974887"/>
                    <a:pt x="4635324" y="2894248"/>
                    <a:pt x="4635324" y="2813608"/>
                  </a:cubicBezTo>
                  <a:cubicBezTo>
                    <a:pt x="4635324" y="2786728"/>
                    <a:pt x="4635324" y="2786728"/>
                    <a:pt x="4635324" y="2786728"/>
                  </a:cubicBezTo>
                  <a:close/>
                  <a:moveTo>
                    <a:pt x="4005331" y="205988"/>
                  </a:moveTo>
                  <a:lnTo>
                    <a:pt x="4005331" y="2473188"/>
                  </a:lnTo>
                  <a:lnTo>
                    <a:pt x="630009" y="2473188"/>
                  </a:lnTo>
                  <a:lnTo>
                    <a:pt x="630009" y="205988"/>
                  </a:lnTo>
                  <a:close/>
                  <a:moveTo>
                    <a:pt x="4115213" y="0"/>
                  </a:moveTo>
                  <a:lnTo>
                    <a:pt x="520123" y="0"/>
                  </a:lnTo>
                  <a:cubicBezTo>
                    <a:pt x="449244" y="0"/>
                    <a:pt x="391787" y="57457"/>
                    <a:pt x="391787" y="128336"/>
                  </a:cubicBezTo>
                  <a:lnTo>
                    <a:pt x="391787" y="2548645"/>
                  </a:lnTo>
                  <a:cubicBezTo>
                    <a:pt x="391787" y="2619524"/>
                    <a:pt x="449244" y="2676981"/>
                    <a:pt x="520123" y="2676981"/>
                  </a:cubicBezTo>
                  <a:lnTo>
                    <a:pt x="4115213" y="2676981"/>
                  </a:lnTo>
                  <a:cubicBezTo>
                    <a:pt x="4186092" y="2676981"/>
                    <a:pt x="4243549" y="2619524"/>
                    <a:pt x="4243549" y="2548645"/>
                  </a:cubicBezTo>
                  <a:lnTo>
                    <a:pt x="4243549" y="128336"/>
                  </a:lnTo>
                  <a:cubicBezTo>
                    <a:pt x="4243549" y="57457"/>
                    <a:pt x="4186092" y="0"/>
                    <a:pt x="4115213" y="0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</p:spPr>
          <p:txBody>
            <a:bodyPr vert="horz" wrap="square" lIns="91405" tIns="45703" rIns="91405" bIns="4570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32377"/>
              <a:endParaRPr lang="en-US" sz="1500" dirty="0">
                <a:solidFill>
                  <a:srgbClr val="50505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652483" y="6214321"/>
              <a:ext cx="2156184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Device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  <p:grpSp>
        <p:nvGrpSpPr>
          <p:cNvPr id="1043" name="Group 1042"/>
          <p:cNvGrpSpPr/>
          <p:nvPr/>
        </p:nvGrpSpPr>
        <p:grpSpPr>
          <a:xfrm>
            <a:off x="465852" y="2235664"/>
            <a:ext cx="11504771" cy="1887815"/>
            <a:chOff x="485242" y="2235664"/>
            <a:chExt cx="11504771" cy="1887815"/>
          </a:xfrm>
        </p:grpSpPr>
        <p:grpSp>
          <p:nvGrpSpPr>
            <p:cNvPr id="1038" name="Group 1037"/>
            <p:cNvGrpSpPr/>
            <p:nvPr/>
          </p:nvGrpSpPr>
          <p:grpSpPr>
            <a:xfrm>
              <a:off x="485242" y="2235664"/>
              <a:ext cx="2194560" cy="1638516"/>
              <a:chOff x="615868" y="2235664"/>
              <a:chExt cx="2194560" cy="1638516"/>
            </a:xfrm>
          </p:grpSpPr>
          <p:grpSp>
            <p:nvGrpSpPr>
              <p:cNvPr id="1027" name="Group 1026"/>
              <p:cNvGrpSpPr/>
              <p:nvPr/>
            </p:nvGrpSpPr>
            <p:grpSpPr>
              <a:xfrm>
                <a:off x="1118294" y="2235664"/>
                <a:ext cx="1189708" cy="1189708"/>
                <a:chOff x="1145857" y="73513"/>
                <a:chExt cx="914400" cy="914400"/>
              </a:xfrm>
            </p:grpSpPr>
            <p:sp>
              <p:nvSpPr>
                <p:cNvPr id="16" name="Freeform 15"/>
                <p:cNvSpPr>
                  <a:spLocks noEditPoints="1"/>
                </p:cNvSpPr>
                <p:nvPr/>
              </p:nvSpPr>
              <p:spPr bwMode="auto">
                <a:xfrm>
                  <a:off x="1145857" y="73513"/>
                  <a:ext cx="914400" cy="914400"/>
                </a:xfrm>
                <a:custGeom>
                  <a:avLst/>
                  <a:gdLst>
                    <a:gd name="T0" fmla="*/ 316 w 633"/>
                    <a:gd name="T1" fmla="*/ 0 h 634"/>
                    <a:gd name="T2" fmla="*/ 0 w 633"/>
                    <a:gd name="T3" fmla="*/ 317 h 634"/>
                    <a:gd name="T4" fmla="*/ 316 w 633"/>
                    <a:gd name="T5" fmla="*/ 634 h 634"/>
                    <a:gd name="T6" fmla="*/ 633 w 633"/>
                    <a:gd name="T7" fmla="*/ 317 h 634"/>
                    <a:gd name="T8" fmla="*/ 316 w 633"/>
                    <a:gd name="T9" fmla="*/ 0 h 634"/>
                    <a:gd name="T10" fmla="*/ 316 w 633"/>
                    <a:gd name="T11" fmla="*/ 584 h 634"/>
                    <a:gd name="T12" fmla="*/ 49 w 633"/>
                    <a:gd name="T13" fmla="*/ 317 h 634"/>
                    <a:gd name="T14" fmla="*/ 316 w 633"/>
                    <a:gd name="T15" fmla="*/ 50 h 634"/>
                    <a:gd name="T16" fmla="*/ 584 w 633"/>
                    <a:gd name="T17" fmla="*/ 317 h 634"/>
                    <a:gd name="T18" fmla="*/ 316 w 633"/>
                    <a:gd name="T19" fmla="*/ 584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3" h="634">
                      <a:moveTo>
                        <a:pt x="316" y="0"/>
                      </a:moveTo>
                      <a:cubicBezTo>
                        <a:pt x="141" y="0"/>
                        <a:pt x="0" y="142"/>
                        <a:pt x="0" y="317"/>
                      </a:cubicBezTo>
                      <a:cubicBezTo>
                        <a:pt x="0" y="492"/>
                        <a:pt x="141" y="634"/>
                        <a:pt x="316" y="634"/>
                      </a:cubicBezTo>
                      <a:cubicBezTo>
                        <a:pt x="491" y="634"/>
                        <a:pt x="633" y="492"/>
                        <a:pt x="633" y="317"/>
                      </a:cubicBezTo>
                      <a:cubicBezTo>
                        <a:pt x="633" y="142"/>
                        <a:pt x="491" y="0"/>
                        <a:pt x="316" y="0"/>
                      </a:cubicBezTo>
                      <a:close/>
                      <a:moveTo>
                        <a:pt x="316" y="584"/>
                      </a:moveTo>
                      <a:cubicBezTo>
                        <a:pt x="169" y="584"/>
                        <a:pt x="49" y="465"/>
                        <a:pt x="49" y="317"/>
                      </a:cubicBezTo>
                      <a:cubicBezTo>
                        <a:pt x="49" y="169"/>
                        <a:pt x="169" y="50"/>
                        <a:pt x="316" y="50"/>
                      </a:cubicBezTo>
                      <a:cubicBezTo>
                        <a:pt x="464" y="50"/>
                        <a:pt x="584" y="169"/>
                        <a:pt x="584" y="317"/>
                      </a:cubicBezTo>
                      <a:cubicBezTo>
                        <a:pt x="584" y="465"/>
                        <a:pt x="464" y="584"/>
                        <a:pt x="316" y="58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21" name="Freeform 220"/>
                <p:cNvSpPr>
                  <a:spLocks noChangeAspect="1"/>
                </p:cNvSpPr>
                <p:nvPr/>
              </p:nvSpPr>
              <p:spPr bwMode="black">
                <a:xfrm>
                  <a:off x="1420177" y="323592"/>
                  <a:ext cx="365760" cy="389858"/>
                </a:xfrm>
                <a:custGeom>
                  <a:avLst/>
                  <a:gdLst>
                    <a:gd name="connsiteX0" fmla="*/ 254159 w 872148"/>
                    <a:gd name="connsiteY0" fmla="*/ 97966 h 929236"/>
                    <a:gd name="connsiteX1" fmla="*/ 296409 w 872148"/>
                    <a:gd name="connsiteY1" fmla="*/ 193849 h 929236"/>
                    <a:gd name="connsiteX2" fmla="*/ 250910 w 872148"/>
                    <a:gd name="connsiteY2" fmla="*/ 218545 h 929236"/>
                    <a:gd name="connsiteX3" fmla="*/ 104897 w 872148"/>
                    <a:gd name="connsiteY3" fmla="*/ 493163 h 929236"/>
                    <a:gd name="connsiteX4" fmla="*/ 436075 w 872148"/>
                    <a:gd name="connsiteY4" fmla="*/ 824341 h 929236"/>
                    <a:gd name="connsiteX5" fmla="*/ 767253 w 872148"/>
                    <a:gd name="connsiteY5" fmla="*/ 493163 h 929236"/>
                    <a:gd name="connsiteX6" fmla="*/ 621239 w 872148"/>
                    <a:gd name="connsiteY6" fmla="*/ 218545 h 929236"/>
                    <a:gd name="connsiteX7" fmla="*/ 575739 w 872148"/>
                    <a:gd name="connsiteY7" fmla="*/ 193849 h 929236"/>
                    <a:gd name="connsiteX8" fmla="*/ 617989 w 872148"/>
                    <a:gd name="connsiteY8" fmla="*/ 97966 h 929236"/>
                    <a:gd name="connsiteX9" fmla="*/ 679887 w 872148"/>
                    <a:gd name="connsiteY9" fmla="*/ 131564 h 929236"/>
                    <a:gd name="connsiteX10" fmla="*/ 872148 w 872148"/>
                    <a:gd name="connsiteY10" fmla="*/ 493162 h 929236"/>
                    <a:gd name="connsiteX11" fmla="*/ 436074 w 872148"/>
                    <a:gd name="connsiteY11" fmla="*/ 929236 h 929236"/>
                    <a:gd name="connsiteX12" fmla="*/ 0 w 872148"/>
                    <a:gd name="connsiteY12" fmla="*/ 493162 h 929236"/>
                    <a:gd name="connsiteX13" fmla="*/ 192261 w 872148"/>
                    <a:gd name="connsiteY13" fmla="*/ 131564 h 929236"/>
                    <a:gd name="connsiteX14" fmla="*/ 388636 w 872148"/>
                    <a:gd name="connsiteY14" fmla="*/ 0 h 929236"/>
                    <a:gd name="connsiteX15" fmla="*/ 490987 w 872148"/>
                    <a:gd name="connsiteY15" fmla="*/ 0 h 929236"/>
                    <a:gd name="connsiteX16" fmla="*/ 490987 w 872148"/>
                    <a:gd name="connsiteY16" fmla="*/ 541054 h 929236"/>
                    <a:gd name="connsiteX17" fmla="*/ 388636 w 872148"/>
                    <a:gd name="connsiteY17" fmla="*/ 541054 h 929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72148" h="929236">
                      <a:moveTo>
                        <a:pt x="254159" y="97966"/>
                      </a:moveTo>
                      <a:lnTo>
                        <a:pt x="296409" y="193849"/>
                      </a:lnTo>
                      <a:lnTo>
                        <a:pt x="250910" y="218545"/>
                      </a:lnTo>
                      <a:cubicBezTo>
                        <a:pt x="162816" y="278061"/>
                        <a:pt x="104897" y="378848"/>
                        <a:pt x="104897" y="493163"/>
                      </a:cubicBezTo>
                      <a:cubicBezTo>
                        <a:pt x="104897" y="676067"/>
                        <a:pt x="253170" y="824341"/>
                        <a:pt x="436075" y="824341"/>
                      </a:cubicBezTo>
                      <a:cubicBezTo>
                        <a:pt x="618979" y="824341"/>
                        <a:pt x="767253" y="676067"/>
                        <a:pt x="767253" y="493163"/>
                      </a:cubicBezTo>
                      <a:cubicBezTo>
                        <a:pt x="767253" y="378848"/>
                        <a:pt x="709333" y="278061"/>
                        <a:pt x="621239" y="218545"/>
                      </a:cubicBezTo>
                      <a:lnTo>
                        <a:pt x="575739" y="193849"/>
                      </a:lnTo>
                      <a:lnTo>
                        <a:pt x="617989" y="97966"/>
                      </a:lnTo>
                      <a:lnTo>
                        <a:pt x="679887" y="131564"/>
                      </a:lnTo>
                      <a:cubicBezTo>
                        <a:pt x="795884" y="209929"/>
                        <a:pt x="872148" y="342640"/>
                        <a:pt x="872148" y="493162"/>
                      </a:cubicBezTo>
                      <a:cubicBezTo>
                        <a:pt x="872148" y="733999"/>
                        <a:pt x="676911" y="929236"/>
                        <a:pt x="436074" y="929236"/>
                      </a:cubicBezTo>
                      <a:cubicBezTo>
                        <a:pt x="195237" y="929236"/>
                        <a:pt x="0" y="733999"/>
                        <a:pt x="0" y="493162"/>
                      </a:cubicBezTo>
                      <a:cubicBezTo>
                        <a:pt x="0" y="342640"/>
                        <a:pt x="76265" y="209929"/>
                        <a:pt x="192261" y="131564"/>
                      </a:cubicBezTo>
                      <a:close/>
                      <a:moveTo>
                        <a:pt x="388636" y="0"/>
                      </a:moveTo>
                      <a:lnTo>
                        <a:pt x="490987" y="0"/>
                      </a:lnTo>
                      <a:lnTo>
                        <a:pt x="490987" y="541054"/>
                      </a:lnTo>
                      <a:lnTo>
                        <a:pt x="388636" y="541054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79241" tIns="143392" rIns="179241" bIns="143392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13920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</p:grpSp>
          <p:sp>
            <p:nvSpPr>
              <p:cNvPr id="230" name="TextBox 229"/>
              <p:cNvSpPr txBox="1"/>
              <p:nvPr/>
            </p:nvSpPr>
            <p:spPr>
              <a:xfrm>
                <a:off x="615868" y="3624881"/>
                <a:ext cx="2194560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defTabSz="932394">
                  <a:lnSpc>
                    <a:spcPct val="90000"/>
                  </a:lnSpc>
                  <a:spcBef>
                    <a:spcPts val="612"/>
                  </a:spcBef>
                  <a:spcAft>
                    <a:spcPts val="2000"/>
                  </a:spcAft>
                  <a:defRPr sz="2400"/>
                </a:lvl1pPr>
              </a:lstStyle>
              <a:p>
                <a:pPr algn="ctr"/>
                <a:r>
                  <a:rPr lang="en-US" sz="1800" b="1" dirty="0">
                    <a:solidFill>
                      <a:srgbClr val="FFFFFF"/>
                    </a:solidFill>
                  </a:rPr>
                  <a:t>Secure Boot</a:t>
                </a:r>
              </a:p>
            </p:txBody>
          </p:sp>
        </p:grpSp>
        <p:grpSp>
          <p:nvGrpSpPr>
            <p:cNvPr id="1039" name="Group 1038"/>
            <p:cNvGrpSpPr/>
            <p:nvPr/>
          </p:nvGrpSpPr>
          <p:grpSpPr>
            <a:xfrm>
              <a:off x="2812795" y="2235664"/>
              <a:ext cx="2194560" cy="1638516"/>
              <a:chOff x="2868413" y="2235664"/>
              <a:chExt cx="2194560" cy="1638516"/>
            </a:xfrm>
          </p:grpSpPr>
          <p:grpSp>
            <p:nvGrpSpPr>
              <p:cNvPr id="1025" name="Group 1024"/>
              <p:cNvGrpSpPr/>
              <p:nvPr/>
            </p:nvGrpSpPr>
            <p:grpSpPr>
              <a:xfrm>
                <a:off x="3370839" y="2235664"/>
                <a:ext cx="1189708" cy="1189708"/>
                <a:chOff x="3178745" y="73513"/>
                <a:chExt cx="914400" cy="914400"/>
              </a:xfrm>
            </p:grpSpPr>
            <p:sp>
              <p:nvSpPr>
                <p:cNvPr id="11" name="Freeform 10"/>
                <p:cNvSpPr>
                  <a:spLocks noChangeAspect="1"/>
                </p:cNvSpPr>
                <p:nvPr/>
              </p:nvSpPr>
              <p:spPr bwMode="black">
                <a:xfrm>
                  <a:off x="3458170" y="328767"/>
                  <a:ext cx="355551" cy="403892"/>
                </a:xfrm>
                <a:custGeom>
                  <a:avLst/>
                  <a:gdLst>
                    <a:gd name="connsiteX0" fmla="*/ 671962 w 1342613"/>
                    <a:gd name="connsiteY0" fmla="*/ 451283 h 1524532"/>
                    <a:gd name="connsiteX1" fmla="*/ 485615 w 1342613"/>
                    <a:gd name="connsiteY1" fmla="*/ 637630 h 1524532"/>
                    <a:gd name="connsiteX2" fmla="*/ 540195 w 1342613"/>
                    <a:gd name="connsiteY2" fmla="*/ 769397 h 1524532"/>
                    <a:gd name="connsiteX3" fmla="*/ 580648 w 1342613"/>
                    <a:gd name="connsiteY3" fmla="*/ 796671 h 1524532"/>
                    <a:gd name="connsiteX4" fmla="*/ 525619 w 1342613"/>
                    <a:gd name="connsiteY4" fmla="*/ 1087555 h 1524532"/>
                    <a:gd name="connsiteX5" fmla="*/ 818303 w 1342613"/>
                    <a:gd name="connsiteY5" fmla="*/ 1087555 h 1524532"/>
                    <a:gd name="connsiteX6" fmla="*/ 763275 w 1342613"/>
                    <a:gd name="connsiteY6" fmla="*/ 796673 h 1524532"/>
                    <a:gd name="connsiteX7" fmla="*/ 803729 w 1342613"/>
                    <a:gd name="connsiteY7" fmla="*/ 769397 h 1524532"/>
                    <a:gd name="connsiteX8" fmla="*/ 858309 w 1342613"/>
                    <a:gd name="connsiteY8" fmla="*/ 637630 h 1524532"/>
                    <a:gd name="connsiteX9" fmla="*/ 671962 w 1342613"/>
                    <a:gd name="connsiteY9" fmla="*/ 451283 h 1524532"/>
                    <a:gd name="connsiteX10" fmla="*/ 665941 w 1342613"/>
                    <a:gd name="connsiteY10" fmla="*/ 0 h 1524532"/>
                    <a:gd name="connsiteX11" fmla="*/ 677983 w 1342613"/>
                    <a:gd name="connsiteY11" fmla="*/ 12004 h 1524532"/>
                    <a:gd name="connsiteX12" fmla="*/ 1015160 w 1342613"/>
                    <a:gd name="connsiteY12" fmla="*/ 156055 h 1524532"/>
                    <a:gd name="connsiteX13" fmla="*/ 1292127 w 1342613"/>
                    <a:gd name="connsiteY13" fmla="*/ 84029 h 1524532"/>
                    <a:gd name="connsiteX14" fmla="*/ 665941 w 1342613"/>
                    <a:gd name="connsiteY14" fmla="*/ 1524532 h 1524532"/>
                    <a:gd name="connsiteX15" fmla="*/ 51797 w 1342613"/>
                    <a:gd name="connsiteY15" fmla="*/ 84029 h 1524532"/>
                    <a:gd name="connsiteX16" fmla="*/ 328763 w 1342613"/>
                    <a:gd name="connsiteY16" fmla="*/ 156055 h 1524532"/>
                    <a:gd name="connsiteX17" fmla="*/ 665941 w 1342613"/>
                    <a:gd name="connsiteY17" fmla="*/ 12004 h 1524532"/>
                    <a:gd name="connsiteX18" fmla="*/ 665941 w 1342613"/>
                    <a:gd name="connsiteY18" fmla="*/ 0 h 152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42613" h="1524532">
                      <a:moveTo>
                        <a:pt x="671962" y="451283"/>
                      </a:moveTo>
                      <a:cubicBezTo>
                        <a:pt x="569045" y="451283"/>
                        <a:pt x="485615" y="534713"/>
                        <a:pt x="485615" y="637630"/>
                      </a:cubicBezTo>
                      <a:cubicBezTo>
                        <a:pt x="485615" y="689089"/>
                        <a:pt x="506472" y="735675"/>
                        <a:pt x="540195" y="769397"/>
                      </a:cubicBezTo>
                      <a:lnTo>
                        <a:pt x="580648" y="796671"/>
                      </a:lnTo>
                      <a:lnTo>
                        <a:pt x="525619" y="1087555"/>
                      </a:lnTo>
                      <a:lnTo>
                        <a:pt x="818303" y="1087555"/>
                      </a:lnTo>
                      <a:lnTo>
                        <a:pt x="763275" y="796673"/>
                      </a:lnTo>
                      <a:lnTo>
                        <a:pt x="803729" y="769397"/>
                      </a:lnTo>
                      <a:cubicBezTo>
                        <a:pt x="837452" y="735675"/>
                        <a:pt x="858309" y="689089"/>
                        <a:pt x="858309" y="637630"/>
                      </a:cubicBezTo>
                      <a:cubicBezTo>
                        <a:pt x="858309" y="534713"/>
                        <a:pt x="774879" y="451283"/>
                        <a:pt x="671962" y="451283"/>
                      </a:cubicBezTo>
                      <a:close/>
                      <a:moveTo>
                        <a:pt x="665941" y="0"/>
                      </a:moveTo>
                      <a:cubicBezTo>
                        <a:pt x="677983" y="0"/>
                        <a:pt x="677983" y="0"/>
                        <a:pt x="677983" y="12004"/>
                      </a:cubicBezTo>
                      <a:cubicBezTo>
                        <a:pt x="750235" y="72025"/>
                        <a:pt x="858613" y="156055"/>
                        <a:pt x="1015160" y="156055"/>
                      </a:cubicBezTo>
                      <a:cubicBezTo>
                        <a:pt x="1099454" y="156055"/>
                        <a:pt x="1195790" y="132046"/>
                        <a:pt x="1292127" y="84029"/>
                      </a:cubicBezTo>
                      <a:cubicBezTo>
                        <a:pt x="1460715" y="624218"/>
                        <a:pt x="1195790" y="1248436"/>
                        <a:pt x="665941" y="1524532"/>
                      </a:cubicBezTo>
                      <a:cubicBezTo>
                        <a:pt x="136091" y="1248436"/>
                        <a:pt x="-116792" y="624218"/>
                        <a:pt x="51797" y="84029"/>
                      </a:cubicBezTo>
                      <a:cubicBezTo>
                        <a:pt x="148133" y="132046"/>
                        <a:pt x="244469" y="156055"/>
                        <a:pt x="328763" y="156055"/>
                      </a:cubicBezTo>
                      <a:cubicBezTo>
                        <a:pt x="485310" y="156055"/>
                        <a:pt x="593688" y="72025"/>
                        <a:pt x="665941" y="12004"/>
                      </a:cubicBezTo>
                      <a:cubicBezTo>
                        <a:pt x="665941" y="0"/>
                        <a:pt x="665941" y="0"/>
                        <a:pt x="66594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3023" tIns="74419" rIns="93023" bIns="74419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47429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20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3178745" y="73513"/>
                  <a:ext cx="914400" cy="914400"/>
                </a:xfrm>
                <a:custGeom>
                  <a:avLst/>
                  <a:gdLst>
                    <a:gd name="T0" fmla="*/ 316 w 633"/>
                    <a:gd name="T1" fmla="*/ 0 h 634"/>
                    <a:gd name="T2" fmla="*/ 0 w 633"/>
                    <a:gd name="T3" fmla="*/ 317 h 634"/>
                    <a:gd name="T4" fmla="*/ 316 w 633"/>
                    <a:gd name="T5" fmla="*/ 634 h 634"/>
                    <a:gd name="T6" fmla="*/ 633 w 633"/>
                    <a:gd name="T7" fmla="*/ 317 h 634"/>
                    <a:gd name="T8" fmla="*/ 316 w 633"/>
                    <a:gd name="T9" fmla="*/ 0 h 634"/>
                    <a:gd name="T10" fmla="*/ 316 w 633"/>
                    <a:gd name="T11" fmla="*/ 584 h 634"/>
                    <a:gd name="T12" fmla="*/ 49 w 633"/>
                    <a:gd name="T13" fmla="*/ 317 h 634"/>
                    <a:gd name="T14" fmla="*/ 316 w 633"/>
                    <a:gd name="T15" fmla="*/ 50 h 634"/>
                    <a:gd name="T16" fmla="*/ 584 w 633"/>
                    <a:gd name="T17" fmla="*/ 317 h 634"/>
                    <a:gd name="T18" fmla="*/ 316 w 633"/>
                    <a:gd name="T19" fmla="*/ 584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3" h="634">
                      <a:moveTo>
                        <a:pt x="316" y="0"/>
                      </a:moveTo>
                      <a:cubicBezTo>
                        <a:pt x="141" y="0"/>
                        <a:pt x="0" y="142"/>
                        <a:pt x="0" y="317"/>
                      </a:cubicBezTo>
                      <a:cubicBezTo>
                        <a:pt x="0" y="492"/>
                        <a:pt x="141" y="634"/>
                        <a:pt x="316" y="634"/>
                      </a:cubicBezTo>
                      <a:cubicBezTo>
                        <a:pt x="491" y="634"/>
                        <a:pt x="633" y="492"/>
                        <a:pt x="633" y="317"/>
                      </a:cubicBezTo>
                      <a:cubicBezTo>
                        <a:pt x="633" y="142"/>
                        <a:pt x="491" y="0"/>
                        <a:pt x="316" y="0"/>
                      </a:cubicBezTo>
                      <a:close/>
                      <a:moveTo>
                        <a:pt x="316" y="584"/>
                      </a:moveTo>
                      <a:cubicBezTo>
                        <a:pt x="169" y="584"/>
                        <a:pt x="49" y="465"/>
                        <a:pt x="49" y="317"/>
                      </a:cubicBezTo>
                      <a:cubicBezTo>
                        <a:pt x="49" y="169"/>
                        <a:pt x="169" y="50"/>
                        <a:pt x="316" y="50"/>
                      </a:cubicBezTo>
                      <a:cubicBezTo>
                        <a:pt x="464" y="50"/>
                        <a:pt x="584" y="169"/>
                        <a:pt x="584" y="317"/>
                      </a:cubicBezTo>
                      <a:cubicBezTo>
                        <a:pt x="584" y="465"/>
                        <a:pt x="464" y="584"/>
                        <a:pt x="316" y="58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31" name="TextBox 230"/>
              <p:cNvSpPr txBox="1"/>
              <p:nvPr/>
            </p:nvSpPr>
            <p:spPr>
              <a:xfrm>
                <a:off x="2868413" y="3624881"/>
                <a:ext cx="2194560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defTabSz="932394">
                  <a:lnSpc>
                    <a:spcPct val="90000"/>
                  </a:lnSpc>
                  <a:spcBef>
                    <a:spcPts val="612"/>
                  </a:spcBef>
                  <a:spcAft>
                    <a:spcPts val="2000"/>
                  </a:spcAft>
                  <a:defRPr sz="2400"/>
                </a:lvl1pPr>
              </a:lstStyle>
              <a:p>
                <a:pPr algn="ctr"/>
                <a:r>
                  <a:rPr lang="en-US" sz="1800" b="1" dirty="0">
                    <a:solidFill>
                      <a:srgbClr val="FFFFFF"/>
                    </a:solidFill>
                  </a:rPr>
                  <a:t>Device Guard</a:t>
                </a:r>
              </a:p>
            </p:txBody>
          </p:sp>
        </p:grpSp>
        <p:grpSp>
          <p:nvGrpSpPr>
            <p:cNvPr id="1040" name="Group 1039"/>
            <p:cNvGrpSpPr/>
            <p:nvPr/>
          </p:nvGrpSpPr>
          <p:grpSpPr>
            <a:xfrm>
              <a:off x="5140348" y="2235664"/>
              <a:ext cx="2194560" cy="1638516"/>
              <a:chOff x="5120958" y="2235664"/>
              <a:chExt cx="2194560" cy="1638516"/>
            </a:xfrm>
          </p:grpSpPr>
          <p:grpSp>
            <p:nvGrpSpPr>
              <p:cNvPr id="1024" name="Group 1023"/>
              <p:cNvGrpSpPr/>
              <p:nvPr/>
            </p:nvGrpSpPr>
            <p:grpSpPr>
              <a:xfrm>
                <a:off x="5623384" y="2235664"/>
                <a:ext cx="1189708" cy="1189708"/>
                <a:chOff x="5211633" y="73513"/>
                <a:chExt cx="914400" cy="914400"/>
              </a:xfrm>
            </p:grpSpPr>
            <p:sp>
              <p:nvSpPr>
                <p:cNvPr id="161" name="Freeform 160"/>
                <p:cNvSpPr>
                  <a:spLocks noEditPoints="1"/>
                </p:cNvSpPr>
                <p:nvPr/>
              </p:nvSpPr>
              <p:spPr bwMode="auto">
                <a:xfrm>
                  <a:off x="5211633" y="73513"/>
                  <a:ext cx="914400" cy="914400"/>
                </a:xfrm>
                <a:custGeom>
                  <a:avLst/>
                  <a:gdLst>
                    <a:gd name="T0" fmla="*/ 316 w 633"/>
                    <a:gd name="T1" fmla="*/ 0 h 634"/>
                    <a:gd name="T2" fmla="*/ 0 w 633"/>
                    <a:gd name="T3" fmla="*/ 317 h 634"/>
                    <a:gd name="T4" fmla="*/ 316 w 633"/>
                    <a:gd name="T5" fmla="*/ 634 h 634"/>
                    <a:gd name="T6" fmla="*/ 633 w 633"/>
                    <a:gd name="T7" fmla="*/ 317 h 634"/>
                    <a:gd name="T8" fmla="*/ 316 w 633"/>
                    <a:gd name="T9" fmla="*/ 0 h 634"/>
                    <a:gd name="T10" fmla="*/ 316 w 633"/>
                    <a:gd name="T11" fmla="*/ 584 h 634"/>
                    <a:gd name="T12" fmla="*/ 49 w 633"/>
                    <a:gd name="T13" fmla="*/ 317 h 634"/>
                    <a:gd name="T14" fmla="*/ 316 w 633"/>
                    <a:gd name="T15" fmla="*/ 50 h 634"/>
                    <a:gd name="T16" fmla="*/ 584 w 633"/>
                    <a:gd name="T17" fmla="*/ 317 h 634"/>
                    <a:gd name="T18" fmla="*/ 316 w 633"/>
                    <a:gd name="T19" fmla="*/ 584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3" h="634">
                      <a:moveTo>
                        <a:pt x="316" y="0"/>
                      </a:moveTo>
                      <a:cubicBezTo>
                        <a:pt x="141" y="0"/>
                        <a:pt x="0" y="142"/>
                        <a:pt x="0" y="317"/>
                      </a:cubicBezTo>
                      <a:cubicBezTo>
                        <a:pt x="0" y="492"/>
                        <a:pt x="141" y="634"/>
                        <a:pt x="316" y="634"/>
                      </a:cubicBezTo>
                      <a:cubicBezTo>
                        <a:pt x="491" y="634"/>
                        <a:pt x="633" y="492"/>
                        <a:pt x="633" y="317"/>
                      </a:cubicBezTo>
                      <a:cubicBezTo>
                        <a:pt x="633" y="142"/>
                        <a:pt x="491" y="0"/>
                        <a:pt x="316" y="0"/>
                      </a:cubicBezTo>
                      <a:close/>
                      <a:moveTo>
                        <a:pt x="316" y="584"/>
                      </a:moveTo>
                      <a:cubicBezTo>
                        <a:pt x="169" y="584"/>
                        <a:pt x="49" y="465"/>
                        <a:pt x="49" y="317"/>
                      </a:cubicBezTo>
                      <a:cubicBezTo>
                        <a:pt x="49" y="169"/>
                        <a:pt x="169" y="50"/>
                        <a:pt x="316" y="50"/>
                      </a:cubicBezTo>
                      <a:cubicBezTo>
                        <a:pt x="464" y="50"/>
                        <a:pt x="584" y="169"/>
                        <a:pt x="584" y="317"/>
                      </a:cubicBezTo>
                      <a:cubicBezTo>
                        <a:pt x="584" y="465"/>
                        <a:pt x="464" y="584"/>
                        <a:pt x="316" y="58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6" name="Group 5"/>
                <p:cNvGrpSpPr/>
                <p:nvPr/>
              </p:nvGrpSpPr>
              <p:grpSpPr>
                <a:xfrm>
                  <a:off x="5500997" y="381199"/>
                  <a:ext cx="335672" cy="299029"/>
                  <a:chOff x="3867150" y="2922043"/>
                  <a:chExt cx="2610855" cy="2325843"/>
                </a:xfrm>
              </p:grpSpPr>
              <p:sp>
                <p:nvSpPr>
                  <p:cNvPr id="2" name="Heart 1"/>
                  <p:cNvSpPr/>
                  <p:nvPr/>
                </p:nvSpPr>
                <p:spPr bwMode="auto">
                  <a:xfrm>
                    <a:off x="3867150" y="2922043"/>
                    <a:ext cx="2610855" cy="2325843"/>
                  </a:xfrm>
                  <a:prstGeom prst="heart">
                    <a:avLst/>
                  </a:prstGeom>
                  <a:solidFill>
                    <a:schemeClr val="accent1"/>
                  </a:solidFill>
                  <a:ln w="28575">
                    <a:solidFill>
                      <a:schemeClr val="tx1"/>
                    </a:solidFill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932472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2400" dirty="0" err="1" smtClean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ea typeface="Segoe UI" pitchFamily="34" charset="0"/>
                      <a:cs typeface="Segoe UI" pitchFamily="34" charset="0"/>
                    </a:endParaRPr>
                  </a:p>
                </p:txBody>
              </p:sp>
              <p:sp>
                <p:nvSpPr>
                  <p:cNvPr id="4" name="Freeform 3"/>
                  <p:cNvSpPr/>
                  <p:nvPr/>
                </p:nvSpPr>
                <p:spPr bwMode="auto">
                  <a:xfrm>
                    <a:off x="3943350" y="3689366"/>
                    <a:ext cx="2466975" cy="1104900"/>
                  </a:xfrm>
                  <a:custGeom>
                    <a:avLst/>
                    <a:gdLst>
                      <a:gd name="connsiteX0" fmla="*/ 0 w 2466975"/>
                      <a:gd name="connsiteY0" fmla="*/ 438150 h 1104900"/>
                      <a:gd name="connsiteX1" fmla="*/ 514350 w 2466975"/>
                      <a:gd name="connsiteY1" fmla="*/ 419100 h 1104900"/>
                      <a:gd name="connsiteX2" fmla="*/ 781050 w 2466975"/>
                      <a:gd name="connsiteY2" fmla="*/ 0 h 1104900"/>
                      <a:gd name="connsiteX3" fmla="*/ 1247775 w 2466975"/>
                      <a:gd name="connsiteY3" fmla="*/ 1104900 h 1104900"/>
                      <a:gd name="connsiteX4" fmla="*/ 1428750 w 2466975"/>
                      <a:gd name="connsiteY4" fmla="*/ 533400 h 1104900"/>
                      <a:gd name="connsiteX5" fmla="*/ 2466975 w 2466975"/>
                      <a:gd name="connsiteY5" fmla="*/ 542925 h 1104900"/>
                      <a:gd name="connsiteX6" fmla="*/ 2466975 w 2466975"/>
                      <a:gd name="connsiteY6" fmla="*/ 542925 h 1104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6975" h="1104900">
                        <a:moveTo>
                          <a:pt x="0" y="438150"/>
                        </a:moveTo>
                        <a:lnTo>
                          <a:pt x="514350" y="419100"/>
                        </a:lnTo>
                        <a:lnTo>
                          <a:pt x="781050" y="0"/>
                        </a:lnTo>
                        <a:lnTo>
                          <a:pt x="1247775" y="1104900"/>
                        </a:lnTo>
                        <a:lnTo>
                          <a:pt x="1428750" y="533400"/>
                        </a:lnTo>
                        <a:lnTo>
                          <a:pt x="2466975" y="542925"/>
                        </a:lnTo>
                        <a:lnTo>
                          <a:pt x="2466975" y="542925"/>
                        </a:lnTo>
                      </a:path>
                    </a:pathLst>
                  </a:custGeom>
                  <a:noFill/>
                  <a:ln w="28575">
                    <a:solidFill>
                      <a:srgbClr val="0078D7"/>
                    </a:solidFill>
                    <a:miter lim="800000"/>
                    <a:headEnd type="none" w="med" len="med"/>
                    <a:tailEnd type="none" w="med" len="med"/>
                  </a:ln>
                  <a:effectLst/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0078D7"/>
                      </a:solidFill>
                    </a:endParaRPr>
                  </a:p>
                </p:txBody>
              </p:sp>
            </p:grpSp>
          </p:grpSp>
          <p:sp>
            <p:nvSpPr>
              <p:cNvPr id="232" name="TextBox 231"/>
              <p:cNvSpPr txBox="1"/>
              <p:nvPr/>
            </p:nvSpPr>
            <p:spPr>
              <a:xfrm>
                <a:off x="5120958" y="3624881"/>
                <a:ext cx="2194560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defTabSz="932394">
                  <a:lnSpc>
                    <a:spcPct val="90000"/>
                  </a:lnSpc>
                  <a:spcBef>
                    <a:spcPts val="612"/>
                  </a:spcBef>
                  <a:spcAft>
                    <a:spcPts val="2000"/>
                  </a:spcAft>
                  <a:defRPr sz="2400"/>
                </a:lvl1pPr>
              </a:lstStyle>
              <a:p>
                <a:pPr algn="ctr"/>
                <a:r>
                  <a:rPr lang="en-US" sz="1800" b="1" dirty="0">
                    <a:solidFill>
                      <a:srgbClr val="FFFFFF"/>
                    </a:solidFill>
                  </a:rPr>
                  <a:t>Device Health</a:t>
                </a:r>
              </a:p>
            </p:txBody>
          </p:sp>
        </p:grpSp>
        <p:grpSp>
          <p:nvGrpSpPr>
            <p:cNvPr id="1041" name="Group 1040"/>
            <p:cNvGrpSpPr/>
            <p:nvPr/>
          </p:nvGrpSpPr>
          <p:grpSpPr>
            <a:xfrm>
              <a:off x="7467901" y="2235664"/>
              <a:ext cx="2194560" cy="1638516"/>
              <a:chOff x="7373503" y="2235664"/>
              <a:chExt cx="2194560" cy="163851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7875929" y="2235664"/>
                <a:ext cx="1189708" cy="1189708"/>
                <a:chOff x="7244521" y="73513"/>
                <a:chExt cx="914400" cy="914400"/>
              </a:xfrm>
            </p:grpSpPr>
            <p:pic>
              <p:nvPicPr>
                <p:cNvPr id="13" name="Picture 6" descr="\\MAGNUM\Projects\Microsoft\Cloud Power FY12\Design\Icons\PNGs\Firewall.pn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7376768" y="217952"/>
                  <a:ext cx="625523" cy="625523"/>
                </a:xfrm>
                <a:prstGeom prst="rect">
                  <a:avLst/>
                </a:prstGeom>
                <a:noFill/>
              </p:spPr>
            </p:pic>
            <p:sp>
              <p:nvSpPr>
                <p:cNvPr id="181" name="Freeform 180"/>
                <p:cNvSpPr>
                  <a:spLocks noEditPoints="1"/>
                </p:cNvSpPr>
                <p:nvPr/>
              </p:nvSpPr>
              <p:spPr bwMode="auto">
                <a:xfrm>
                  <a:off x="7244521" y="73513"/>
                  <a:ext cx="914400" cy="914400"/>
                </a:xfrm>
                <a:custGeom>
                  <a:avLst/>
                  <a:gdLst>
                    <a:gd name="T0" fmla="*/ 316 w 633"/>
                    <a:gd name="T1" fmla="*/ 0 h 634"/>
                    <a:gd name="T2" fmla="*/ 0 w 633"/>
                    <a:gd name="T3" fmla="*/ 317 h 634"/>
                    <a:gd name="T4" fmla="*/ 316 w 633"/>
                    <a:gd name="T5" fmla="*/ 634 h 634"/>
                    <a:gd name="T6" fmla="*/ 633 w 633"/>
                    <a:gd name="T7" fmla="*/ 317 h 634"/>
                    <a:gd name="T8" fmla="*/ 316 w 633"/>
                    <a:gd name="T9" fmla="*/ 0 h 634"/>
                    <a:gd name="T10" fmla="*/ 316 w 633"/>
                    <a:gd name="T11" fmla="*/ 584 h 634"/>
                    <a:gd name="T12" fmla="*/ 49 w 633"/>
                    <a:gd name="T13" fmla="*/ 317 h 634"/>
                    <a:gd name="T14" fmla="*/ 316 w 633"/>
                    <a:gd name="T15" fmla="*/ 50 h 634"/>
                    <a:gd name="T16" fmla="*/ 584 w 633"/>
                    <a:gd name="T17" fmla="*/ 317 h 634"/>
                    <a:gd name="T18" fmla="*/ 316 w 633"/>
                    <a:gd name="T19" fmla="*/ 584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3" h="634">
                      <a:moveTo>
                        <a:pt x="316" y="0"/>
                      </a:moveTo>
                      <a:cubicBezTo>
                        <a:pt x="141" y="0"/>
                        <a:pt x="0" y="142"/>
                        <a:pt x="0" y="317"/>
                      </a:cubicBezTo>
                      <a:cubicBezTo>
                        <a:pt x="0" y="492"/>
                        <a:pt x="141" y="634"/>
                        <a:pt x="316" y="634"/>
                      </a:cubicBezTo>
                      <a:cubicBezTo>
                        <a:pt x="491" y="634"/>
                        <a:pt x="633" y="492"/>
                        <a:pt x="633" y="317"/>
                      </a:cubicBezTo>
                      <a:cubicBezTo>
                        <a:pt x="633" y="142"/>
                        <a:pt x="491" y="0"/>
                        <a:pt x="316" y="0"/>
                      </a:cubicBezTo>
                      <a:close/>
                      <a:moveTo>
                        <a:pt x="316" y="584"/>
                      </a:moveTo>
                      <a:cubicBezTo>
                        <a:pt x="169" y="584"/>
                        <a:pt x="49" y="465"/>
                        <a:pt x="49" y="317"/>
                      </a:cubicBezTo>
                      <a:cubicBezTo>
                        <a:pt x="49" y="169"/>
                        <a:pt x="169" y="50"/>
                        <a:pt x="316" y="50"/>
                      </a:cubicBezTo>
                      <a:cubicBezTo>
                        <a:pt x="464" y="50"/>
                        <a:pt x="584" y="169"/>
                        <a:pt x="584" y="317"/>
                      </a:cubicBezTo>
                      <a:cubicBezTo>
                        <a:pt x="584" y="465"/>
                        <a:pt x="464" y="584"/>
                        <a:pt x="316" y="58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33" name="TextBox 232"/>
              <p:cNvSpPr txBox="1"/>
              <p:nvPr/>
            </p:nvSpPr>
            <p:spPr>
              <a:xfrm>
                <a:off x="7373503" y="3624881"/>
                <a:ext cx="2194560" cy="2492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defTabSz="932394">
                  <a:lnSpc>
                    <a:spcPct val="90000"/>
                  </a:lnSpc>
                  <a:spcBef>
                    <a:spcPts val="612"/>
                  </a:spcBef>
                  <a:spcAft>
                    <a:spcPts val="2000"/>
                  </a:spcAft>
                  <a:defRPr sz="2400"/>
                </a:lvl1pPr>
              </a:lstStyle>
              <a:p>
                <a:pPr algn="ctr"/>
                <a:r>
                  <a:rPr lang="en-US" sz="1800" b="1" dirty="0">
                    <a:solidFill>
                      <a:srgbClr val="FFFFFF"/>
                    </a:solidFill>
                  </a:rPr>
                  <a:t>Windows Defender</a:t>
                </a:r>
              </a:p>
            </p:txBody>
          </p:sp>
        </p:grpSp>
        <p:grpSp>
          <p:nvGrpSpPr>
            <p:cNvPr id="1042" name="Group 1041"/>
            <p:cNvGrpSpPr/>
            <p:nvPr/>
          </p:nvGrpSpPr>
          <p:grpSpPr>
            <a:xfrm>
              <a:off x="9795453" y="2235664"/>
              <a:ext cx="2194560" cy="1887815"/>
              <a:chOff x="9626046" y="2235664"/>
              <a:chExt cx="2194560" cy="1887815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0128472" y="2235664"/>
                <a:ext cx="1189708" cy="1189708"/>
                <a:chOff x="9277410" y="73513"/>
                <a:chExt cx="914400" cy="914400"/>
              </a:xfrm>
            </p:grpSpPr>
            <p:sp>
              <p:nvSpPr>
                <p:cNvPr id="10" name="Freeform 104"/>
                <p:cNvSpPr>
                  <a:spLocks noChangeAspect="1" noEditPoints="1"/>
                </p:cNvSpPr>
                <p:nvPr/>
              </p:nvSpPr>
              <p:spPr bwMode="black">
                <a:xfrm>
                  <a:off x="9535380" y="331403"/>
                  <a:ext cx="398460" cy="398621"/>
                </a:xfrm>
                <a:custGeom>
                  <a:avLst/>
                  <a:gdLst>
                    <a:gd name="T0" fmla="*/ 37 w 61"/>
                    <a:gd name="T1" fmla="*/ 43 h 61"/>
                    <a:gd name="T2" fmla="*/ 18 w 61"/>
                    <a:gd name="T3" fmla="*/ 37 h 61"/>
                    <a:gd name="T4" fmla="*/ 24 w 61"/>
                    <a:gd name="T5" fmla="*/ 18 h 61"/>
                    <a:gd name="T6" fmla="*/ 43 w 61"/>
                    <a:gd name="T7" fmla="*/ 24 h 61"/>
                    <a:gd name="T8" fmla="*/ 37 w 61"/>
                    <a:gd name="T9" fmla="*/ 43 h 61"/>
                    <a:gd name="T10" fmla="*/ 61 w 61"/>
                    <a:gd name="T11" fmla="*/ 28 h 61"/>
                    <a:gd name="T12" fmla="*/ 58 w 61"/>
                    <a:gd name="T13" fmla="*/ 18 h 61"/>
                    <a:gd name="T14" fmla="*/ 50 w 61"/>
                    <a:gd name="T15" fmla="*/ 19 h 61"/>
                    <a:gd name="T16" fmla="*/ 47 w 61"/>
                    <a:gd name="T17" fmla="*/ 15 h 61"/>
                    <a:gd name="T18" fmla="*/ 50 w 61"/>
                    <a:gd name="T19" fmla="*/ 7 h 61"/>
                    <a:gd name="T20" fmla="*/ 41 w 61"/>
                    <a:gd name="T21" fmla="*/ 2 h 61"/>
                    <a:gd name="T22" fmla="*/ 36 w 61"/>
                    <a:gd name="T23" fmla="*/ 9 h 61"/>
                    <a:gd name="T24" fmla="*/ 30 w 61"/>
                    <a:gd name="T25" fmla="*/ 8 h 61"/>
                    <a:gd name="T26" fmla="*/ 27 w 61"/>
                    <a:gd name="T27" fmla="*/ 0 h 61"/>
                    <a:gd name="T28" fmla="*/ 17 w 61"/>
                    <a:gd name="T29" fmla="*/ 3 h 61"/>
                    <a:gd name="T30" fmla="*/ 18 w 61"/>
                    <a:gd name="T31" fmla="*/ 11 h 61"/>
                    <a:gd name="T32" fmla="*/ 15 w 61"/>
                    <a:gd name="T33" fmla="*/ 14 h 61"/>
                    <a:gd name="T34" fmla="*/ 7 w 61"/>
                    <a:gd name="T35" fmla="*/ 11 h 61"/>
                    <a:gd name="T36" fmla="*/ 2 w 61"/>
                    <a:gd name="T37" fmla="*/ 20 h 61"/>
                    <a:gd name="T38" fmla="*/ 8 w 61"/>
                    <a:gd name="T39" fmla="*/ 25 h 61"/>
                    <a:gd name="T40" fmla="*/ 7 w 61"/>
                    <a:gd name="T41" fmla="*/ 30 h 61"/>
                    <a:gd name="T42" fmla="*/ 0 w 61"/>
                    <a:gd name="T43" fmla="*/ 33 h 61"/>
                    <a:gd name="T44" fmla="*/ 2 w 61"/>
                    <a:gd name="T45" fmla="*/ 43 h 61"/>
                    <a:gd name="T46" fmla="*/ 11 w 61"/>
                    <a:gd name="T47" fmla="*/ 42 h 61"/>
                    <a:gd name="T48" fmla="*/ 14 w 61"/>
                    <a:gd name="T49" fmla="*/ 47 h 61"/>
                    <a:gd name="T50" fmla="*/ 11 w 61"/>
                    <a:gd name="T51" fmla="*/ 54 h 61"/>
                    <a:gd name="T52" fmla="*/ 20 w 61"/>
                    <a:gd name="T53" fmla="*/ 59 h 61"/>
                    <a:gd name="T54" fmla="*/ 25 w 61"/>
                    <a:gd name="T55" fmla="*/ 53 h 61"/>
                    <a:gd name="T56" fmla="*/ 30 w 61"/>
                    <a:gd name="T57" fmla="*/ 53 h 61"/>
                    <a:gd name="T58" fmla="*/ 33 w 61"/>
                    <a:gd name="T59" fmla="*/ 61 h 61"/>
                    <a:gd name="T60" fmla="*/ 43 w 61"/>
                    <a:gd name="T61" fmla="*/ 58 h 61"/>
                    <a:gd name="T62" fmla="*/ 42 w 61"/>
                    <a:gd name="T63" fmla="*/ 50 h 61"/>
                    <a:gd name="T64" fmla="*/ 46 w 61"/>
                    <a:gd name="T65" fmla="*/ 47 h 61"/>
                    <a:gd name="T66" fmla="*/ 54 w 61"/>
                    <a:gd name="T67" fmla="*/ 50 h 61"/>
                    <a:gd name="T68" fmla="*/ 59 w 61"/>
                    <a:gd name="T69" fmla="*/ 41 h 61"/>
                    <a:gd name="T70" fmla="*/ 52 w 61"/>
                    <a:gd name="T71" fmla="*/ 36 h 61"/>
                    <a:gd name="T72" fmla="*/ 53 w 61"/>
                    <a:gd name="T73" fmla="*/ 31 h 61"/>
                    <a:gd name="T74" fmla="*/ 61 w 61"/>
                    <a:gd name="T75" fmla="*/ 28 h 61"/>
                    <a:gd name="T76" fmla="*/ 28 w 61"/>
                    <a:gd name="T77" fmla="*/ 26 h 61"/>
                    <a:gd name="T78" fmla="*/ 26 w 61"/>
                    <a:gd name="T79" fmla="*/ 33 h 61"/>
                    <a:gd name="T80" fmla="*/ 33 w 61"/>
                    <a:gd name="T81" fmla="*/ 35 h 61"/>
                    <a:gd name="T82" fmla="*/ 35 w 61"/>
                    <a:gd name="T83" fmla="*/ 28 h 61"/>
                    <a:gd name="T84" fmla="*/ 28 w 61"/>
                    <a:gd name="T85" fmla="*/ 26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1" h="61">
                      <a:moveTo>
                        <a:pt x="37" y="43"/>
                      </a:moveTo>
                      <a:cubicBezTo>
                        <a:pt x="30" y="47"/>
                        <a:pt x="21" y="44"/>
                        <a:pt x="18" y="37"/>
                      </a:cubicBezTo>
                      <a:cubicBezTo>
                        <a:pt x="14" y="30"/>
                        <a:pt x="17" y="21"/>
                        <a:pt x="24" y="18"/>
                      </a:cubicBezTo>
                      <a:cubicBezTo>
                        <a:pt x="31" y="14"/>
                        <a:pt x="39" y="17"/>
                        <a:pt x="43" y="24"/>
                      </a:cubicBezTo>
                      <a:cubicBezTo>
                        <a:pt x="47" y="31"/>
                        <a:pt x="44" y="40"/>
                        <a:pt x="37" y="43"/>
                      </a:cubicBezTo>
                      <a:moveTo>
                        <a:pt x="61" y="28"/>
                      </a:moveTo>
                      <a:cubicBezTo>
                        <a:pt x="58" y="18"/>
                        <a:pt x="58" y="18"/>
                        <a:pt x="58" y="18"/>
                      </a:cubicBezTo>
                      <a:cubicBezTo>
                        <a:pt x="50" y="19"/>
                        <a:pt x="50" y="19"/>
                        <a:pt x="50" y="19"/>
                      </a:cubicBezTo>
                      <a:cubicBezTo>
                        <a:pt x="49" y="17"/>
                        <a:pt x="48" y="16"/>
                        <a:pt x="47" y="15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1" y="2"/>
                        <a:pt x="41" y="2"/>
                        <a:pt x="41" y="2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4" y="8"/>
                        <a:pt x="32" y="8"/>
                        <a:pt x="30" y="8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17" y="12"/>
                        <a:pt x="16" y="13"/>
                        <a:pt x="15" y="14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7"/>
                        <a:pt x="7" y="28"/>
                        <a:pt x="7" y="30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2" y="43"/>
                        <a:pt x="2" y="43"/>
                        <a:pt x="2" y="43"/>
                      </a:cubicBezTo>
                      <a:cubicBezTo>
                        <a:pt x="11" y="42"/>
                        <a:pt x="11" y="42"/>
                        <a:pt x="11" y="42"/>
                      </a:cubicBezTo>
                      <a:cubicBezTo>
                        <a:pt x="12" y="44"/>
                        <a:pt x="13" y="45"/>
                        <a:pt x="14" y="47"/>
                      </a:cubicBezTo>
                      <a:cubicBezTo>
                        <a:pt x="11" y="54"/>
                        <a:pt x="11" y="54"/>
                        <a:pt x="11" y="54"/>
                      </a:cubicBezTo>
                      <a:cubicBezTo>
                        <a:pt x="20" y="59"/>
                        <a:pt x="20" y="59"/>
                        <a:pt x="20" y="59"/>
                      </a:cubicBezTo>
                      <a:cubicBezTo>
                        <a:pt x="25" y="53"/>
                        <a:pt x="25" y="53"/>
                        <a:pt x="25" y="53"/>
                      </a:cubicBezTo>
                      <a:cubicBezTo>
                        <a:pt x="26" y="53"/>
                        <a:pt x="28" y="53"/>
                        <a:pt x="30" y="53"/>
                      </a:cubicBezTo>
                      <a:cubicBezTo>
                        <a:pt x="33" y="61"/>
                        <a:pt x="33" y="61"/>
                        <a:pt x="33" y="61"/>
                      </a:cubicBezTo>
                      <a:cubicBezTo>
                        <a:pt x="43" y="58"/>
                        <a:pt x="43" y="58"/>
                        <a:pt x="43" y="58"/>
                      </a:cubicBezTo>
                      <a:cubicBezTo>
                        <a:pt x="42" y="50"/>
                        <a:pt x="42" y="50"/>
                        <a:pt x="42" y="50"/>
                      </a:cubicBezTo>
                      <a:cubicBezTo>
                        <a:pt x="44" y="49"/>
                        <a:pt x="45" y="48"/>
                        <a:pt x="46" y="47"/>
                      </a:cubicBezTo>
                      <a:cubicBezTo>
                        <a:pt x="54" y="50"/>
                        <a:pt x="54" y="50"/>
                        <a:pt x="54" y="50"/>
                      </a:cubicBezTo>
                      <a:cubicBezTo>
                        <a:pt x="59" y="41"/>
                        <a:pt x="59" y="41"/>
                        <a:pt x="59" y="41"/>
                      </a:cubicBezTo>
                      <a:cubicBezTo>
                        <a:pt x="52" y="36"/>
                        <a:pt x="52" y="36"/>
                        <a:pt x="52" y="36"/>
                      </a:cubicBezTo>
                      <a:cubicBezTo>
                        <a:pt x="53" y="34"/>
                        <a:pt x="53" y="33"/>
                        <a:pt x="53" y="31"/>
                      </a:cubicBezTo>
                      <a:lnTo>
                        <a:pt x="61" y="28"/>
                      </a:lnTo>
                      <a:close/>
                      <a:moveTo>
                        <a:pt x="28" y="26"/>
                      </a:moveTo>
                      <a:cubicBezTo>
                        <a:pt x="25" y="27"/>
                        <a:pt x="24" y="30"/>
                        <a:pt x="26" y="33"/>
                      </a:cubicBezTo>
                      <a:cubicBezTo>
                        <a:pt x="27" y="35"/>
                        <a:pt x="30" y="36"/>
                        <a:pt x="33" y="35"/>
                      </a:cubicBezTo>
                      <a:cubicBezTo>
                        <a:pt x="35" y="34"/>
                        <a:pt x="36" y="31"/>
                        <a:pt x="35" y="28"/>
                      </a:cubicBezTo>
                      <a:cubicBezTo>
                        <a:pt x="34" y="26"/>
                        <a:pt x="31" y="25"/>
                        <a:pt x="28" y="26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/>
              </p:spPr>
              <p:txBody>
                <a:bodyPr vert="horz" wrap="square" lIns="91422" tIns="45712" rIns="91422" bIns="45712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85"/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2" name="Freeform 201"/>
                <p:cNvSpPr>
                  <a:spLocks noEditPoints="1"/>
                </p:cNvSpPr>
                <p:nvPr/>
              </p:nvSpPr>
              <p:spPr bwMode="auto">
                <a:xfrm>
                  <a:off x="9277410" y="73513"/>
                  <a:ext cx="914400" cy="914400"/>
                </a:xfrm>
                <a:custGeom>
                  <a:avLst/>
                  <a:gdLst>
                    <a:gd name="T0" fmla="*/ 316 w 633"/>
                    <a:gd name="T1" fmla="*/ 0 h 634"/>
                    <a:gd name="T2" fmla="*/ 0 w 633"/>
                    <a:gd name="T3" fmla="*/ 317 h 634"/>
                    <a:gd name="T4" fmla="*/ 316 w 633"/>
                    <a:gd name="T5" fmla="*/ 634 h 634"/>
                    <a:gd name="T6" fmla="*/ 633 w 633"/>
                    <a:gd name="T7" fmla="*/ 317 h 634"/>
                    <a:gd name="T8" fmla="*/ 316 w 633"/>
                    <a:gd name="T9" fmla="*/ 0 h 634"/>
                    <a:gd name="T10" fmla="*/ 316 w 633"/>
                    <a:gd name="T11" fmla="*/ 584 h 634"/>
                    <a:gd name="T12" fmla="*/ 49 w 633"/>
                    <a:gd name="T13" fmla="*/ 317 h 634"/>
                    <a:gd name="T14" fmla="*/ 316 w 633"/>
                    <a:gd name="T15" fmla="*/ 50 h 634"/>
                    <a:gd name="T16" fmla="*/ 584 w 633"/>
                    <a:gd name="T17" fmla="*/ 317 h 634"/>
                    <a:gd name="T18" fmla="*/ 316 w 633"/>
                    <a:gd name="T19" fmla="*/ 584 h 6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3" h="634">
                      <a:moveTo>
                        <a:pt x="316" y="0"/>
                      </a:moveTo>
                      <a:cubicBezTo>
                        <a:pt x="141" y="0"/>
                        <a:pt x="0" y="142"/>
                        <a:pt x="0" y="317"/>
                      </a:cubicBezTo>
                      <a:cubicBezTo>
                        <a:pt x="0" y="492"/>
                        <a:pt x="141" y="634"/>
                        <a:pt x="316" y="634"/>
                      </a:cubicBezTo>
                      <a:cubicBezTo>
                        <a:pt x="491" y="634"/>
                        <a:pt x="633" y="492"/>
                        <a:pt x="633" y="317"/>
                      </a:cubicBezTo>
                      <a:cubicBezTo>
                        <a:pt x="633" y="142"/>
                        <a:pt x="491" y="0"/>
                        <a:pt x="316" y="0"/>
                      </a:cubicBezTo>
                      <a:close/>
                      <a:moveTo>
                        <a:pt x="316" y="584"/>
                      </a:moveTo>
                      <a:cubicBezTo>
                        <a:pt x="169" y="584"/>
                        <a:pt x="49" y="465"/>
                        <a:pt x="49" y="317"/>
                      </a:cubicBezTo>
                      <a:cubicBezTo>
                        <a:pt x="49" y="169"/>
                        <a:pt x="169" y="50"/>
                        <a:pt x="316" y="50"/>
                      </a:cubicBezTo>
                      <a:cubicBezTo>
                        <a:pt x="464" y="50"/>
                        <a:pt x="584" y="169"/>
                        <a:pt x="584" y="317"/>
                      </a:cubicBezTo>
                      <a:cubicBezTo>
                        <a:pt x="584" y="465"/>
                        <a:pt x="464" y="584"/>
                        <a:pt x="316" y="584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234" name="TextBox 233"/>
              <p:cNvSpPr txBox="1"/>
              <p:nvPr/>
            </p:nvSpPr>
            <p:spPr>
              <a:xfrm>
                <a:off x="9626046" y="3624881"/>
                <a:ext cx="2194560" cy="4985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defTabSz="932394">
                  <a:lnSpc>
                    <a:spcPct val="90000"/>
                  </a:lnSpc>
                  <a:spcBef>
                    <a:spcPts val="612"/>
                  </a:spcBef>
                  <a:spcAft>
                    <a:spcPts val="2000"/>
                  </a:spcAft>
                  <a:defRPr sz="2400"/>
                </a:lvl1pPr>
              </a:lstStyle>
              <a:p>
                <a:pPr algn="ctr"/>
                <a:r>
                  <a:rPr lang="en-US" sz="1800" b="1" dirty="0">
                    <a:solidFill>
                      <a:srgbClr val="FFFFFF"/>
                    </a:solidFill>
                  </a:rPr>
                  <a:t>Windows Update for Business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2214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436475" cy="69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 bwMode="auto">
          <a:xfrm rot="10800000">
            <a:off x="-3" y="-6"/>
            <a:ext cx="8858252" cy="699452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7000">
                <a:schemeClr val="tx1">
                  <a:alpha val="90000"/>
                </a:schemeClr>
              </a:gs>
            </a:gsLst>
            <a:lin ang="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618148" y="2670856"/>
            <a:ext cx="4718957" cy="3280898"/>
          </a:xfrm>
        </p:spPr>
        <p:txBody>
          <a:bodyPr/>
          <a:lstStyle/>
          <a:p>
            <a:pPr marL="0" indent="0" defTabSz="932292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5252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Roll-out rings</a:t>
            </a:r>
          </a:p>
          <a:p>
            <a:pPr marL="0" indent="0" defTabSz="932292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525252"/>
                </a:solidFill>
              </a:rPr>
              <a:t>Maintenance </a:t>
            </a:r>
            <a:r>
              <a:rPr lang="en-US" sz="2400" dirty="0">
                <a:solidFill>
                  <a:srgbClr val="525252"/>
                </a:solidFill>
              </a:rPr>
              <a:t>windows</a:t>
            </a:r>
            <a:endParaRPr lang="en-US" sz="2400" dirty="0" smtClean="0">
              <a:solidFill>
                <a:srgbClr val="525252"/>
              </a:solidFill>
            </a:endParaRPr>
          </a:p>
          <a:p>
            <a:pPr marL="0" indent="0" defTabSz="932292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525252"/>
                </a:solidFill>
              </a:rPr>
              <a:t>Peer </a:t>
            </a:r>
            <a:r>
              <a:rPr lang="en-US" sz="2400" dirty="0">
                <a:solidFill>
                  <a:srgbClr val="525252"/>
                </a:solidFill>
              </a:rPr>
              <a:t>to peer </a:t>
            </a:r>
            <a:r>
              <a:rPr lang="en-US" sz="2400" dirty="0" smtClean="0">
                <a:solidFill>
                  <a:srgbClr val="525252"/>
                </a:solidFill>
              </a:rPr>
              <a:t>delivery</a:t>
            </a:r>
          </a:p>
          <a:p>
            <a:pPr marL="0" indent="0" defTabSz="932292"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rgbClr val="525252"/>
                </a:solidFill>
              </a:rPr>
              <a:t>Integration </a:t>
            </a:r>
            <a:r>
              <a:rPr lang="en-US" sz="2400" dirty="0">
                <a:solidFill>
                  <a:srgbClr val="525252"/>
                </a:solidFill>
              </a:rPr>
              <a:t>with your existing tools like System Center </a:t>
            </a:r>
          </a:p>
          <a:p>
            <a:pPr marL="0" indent="-342900" defTabSz="932292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52525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defTabSz="932292">
              <a:spcBef>
                <a:spcPts val="0"/>
              </a:spcBef>
              <a:spcAft>
                <a:spcPts val="1200"/>
              </a:spcAft>
            </a:pPr>
            <a:endParaRPr lang="en-US" sz="2400" dirty="0">
              <a:solidFill>
                <a:srgbClr val="52525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18148" y="482600"/>
            <a:ext cx="7877175" cy="917575"/>
          </a:xfrm>
        </p:spPr>
        <p:txBody>
          <a:bodyPr/>
          <a:lstStyle/>
          <a:p>
            <a:r>
              <a:rPr lang="en-US" sz="4400" spc="0" dirty="0" smtClean="0">
                <a:solidFill>
                  <a:srgbClr val="0078D7"/>
                </a:solidFill>
              </a:rPr>
              <a:t>Introducing </a:t>
            </a:r>
            <a:br>
              <a:rPr lang="en-US" sz="4400" spc="0" dirty="0" smtClean="0">
                <a:solidFill>
                  <a:srgbClr val="0078D7"/>
                </a:solidFill>
              </a:rPr>
            </a:br>
            <a:r>
              <a:rPr lang="en-US" sz="4400" spc="0" dirty="0" smtClean="0">
                <a:solidFill>
                  <a:srgbClr val="0078D7"/>
                </a:solidFill>
              </a:rPr>
              <a:t>Windows Update </a:t>
            </a:r>
            <a:br>
              <a:rPr lang="en-US" sz="4400" spc="0" dirty="0" smtClean="0">
                <a:solidFill>
                  <a:srgbClr val="0078D7"/>
                </a:solidFill>
              </a:rPr>
            </a:br>
            <a:r>
              <a:rPr lang="en-US" sz="4400" spc="0" dirty="0" smtClean="0">
                <a:solidFill>
                  <a:srgbClr val="0078D7"/>
                </a:solidFill>
              </a:rPr>
              <a:t>for Business</a:t>
            </a:r>
            <a:endParaRPr lang="en-US" sz="4400" spc="0" dirty="0">
              <a:solidFill>
                <a:srgbClr val="0078D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36833" y="1605491"/>
            <a:ext cx="6845567" cy="3035837"/>
            <a:chOff x="4736833" y="656738"/>
            <a:chExt cx="6845567" cy="3035837"/>
          </a:xfrm>
        </p:grpSpPr>
        <p:sp>
          <p:nvSpPr>
            <p:cNvPr id="66" name="Freeform 65"/>
            <p:cNvSpPr/>
            <p:nvPr/>
          </p:nvSpPr>
          <p:spPr bwMode="auto">
            <a:xfrm>
              <a:off x="4736833" y="1013255"/>
              <a:ext cx="6845567" cy="2679320"/>
            </a:xfrm>
            <a:custGeom>
              <a:avLst/>
              <a:gdLst>
                <a:gd name="connsiteX0" fmla="*/ 0 w 2743200"/>
                <a:gd name="connsiteY0" fmla="*/ 0 h 1333500"/>
                <a:gd name="connsiteX1" fmla="*/ 2658182 w 2743200"/>
                <a:gd name="connsiteY1" fmla="*/ 0 h 1333500"/>
                <a:gd name="connsiteX2" fmla="*/ 2687468 w 2743200"/>
                <a:gd name="connsiteY2" fmla="*/ 113900 h 1333500"/>
                <a:gd name="connsiteX3" fmla="*/ 2743200 w 2743200"/>
                <a:gd name="connsiteY3" fmla="*/ 666750 h 1333500"/>
                <a:gd name="connsiteX4" fmla="*/ 2687468 w 2743200"/>
                <a:gd name="connsiteY4" fmla="*/ 1219601 h 1333500"/>
                <a:gd name="connsiteX5" fmla="*/ 2658182 w 2743200"/>
                <a:gd name="connsiteY5" fmla="*/ 1333500 h 1333500"/>
                <a:gd name="connsiteX6" fmla="*/ 0 w 2743200"/>
                <a:gd name="connsiteY6" fmla="*/ 13335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43200" h="1333500">
                  <a:moveTo>
                    <a:pt x="0" y="0"/>
                  </a:moveTo>
                  <a:lnTo>
                    <a:pt x="2658182" y="0"/>
                  </a:lnTo>
                  <a:lnTo>
                    <a:pt x="2687468" y="113900"/>
                  </a:lnTo>
                  <a:cubicBezTo>
                    <a:pt x="2724010" y="292475"/>
                    <a:pt x="2743200" y="477372"/>
                    <a:pt x="2743200" y="666750"/>
                  </a:cubicBezTo>
                  <a:cubicBezTo>
                    <a:pt x="2743200" y="856129"/>
                    <a:pt x="2724010" y="1041025"/>
                    <a:pt x="2687468" y="1219601"/>
                  </a:cubicBezTo>
                  <a:lnTo>
                    <a:pt x="2658182" y="1333500"/>
                  </a:lnTo>
                  <a:lnTo>
                    <a:pt x="0" y="1333500"/>
                  </a:lnTo>
                  <a:close/>
                </a:path>
              </a:pathLst>
            </a:custGeom>
            <a:solidFill>
              <a:srgbClr val="66A5D4"/>
            </a:solidFill>
            <a:ln w="190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64978" y="656738"/>
              <a:ext cx="2670604" cy="2215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 kern="0" dirty="0" smtClean="0">
                  <a:solidFill>
                    <a:srgbClr val="FFFFFF"/>
                  </a:soli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Over 1 billion Windows users</a:t>
              </a:r>
              <a:endParaRPr lang="en-US" sz="1600" b="1" kern="0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438371" y="1633191"/>
            <a:ext cx="5704640" cy="3008136"/>
            <a:chOff x="2438371" y="684438"/>
            <a:chExt cx="5704640" cy="3008136"/>
          </a:xfrm>
        </p:grpSpPr>
        <p:sp>
          <p:nvSpPr>
            <p:cNvPr id="67" name="Freeform 66"/>
            <p:cNvSpPr/>
            <p:nvPr/>
          </p:nvSpPr>
          <p:spPr bwMode="auto">
            <a:xfrm>
              <a:off x="2438371" y="1013255"/>
              <a:ext cx="5704640" cy="2679319"/>
            </a:xfrm>
            <a:custGeom>
              <a:avLst/>
              <a:gdLst>
                <a:gd name="connsiteX0" fmla="*/ 0 w 2286000"/>
                <a:gd name="connsiteY0" fmla="*/ 0 h 1333500"/>
                <a:gd name="connsiteX1" fmla="*/ 2186578 w 2286000"/>
                <a:gd name="connsiteY1" fmla="*/ 0 h 1333500"/>
                <a:gd name="connsiteX2" fmla="*/ 2239557 w 2286000"/>
                <a:gd name="connsiteY2" fmla="*/ 206041 h 1333500"/>
                <a:gd name="connsiteX3" fmla="*/ 2286000 w 2286000"/>
                <a:gd name="connsiteY3" fmla="*/ 666750 h 1333500"/>
                <a:gd name="connsiteX4" fmla="*/ 2239557 w 2286000"/>
                <a:gd name="connsiteY4" fmla="*/ 1127459 h 1333500"/>
                <a:gd name="connsiteX5" fmla="*/ 2186578 w 2286000"/>
                <a:gd name="connsiteY5" fmla="*/ 1333500 h 1333500"/>
                <a:gd name="connsiteX6" fmla="*/ 0 w 2286000"/>
                <a:gd name="connsiteY6" fmla="*/ 13335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0" h="1333500">
                  <a:moveTo>
                    <a:pt x="0" y="0"/>
                  </a:moveTo>
                  <a:lnTo>
                    <a:pt x="2186578" y="0"/>
                  </a:lnTo>
                  <a:lnTo>
                    <a:pt x="2239557" y="206041"/>
                  </a:lnTo>
                  <a:cubicBezTo>
                    <a:pt x="2270008" y="354854"/>
                    <a:pt x="2286000" y="508935"/>
                    <a:pt x="2286000" y="666750"/>
                  </a:cubicBezTo>
                  <a:cubicBezTo>
                    <a:pt x="2286000" y="824566"/>
                    <a:pt x="2270008" y="978646"/>
                    <a:pt x="2239557" y="1127459"/>
                  </a:cubicBezTo>
                  <a:lnTo>
                    <a:pt x="2186578" y="1333500"/>
                  </a:lnTo>
                  <a:lnTo>
                    <a:pt x="0" y="1333500"/>
                  </a:lnTo>
                  <a:close/>
                </a:path>
              </a:pathLst>
            </a:custGeom>
            <a:solidFill>
              <a:srgbClr val="94C0E1"/>
            </a:solidFill>
            <a:ln w="190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77611" y="684438"/>
              <a:ext cx="2676604" cy="1938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kern="0" dirty="0" smtClean="0">
                  <a:solidFill>
                    <a:srgbClr val="FFFFFF"/>
                  </a:soli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Hundreds of </a:t>
              </a:r>
              <a:r>
                <a:rPr lang="en-US" sz="1400" kern="0" dirty="0">
                  <a:solidFill>
                    <a:srgbClr val="FFFFFF"/>
                  </a:soli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millions </a:t>
              </a:r>
            </a:p>
          </p:txBody>
        </p:sp>
        <p:sp>
          <p:nvSpPr>
            <p:cNvPr id="40" name="Rectangle 39"/>
            <p:cNvSpPr>
              <a:spLocks/>
            </p:cNvSpPr>
            <p:nvPr/>
          </p:nvSpPr>
          <p:spPr bwMode="auto">
            <a:xfrm>
              <a:off x="5846400" y="2124348"/>
              <a:ext cx="1801952" cy="457135"/>
            </a:xfrm>
            <a:prstGeom prst="rect">
              <a:avLst/>
            </a:prstGeom>
            <a:solidFill>
              <a:schemeClr val="tx1">
                <a:alpha val="79000"/>
              </a:schemeClr>
            </a:solidFill>
            <a:ln w="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99" b="1" kern="0" dirty="0" smtClean="0">
                  <a:solidFill>
                    <a:srgbClr val="003963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Current Branch</a:t>
              </a:r>
              <a:endParaRPr lang="en-US" sz="1399" b="1" kern="0" dirty="0">
                <a:solidFill>
                  <a:srgbClr val="003963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3525" y="1661020"/>
            <a:ext cx="4563712" cy="2980309"/>
            <a:chOff x="783970" y="2060976"/>
            <a:chExt cx="3675017" cy="2980732"/>
          </a:xfrm>
        </p:grpSpPr>
        <p:sp>
          <p:nvSpPr>
            <p:cNvPr id="68" name="Freeform 67"/>
            <p:cNvSpPr/>
            <p:nvPr/>
          </p:nvSpPr>
          <p:spPr bwMode="auto">
            <a:xfrm>
              <a:off x="783970" y="2362008"/>
              <a:ext cx="3675017" cy="2679700"/>
            </a:xfrm>
            <a:custGeom>
              <a:avLst/>
              <a:gdLst>
                <a:gd name="connsiteX0" fmla="*/ 0 w 1828800"/>
                <a:gd name="connsiteY0" fmla="*/ 0 h 1333500"/>
                <a:gd name="connsiteX1" fmla="*/ 1701591 w 1828800"/>
                <a:gd name="connsiteY1" fmla="*/ 0 h 1333500"/>
                <a:gd name="connsiteX2" fmla="*/ 1746581 w 1828800"/>
                <a:gd name="connsiteY2" fmla="*/ 122921 h 1333500"/>
                <a:gd name="connsiteX3" fmla="*/ 1828800 w 1828800"/>
                <a:gd name="connsiteY3" fmla="*/ 666750 h 1333500"/>
                <a:gd name="connsiteX4" fmla="*/ 1746581 w 1828800"/>
                <a:gd name="connsiteY4" fmla="*/ 1210579 h 1333500"/>
                <a:gd name="connsiteX5" fmla="*/ 1701591 w 1828800"/>
                <a:gd name="connsiteY5" fmla="*/ 1333500 h 1333500"/>
                <a:gd name="connsiteX6" fmla="*/ 0 w 1828800"/>
                <a:gd name="connsiteY6" fmla="*/ 1333500 h 133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28800" h="1333500">
                  <a:moveTo>
                    <a:pt x="0" y="0"/>
                  </a:moveTo>
                  <a:lnTo>
                    <a:pt x="1701591" y="0"/>
                  </a:lnTo>
                  <a:lnTo>
                    <a:pt x="1746581" y="122921"/>
                  </a:lnTo>
                  <a:cubicBezTo>
                    <a:pt x="1800015" y="294717"/>
                    <a:pt x="1828800" y="477372"/>
                    <a:pt x="1828800" y="666750"/>
                  </a:cubicBezTo>
                  <a:cubicBezTo>
                    <a:pt x="1828800" y="856129"/>
                    <a:pt x="1800015" y="1038784"/>
                    <a:pt x="1746581" y="1210579"/>
                  </a:cubicBezTo>
                  <a:lnTo>
                    <a:pt x="1701591" y="1333500"/>
                  </a:lnTo>
                  <a:lnTo>
                    <a:pt x="0" y="1333500"/>
                  </a:lnTo>
                  <a:close/>
                </a:path>
              </a:pathLst>
            </a:custGeom>
            <a:solidFill>
              <a:srgbClr val="B9D6EC"/>
            </a:solidFill>
            <a:ln w="19050">
              <a:solidFill>
                <a:schemeClr val="tx1"/>
              </a:solidFill>
              <a:prstDash val="sysDot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293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1" name="Rectangle 80"/>
            <p:cNvSpPr>
              <a:spLocks/>
            </p:cNvSpPr>
            <p:nvPr/>
          </p:nvSpPr>
          <p:spPr bwMode="auto">
            <a:xfrm>
              <a:off x="2980595" y="3327349"/>
              <a:ext cx="1360383" cy="749018"/>
            </a:xfrm>
            <a:prstGeom prst="rect">
              <a:avLst/>
            </a:prstGeom>
            <a:noFill/>
            <a:ln w="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27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99" b="1" kern="0" dirty="0" smtClean="0">
                  <a:solidFill>
                    <a:srgbClr val="003963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Windows</a:t>
              </a:r>
              <a:endParaRPr lang="en-US" sz="1399" b="1" kern="0" dirty="0">
                <a:solidFill>
                  <a:srgbClr val="003963"/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399" b="1" kern="0" dirty="0">
                  <a:solidFill>
                    <a:srgbClr val="003963"/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Insider Preview Branch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952685" y="2060976"/>
              <a:ext cx="828725" cy="1660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99" kern="0" dirty="0" smtClean="0">
                  <a:solidFill>
                    <a:srgbClr val="FFFFFF"/>
                  </a:solidFill>
                  <a:latin typeface="Segoe UI Semibold" panose="020B0702040204020203" pitchFamily="34" charset="0"/>
                  <a:ea typeface="Segoe UI" pitchFamily="34" charset="0"/>
                  <a:cs typeface="Segoe UI Semibold" panose="020B0702040204020203" pitchFamily="34" charset="0"/>
                </a:rPr>
                <a:t>Several Million</a:t>
              </a:r>
              <a:endParaRPr lang="en-US" sz="1199" kern="0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7860" y="1661020"/>
            <a:ext cx="3030480" cy="3345427"/>
            <a:chOff x="417860" y="2091229"/>
            <a:chExt cx="3030480" cy="3345427"/>
          </a:xfrm>
        </p:grpSpPr>
        <p:grpSp>
          <p:nvGrpSpPr>
            <p:cNvPr id="12" name="Group 11"/>
            <p:cNvGrpSpPr/>
            <p:nvPr/>
          </p:nvGrpSpPr>
          <p:grpSpPr>
            <a:xfrm>
              <a:off x="866612" y="2091229"/>
              <a:ext cx="2581728" cy="2980308"/>
              <a:chOff x="778403" y="2060976"/>
              <a:chExt cx="2078987" cy="2980731"/>
            </a:xfrm>
          </p:grpSpPr>
          <p:sp>
            <p:nvSpPr>
              <p:cNvPr id="84" name="Freeform 83"/>
              <p:cNvSpPr/>
              <p:nvPr/>
            </p:nvSpPr>
            <p:spPr bwMode="auto">
              <a:xfrm>
                <a:off x="778403" y="2362007"/>
                <a:ext cx="2078987" cy="2679700"/>
              </a:xfrm>
              <a:custGeom>
                <a:avLst/>
                <a:gdLst>
                  <a:gd name="connsiteX0" fmla="*/ 0 w 2078987"/>
                  <a:gd name="connsiteY0" fmla="*/ 0 h 2679700"/>
                  <a:gd name="connsiteX1" fmla="*/ 1730495 w 2078987"/>
                  <a:gd name="connsiteY1" fmla="*/ 0 h 2679700"/>
                  <a:gd name="connsiteX2" fmla="*/ 1746322 w 2078987"/>
                  <a:gd name="connsiteY2" fmla="*/ 26052 h 2679700"/>
                  <a:gd name="connsiteX3" fmla="*/ 2078987 w 2078987"/>
                  <a:gd name="connsiteY3" fmla="*/ 1339850 h 2679700"/>
                  <a:gd name="connsiteX4" fmla="*/ 1746322 w 2078987"/>
                  <a:gd name="connsiteY4" fmla="*/ 2653649 h 2679700"/>
                  <a:gd name="connsiteX5" fmla="*/ 1730495 w 2078987"/>
                  <a:gd name="connsiteY5" fmla="*/ 2679700 h 2679700"/>
                  <a:gd name="connsiteX6" fmla="*/ 0 w 2078987"/>
                  <a:gd name="connsiteY6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8987" h="2679700">
                    <a:moveTo>
                      <a:pt x="0" y="0"/>
                    </a:moveTo>
                    <a:lnTo>
                      <a:pt x="1730495" y="0"/>
                    </a:lnTo>
                    <a:lnTo>
                      <a:pt x="1746322" y="26052"/>
                    </a:lnTo>
                    <a:cubicBezTo>
                      <a:pt x="1958478" y="416597"/>
                      <a:pt x="2078987" y="864150"/>
                      <a:pt x="2078987" y="1339850"/>
                    </a:cubicBezTo>
                    <a:cubicBezTo>
                      <a:pt x="2078987" y="1815551"/>
                      <a:pt x="1958478" y="2263106"/>
                      <a:pt x="1746322" y="2653649"/>
                    </a:cubicBezTo>
                    <a:lnTo>
                      <a:pt x="1730495" y="2679700"/>
                    </a:lnTo>
                    <a:lnTo>
                      <a:pt x="0" y="2679700"/>
                    </a:lnTo>
                    <a:close/>
                  </a:path>
                </a:pathLst>
              </a:custGeom>
              <a:solidFill>
                <a:srgbClr val="DCEAF5"/>
              </a:solidFill>
              <a:ln w="19050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0" name="Rectangle 79"/>
              <p:cNvSpPr>
                <a:spLocks/>
              </p:cNvSpPr>
              <p:nvPr/>
            </p:nvSpPr>
            <p:spPr bwMode="auto">
              <a:xfrm>
                <a:off x="1727542" y="3473258"/>
                <a:ext cx="792707" cy="457200"/>
              </a:xfrm>
              <a:prstGeom prst="rect">
                <a:avLst/>
              </a:prstGeom>
              <a:noFill/>
              <a:ln w="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27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3386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99" b="1" kern="0" dirty="0" smtClean="0">
                    <a:solidFill>
                      <a:srgbClr val="003963"/>
                    </a:solidFill>
                    <a:ea typeface="Segoe UI" panose="020B0502040204020203" pitchFamily="34" charset="0"/>
                    <a:cs typeface="Segoe UI" panose="020B0502040204020203" pitchFamily="34" charset="0"/>
                  </a:rPr>
                  <a:t>Broad Microsoft </a:t>
                </a:r>
                <a:r>
                  <a:rPr lang="en-US" sz="1399" b="1" kern="0" dirty="0">
                    <a:solidFill>
                      <a:srgbClr val="003963"/>
                    </a:solidFill>
                    <a:ea typeface="Segoe UI" panose="020B0502040204020203" pitchFamily="34" charset="0"/>
                    <a:cs typeface="Segoe UI" panose="020B0502040204020203" pitchFamily="34" charset="0"/>
                  </a:rPr>
                  <a:t>Internal Validation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338393" y="2060976"/>
                <a:ext cx="1145784" cy="1660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913386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99" kern="0" dirty="0">
                    <a:solidFill>
                      <a:srgbClr val="FFFFFF"/>
                    </a:solidFill>
                    <a:ea typeface="Segoe UI" panose="020B0502040204020203" pitchFamily="34" charset="0"/>
                    <a:cs typeface="Segoe UI" panose="020B0502040204020203" pitchFamily="34" charset="0"/>
                  </a:rPr>
                  <a:t>10’s </a:t>
                </a:r>
                <a:r>
                  <a:rPr lang="en-US" sz="1199" kern="0" dirty="0" smtClean="0">
                    <a:solidFill>
                      <a:srgbClr val="FFFFFF"/>
                    </a:solidFill>
                    <a:ea typeface="Segoe UI" panose="020B0502040204020203" pitchFamily="34" charset="0"/>
                    <a:cs typeface="Segoe UI" panose="020B0502040204020203" pitchFamily="34" charset="0"/>
                  </a:rPr>
                  <a:t>of thousands</a:t>
                </a:r>
                <a:endParaRPr lang="en-US" sz="1199" kern="0" dirty="0">
                  <a:solidFill>
                    <a:srgbClr val="FFFFFF"/>
                  </a:solidFill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17860" y="2392217"/>
              <a:ext cx="1575644" cy="3044439"/>
              <a:chOff x="417037" y="2362007"/>
              <a:chExt cx="1268818" cy="3044871"/>
            </a:xfrm>
          </p:grpSpPr>
          <p:sp>
            <p:nvSpPr>
              <p:cNvPr id="83" name="Freeform 82"/>
              <p:cNvSpPr/>
              <p:nvPr/>
            </p:nvSpPr>
            <p:spPr bwMode="auto">
              <a:xfrm>
                <a:off x="502831" y="2362007"/>
                <a:ext cx="1183024" cy="2679700"/>
              </a:xfrm>
              <a:custGeom>
                <a:avLst/>
                <a:gdLst>
                  <a:gd name="connsiteX0" fmla="*/ 0 w 1183024"/>
                  <a:gd name="connsiteY0" fmla="*/ 0 h 2679700"/>
                  <a:gd name="connsiteX1" fmla="*/ 595700 w 1183024"/>
                  <a:gd name="connsiteY1" fmla="*/ 0 h 2679700"/>
                  <a:gd name="connsiteX2" fmla="*/ 644831 w 1183024"/>
                  <a:gd name="connsiteY2" fmla="*/ 40536 h 2679700"/>
                  <a:gd name="connsiteX3" fmla="*/ 1183024 w 1183024"/>
                  <a:gd name="connsiteY3" fmla="*/ 1339850 h 2679700"/>
                  <a:gd name="connsiteX4" fmla="*/ 644831 w 1183024"/>
                  <a:gd name="connsiteY4" fmla="*/ 2639166 h 2679700"/>
                  <a:gd name="connsiteX5" fmla="*/ 595700 w 1183024"/>
                  <a:gd name="connsiteY5" fmla="*/ 2679700 h 2679700"/>
                  <a:gd name="connsiteX6" fmla="*/ 0 w 1183024"/>
                  <a:gd name="connsiteY6" fmla="*/ 2679700 h 267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3024" h="2679700">
                    <a:moveTo>
                      <a:pt x="0" y="0"/>
                    </a:moveTo>
                    <a:lnTo>
                      <a:pt x="595700" y="0"/>
                    </a:lnTo>
                    <a:lnTo>
                      <a:pt x="644831" y="40536"/>
                    </a:lnTo>
                    <a:cubicBezTo>
                      <a:pt x="977355" y="373060"/>
                      <a:pt x="1183024" y="832437"/>
                      <a:pt x="1183024" y="1339850"/>
                    </a:cubicBezTo>
                    <a:cubicBezTo>
                      <a:pt x="1183024" y="1847265"/>
                      <a:pt x="977355" y="2306642"/>
                      <a:pt x="644831" y="2639166"/>
                    </a:cubicBezTo>
                    <a:lnTo>
                      <a:pt x="595700" y="2679700"/>
                    </a:lnTo>
                    <a:lnTo>
                      <a:pt x="0" y="2679700"/>
                    </a:lnTo>
                    <a:close/>
                  </a:path>
                </a:pathLst>
              </a:custGeom>
              <a:solidFill>
                <a:srgbClr val="0072C6"/>
              </a:solidFill>
              <a:ln w="19050">
                <a:solidFill>
                  <a:schemeClr val="tx1"/>
                </a:solidFill>
                <a:prstDash val="sysDot"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54" tIns="146283" rIns="182854" bIns="146283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29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82" name="Rectangle 81"/>
              <p:cNvSpPr>
                <a:spLocks/>
              </p:cNvSpPr>
              <p:nvPr/>
            </p:nvSpPr>
            <p:spPr bwMode="auto">
              <a:xfrm>
                <a:off x="485000" y="3473258"/>
                <a:ext cx="1188720" cy="457200"/>
              </a:xfrm>
              <a:prstGeom prst="rect">
                <a:avLst/>
              </a:prstGeom>
              <a:noFill/>
              <a:ln w="0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27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defTabSz="913386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399" b="1" kern="0" dirty="0">
                    <a:solidFill>
                      <a:srgbClr val="FFFFFF"/>
                    </a:solidFill>
                    <a:ea typeface="Segoe UI" panose="020B0502040204020203" pitchFamily="34" charset="0"/>
                    <a:cs typeface="Segoe UI" panose="020B0502040204020203" pitchFamily="34" charset="0"/>
                  </a:rPr>
                  <a:t>Engineering Builds</a:t>
                </a: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17037" y="5128172"/>
                <a:ext cx="1008906" cy="278706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89581" tIns="44790" rIns="89581" bIns="44790">
                <a:spAutoFit/>
              </a:bodyPr>
              <a:lstStyle/>
              <a:p>
                <a:pPr algn="ctr" defTabSz="914191">
                  <a:defRPr/>
                </a:pPr>
                <a:r>
                  <a:rPr lang="en-US" sz="1199" b="1" kern="0" dirty="0" smtClean="0">
                    <a:solidFill>
                      <a:srgbClr val="FFFFFF"/>
                    </a:solidFill>
                  </a:rPr>
                  <a:t>Time</a:t>
                </a:r>
                <a:endParaRPr lang="en-US" sz="1199" b="1" kern="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51" name="Rectangle 50"/>
          <p:cNvSpPr/>
          <p:nvPr/>
        </p:nvSpPr>
        <p:spPr>
          <a:xfrm>
            <a:off x="417860" y="1594315"/>
            <a:ext cx="1252880" cy="278666"/>
          </a:xfrm>
          <a:prstGeom prst="rect">
            <a:avLst/>
          </a:prstGeom>
          <a:ln>
            <a:noFill/>
          </a:ln>
        </p:spPr>
        <p:txBody>
          <a:bodyPr wrap="square" lIns="89581" tIns="44790" rIns="89581" bIns="44790">
            <a:spAutoFit/>
          </a:bodyPr>
          <a:lstStyle/>
          <a:p>
            <a:pPr algn="ctr" defTabSz="914191">
              <a:defRPr/>
            </a:pPr>
            <a:r>
              <a:rPr lang="en-US" sz="1199" b="1" kern="0" dirty="0" smtClean="0">
                <a:solidFill>
                  <a:srgbClr val="FFFFFF"/>
                </a:solidFill>
              </a:rPr>
              <a:t>Users</a:t>
            </a:r>
            <a:endParaRPr lang="en-US" sz="1199" b="1" kern="0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058714" y="1900863"/>
            <a:ext cx="3392767" cy="2743200"/>
            <a:chOff x="8058714" y="2331072"/>
            <a:chExt cx="3392767" cy="2743200"/>
          </a:xfrm>
        </p:grpSpPr>
        <p:sp>
          <p:nvSpPr>
            <p:cNvPr id="63" name="Arc 62"/>
            <p:cNvSpPr/>
            <p:nvPr/>
          </p:nvSpPr>
          <p:spPr>
            <a:xfrm>
              <a:off x="8253965" y="2331072"/>
              <a:ext cx="743791" cy="2743200"/>
            </a:xfrm>
            <a:prstGeom prst="arc">
              <a:avLst>
                <a:gd name="adj1" fmla="val 16499298"/>
                <a:gd name="adj2" fmla="val 5112261"/>
              </a:avLst>
            </a:prstGeom>
            <a:ln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Arc 63"/>
            <p:cNvSpPr/>
            <p:nvPr/>
          </p:nvSpPr>
          <p:spPr>
            <a:xfrm>
              <a:off x="9112407" y="2331072"/>
              <a:ext cx="743791" cy="2743200"/>
            </a:xfrm>
            <a:prstGeom prst="arc">
              <a:avLst>
                <a:gd name="adj1" fmla="val 16499298"/>
                <a:gd name="adj2" fmla="val 5112261"/>
              </a:avLst>
            </a:prstGeom>
            <a:ln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Arc 64"/>
            <p:cNvSpPr/>
            <p:nvPr/>
          </p:nvSpPr>
          <p:spPr>
            <a:xfrm>
              <a:off x="9970849" y="2331072"/>
              <a:ext cx="743791" cy="2743200"/>
            </a:xfrm>
            <a:prstGeom prst="arc">
              <a:avLst>
                <a:gd name="adj1" fmla="val 16499298"/>
                <a:gd name="adj2" fmla="val 5112261"/>
              </a:avLst>
            </a:prstGeom>
            <a:ln>
              <a:solidFill>
                <a:schemeClr val="tx1"/>
              </a:solidFill>
              <a:prstDash val="sysDot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8058714" y="4439172"/>
              <a:ext cx="794977" cy="3739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Contoso Internal </a:t>
              </a:r>
              <a:r>
                <a:rPr lang="en-US" sz="900" b="1" kern="0" dirty="0" smtClean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Ring 1</a:t>
              </a:r>
              <a:endParaRPr lang="en-US" sz="900" b="1" kern="0" dirty="0">
                <a:solidFill>
                  <a:srgbClr val="0072C6">
                    <a:lumMod val="50000"/>
                  </a:srgb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948279" y="4439172"/>
              <a:ext cx="794977" cy="3739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Contoso Internal </a:t>
              </a:r>
              <a:r>
                <a:rPr lang="en-US" sz="900" b="1" kern="0" dirty="0" smtClean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Ring 2</a:t>
              </a:r>
              <a:endParaRPr lang="en-US" sz="900" b="1" kern="0" dirty="0">
                <a:solidFill>
                  <a:srgbClr val="0072C6">
                    <a:lumMod val="50000"/>
                  </a:srgb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9807094" y="4439172"/>
              <a:ext cx="794977" cy="3739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Contoso Internal </a:t>
              </a:r>
              <a:r>
                <a:rPr lang="en-US" sz="900" b="1" kern="0" dirty="0" smtClean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Ring 3</a:t>
              </a:r>
              <a:endParaRPr lang="en-US" sz="900" b="1" kern="0" dirty="0">
                <a:solidFill>
                  <a:srgbClr val="0072C6">
                    <a:lumMod val="50000"/>
                  </a:srgb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0656504" y="4439172"/>
              <a:ext cx="794977" cy="37394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913386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b="1" kern="0" dirty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Contoso Internal </a:t>
              </a:r>
              <a:r>
                <a:rPr lang="en-US" sz="900" b="1" kern="0" dirty="0" smtClean="0">
                  <a:solidFill>
                    <a:srgbClr val="0072C6">
                      <a:lumMod val="50000"/>
                    </a:srgbClr>
                  </a:solidFill>
                  <a:ea typeface="Segoe UI" panose="020B0502040204020203" pitchFamily="34" charset="0"/>
                  <a:cs typeface="Segoe UI" panose="020B0502040204020203" pitchFamily="34" charset="0"/>
                </a:rPr>
                <a:t>Ring 4</a:t>
              </a:r>
              <a:endParaRPr lang="en-US" sz="900" b="1" kern="0" dirty="0">
                <a:solidFill>
                  <a:srgbClr val="0072C6">
                    <a:lumMod val="50000"/>
                  </a:srgbClr>
                </a:solidFill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85" name="Straight Arrow Connector 84"/>
          <p:cNvCxnSpPr/>
          <p:nvPr/>
        </p:nvCxnSpPr>
        <p:spPr>
          <a:xfrm>
            <a:off x="503642" y="4615931"/>
            <a:ext cx="11336952" cy="0"/>
          </a:xfrm>
          <a:prstGeom prst="straightConnector1">
            <a:avLst/>
          </a:prstGeom>
          <a:noFill/>
          <a:ln w="76200" cap="flat" cmpd="sng" algn="ctr">
            <a:solidFill>
              <a:srgbClr val="FFFFFF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56" name="Straight Arrow Connector 55"/>
          <p:cNvCxnSpPr/>
          <p:nvPr/>
        </p:nvCxnSpPr>
        <p:spPr>
          <a:xfrm>
            <a:off x="503642" y="1949310"/>
            <a:ext cx="11336952" cy="0"/>
          </a:xfrm>
          <a:prstGeom prst="straightConnector1">
            <a:avLst/>
          </a:prstGeom>
          <a:noFill/>
          <a:ln w="76200" cap="flat" cmpd="sng" algn="ctr">
            <a:solidFill>
              <a:srgbClr val="FFFFFF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6" name="Title 3"/>
          <p:cNvSpPr txBox="1">
            <a:spLocks/>
          </p:cNvSpPr>
          <p:nvPr/>
        </p:nvSpPr>
        <p:spPr>
          <a:xfrm>
            <a:off x="417860" y="390905"/>
            <a:ext cx="11888787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sz="4000" spc="0">
                <a:solidFill>
                  <a:srgbClr val="FFFFFF"/>
                </a:solidFill>
              </a:rPr>
              <a:t>Market Driven Quality: External and Internal</a:t>
            </a:r>
          </a:p>
        </p:txBody>
      </p:sp>
      <p:sp>
        <p:nvSpPr>
          <p:cNvPr id="39" name="Rectangle 38"/>
          <p:cNvSpPr>
            <a:spLocks/>
          </p:cNvSpPr>
          <p:nvPr/>
        </p:nvSpPr>
        <p:spPr bwMode="auto">
          <a:xfrm>
            <a:off x="8364978" y="3073101"/>
            <a:ext cx="2938023" cy="457135"/>
          </a:xfrm>
          <a:prstGeom prst="rect">
            <a:avLst/>
          </a:prstGeom>
          <a:solidFill>
            <a:schemeClr val="tx1">
              <a:alpha val="79000"/>
            </a:schemeClr>
          </a:solidFill>
          <a:ln w="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2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338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99" b="1" kern="0" dirty="0">
                <a:solidFill>
                  <a:srgbClr val="003963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Current Branch for Business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9278998" y="6147855"/>
            <a:ext cx="2643467" cy="317627"/>
            <a:chOff x="9652483" y="6147855"/>
            <a:chExt cx="2643467" cy="317627"/>
          </a:xfrm>
        </p:grpSpPr>
        <p:sp>
          <p:nvSpPr>
            <p:cNvPr id="53" name="Freeform 52"/>
            <p:cNvSpPr>
              <a:spLocks noChangeAspect="1"/>
            </p:cNvSpPr>
            <p:nvPr/>
          </p:nvSpPr>
          <p:spPr bwMode="black">
            <a:xfrm flipH="1">
              <a:off x="11801236" y="6147855"/>
              <a:ext cx="494714" cy="317627"/>
            </a:xfrm>
            <a:custGeom>
              <a:avLst/>
              <a:gdLst>
                <a:gd name="connsiteX0" fmla="*/ 4635324 w 4635324"/>
                <a:gd name="connsiteY0" fmla="*/ 2786728 h 2974887"/>
                <a:gd name="connsiteX1" fmla="*/ 0 w 4635324"/>
                <a:gd name="connsiteY1" fmla="*/ 2786728 h 2974887"/>
                <a:gd name="connsiteX2" fmla="*/ 0 w 4635324"/>
                <a:gd name="connsiteY2" fmla="*/ 2813608 h 2974887"/>
                <a:gd name="connsiteX3" fmla="*/ 185413 w 4635324"/>
                <a:gd name="connsiteY3" fmla="*/ 2974887 h 2974887"/>
                <a:gd name="connsiteX4" fmla="*/ 4449911 w 4635324"/>
                <a:gd name="connsiteY4" fmla="*/ 2974887 h 2974887"/>
                <a:gd name="connsiteX5" fmla="*/ 4635324 w 4635324"/>
                <a:gd name="connsiteY5" fmla="*/ 2813608 h 2974887"/>
                <a:gd name="connsiteX6" fmla="*/ 4635324 w 4635324"/>
                <a:gd name="connsiteY6" fmla="*/ 2786728 h 2974887"/>
                <a:gd name="connsiteX7" fmla="*/ 4005331 w 4635324"/>
                <a:gd name="connsiteY7" fmla="*/ 205988 h 2974887"/>
                <a:gd name="connsiteX8" fmla="*/ 4005331 w 4635324"/>
                <a:gd name="connsiteY8" fmla="*/ 2473188 h 2974887"/>
                <a:gd name="connsiteX9" fmla="*/ 630009 w 4635324"/>
                <a:gd name="connsiteY9" fmla="*/ 2473188 h 2974887"/>
                <a:gd name="connsiteX10" fmla="*/ 630009 w 4635324"/>
                <a:gd name="connsiteY10" fmla="*/ 205988 h 2974887"/>
                <a:gd name="connsiteX11" fmla="*/ 4115213 w 4635324"/>
                <a:gd name="connsiteY11" fmla="*/ 0 h 2974887"/>
                <a:gd name="connsiteX12" fmla="*/ 520123 w 4635324"/>
                <a:gd name="connsiteY12" fmla="*/ 0 h 2974887"/>
                <a:gd name="connsiteX13" fmla="*/ 391787 w 4635324"/>
                <a:gd name="connsiteY13" fmla="*/ 128336 h 2974887"/>
                <a:gd name="connsiteX14" fmla="*/ 391787 w 4635324"/>
                <a:gd name="connsiteY14" fmla="*/ 2548645 h 2974887"/>
                <a:gd name="connsiteX15" fmla="*/ 520123 w 4635324"/>
                <a:gd name="connsiteY15" fmla="*/ 2676981 h 2974887"/>
                <a:gd name="connsiteX16" fmla="*/ 4115213 w 4635324"/>
                <a:gd name="connsiteY16" fmla="*/ 2676981 h 2974887"/>
                <a:gd name="connsiteX17" fmla="*/ 4243549 w 4635324"/>
                <a:gd name="connsiteY17" fmla="*/ 2548645 h 2974887"/>
                <a:gd name="connsiteX18" fmla="*/ 4243549 w 4635324"/>
                <a:gd name="connsiteY18" fmla="*/ 128336 h 2974887"/>
                <a:gd name="connsiteX19" fmla="*/ 4115213 w 4635324"/>
                <a:gd name="connsiteY19" fmla="*/ 0 h 2974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35324" h="2974887">
                  <a:moveTo>
                    <a:pt x="4635324" y="2786728"/>
                  </a:moveTo>
                  <a:lnTo>
                    <a:pt x="0" y="2786728"/>
                  </a:lnTo>
                  <a:cubicBezTo>
                    <a:pt x="0" y="2813608"/>
                    <a:pt x="0" y="2813608"/>
                    <a:pt x="0" y="2813608"/>
                  </a:cubicBezTo>
                  <a:cubicBezTo>
                    <a:pt x="0" y="2894248"/>
                    <a:pt x="79463" y="2974887"/>
                    <a:pt x="185413" y="2974887"/>
                  </a:cubicBezTo>
                  <a:cubicBezTo>
                    <a:pt x="4449911" y="2974887"/>
                    <a:pt x="4449911" y="2974887"/>
                    <a:pt x="4449911" y="2974887"/>
                  </a:cubicBezTo>
                  <a:cubicBezTo>
                    <a:pt x="4555862" y="2974887"/>
                    <a:pt x="4635324" y="2894248"/>
                    <a:pt x="4635324" y="2813608"/>
                  </a:cubicBezTo>
                  <a:cubicBezTo>
                    <a:pt x="4635324" y="2786728"/>
                    <a:pt x="4635324" y="2786728"/>
                    <a:pt x="4635324" y="2786728"/>
                  </a:cubicBezTo>
                  <a:close/>
                  <a:moveTo>
                    <a:pt x="4005331" y="205988"/>
                  </a:moveTo>
                  <a:lnTo>
                    <a:pt x="4005331" y="2473188"/>
                  </a:lnTo>
                  <a:lnTo>
                    <a:pt x="630009" y="2473188"/>
                  </a:lnTo>
                  <a:lnTo>
                    <a:pt x="630009" y="205988"/>
                  </a:lnTo>
                  <a:close/>
                  <a:moveTo>
                    <a:pt x="4115213" y="0"/>
                  </a:moveTo>
                  <a:lnTo>
                    <a:pt x="520123" y="0"/>
                  </a:lnTo>
                  <a:cubicBezTo>
                    <a:pt x="449244" y="0"/>
                    <a:pt x="391787" y="57457"/>
                    <a:pt x="391787" y="128336"/>
                  </a:cubicBezTo>
                  <a:lnTo>
                    <a:pt x="391787" y="2548645"/>
                  </a:lnTo>
                  <a:cubicBezTo>
                    <a:pt x="391787" y="2619524"/>
                    <a:pt x="449244" y="2676981"/>
                    <a:pt x="520123" y="2676981"/>
                  </a:cubicBezTo>
                  <a:lnTo>
                    <a:pt x="4115213" y="2676981"/>
                  </a:lnTo>
                  <a:cubicBezTo>
                    <a:pt x="4186092" y="2676981"/>
                    <a:pt x="4243549" y="2619524"/>
                    <a:pt x="4243549" y="2548645"/>
                  </a:cubicBezTo>
                  <a:lnTo>
                    <a:pt x="4243549" y="128336"/>
                  </a:lnTo>
                  <a:cubicBezTo>
                    <a:pt x="4243549" y="57457"/>
                    <a:pt x="4186092" y="0"/>
                    <a:pt x="4115213" y="0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</p:spPr>
          <p:txBody>
            <a:bodyPr vert="horz" wrap="square" lIns="91405" tIns="45703" rIns="91405" bIns="45703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32377"/>
              <a:endParaRPr lang="en-US" sz="1500" dirty="0">
                <a:solidFill>
                  <a:srgbClr val="50505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652483" y="6214321"/>
              <a:ext cx="2156184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Device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542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8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48"/>
          <a:stretch/>
        </p:blipFill>
        <p:spPr>
          <a:xfrm>
            <a:off x="700365" y="2085386"/>
            <a:ext cx="11032848" cy="48176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0" y="0"/>
            <a:ext cx="12436475" cy="690308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0643" y="2414935"/>
            <a:ext cx="11376932" cy="1892826"/>
          </a:xfrm>
          <a:prstGeom prst="rect">
            <a:avLst/>
          </a:prstGeom>
          <a:noFill/>
        </p:spPr>
        <p:txBody>
          <a:bodyPr wrap="square" lIns="182880" rIns="91440">
            <a:spAutoFit/>
          </a:bodyPr>
          <a:lstStyle/>
          <a:p>
            <a:pPr defTabSz="932394">
              <a:lnSpc>
                <a:spcPct val="90000"/>
              </a:lnSpc>
              <a:spcBef>
                <a:spcPts val="612"/>
              </a:spcBef>
              <a:spcAft>
                <a:spcPts val="1200"/>
              </a:spcAft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Are </a:t>
            </a:r>
            <a:r>
              <a:rPr lang="en-US" sz="2000" dirty="0">
                <a:solidFill>
                  <a:srgbClr val="FFFFFF"/>
                </a:solidFill>
              </a:rPr>
              <a:t>cybersecurity threats keeping you up at night?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FFFFFF"/>
                </a:solidFill>
              </a:rPr>
              <a:t>Your people go everywhere with devices, do the apps and data they need go with them?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FFFFFF"/>
                </a:solidFill>
              </a:rPr>
              <a:t>Can you adopt new technologies as fast as your business needs them?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FFFFFF"/>
                </a:solidFill>
              </a:rPr>
              <a:t>Is it getting easier, or harder, to manage your infrastructure?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2587" y="1382948"/>
            <a:ext cx="8502329" cy="794064"/>
          </a:xfrm>
          <a:prstGeom prst="rect">
            <a:avLst/>
          </a:prstGeom>
          <a:noFill/>
        </p:spPr>
        <p:txBody>
          <a:bodyPr wrap="none" lIns="182880" tIns="146304" rIns="9144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3600" b="1" dirty="0">
                <a:solidFill>
                  <a:srgbClr val="FFFFFF"/>
                </a:solidFill>
              </a:rPr>
              <a:t>Do you have what it takes to </a:t>
            </a:r>
            <a:r>
              <a:rPr lang="en-US" sz="3600" b="1" dirty="0" smtClean="0">
                <a:solidFill>
                  <a:srgbClr val="FFFFFF"/>
                </a:solidFill>
              </a:rPr>
              <a:t>succeed?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0643" y="1388260"/>
            <a:ext cx="4800032" cy="7940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 smtClean="0">
                <a:solidFill>
                  <a:srgbClr val="FFFFFF"/>
                </a:solidFill>
              </a:rPr>
              <a:t>The digital economy</a:t>
            </a:r>
          </a:p>
        </p:txBody>
      </p:sp>
    </p:spTree>
    <p:extLst>
      <p:ext uri="{BB962C8B-B14F-4D97-AF65-F5344CB8AC3E}">
        <p14:creationId xmlns:p14="http://schemas.microsoft.com/office/powerpoint/2010/main" val="33912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5" y="0"/>
            <a:ext cx="12435840" cy="6995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318" y="0"/>
            <a:ext cx="12436157" cy="6903085"/>
          </a:xfrm>
          <a:prstGeom prst="rect">
            <a:avLst/>
          </a:prstGeom>
          <a:solidFill>
            <a:srgbClr val="000000">
              <a:alpha val="32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18" y="4065567"/>
            <a:ext cx="12435839" cy="12573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274320" tIns="0" rIns="2743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16" fontAlgn="base">
              <a:spcAft>
                <a:spcPct val="0"/>
              </a:spcAft>
              <a:defRPr/>
            </a:pPr>
            <a:r>
              <a:rPr lang="en-US" sz="5000" b="1" kern="0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ea typeface="Segoe UI" pitchFamily="34" charset="0"/>
                <a:cs typeface="Segoe UI" pitchFamily="34" charset="0"/>
              </a:rPr>
              <a:t>Innovative devices for your business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96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" y="428192"/>
            <a:ext cx="12434711" cy="21626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" y="3648962"/>
            <a:ext cx="12434711" cy="29173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6628765"/>
            <a:ext cx="12435840" cy="365760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0" y="2543374"/>
            <a:ext cx="12436475" cy="115965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834761" y="2829473"/>
            <a:ext cx="87669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4000" b="1" dirty="0">
                <a:ln w="3175">
                  <a:noFill/>
                </a:ln>
                <a:solidFill>
                  <a:srgbClr val="FFFFFF"/>
                </a:solidFill>
                <a:cs typeface="Segoe UI" panose="020B0502040204020203" pitchFamily="34" charset="0"/>
              </a:rPr>
              <a:t>One converged Windows platform</a:t>
            </a:r>
          </a:p>
        </p:txBody>
      </p:sp>
    </p:spTree>
    <p:extLst>
      <p:ext uri="{BB962C8B-B14F-4D97-AF65-F5344CB8AC3E}">
        <p14:creationId xmlns:p14="http://schemas.microsoft.com/office/powerpoint/2010/main" val="2513275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" y="0"/>
            <a:ext cx="12435840" cy="69951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18" y="0"/>
            <a:ext cx="12436157" cy="6903085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8" y="4065567"/>
            <a:ext cx="12435839" cy="12573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274320" tIns="0" rIns="2743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16" fontAlgn="base">
              <a:spcAft>
                <a:spcPct val="0"/>
              </a:spcAft>
              <a:defRPr/>
            </a:pPr>
            <a:r>
              <a:rPr lang="en-US" sz="5000" b="1" kern="0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ea typeface="Segoe UI" pitchFamily="34" charset="0"/>
                <a:cs typeface="Segoe UI" pitchFamily="34" charset="0"/>
              </a:rPr>
              <a:t>Works great on existing devices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47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17" y="-635"/>
            <a:ext cx="12435840" cy="6903720"/>
          </a:xfrm>
          <a:prstGeom prst="rect">
            <a:avLst/>
          </a:prstGeom>
          <a:blipFill>
            <a:blip r:embed="rId3"/>
            <a:srcRect/>
            <a:stretch>
              <a:fillRect b="-1325"/>
            </a:stretch>
          </a:blip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12436157" cy="6903085"/>
          </a:xfrm>
          <a:prstGeom prst="rect">
            <a:avLst/>
          </a:prstGeom>
          <a:solidFill>
            <a:srgbClr val="000000">
              <a:alpha val="2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18" y="4065567"/>
            <a:ext cx="12435839" cy="12573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274320" tIns="0" rIns="2743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16" fontAlgn="base">
              <a:spcAft>
                <a:spcPct val="0"/>
              </a:spcAft>
              <a:defRPr/>
            </a:pPr>
            <a:r>
              <a:rPr lang="en-US" sz="5000" b="1" kern="0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ea typeface="Segoe UI" pitchFamily="34" charset="0"/>
                <a:cs typeface="Segoe UI" pitchFamily="34" charset="0"/>
              </a:rPr>
              <a:t>Managed for continuous innovation</a:t>
            </a:r>
          </a:p>
        </p:txBody>
      </p:sp>
    </p:spTree>
    <p:extLst>
      <p:ext uri="{BB962C8B-B14F-4D97-AF65-F5344CB8AC3E}">
        <p14:creationId xmlns:p14="http://schemas.microsoft.com/office/powerpoint/2010/main" val="266205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455" y="316135"/>
            <a:ext cx="11889564" cy="917575"/>
          </a:xfrm>
        </p:spPr>
        <p:txBody>
          <a:bodyPr/>
          <a:lstStyle/>
          <a:p>
            <a:pPr algn="ctr"/>
            <a:r>
              <a:rPr lang="en-US" sz="4000" dirty="0" smtClean="0"/>
              <a:t>Deployment Choices</a:t>
            </a:r>
            <a:endParaRPr lang="en-US" sz="4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75628" y="1141327"/>
            <a:ext cx="3840480" cy="3428846"/>
          </a:xfrm>
          <a:solidFill>
            <a:schemeClr val="tx1"/>
          </a:solidFill>
        </p:spPr>
        <p:txBody>
          <a:bodyPr lIns="182880" tIns="274320"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 smtClean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Wipe-and-Load</a:t>
            </a:r>
          </a:p>
          <a:p>
            <a:pPr lvl="0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1800" b="1" spc="-50" dirty="0">
                <a:solidFill>
                  <a:schemeClr val="bg2"/>
                </a:solidFill>
              </a:rPr>
              <a:t>Traditional process</a:t>
            </a:r>
          </a:p>
          <a:p>
            <a:pPr marL="238125" lvl="0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800" spc="-50" dirty="0">
                <a:solidFill>
                  <a:schemeClr val="bg2"/>
                </a:solidFill>
              </a:rPr>
              <a:t>Capture data and settings</a:t>
            </a:r>
          </a:p>
          <a:p>
            <a:pPr marL="238125" lvl="0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800" spc="-50" dirty="0">
                <a:solidFill>
                  <a:schemeClr val="bg2"/>
                </a:solidFill>
              </a:rPr>
              <a:t>Deploy (custom) OS image</a:t>
            </a:r>
          </a:p>
          <a:p>
            <a:pPr marL="238125" lvl="0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800" spc="-50" dirty="0">
                <a:solidFill>
                  <a:schemeClr val="bg2"/>
                </a:solidFill>
              </a:rPr>
              <a:t>Inject drivers</a:t>
            </a:r>
          </a:p>
          <a:p>
            <a:pPr marL="238125" lvl="0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800" spc="-50" dirty="0">
                <a:solidFill>
                  <a:schemeClr val="bg2"/>
                </a:solidFill>
              </a:rPr>
              <a:t>Install apps</a:t>
            </a:r>
          </a:p>
          <a:p>
            <a:pPr marL="238125" lvl="0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anose="020B0604020202020204" pitchFamily="34" charset="0"/>
              <a:buChar char="•"/>
            </a:pPr>
            <a:r>
              <a:rPr lang="en-US" sz="1800" spc="-50" dirty="0">
                <a:solidFill>
                  <a:schemeClr val="bg2"/>
                </a:solidFill>
              </a:rPr>
              <a:t>Restore data and settings</a:t>
            </a:r>
            <a:br>
              <a:rPr lang="en-US" sz="1800" spc="-50" dirty="0">
                <a:solidFill>
                  <a:schemeClr val="bg2"/>
                </a:solidFill>
              </a:rPr>
            </a:br>
            <a:endParaRPr lang="en-US" sz="1800" spc="-50" dirty="0">
              <a:solidFill>
                <a:schemeClr val="bg2"/>
              </a:solidFill>
            </a:endParaRPr>
          </a:p>
          <a:p>
            <a:pPr lvl="0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lang="en-US" sz="2000" b="1" spc="-5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Still an option for all scenarios</a:t>
            </a:r>
          </a:p>
          <a:p>
            <a:pPr lvl="0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lang="en-US" sz="1200" b="1" spc="-50" dirty="0">
              <a:solidFill>
                <a:schemeClr val="bg2"/>
              </a:solidFill>
            </a:endParaRPr>
          </a:p>
          <a:p>
            <a:endParaRPr lang="en-US" sz="2000" spc="-50" dirty="0" smtClean="0">
              <a:solidFill>
                <a:schemeClr val="bg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4400938" y="1141327"/>
            <a:ext cx="3840480" cy="3428846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182880" tIns="27432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3600" kern="1200" spc="-100" baseline="0" dirty="0" smtClean="0"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sz="240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In-Place</a:t>
            </a:r>
          </a:p>
          <a:p>
            <a:pPr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1800" b="1" spc="-50">
                <a:solidFill>
                  <a:srgbClr val="0078D7"/>
                </a:solidFill>
              </a:rPr>
              <a:t>Let Windows do the work</a:t>
            </a:r>
          </a:p>
          <a:p>
            <a:pPr marL="238125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Char char="•"/>
            </a:pPr>
            <a:r>
              <a:rPr sz="1800" spc="-50">
                <a:solidFill>
                  <a:srgbClr val="0078D7"/>
                </a:solidFill>
              </a:rPr>
              <a:t>Preserve all data, settings, </a:t>
            </a:r>
            <a:br>
              <a:rPr sz="1800" spc="-50">
                <a:solidFill>
                  <a:srgbClr val="0078D7"/>
                </a:solidFill>
              </a:rPr>
            </a:br>
            <a:r>
              <a:rPr sz="1800" spc="-50">
                <a:solidFill>
                  <a:srgbClr val="0078D7"/>
                </a:solidFill>
              </a:rPr>
              <a:t>apps, drivers</a:t>
            </a:r>
          </a:p>
          <a:p>
            <a:pPr marL="238125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Char char="•"/>
            </a:pPr>
            <a:r>
              <a:rPr sz="1800" spc="-50">
                <a:solidFill>
                  <a:srgbClr val="0078D7"/>
                </a:solidFill>
              </a:rPr>
              <a:t>Install </a:t>
            </a:r>
            <a:r>
              <a:rPr sz="1800" spc="-50">
                <a:solidFill>
                  <a:srgbClr val="0078D7"/>
                </a:solidFill>
              </a:rPr>
              <a:t>(standard) OS image</a:t>
            </a:r>
          </a:p>
          <a:p>
            <a:pPr marL="238125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Char char="•"/>
            </a:pPr>
            <a:r>
              <a:rPr sz="1800" spc="-50">
                <a:solidFill>
                  <a:srgbClr val="0078D7"/>
                </a:solidFill>
              </a:rPr>
              <a:t>Restore </a:t>
            </a:r>
            <a:r>
              <a:rPr sz="1800" spc="-50">
                <a:solidFill>
                  <a:srgbClr val="0078D7"/>
                </a:solidFill>
              </a:rPr>
              <a:t>everything</a:t>
            </a:r>
          </a:p>
          <a:p>
            <a:pPr marL="0" indent="0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1800" spc="-50">
                <a:solidFill>
                  <a:srgbClr val="0078D7"/>
                </a:solidFill>
              </a:rPr>
              <a:t/>
            </a:r>
            <a:br>
              <a:rPr sz="1800" spc="-50">
                <a:solidFill>
                  <a:srgbClr val="0078D7"/>
                </a:solidFill>
              </a:rPr>
            </a:b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Recommended </a:t>
            </a: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</a:t>
            </a: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existing devices </a:t>
            </a: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(Windows 7/8/8.1)</a:t>
            </a:r>
          </a:p>
          <a:p>
            <a:pPr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sz="1200" b="1" spc="0">
              <a:solidFill>
                <a:srgbClr val="0078D7"/>
              </a:solidFill>
            </a:endParaRPr>
          </a:p>
          <a:p>
            <a:endParaRPr sz="2000">
              <a:solidFill>
                <a:srgbClr val="0078D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8326249" y="1141327"/>
            <a:ext cx="3840480" cy="3428846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182880" tIns="274320" rIns="146304" bIns="91440" rtlCol="0">
            <a:noAutofit/>
          </a:bodyPr>
          <a:lstStyle>
            <a:lvl1pPr marL="342900" marR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 lang="en-US" sz="3600" kern="1200" spc="-100" baseline="0" dirty="0" smtClean="0"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4200" marR="0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8001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10287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257300" marR="0" indent="-2286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  <a:defRPr sz="16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sz="240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Provisioning</a:t>
            </a:r>
          </a:p>
          <a:p>
            <a:pPr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r>
              <a:rPr sz="1800" b="1" spc="-50">
                <a:solidFill>
                  <a:srgbClr val="0078D7"/>
                </a:solidFill>
              </a:rPr>
              <a:t>Configure new devices</a:t>
            </a:r>
          </a:p>
          <a:p>
            <a:pPr marL="238125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Char char="•"/>
            </a:pPr>
            <a:r>
              <a:rPr sz="1800" spc="-50">
                <a:solidFill>
                  <a:srgbClr val="0078D7"/>
                </a:solidFill>
              </a:rPr>
              <a:t>Transform into an Enterprise device</a:t>
            </a:r>
          </a:p>
          <a:p>
            <a:pPr marL="238125" indent="-238125"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Font typeface="Arial" pitchFamily="34" charset="0"/>
              <a:buChar char="•"/>
            </a:pPr>
            <a:r>
              <a:rPr sz="1800" spc="-50">
                <a:solidFill>
                  <a:srgbClr val="0078D7"/>
                </a:solidFill>
              </a:rPr>
              <a:t>Remove extra items, add organizational apps and </a:t>
            </a:r>
            <a:r>
              <a:rPr sz="1800" spc="-50" err="1">
                <a:solidFill>
                  <a:srgbClr val="0078D7"/>
                </a:solidFill>
              </a:rPr>
              <a:t>config</a:t>
            </a:r>
            <a:r>
              <a:rPr sz="1800" spc="-50">
                <a:solidFill>
                  <a:srgbClr val="0078D7"/>
                </a:solidFill>
              </a:rPr>
              <a:t/>
            </a:r>
            <a:br>
              <a:rPr sz="1800" spc="-50">
                <a:solidFill>
                  <a:srgbClr val="0078D7"/>
                </a:solidFill>
              </a:rPr>
            </a:br>
            <a:r>
              <a:rPr sz="1800" spc="-50">
                <a:solidFill>
                  <a:srgbClr val="0078D7"/>
                </a:solidFill>
              </a:rPr>
              <a:t/>
            </a:r>
            <a:br>
              <a:rPr sz="1800" spc="-50">
                <a:solidFill>
                  <a:srgbClr val="0078D7"/>
                </a:solidFill>
              </a:rPr>
            </a:b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New </a:t>
            </a: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capability for </a:t>
            </a: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             new </a:t>
            </a:r>
            <a:r>
              <a:rPr sz="2000" b="1" spc="-5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devices</a:t>
            </a:r>
          </a:p>
          <a:p>
            <a:pPr defTabSz="91370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</a:pPr>
            <a:endParaRPr sz="1200" b="1" spc="-50">
              <a:solidFill>
                <a:srgbClr val="0078D7"/>
              </a:solidFill>
            </a:endParaRPr>
          </a:p>
          <a:p>
            <a:endParaRPr sz="2000" spc="-50">
              <a:solidFill>
                <a:srgbClr val="0078D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628" y="4684422"/>
            <a:ext cx="11691101" cy="627864"/>
          </a:xfrm>
          <a:prstGeom prst="rect">
            <a:avLst/>
          </a:prstGeom>
          <a:solidFill>
            <a:schemeClr val="tx1"/>
          </a:solidFill>
        </p:spPr>
        <p:txBody>
          <a:bodyPr wrap="square" lIns="182880" tIns="146304" rIns="182880" bIns="146304" rtlCol="0">
            <a:spAutoFit/>
          </a:bodyPr>
          <a:lstStyle/>
          <a:p>
            <a:pPr marL="342900" indent="-342900" algn="ctr">
              <a:lnSpc>
                <a:spcPct val="90000"/>
              </a:lnSpc>
              <a:spcAft>
                <a:spcPts val="1200"/>
              </a:spcAft>
              <a:buSzPct val="90000"/>
            </a:pPr>
            <a:r>
              <a:rPr lang="en-US" sz="2400" spc="-100" dirty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App, web and device compatibility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938860" y="6085071"/>
            <a:ext cx="3999308" cy="452398"/>
            <a:chOff x="7938860" y="6085071"/>
            <a:chExt cx="3999308" cy="452398"/>
          </a:xfrm>
        </p:grpSpPr>
        <p:sp>
          <p:nvSpPr>
            <p:cNvPr id="11" name="TextBox 10"/>
            <p:cNvSpPr txBox="1"/>
            <p:nvPr/>
          </p:nvSpPr>
          <p:spPr>
            <a:xfrm>
              <a:off x="7938860" y="6214321"/>
              <a:ext cx="338335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Managed for Continuous Innovation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  <p:sp>
          <p:nvSpPr>
            <p:cNvPr id="15" name="Freeform 26"/>
            <p:cNvSpPr>
              <a:spLocks noEditPoints="1"/>
            </p:cNvSpPr>
            <p:nvPr/>
          </p:nvSpPr>
          <p:spPr bwMode="auto">
            <a:xfrm>
              <a:off x="11377987" y="6085071"/>
              <a:ext cx="560181" cy="452398"/>
            </a:xfrm>
            <a:custGeom>
              <a:avLst/>
              <a:gdLst>
                <a:gd name="T0" fmla="*/ 913 w 1219"/>
                <a:gd name="T1" fmla="*/ 603 h 985"/>
                <a:gd name="T2" fmla="*/ 1214 w 1219"/>
                <a:gd name="T3" fmla="*/ 523 h 985"/>
                <a:gd name="T4" fmla="*/ 1214 w 1219"/>
                <a:gd name="T5" fmla="*/ 660 h 985"/>
                <a:gd name="T6" fmla="*/ 1130 w 1219"/>
                <a:gd name="T7" fmla="*/ 732 h 985"/>
                <a:gd name="T8" fmla="*/ 1156 w 1219"/>
                <a:gd name="T9" fmla="*/ 814 h 985"/>
                <a:gd name="T10" fmla="*/ 1005 w 1219"/>
                <a:gd name="T11" fmla="*/ 873 h 985"/>
                <a:gd name="T12" fmla="*/ 937 w 1219"/>
                <a:gd name="T13" fmla="*/ 906 h 985"/>
                <a:gd name="T14" fmla="*/ 788 w 1219"/>
                <a:gd name="T15" fmla="*/ 985 h 985"/>
                <a:gd name="T16" fmla="*/ 749 w 1219"/>
                <a:gd name="T17" fmla="*/ 891 h 985"/>
                <a:gd name="T18" fmla="*/ 631 w 1219"/>
                <a:gd name="T19" fmla="*/ 899 h 985"/>
                <a:gd name="T20" fmla="*/ 533 w 1219"/>
                <a:gd name="T21" fmla="*/ 802 h 985"/>
                <a:gd name="T22" fmla="*/ 546 w 1219"/>
                <a:gd name="T23" fmla="*/ 689 h 985"/>
                <a:gd name="T24" fmla="*/ 463 w 1219"/>
                <a:gd name="T25" fmla="*/ 649 h 985"/>
                <a:gd name="T26" fmla="*/ 536 w 1219"/>
                <a:gd name="T27" fmla="*/ 501 h 985"/>
                <a:gd name="T28" fmla="*/ 563 w 1219"/>
                <a:gd name="T29" fmla="*/ 436 h 985"/>
                <a:gd name="T30" fmla="*/ 619 w 1219"/>
                <a:gd name="T31" fmla="*/ 279 h 985"/>
                <a:gd name="T32" fmla="*/ 706 w 1219"/>
                <a:gd name="T33" fmla="*/ 308 h 985"/>
                <a:gd name="T34" fmla="*/ 778 w 1219"/>
                <a:gd name="T35" fmla="*/ 230 h 985"/>
                <a:gd name="T36" fmla="*/ 915 w 1219"/>
                <a:gd name="T37" fmla="*/ 230 h 985"/>
                <a:gd name="T38" fmla="*/ 986 w 1219"/>
                <a:gd name="T39" fmla="*/ 307 h 985"/>
                <a:gd name="T40" fmla="*/ 1072 w 1219"/>
                <a:gd name="T41" fmla="*/ 279 h 985"/>
                <a:gd name="T42" fmla="*/ 1129 w 1219"/>
                <a:gd name="T43" fmla="*/ 434 h 985"/>
                <a:gd name="T44" fmla="*/ 1156 w 1219"/>
                <a:gd name="T45" fmla="*/ 501 h 985"/>
                <a:gd name="T46" fmla="*/ 1035 w 1219"/>
                <a:gd name="T47" fmla="*/ 603 h 985"/>
                <a:gd name="T48" fmla="*/ 846 w 1219"/>
                <a:gd name="T49" fmla="*/ 792 h 985"/>
                <a:gd name="T50" fmla="*/ 316 w 1219"/>
                <a:gd name="T51" fmla="*/ 263 h 985"/>
                <a:gd name="T52" fmla="*/ 526 w 1219"/>
                <a:gd name="T53" fmla="*/ 206 h 985"/>
                <a:gd name="T54" fmla="*/ 526 w 1219"/>
                <a:gd name="T55" fmla="*/ 302 h 985"/>
                <a:gd name="T56" fmla="*/ 468 w 1219"/>
                <a:gd name="T57" fmla="*/ 352 h 985"/>
                <a:gd name="T58" fmla="*/ 486 w 1219"/>
                <a:gd name="T59" fmla="*/ 410 h 985"/>
                <a:gd name="T60" fmla="*/ 380 w 1219"/>
                <a:gd name="T61" fmla="*/ 452 h 985"/>
                <a:gd name="T62" fmla="*/ 333 w 1219"/>
                <a:gd name="T63" fmla="*/ 475 h 985"/>
                <a:gd name="T64" fmla="*/ 229 w 1219"/>
                <a:gd name="T65" fmla="*/ 532 h 985"/>
                <a:gd name="T66" fmla="*/ 200 w 1219"/>
                <a:gd name="T67" fmla="*/ 465 h 985"/>
                <a:gd name="T68" fmla="*/ 118 w 1219"/>
                <a:gd name="T69" fmla="*/ 470 h 985"/>
                <a:gd name="T70" fmla="*/ 50 w 1219"/>
                <a:gd name="T71" fmla="*/ 402 h 985"/>
                <a:gd name="T72" fmla="*/ 59 w 1219"/>
                <a:gd name="T73" fmla="*/ 323 h 985"/>
                <a:gd name="T74" fmla="*/ 0 w 1219"/>
                <a:gd name="T75" fmla="*/ 295 h 985"/>
                <a:gd name="T76" fmla="*/ 53 w 1219"/>
                <a:gd name="T77" fmla="*/ 192 h 985"/>
                <a:gd name="T78" fmla="*/ 72 w 1219"/>
                <a:gd name="T79" fmla="*/ 146 h 985"/>
                <a:gd name="T80" fmla="*/ 109 w 1219"/>
                <a:gd name="T81" fmla="*/ 36 h 985"/>
                <a:gd name="T82" fmla="*/ 171 w 1219"/>
                <a:gd name="T83" fmla="*/ 56 h 985"/>
                <a:gd name="T84" fmla="*/ 222 w 1219"/>
                <a:gd name="T85" fmla="*/ 2 h 985"/>
                <a:gd name="T86" fmla="*/ 318 w 1219"/>
                <a:gd name="T87" fmla="*/ 2 h 985"/>
                <a:gd name="T88" fmla="*/ 368 w 1219"/>
                <a:gd name="T89" fmla="*/ 55 h 985"/>
                <a:gd name="T90" fmla="*/ 428 w 1219"/>
                <a:gd name="T91" fmla="*/ 36 h 985"/>
                <a:gd name="T92" fmla="*/ 467 w 1219"/>
                <a:gd name="T93" fmla="*/ 145 h 985"/>
                <a:gd name="T94" fmla="*/ 486 w 1219"/>
                <a:gd name="T95" fmla="*/ 192 h 985"/>
                <a:gd name="T96" fmla="*/ 401 w 1219"/>
                <a:gd name="T97" fmla="*/ 263 h 985"/>
                <a:gd name="T98" fmla="*/ 269 w 1219"/>
                <a:gd name="T99" fmla="*/ 39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9" h="985">
                  <a:moveTo>
                    <a:pt x="778" y="603"/>
                  </a:moveTo>
                  <a:cubicBezTo>
                    <a:pt x="778" y="566"/>
                    <a:pt x="808" y="536"/>
                    <a:pt x="845" y="536"/>
                  </a:cubicBezTo>
                  <a:cubicBezTo>
                    <a:pt x="882" y="536"/>
                    <a:pt x="913" y="566"/>
                    <a:pt x="913" y="603"/>
                  </a:cubicBezTo>
                  <a:cubicBezTo>
                    <a:pt x="913" y="640"/>
                    <a:pt x="882" y="670"/>
                    <a:pt x="845" y="670"/>
                  </a:cubicBezTo>
                  <a:cubicBezTo>
                    <a:pt x="808" y="670"/>
                    <a:pt x="778" y="640"/>
                    <a:pt x="778" y="603"/>
                  </a:cubicBezTo>
                  <a:close/>
                  <a:moveTo>
                    <a:pt x="1214" y="523"/>
                  </a:moveTo>
                  <a:cubicBezTo>
                    <a:pt x="1218" y="524"/>
                    <a:pt x="1219" y="529"/>
                    <a:pt x="1219" y="532"/>
                  </a:cubicBezTo>
                  <a:cubicBezTo>
                    <a:pt x="1219" y="532"/>
                    <a:pt x="1219" y="532"/>
                    <a:pt x="1219" y="649"/>
                  </a:cubicBezTo>
                  <a:cubicBezTo>
                    <a:pt x="1219" y="654"/>
                    <a:pt x="1218" y="658"/>
                    <a:pt x="1214" y="660"/>
                  </a:cubicBezTo>
                  <a:cubicBezTo>
                    <a:pt x="1214" y="660"/>
                    <a:pt x="1214" y="660"/>
                    <a:pt x="1157" y="680"/>
                  </a:cubicBezTo>
                  <a:cubicBezTo>
                    <a:pt x="1154" y="681"/>
                    <a:pt x="1149" y="686"/>
                    <a:pt x="1148" y="689"/>
                  </a:cubicBezTo>
                  <a:cubicBezTo>
                    <a:pt x="1148" y="689"/>
                    <a:pt x="1148" y="689"/>
                    <a:pt x="1130" y="732"/>
                  </a:cubicBezTo>
                  <a:cubicBezTo>
                    <a:pt x="1129" y="735"/>
                    <a:pt x="1129" y="742"/>
                    <a:pt x="1130" y="746"/>
                  </a:cubicBezTo>
                  <a:cubicBezTo>
                    <a:pt x="1130" y="746"/>
                    <a:pt x="1130" y="746"/>
                    <a:pt x="1157" y="802"/>
                  </a:cubicBezTo>
                  <a:cubicBezTo>
                    <a:pt x="1160" y="806"/>
                    <a:pt x="1159" y="812"/>
                    <a:pt x="1156" y="814"/>
                  </a:cubicBezTo>
                  <a:cubicBezTo>
                    <a:pt x="1156" y="814"/>
                    <a:pt x="1156" y="814"/>
                    <a:pt x="1072" y="897"/>
                  </a:cubicBezTo>
                  <a:cubicBezTo>
                    <a:pt x="1070" y="900"/>
                    <a:pt x="1064" y="902"/>
                    <a:pt x="1061" y="899"/>
                  </a:cubicBezTo>
                  <a:cubicBezTo>
                    <a:pt x="1061" y="899"/>
                    <a:pt x="1061" y="899"/>
                    <a:pt x="1005" y="873"/>
                  </a:cubicBezTo>
                  <a:cubicBezTo>
                    <a:pt x="1002" y="871"/>
                    <a:pt x="996" y="872"/>
                    <a:pt x="991" y="873"/>
                  </a:cubicBezTo>
                  <a:cubicBezTo>
                    <a:pt x="991" y="873"/>
                    <a:pt x="991" y="873"/>
                    <a:pt x="946" y="893"/>
                  </a:cubicBezTo>
                  <a:cubicBezTo>
                    <a:pt x="941" y="896"/>
                    <a:pt x="938" y="902"/>
                    <a:pt x="937" y="906"/>
                  </a:cubicBezTo>
                  <a:cubicBezTo>
                    <a:pt x="937" y="906"/>
                    <a:pt x="937" y="906"/>
                    <a:pt x="915" y="969"/>
                  </a:cubicBezTo>
                  <a:cubicBezTo>
                    <a:pt x="914" y="972"/>
                    <a:pt x="909" y="985"/>
                    <a:pt x="906" y="985"/>
                  </a:cubicBezTo>
                  <a:cubicBezTo>
                    <a:pt x="906" y="985"/>
                    <a:pt x="906" y="985"/>
                    <a:pt x="788" y="985"/>
                  </a:cubicBezTo>
                  <a:cubicBezTo>
                    <a:pt x="784" y="985"/>
                    <a:pt x="779" y="972"/>
                    <a:pt x="778" y="969"/>
                  </a:cubicBezTo>
                  <a:cubicBezTo>
                    <a:pt x="778" y="969"/>
                    <a:pt x="778" y="969"/>
                    <a:pt x="758" y="902"/>
                  </a:cubicBezTo>
                  <a:cubicBezTo>
                    <a:pt x="757" y="897"/>
                    <a:pt x="752" y="893"/>
                    <a:pt x="749" y="891"/>
                  </a:cubicBezTo>
                  <a:cubicBezTo>
                    <a:pt x="749" y="891"/>
                    <a:pt x="749" y="891"/>
                    <a:pt x="701" y="872"/>
                  </a:cubicBezTo>
                  <a:cubicBezTo>
                    <a:pt x="698" y="870"/>
                    <a:pt x="691" y="870"/>
                    <a:pt x="687" y="872"/>
                  </a:cubicBezTo>
                  <a:cubicBezTo>
                    <a:pt x="687" y="872"/>
                    <a:pt x="687" y="872"/>
                    <a:pt x="631" y="899"/>
                  </a:cubicBezTo>
                  <a:cubicBezTo>
                    <a:pt x="627" y="902"/>
                    <a:pt x="621" y="900"/>
                    <a:pt x="619" y="897"/>
                  </a:cubicBezTo>
                  <a:cubicBezTo>
                    <a:pt x="619" y="897"/>
                    <a:pt x="619" y="897"/>
                    <a:pt x="535" y="814"/>
                  </a:cubicBezTo>
                  <a:cubicBezTo>
                    <a:pt x="533" y="812"/>
                    <a:pt x="531" y="806"/>
                    <a:pt x="533" y="802"/>
                  </a:cubicBezTo>
                  <a:cubicBezTo>
                    <a:pt x="533" y="802"/>
                    <a:pt x="533" y="802"/>
                    <a:pt x="562" y="742"/>
                  </a:cubicBezTo>
                  <a:cubicBezTo>
                    <a:pt x="563" y="739"/>
                    <a:pt x="563" y="733"/>
                    <a:pt x="562" y="729"/>
                  </a:cubicBezTo>
                  <a:cubicBezTo>
                    <a:pt x="562" y="729"/>
                    <a:pt x="562" y="729"/>
                    <a:pt x="546" y="689"/>
                  </a:cubicBezTo>
                  <a:cubicBezTo>
                    <a:pt x="543" y="686"/>
                    <a:pt x="538" y="681"/>
                    <a:pt x="535" y="680"/>
                  </a:cubicBezTo>
                  <a:cubicBezTo>
                    <a:pt x="535" y="680"/>
                    <a:pt x="535" y="680"/>
                    <a:pt x="473" y="660"/>
                  </a:cubicBezTo>
                  <a:cubicBezTo>
                    <a:pt x="470" y="658"/>
                    <a:pt x="463" y="654"/>
                    <a:pt x="463" y="649"/>
                  </a:cubicBezTo>
                  <a:cubicBezTo>
                    <a:pt x="463" y="649"/>
                    <a:pt x="463" y="649"/>
                    <a:pt x="463" y="532"/>
                  </a:cubicBezTo>
                  <a:cubicBezTo>
                    <a:pt x="463" y="529"/>
                    <a:pt x="470" y="524"/>
                    <a:pt x="473" y="523"/>
                  </a:cubicBezTo>
                  <a:cubicBezTo>
                    <a:pt x="473" y="523"/>
                    <a:pt x="473" y="523"/>
                    <a:pt x="536" y="501"/>
                  </a:cubicBezTo>
                  <a:cubicBezTo>
                    <a:pt x="541" y="500"/>
                    <a:pt x="544" y="496"/>
                    <a:pt x="546" y="492"/>
                  </a:cubicBezTo>
                  <a:cubicBezTo>
                    <a:pt x="546" y="492"/>
                    <a:pt x="546" y="492"/>
                    <a:pt x="563" y="449"/>
                  </a:cubicBezTo>
                  <a:cubicBezTo>
                    <a:pt x="566" y="446"/>
                    <a:pt x="564" y="440"/>
                    <a:pt x="563" y="436"/>
                  </a:cubicBezTo>
                  <a:cubicBezTo>
                    <a:pt x="563" y="436"/>
                    <a:pt x="563" y="436"/>
                    <a:pt x="534" y="374"/>
                  </a:cubicBezTo>
                  <a:cubicBezTo>
                    <a:pt x="531" y="370"/>
                    <a:pt x="533" y="366"/>
                    <a:pt x="535" y="362"/>
                  </a:cubicBezTo>
                  <a:cubicBezTo>
                    <a:pt x="535" y="362"/>
                    <a:pt x="535" y="362"/>
                    <a:pt x="619" y="279"/>
                  </a:cubicBezTo>
                  <a:cubicBezTo>
                    <a:pt x="621" y="277"/>
                    <a:pt x="627" y="276"/>
                    <a:pt x="631" y="277"/>
                  </a:cubicBezTo>
                  <a:cubicBezTo>
                    <a:pt x="631" y="277"/>
                    <a:pt x="631" y="277"/>
                    <a:pt x="692" y="308"/>
                  </a:cubicBezTo>
                  <a:cubicBezTo>
                    <a:pt x="696" y="309"/>
                    <a:pt x="703" y="310"/>
                    <a:pt x="706" y="308"/>
                  </a:cubicBezTo>
                  <a:cubicBezTo>
                    <a:pt x="706" y="308"/>
                    <a:pt x="706" y="308"/>
                    <a:pt x="749" y="292"/>
                  </a:cubicBezTo>
                  <a:cubicBezTo>
                    <a:pt x="752" y="290"/>
                    <a:pt x="757" y="288"/>
                    <a:pt x="758" y="284"/>
                  </a:cubicBezTo>
                  <a:cubicBezTo>
                    <a:pt x="758" y="284"/>
                    <a:pt x="758" y="284"/>
                    <a:pt x="778" y="230"/>
                  </a:cubicBezTo>
                  <a:cubicBezTo>
                    <a:pt x="779" y="225"/>
                    <a:pt x="784" y="230"/>
                    <a:pt x="788" y="230"/>
                  </a:cubicBezTo>
                  <a:cubicBezTo>
                    <a:pt x="788" y="230"/>
                    <a:pt x="788" y="230"/>
                    <a:pt x="906" y="230"/>
                  </a:cubicBezTo>
                  <a:cubicBezTo>
                    <a:pt x="909" y="230"/>
                    <a:pt x="914" y="225"/>
                    <a:pt x="915" y="230"/>
                  </a:cubicBezTo>
                  <a:cubicBezTo>
                    <a:pt x="915" y="230"/>
                    <a:pt x="915" y="230"/>
                    <a:pt x="937" y="281"/>
                  </a:cubicBezTo>
                  <a:cubicBezTo>
                    <a:pt x="938" y="284"/>
                    <a:pt x="941" y="289"/>
                    <a:pt x="946" y="290"/>
                  </a:cubicBezTo>
                  <a:cubicBezTo>
                    <a:pt x="946" y="290"/>
                    <a:pt x="946" y="290"/>
                    <a:pt x="986" y="307"/>
                  </a:cubicBezTo>
                  <a:cubicBezTo>
                    <a:pt x="990" y="309"/>
                    <a:pt x="997" y="308"/>
                    <a:pt x="1000" y="307"/>
                  </a:cubicBezTo>
                  <a:cubicBezTo>
                    <a:pt x="1000" y="307"/>
                    <a:pt x="1000" y="307"/>
                    <a:pt x="1061" y="277"/>
                  </a:cubicBezTo>
                  <a:cubicBezTo>
                    <a:pt x="1064" y="276"/>
                    <a:pt x="1070" y="276"/>
                    <a:pt x="1072" y="279"/>
                  </a:cubicBezTo>
                  <a:cubicBezTo>
                    <a:pt x="1072" y="279"/>
                    <a:pt x="1072" y="279"/>
                    <a:pt x="1156" y="362"/>
                  </a:cubicBezTo>
                  <a:cubicBezTo>
                    <a:pt x="1159" y="366"/>
                    <a:pt x="1160" y="370"/>
                    <a:pt x="1157" y="374"/>
                  </a:cubicBezTo>
                  <a:cubicBezTo>
                    <a:pt x="1157" y="374"/>
                    <a:pt x="1157" y="374"/>
                    <a:pt x="1129" y="434"/>
                  </a:cubicBezTo>
                  <a:cubicBezTo>
                    <a:pt x="1127" y="438"/>
                    <a:pt x="1127" y="444"/>
                    <a:pt x="1129" y="447"/>
                  </a:cubicBezTo>
                  <a:cubicBezTo>
                    <a:pt x="1129" y="447"/>
                    <a:pt x="1129" y="447"/>
                    <a:pt x="1147" y="492"/>
                  </a:cubicBezTo>
                  <a:cubicBezTo>
                    <a:pt x="1149" y="496"/>
                    <a:pt x="1153" y="500"/>
                    <a:pt x="1156" y="501"/>
                  </a:cubicBezTo>
                  <a:cubicBezTo>
                    <a:pt x="1156" y="501"/>
                    <a:pt x="1156" y="501"/>
                    <a:pt x="1214" y="523"/>
                  </a:cubicBezTo>
                  <a:close/>
                  <a:moveTo>
                    <a:pt x="846" y="792"/>
                  </a:moveTo>
                  <a:cubicBezTo>
                    <a:pt x="950" y="792"/>
                    <a:pt x="1035" y="707"/>
                    <a:pt x="1035" y="603"/>
                  </a:cubicBezTo>
                  <a:cubicBezTo>
                    <a:pt x="1035" y="499"/>
                    <a:pt x="950" y="414"/>
                    <a:pt x="846" y="414"/>
                  </a:cubicBezTo>
                  <a:cubicBezTo>
                    <a:pt x="742" y="414"/>
                    <a:pt x="657" y="499"/>
                    <a:pt x="657" y="603"/>
                  </a:cubicBezTo>
                  <a:cubicBezTo>
                    <a:pt x="657" y="707"/>
                    <a:pt x="742" y="792"/>
                    <a:pt x="846" y="792"/>
                  </a:cubicBezTo>
                  <a:close/>
                  <a:moveTo>
                    <a:pt x="222" y="263"/>
                  </a:moveTo>
                  <a:cubicBezTo>
                    <a:pt x="222" y="289"/>
                    <a:pt x="243" y="310"/>
                    <a:pt x="269" y="310"/>
                  </a:cubicBezTo>
                  <a:cubicBezTo>
                    <a:pt x="295" y="310"/>
                    <a:pt x="316" y="289"/>
                    <a:pt x="316" y="263"/>
                  </a:cubicBezTo>
                  <a:cubicBezTo>
                    <a:pt x="316" y="237"/>
                    <a:pt x="295" y="216"/>
                    <a:pt x="269" y="216"/>
                  </a:cubicBezTo>
                  <a:cubicBezTo>
                    <a:pt x="243" y="216"/>
                    <a:pt x="222" y="237"/>
                    <a:pt x="222" y="263"/>
                  </a:cubicBezTo>
                  <a:close/>
                  <a:moveTo>
                    <a:pt x="526" y="206"/>
                  </a:moveTo>
                  <a:cubicBezTo>
                    <a:pt x="529" y="207"/>
                    <a:pt x="529" y="211"/>
                    <a:pt x="529" y="213"/>
                  </a:cubicBezTo>
                  <a:cubicBezTo>
                    <a:pt x="529" y="213"/>
                    <a:pt x="529" y="213"/>
                    <a:pt x="529" y="295"/>
                  </a:cubicBezTo>
                  <a:cubicBezTo>
                    <a:pt x="529" y="298"/>
                    <a:pt x="529" y="302"/>
                    <a:pt x="526" y="302"/>
                  </a:cubicBezTo>
                  <a:cubicBezTo>
                    <a:pt x="526" y="302"/>
                    <a:pt x="526" y="302"/>
                    <a:pt x="487" y="317"/>
                  </a:cubicBezTo>
                  <a:cubicBezTo>
                    <a:pt x="485" y="317"/>
                    <a:pt x="481" y="321"/>
                    <a:pt x="480" y="323"/>
                  </a:cubicBezTo>
                  <a:cubicBezTo>
                    <a:pt x="480" y="323"/>
                    <a:pt x="480" y="323"/>
                    <a:pt x="468" y="352"/>
                  </a:cubicBezTo>
                  <a:cubicBezTo>
                    <a:pt x="467" y="356"/>
                    <a:pt x="467" y="360"/>
                    <a:pt x="468" y="363"/>
                  </a:cubicBezTo>
                  <a:cubicBezTo>
                    <a:pt x="468" y="363"/>
                    <a:pt x="468" y="363"/>
                    <a:pt x="487" y="402"/>
                  </a:cubicBezTo>
                  <a:cubicBezTo>
                    <a:pt x="488" y="404"/>
                    <a:pt x="488" y="409"/>
                    <a:pt x="486" y="410"/>
                  </a:cubicBezTo>
                  <a:cubicBezTo>
                    <a:pt x="486" y="410"/>
                    <a:pt x="486" y="410"/>
                    <a:pt x="428" y="469"/>
                  </a:cubicBezTo>
                  <a:cubicBezTo>
                    <a:pt x="426" y="470"/>
                    <a:pt x="422" y="472"/>
                    <a:pt x="420" y="470"/>
                  </a:cubicBezTo>
                  <a:cubicBezTo>
                    <a:pt x="420" y="470"/>
                    <a:pt x="420" y="470"/>
                    <a:pt x="380" y="452"/>
                  </a:cubicBezTo>
                  <a:cubicBezTo>
                    <a:pt x="377" y="450"/>
                    <a:pt x="374" y="450"/>
                    <a:pt x="370" y="453"/>
                  </a:cubicBezTo>
                  <a:cubicBezTo>
                    <a:pt x="370" y="453"/>
                    <a:pt x="370" y="453"/>
                    <a:pt x="339" y="467"/>
                  </a:cubicBezTo>
                  <a:cubicBezTo>
                    <a:pt x="336" y="467"/>
                    <a:pt x="333" y="473"/>
                    <a:pt x="333" y="475"/>
                  </a:cubicBezTo>
                  <a:cubicBezTo>
                    <a:pt x="333" y="475"/>
                    <a:pt x="333" y="475"/>
                    <a:pt x="318" y="520"/>
                  </a:cubicBezTo>
                  <a:cubicBezTo>
                    <a:pt x="317" y="522"/>
                    <a:pt x="314" y="532"/>
                    <a:pt x="311" y="532"/>
                  </a:cubicBezTo>
                  <a:cubicBezTo>
                    <a:pt x="311" y="532"/>
                    <a:pt x="311" y="532"/>
                    <a:pt x="229" y="532"/>
                  </a:cubicBezTo>
                  <a:cubicBezTo>
                    <a:pt x="226" y="532"/>
                    <a:pt x="223" y="522"/>
                    <a:pt x="222" y="520"/>
                  </a:cubicBezTo>
                  <a:cubicBezTo>
                    <a:pt x="222" y="520"/>
                    <a:pt x="222" y="520"/>
                    <a:pt x="207" y="472"/>
                  </a:cubicBezTo>
                  <a:cubicBezTo>
                    <a:pt x="206" y="468"/>
                    <a:pt x="204" y="466"/>
                    <a:pt x="200" y="465"/>
                  </a:cubicBezTo>
                  <a:cubicBezTo>
                    <a:pt x="200" y="465"/>
                    <a:pt x="200" y="465"/>
                    <a:pt x="167" y="450"/>
                  </a:cubicBezTo>
                  <a:cubicBezTo>
                    <a:pt x="165" y="449"/>
                    <a:pt x="161" y="449"/>
                    <a:pt x="158" y="450"/>
                  </a:cubicBezTo>
                  <a:cubicBezTo>
                    <a:pt x="158" y="450"/>
                    <a:pt x="158" y="450"/>
                    <a:pt x="118" y="470"/>
                  </a:cubicBezTo>
                  <a:cubicBezTo>
                    <a:pt x="115" y="472"/>
                    <a:pt x="112" y="470"/>
                    <a:pt x="109" y="469"/>
                  </a:cubicBezTo>
                  <a:cubicBezTo>
                    <a:pt x="109" y="469"/>
                    <a:pt x="109" y="469"/>
                    <a:pt x="52" y="410"/>
                  </a:cubicBezTo>
                  <a:cubicBezTo>
                    <a:pt x="49" y="409"/>
                    <a:pt x="49" y="404"/>
                    <a:pt x="50" y="402"/>
                  </a:cubicBezTo>
                  <a:cubicBezTo>
                    <a:pt x="50" y="402"/>
                    <a:pt x="50" y="402"/>
                    <a:pt x="71" y="361"/>
                  </a:cubicBezTo>
                  <a:cubicBezTo>
                    <a:pt x="72" y="358"/>
                    <a:pt x="72" y="354"/>
                    <a:pt x="71" y="351"/>
                  </a:cubicBezTo>
                  <a:cubicBezTo>
                    <a:pt x="71" y="351"/>
                    <a:pt x="71" y="351"/>
                    <a:pt x="59" y="323"/>
                  </a:cubicBezTo>
                  <a:cubicBezTo>
                    <a:pt x="58" y="321"/>
                    <a:pt x="54" y="317"/>
                    <a:pt x="50" y="317"/>
                  </a:cubicBezTo>
                  <a:cubicBezTo>
                    <a:pt x="50" y="317"/>
                    <a:pt x="50" y="317"/>
                    <a:pt x="8" y="302"/>
                  </a:cubicBezTo>
                  <a:cubicBezTo>
                    <a:pt x="6" y="302"/>
                    <a:pt x="0" y="298"/>
                    <a:pt x="0" y="295"/>
                  </a:cubicBezTo>
                  <a:cubicBezTo>
                    <a:pt x="0" y="295"/>
                    <a:pt x="0" y="295"/>
                    <a:pt x="0" y="213"/>
                  </a:cubicBezTo>
                  <a:cubicBezTo>
                    <a:pt x="0" y="211"/>
                    <a:pt x="6" y="207"/>
                    <a:pt x="8" y="206"/>
                  </a:cubicBezTo>
                  <a:cubicBezTo>
                    <a:pt x="8" y="206"/>
                    <a:pt x="8" y="206"/>
                    <a:pt x="53" y="192"/>
                  </a:cubicBezTo>
                  <a:cubicBezTo>
                    <a:pt x="55" y="191"/>
                    <a:pt x="59" y="188"/>
                    <a:pt x="59" y="185"/>
                  </a:cubicBezTo>
                  <a:cubicBezTo>
                    <a:pt x="59" y="185"/>
                    <a:pt x="59" y="185"/>
                    <a:pt x="72" y="155"/>
                  </a:cubicBezTo>
                  <a:cubicBezTo>
                    <a:pt x="73" y="153"/>
                    <a:pt x="73" y="148"/>
                    <a:pt x="72" y="146"/>
                  </a:cubicBezTo>
                  <a:cubicBezTo>
                    <a:pt x="72" y="146"/>
                    <a:pt x="72" y="146"/>
                    <a:pt x="50" y="102"/>
                  </a:cubicBezTo>
                  <a:cubicBezTo>
                    <a:pt x="49" y="100"/>
                    <a:pt x="49" y="96"/>
                    <a:pt x="52" y="94"/>
                  </a:cubicBezTo>
                  <a:cubicBezTo>
                    <a:pt x="52" y="94"/>
                    <a:pt x="52" y="94"/>
                    <a:pt x="109" y="36"/>
                  </a:cubicBezTo>
                  <a:cubicBezTo>
                    <a:pt x="112" y="34"/>
                    <a:pt x="115" y="34"/>
                    <a:pt x="118" y="35"/>
                  </a:cubicBezTo>
                  <a:cubicBezTo>
                    <a:pt x="118" y="35"/>
                    <a:pt x="118" y="35"/>
                    <a:pt x="161" y="56"/>
                  </a:cubicBezTo>
                  <a:cubicBezTo>
                    <a:pt x="164" y="57"/>
                    <a:pt x="169" y="57"/>
                    <a:pt x="171" y="56"/>
                  </a:cubicBezTo>
                  <a:cubicBezTo>
                    <a:pt x="171" y="56"/>
                    <a:pt x="171" y="56"/>
                    <a:pt x="200" y="46"/>
                  </a:cubicBezTo>
                  <a:cubicBezTo>
                    <a:pt x="204" y="44"/>
                    <a:pt x="206" y="43"/>
                    <a:pt x="207" y="40"/>
                  </a:cubicBezTo>
                  <a:cubicBezTo>
                    <a:pt x="207" y="40"/>
                    <a:pt x="207" y="40"/>
                    <a:pt x="222" y="2"/>
                  </a:cubicBezTo>
                  <a:cubicBezTo>
                    <a:pt x="223" y="0"/>
                    <a:pt x="226" y="3"/>
                    <a:pt x="229" y="3"/>
                  </a:cubicBezTo>
                  <a:cubicBezTo>
                    <a:pt x="229" y="3"/>
                    <a:pt x="229" y="3"/>
                    <a:pt x="311" y="3"/>
                  </a:cubicBezTo>
                  <a:cubicBezTo>
                    <a:pt x="314" y="3"/>
                    <a:pt x="317" y="0"/>
                    <a:pt x="318" y="2"/>
                  </a:cubicBezTo>
                  <a:cubicBezTo>
                    <a:pt x="318" y="2"/>
                    <a:pt x="318" y="2"/>
                    <a:pt x="333" y="37"/>
                  </a:cubicBezTo>
                  <a:cubicBezTo>
                    <a:pt x="333" y="40"/>
                    <a:pt x="336" y="43"/>
                    <a:pt x="339" y="43"/>
                  </a:cubicBezTo>
                  <a:cubicBezTo>
                    <a:pt x="339" y="43"/>
                    <a:pt x="339" y="43"/>
                    <a:pt x="368" y="55"/>
                  </a:cubicBezTo>
                  <a:cubicBezTo>
                    <a:pt x="370" y="56"/>
                    <a:pt x="374" y="56"/>
                    <a:pt x="377" y="55"/>
                  </a:cubicBezTo>
                  <a:cubicBezTo>
                    <a:pt x="377" y="55"/>
                    <a:pt x="377" y="55"/>
                    <a:pt x="420" y="35"/>
                  </a:cubicBezTo>
                  <a:cubicBezTo>
                    <a:pt x="422" y="34"/>
                    <a:pt x="426" y="34"/>
                    <a:pt x="428" y="36"/>
                  </a:cubicBezTo>
                  <a:cubicBezTo>
                    <a:pt x="428" y="36"/>
                    <a:pt x="428" y="36"/>
                    <a:pt x="486" y="94"/>
                  </a:cubicBezTo>
                  <a:cubicBezTo>
                    <a:pt x="488" y="96"/>
                    <a:pt x="488" y="100"/>
                    <a:pt x="487" y="102"/>
                  </a:cubicBezTo>
                  <a:cubicBezTo>
                    <a:pt x="487" y="102"/>
                    <a:pt x="487" y="102"/>
                    <a:pt x="467" y="145"/>
                  </a:cubicBezTo>
                  <a:cubicBezTo>
                    <a:pt x="466" y="147"/>
                    <a:pt x="466" y="151"/>
                    <a:pt x="467" y="154"/>
                  </a:cubicBezTo>
                  <a:cubicBezTo>
                    <a:pt x="467" y="154"/>
                    <a:pt x="467" y="154"/>
                    <a:pt x="480" y="185"/>
                  </a:cubicBezTo>
                  <a:cubicBezTo>
                    <a:pt x="481" y="188"/>
                    <a:pt x="484" y="191"/>
                    <a:pt x="486" y="192"/>
                  </a:cubicBezTo>
                  <a:cubicBezTo>
                    <a:pt x="486" y="192"/>
                    <a:pt x="486" y="192"/>
                    <a:pt x="526" y="206"/>
                  </a:cubicBezTo>
                  <a:close/>
                  <a:moveTo>
                    <a:pt x="269" y="395"/>
                  </a:moveTo>
                  <a:cubicBezTo>
                    <a:pt x="342" y="395"/>
                    <a:pt x="401" y="336"/>
                    <a:pt x="401" y="263"/>
                  </a:cubicBezTo>
                  <a:cubicBezTo>
                    <a:pt x="401" y="190"/>
                    <a:pt x="342" y="131"/>
                    <a:pt x="269" y="131"/>
                  </a:cubicBezTo>
                  <a:cubicBezTo>
                    <a:pt x="196" y="131"/>
                    <a:pt x="137" y="190"/>
                    <a:pt x="137" y="263"/>
                  </a:cubicBezTo>
                  <a:cubicBezTo>
                    <a:pt x="137" y="336"/>
                    <a:pt x="196" y="395"/>
                    <a:pt x="269" y="395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833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7763" y="375728"/>
            <a:ext cx="6824661" cy="917575"/>
          </a:xfrm>
        </p:spPr>
        <p:txBody>
          <a:bodyPr/>
          <a:lstStyle/>
          <a:p>
            <a:r>
              <a:rPr lang="en-US" sz="4000" dirty="0"/>
              <a:t>Management choices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42877" y="5254310"/>
            <a:ext cx="78485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Organizations may mix and match, depending on their specific scenario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938860" y="6085071"/>
            <a:ext cx="3999308" cy="452398"/>
            <a:chOff x="7938860" y="6085071"/>
            <a:chExt cx="3999308" cy="452398"/>
          </a:xfrm>
        </p:grpSpPr>
        <p:sp>
          <p:nvSpPr>
            <p:cNvPr id="12" name="TextBox 11"/>
            <p:cNvSpPr txBox="1"/>
            <p:nvPr/>
          </p:nvSpPr>
          <p:spPr>
            <a:xfrm>
              <a:off x="7938860" y="6214321"/>
              <a:ext cx="338335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Managed for Continuous Innovation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  <p:sp>
          <p:nvSpPr>
            <p:cNvPr id="7" name="Freeform 26"/>
            <p:cNvSpPr>
              <a:spLocks noEditPoints="1"/>
            </p:cNvSpPr>
            <p:nvPr/>
          </p:nvSpPr>
          <p:spPr bwMode="auto">
            <a:xfrm>
              <a:off x="11377987" y="6085071"/>
              <a:ext cx="560181" cy="452398"/>
            </a:xfrm>
            <a:custGeom>
              <a:avLst/>
              <a:gdLst>
                <a:gd name="T0" fmla="*/ 913 w 1219"/>
                <a:gd name="T1" fmla="*/ 603 h 985"/>
                <a:gd name="T2" fmla="*/ 1214 w 1219"/>
                <a:gd name="T3" fmla="*/ 523 h 985"/>
                <a:gd name="T4" fmla="*/ 1214 w 1219"/>
                <a:gd name="T5" fmla="*/ 660 h 985"/>
                <a:gd name="T6" fmla="*/ 1130 w 1219"/>
                <a:gd name="T7" fmla="*/ 732 h 985"/>
                <a:gd name="T8" fmla="*/ 1156 w 1219"/>
                <a:gd name="T9" fmla="*/ 814 h 985"/>
                <a:gd name="T10" fmla="*/ 1005 w 1219"/>
                <a:gd name="T11" fmla="*/ 873 h 985"/>
                <a:gd name="T12" fmla="*/ 937 w 1219"/>
                <a:gd name="T13" fmla="*/ 906 h 985"/>
                <a:gd name="T14" fmla="*/ 788 w 1219"/>
                <a:gd name="T15" fmla="*/ 985 h 985"/>
                <a:gd name="T16" fmla="*/ 749 w 1219"/>
                <a:gd name="T17" fmla="*/ 891 h 985"/>
                <a:gd name="T18" fmla="*/ 631 w 1219"/>
                <a:gd name="T19" fmla="*/ 899 h 985"/>
                <a:gd name="T20" fmla="*/ 533 w 1219"/>
                <a:gd name="T21" fmla="*/ 802 h 985"/>
                <a:gd name="T22" fmla="*/ 546 w 1219"/>
                <a:gd name="T23" fmla="*/ 689 h 985"/>
                <a:gd name="T24" fmla="*/ 463 w 1219"/>
                <a:gd name="T25" fmla="*/ 649 h 985"/>
                <a:gd name="T26" fmla="*/ 536 w 1219"/>
                <a:gd name="T27" fmla="*/ 501 h 985"/>
                <a:gd name="T28" fmla="*/ 563 w 1219"/>
                <a:gd name="T29" fmla="*/ 436 h 985"/>
                <a:gd name="T30" fmla="*/ 619 w 1219"/>
                <a:gd name="T31" fmla="*/ 279 h 985"/>
                <a:gd name="T32" fmla="*/ 706 w 1219"/>
                <a:gd name="T33" fmla="*/ 308 h 985"/>
                <a:gd name="T34" fmla="*/ 778 w 1219"/>
                <a:gd name="T35" fmla="*/ 230 h 985"/>
                <a:gd name="T36" fmla="*/ 915 w 1219"/>
                <a:gd name="T37" fmla="*/ 230 h 985"/>
                <a:gd name="T38" fmla="*/ 986 w 1219"/>
                <a:gd name="T39" fmla="*/ 307 h 985"/>
                <a:gd name="T40" fmla="*/ 1072 w 1219"/>
                <a:gd name="T41" fmla="*/ 279 h 985"/>
                <a:gd name="T42" fmla="*/ 1129 w 1219"/>
                <a:gd name="T43" fmla="*/ 434 h 985"/>
                <a:gd name="T44" fmla="*/ 1156 w 1219"/>
                <a:gd name="T45" fmla="*/ 501 h 985"/>
                <a:gd name="T46" fmla="*/ 1035 w 1219"/>
                <a:gd name="T47" fmla="*/ 603 h 985"/>
                <a:gd name="T48" fmla="*/ 846 w 1219"/>
                <a:gd name="T49" fmla="*/ 792 h 985"/>
                <a:gd name="T50" fmla="*/ 316 w 1219"/>
                <a:gd name="T51" fmla="*/ 263 h 985"/>
                <a:gd name="T52" fmla="*/ 526 w 1219"/>
                <a:gd name="T53" fmla="*/ 206 h 985"/>
                <a:gd name="T54" fmla="*/ 526 w 1219"/>
                <a:gd name="T55" fmla="*/ 302 h 985"/>
                <a:gd name="T56" fmla="*/ 468 w 1219"/>
                <a:gd name="T57" fmla="*/ 352 h 985"/>
                <a:gd name="T58" fmla="*/ 486 w 1219"/>
                <a:gd name="T59" fmla="*/ 410 h 985"/>
                <a:gd name="T60" fmla="*/ 380 w 1219"/>
                <a:gd name="T61" fmla="*/ 452 h 985"/>
                <a:gd name="T62" fmla="*/ 333 w 1219"/>
                <a:gd name="T63" fmla="*/ 475 h 985"/>
                <a:gd name="T64" fmla="*/ 229 w 1219"/>
                <a:gd name="T65" fmla="*/ 532 h 985"/>
                <a:gd name="T66" fmla="*/ 200 w 1219"/>
                <a:gd name="T67" fmla="*/ 465 h 985"/>
                <a:gd name="T68" fmla="*/ 118 w 1219"/>
                <a:gd name="T69" fmla="*/ 470 h 985"/>
                <a:gd name="T70" fmla="*/ 50 w 1219"/>
                <a:gd name="T71" fmla="*/ 402 h 985"/>
                <a:gd name="T72" fmla="*/ 59 w 1219"/>
                <a:gd name="T73" fmla="*/ 323 h 985"/>
                <a:gd name="T74" fmla="*/ 0 w 1219"/>
                <a:gd name="T75" fmla="*/ 295 h 985"/>
                <a:gd name="T76" fmla="*/ 53 w 1219"/>
                <a:gd name="T77" fmla="*/ 192 h 985"/>
                <a:gd name="T78" fmla="*/ 72 w 1219"/>
                <a:gd name="T79" fmla="*/ 146 h 985"/>
                <a:gd name="T80" fmla="*/ 109 w 1219"/>
                <a:gd name="T81" fmla="*/ 36 h 985"/>
                <a:gd name="T82" fmla="*/ 171 w 1219"/>
                <a:gd name="T83" fmla="*/ 56 h 985"/>
                <a:gd name="T84" fmla="*/ 222 w 1219"/>
                <a:gd name="T85" fmla="*/ 2 h 985"/>
                <a:gd name="T86" fmla="*/ 318 w 1219"/>
                <a:gd name="T87" fmla="*/ 2 h 985"/>
                <a:gd name="T88" fmla="*/ 368 w 1219"/>
                <a:gd name="T89" fmla="*/ 55 h 985"/>
                <a:gd name="T90" fmla="*/ 428 w 1219"/>
                <a:gd name="T91" fmla="*/ 36 h 985"/>
                <a:gd name="T92" fmla="*/ 467 w 1219"/>
                <a:gd name="T93" fmla="*/ 145 h 985"/>
                <a:gd name="T94" fmla="*/ 486 w 1219"/>
                <a:gd name="T95" fmla="*/ 192 h 985"/>
                <a:gd name="T96" fmla="*/ 401 w 1219"/>
                <a:gd name="T97" fmla="*/ 263 h 985"/>
                <a:gd name="T98" fmla="*/ 269 w 1219"/>
                <a:gd name="T99" fmla="*/ 39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9" h="985">
                  <a:moveTo>
                    <a:pt x="778" y="603"/>
                  </a:moveTo>
                  <a:cubicBezTo>
                    <a:pt x="778" y="566"/>
                    <a:pt x="808" y="536"/>
                    <a:pt x="845" y="536"/>
                  </a:cubicBezTo>
                  <a:cubicBezTo>
                    <a:pt x="882" y="536"/>
                    <a:pt x="913" y="566"/>
                    <a:pt x="913" y="603"/>
                  </a:cubicBezTo>
                  <a:cubicBezTo>
                    <a:pt x="913" y="640"/>
                    <a:pt x="882" y="670"/>
                    <a:pt x="845" y="670"/>
                  </a:cubicBezTo>
                  <a:cubicBezTo>
                    <a:pt x="808" y="670"/>
                    <a:pt x="778" y="640"/>
                    <a:pt x="778" y="603"/>
                  </a:cubicBezTo>
                  <a:close/>
                  <a:moveTo>
                    <a:pt x="1214" y="523"/>
                  </a:moveTo>
                  <a:cubicBezTo>
                    <a:pt x="1218" y="524"/>
                    <a:pt x="1219" y="529"/>
                    <a:pt x="1219" y="532"/>
                  </a:cubicBezTo>
                  <a:cubicBezTo>
                    <a:pt x="1219" y="532"/>
                    <a:pt x="1219" y="532"/>
                    <a:pt x="1219" y="649"/>
                  </a:cubicBezTo>
                  <a:cubicBezTo>
                    <a:pt x="1219" y="654"/>
                    <a:pt x="1218" y="658"/>
                    <a:pt x="1214" y="660"/>
                  </a:cubicBezTo>
                  <a:cubicBezTo>
                    <a:pt x="1214" y="660"/>
                    <a:pt x="1214" y="660"/>
                    <a:pt x="1157" y="680"/>
                  </a:cubicBezTo>
                  <a:cubicBezTo>
                    <a:pt x="1154" y="681"/>
                    <a:pt x="1149" y="686"/>
                    <a:pt x="1148" y="689"/>
                  </a:cubicBezTo>
                  <a:cubicBezTo>
                    <a:pt x="1148" y="689"/>
                    <a:pt x="1148" y="689"/>
                    <a:pt x="1130" y="732"/>
                  </a:cubicBezTo>
                  <a:cubicBezTo>
                    <a:pt x="1129" y="735"/>
                    <a:pt x="1129" y="742"/>
                    <a:pt x="1130" y="746"/>
                  </a:cubicBezTo>
                  <a:cubicBezTo>
                    <a:pt x="1130" y="746"/>
                    <a:pt x="1130" y="746"/>
                    <a:pt x="1157" y="802"/>
                  </a:cubicBezTo>
                  <a:cubicBezTo>
                    <a:pt x="1160" y="806"/>
                    <a:pt x="1159" y="812"/>
                    <a:pt x="1156" y="814"/>
                  </a:cubicBezTo>
                  <a:cubicBezTo>
                    <a:pt x="1156" y="814"/>
                    <a:pt x="1156" y="814"/>
                    <a:pt x="1072" y="897"/>
                  </a:cubicBezTo>
                  <a:cubicBezTo>
                    <a:pt x="1070" y="900"/>
                    <a:pt x="1064" y="902"/>
                    <a:pt x="1061" y="899"/>
                  </a:cubicBezTo>
                  <a:cubicBezTo>
                    <a:pt x="1061" y="899"/>
                    <a:pt x="1061" y="899"/>
                    <a:pt x="1005" y="873"/>
                  </a:cubicBezTo>
                  <a:cubicBezTo>
                    <a:pt x="1002" y="871"/>
                    <a:pt x="996" y="872"/>
                    <a:pt x="991" y="873"/>
                  </a:cubicBezTo>
                  <a:cubicBezTo>
                    <a:pt x="991" y="873"/>
                    <a:pt x="991" y="873"/>
                    <a:pt x="946" y="893"/>
                  </a:cubicBezTo>
                  <a:cubicBezTo>
                    <a:pt x="941" y="896"/>
                    <a:pt x="938" y="902"/>
                    <a:pt x="937" y="906"/>
                  </a:cubicBezTo>
                  <a:cubicBezTo>
                    <a:pt x="937" y="906"/>
                    <a:pt x="937" y="906"/>
                    <a:pt x="915" y="969"/>
                  </a:cubicBezTo>
                  <a:cubicBezTo>
                    <a:pt x="914" y="972"/>
                    <a:pt x="909" y="985"/>
                    <a:pt x="906" y="985"/>
                  </a:cubicBezTo>
                  <a:cubicBezTo>
                    <a:pt x="906" y="985"/>
                    <a:pt x="906" y="985"/>
                    <a:pt x="788" y="985"/>
                  </a:cubicBezTo>
                  <a:cubicBezTo>
                    <a:pt x="784" y="985"/>
                    <a:pt x="779" y="972"/>
                    <a:pt x="778" y="969"/>
                  </a:cubicBezTo>
                  <a:cubicBezTo>
                    <a:pt x="778" y="969"/>
                    <a:pt x="778" y="969"/>
                    <a:pt x="758" y="902"/>
                  </a:cubicBezTo>
                  <a:cubicBezTo>
                    <a:pt x="757" y="897"/>
                    <a:pt x="752" y="893"/>
                    <a:pt x="749" y="891"/>
                  </a:cubicBezTo>
                  <a:cubicBezTo>
                    <a:pt x="749" y="891"/>
                    <a:pt x="749" y="891"/>
                    <a:pt x="701" y="872"/>
                  </a:cubicBezTo>
                  <a:cubicBezTo>
                    <a:pt x="698" y="870"/>
                    <a:pt x="691" y="870"/>
                    <a:pt x="687" y="872"/>
                  </a:cubicBezTo>
                  <a:cubicBezTo>
                    <a:pt x="687" y="872"/>
                    <a:pt x="687" y="872"/>
                    <a:pt x="631" y="899"/>
                  </a:cubicBezTo>
                  <a:cubicBezTo>
                    <a:pt x="627" y="902"/>
                    <a:pt x="621" y="900"/>
                    <a:pt x="619" y="897"/>
                  </a:cubicBezTo>
                  <a:cubicBezTo>
                    <a:pt x="619" y="897"/>
                    <a:pt x="619" y="897"/>
                    <a:pt x="535" y="814"/>
                  </a:cubicBezTo>
                  <a:cubicBezTo>
                    <a:pt x="533" y="812"/>
                    <a:pt x="531" y="806"/>
                    <a:pt x="533" y="802"/>
                  </a:cubicBezTo>
                  <a:cubicBezTo>
                    <a:pt x="533" y="802"/>
                    <a:pt x="533" y="802"/>
                    <a:pt x="562" y="742"/>
                  </a:cubicBezTo>
                  <a:cubicBezTo>
                    <a:pt x="563" y="739"/>
                    <a:pt x="563" y="733"/>
                    <a:pt x="562" y="729"/>
                  </a:cubicBezTo>
                  <a:cubicBezTo>
                    <a:pt x="562" y="729"/>
                    <a:pt x="562" y="729"/>
                    <a:pt x="546" y="689"/>
                  </a:cubicBezTo>
                  <a:cubicBezTo>
                    <a:pt x="543" y="686"/>
                    <a:pt x="538" y="681"/>
                    <a:pt x="535" y="680"/>
                  </a:cubicBezTo>
                  <a:cubicBezTo>
                    <a:pt x="535" y="680"/>
                    <a:pt x="535" y="680"/>
                    <a:pt x="473" y="660"/>
                  </a:cubicBezTo>
                  <a:cubicBezTo>
                    <a:pt x="470" y="658"/>
                    <a:pt x="463" y="654"/>
                    <a:pt x="463" y="649"/>
                  </a:cubicBezTo>
                  <a:cubicBezTo>
                    <a:pt x="463" y="649"/>
                    <a:pt x="463" y="649"/>
                    <a:pt x="463" y="532"/>
                  </a:cubicBezTo>
                  <a:cubicBezTo>
                    <a:pt x="463" y="529"/>
                    <a:pt x="470" y="524"/>
                    <a:pt x="473" y="523"/>
                  </a:cubicBezTo>
                  <a:cubicBezTo>
                    <a:pt x="473" y="523"/>
                    <a:pt x="473" y="523"/>
                    <a:pt x="536" y="501"/>
                  </a:cubicBezTo>
                  <a:cubicBezTo>
                    <a:pt x="541" y="500"/>
                    <a:pt x="544" y="496"/>
                    <a:pt x="546" y="492"/>
                  </a:cubicBezTo>
                  <a:cubicBezTo>
                    <a:pt x="546" y="492"/>
                    <a:pt x="546" y="492"/>
                    <a:pt x="563" y="449"/>
                  </a:cubicBezTo>
                  <a:cubicBezTo>
                    <a:pt x="566" y="446"/>
                    <a:pt x="564" y="440"/>
                    <a:pt x="563" y="436"/>
                  </a:cubicBezTo>
                  <a:cubicBezTo>
                    <a:pt x="563" y="436"/>
                    <a:pt x="563" y="436"/>
                    <a:pt x="534" y="374"/>
                  </a:cubicBezTo>
                  <a:cubicBezTo>
                    <a:pt x="531" y="370"/>
                    <a:pt x="533" y="366"/>
                    <a:pt x="535" y="362"/>
                  </a:cubicBezTo>
                  <a:cubicBezTo>
                    <a:pt x="535" y="362"/>
                    <a:pt x="535" y="362"/>
                    <a:pt x="619" y="279"/>
                  </a:cubicBezTo>
                  <a:cubicBezTo>
                    <a:pt x="621" y="277"/>
                    <a:pt x="627" y="276"/>
                    <a:pt x="631" y="277"/>
                  </a:cubicBezTo>
                  <a:cubicBezTo>
                    <a:pt x="631" y="277"/>
                    <a:pt x="631" y="277"/>
                    <a:pt x="692" y="308"/>
                  </a:cubicBezTo>
                  <a:cubicBezTo>
                    <a:pt x="696" y="309"/>
                    <a:pt x="703" y="310"/>
                    <a:pt x="706" y="308"/>
                  </a:cubicBezTo>
                  <a:cubicBezTo>
                    <a:pt x="706" y="308"/>
                    <a:pt x="706" y="308"/>
                    <a:pt x="749" y="292"/>
                  </a:cubicBezTo>
                  <a:cubicBezTo>
                    <a:pt x="752" y="290"/>
                    <a:pt x="757" y="288"/>
                    <a:pt x="758" y="284"/>
                  </a:cubicBezTo>
                  <a:cubicBezTo>
                    <a:pt x="758" y="284"/>
                    <a:pt x="758" y="284"/>
                    <a:pt x="778" y="230"/>
                  </a:cubicBezTo>
                  <a:cubicBezTo>
                    <a:pt x="779" y="225"/>
                    <a:pt x="784" y="230"/>
                    <a:pt x="788" y="230"/>
                  </a:cubicBezTo>
                  <a:cubicBezTo>
                    <a:pt x="788" y="230"/>
                    <a:pt x="788" y="230"/>
                    <a:pt x="906" y="230"/>
                  </a:cubicBezTo>
                  <a:cubicBezTo>
                    <a:pt x="909" y="230"/>
                    <a:pt x="914" y="225"/>
                    <a:pt x="915" y="230"/>
                  </a:cubicBezTo>
                  <a:cubicBezTo>
                    <a:pt x="915" y="230"/>
                    <a:pt x="915" y="230"/>
                    <a:pt x="937" y="281"/>
                  </a:cubicBezTo>
                  <a:cubicBezTo>
                    <a:pt x="938" y="284"/>
                    <a:pt x="941" y="289"/>
                    <a:pt x="946" y="290"/>
                  </a:cubicBezTo>
                  <a:cubicBezTo>
                    <a:pt x="946" y="290"/>
                    <a:pt x="946" y="290"/>
                    <a:pt x="986" y="307"/>
                  </a:cubicBezTo>
                  <a:cubicBezTo>
                    <a:pt x="990" y="309"/>
                    <a:pt x="997" y="308"/>
                    <a:pt x="1000" y="307"/>
                  </a:cubicBezTo>
                  <a:cubicBezTo>
                    <a:pt x="1000" y="307"/>
                    <a:pt x="1000" y="307"/>
                    <a:pt x="1061" y="277"/>
                  </a:cubicBezTo>
                  <a:cubicBezTo>
                    <a:pt x="1064" y="276"/>
                    <a:pt x="1070" y="276"/>
                    <a:pt x="1072" y="279"/>
                  </a:cubicBezTo>
                  <a:cubicBezTo>
                    <a:pt x="1072" y="279"/>
                    <a:pt x="1072" y="279"/>
                    <a:pt x="1156" y="362"/>
                  </a:cubicBezTo>
                  <a:cubicBezTo>
                    <a:pt x="1159" y="366"/>
                    <a:pt x="1160" y="370"/>
                    <a:pt x="1157" y="374"/>
                  </a:cubicBezTo>
                  <a:cubicBezTo>
                    <a:pt x="1157" y="374"/>
                    <a:pt x="1157" y="374"/>
                    <a:pt x="1129" y="434"/>
                  </a:cubicBezTo>
                  <a:cubicBezTo>
                    <a:pt x="1127" y="438"/>
                    <a:pt x="1127" y="444"/>
                    <a:pt x="1129" y="447"/>
                  </a:cubicBezTo>
                  <a:cubicBezTo>
                    <a:pt x="1129" y="447"/>
                    <a:pt x="1129" y="447"/>
                    <a:pt x="1147" y="492"/>
                  </a:cubicBezTo>
                  <a:cubicBezTo>
                    <a:pt x="1149" y="496"/>
                    <a:pt x="1153" y="500"/>
                    <a:pt x="1156" y="501"/>
                  </a:cubicBezTo>
                  <a:cubicBezTo>
                    <a:pt x="1156" y="501"/>
                    <a:pt x="1156" y="501"/>
                    <a:pt x="1214" y="523"/>
                  </a:cubicBezTo>
                  <a:close/>
                  <a:moveTo>
                    <a:pt x="846" y="792"/>
                  </a:moveTo>
                  <a:cubicBezTo>
                    <a:pt x="950" y="792"/>
                    <a:pt x="1035" y="707"/>
                    <a:pt x="1035" y="603"/>
                  </a:cubicBezTo>
                  <a:cubicBezTo>
                    <a:pt x="1035" y="499"/>
                    <a:pt x="950" y="414"/>
                    <a:pt x="846" y="414"/>
                  </a:cubicBezTo>
                  <a:cubicBezTo>
                    <a:pt x="742" y="414"/>
                    <a:pt x="657" y="499"/>
                    <a:pt x="657" y="603"/>
                  </a:cubicBezTo>
                  <a:cubicBezTo>
                    <a:pt x="657" y="707"/>
                    <a:pt x="742" y="792"/>
                    <a:pt x="846" y="792"/>
                  </a:cubicBezTo>
                  <a:close/>
                  <a:moveTo>
                    <a:pt x="222" y="263"/>
                  </a:moveTo>
                  <a:cubicBezTo>
                    <a:pt x="222" y="289"/>
                    <a:pt x="243" y="310"/>
                    <a:pt x="269" y="310"/>
                  </a:cubicBezTo>
                  <a:cubicBezTo>
                    <a:pt x="295" y="310"/>
                    <a:pt x="316" y="289"/>
                    <a:pt x="316" y="263"/>
                  </a:cubicBezTo>
                  <a:cubicBezTo>
                    <a:pt x="316" y="237"/>
                    <a:pt x="295" y="216"/>
                    <a:pt x="269" y="216"/>
                  </a:cubicBezTo>
                  <a:cubicBezTo>
                    <a:pt x="243" y="216"/>
                    <a:pt x="222" y="237"/>
                    <a:pt x="222" y="263"/>
                  </a:cubicBezTo>
                  <a:close/>
                  <a:moveTo>
                    <a:pt x="526" y="206"/>
                  </a:moveTo>
                  <a:cubicBezTo>
                    <a:pt x="529" y="207"/>
                    <a:pt x="529" y="211"/>
                    <a:pt x="529" y="213"/>
                  </a:cubicBezTo>
                  <a:cubicBezTo>
                    <a:pt x="529" y="213"/>
                    <a:pt x="529" y="213"/>
                    <a:pt x="529" y="295"/>
                  </a:cubicBezTo>
                  <a:cubicBezTo>
                    <a:pt x="529" y="298"/>
                    <a:pt x="529" y="302"/>
                    <a:pt x="526" y="302"/>
                  </a:cubicBezTo>
                  <a:cubicBezTo>
                    <a:pt x="526" y="302"/>
                    <a:pt x="526" y="302"/>
                    <a:pt x="487" y="317"/>
                  </a:cubicBezTo>
                  <a:cubicBezTo>
                    <a:pt x="485" y="317"/>
                    <a:pt x="481" y="321"/>
                    <a:pt x="480" y="323"/>
                  </a:cubicBezTo>
                  <a:cubicBezTo>
                    <a:pt x="480" y="323"/>
                    <a:pt x="480" y="323"/>
                    <a:pt x="468" y="352"/>
                  </a:cubicBezTo>
                  <a:cubicBezTo>
                    <a:pt x="467" y="356"/>
                    <a:pt x="467" y="360"/>
                    <a:pt x="468" y="363"/>
                  </a:cubicBezTo>
                  <a:cubicBezTo>
                    <a:pt x="468" y="363"/>
                    <a:pt x="468" y="363"/>
                    <a:pt x="487" y="402"/>
                  </a:cubicBezTo>
                  <a:cubicBezTo>
                    <a:pt x="488" y="404"/>
                    <a:pt x="488" y="409"/>
                    <a:pt x="486" y="410"/>
                  </a:cubicBezTo>
                  <a:cubicBezTo>
                    <a:pt x="486" y="410"/>
                    <a:pt x="486" y="410"/>
                    <a:pt x="428" y="469"/>
                  </a:cubicBezTo>
                  <a:cubicBezTo>
                    <a:pt x="426" y="470"/>
                    <a:pt x="422" y="472"/>
                    <a:pt x="420" y="470"/>
                  </a:cubicBezTo>
                  <a:cubicBezTo>
                    <a:pt x="420" y="470"/>
                    <a:pt x="420" y="470"/>
                    <a:pt x="380" y="452"/>
                  </a:cubicBezTo>
                  <a:cubicBezTo>
                    <a:pt x="377" y="450"/>
                    <a:pt x="374" y="450"/>
                    <a:pt x="370" y="453"/>
                  </a:cubicBezTo>
                  <a:cubicBezTo>
                    <a:pt x="370" y="453"/>
                    <a:pt x="370" y="453"/>
                    <a:pt x="339" y="467"/>
                  </a:cubicBezTo>
                  <a:cubicBezTo>
                    <a:pt x="336" y="467"/>
                    <a:pt x="333" y="473"/>
                    <a:pt x="333" y="475"/>
                  </a:cubicBezTo>
                  <a:cubicBezTo>
                    <a:pt x="333" y="475"/>
                    <a:pt x="333" y="475"/>
                    <a:pt x="318" y="520"/>
                  </a:cubicBezTo>
                  <a:cubicBezTo>
                    <a:pt x="317" y="522"/>
                    <a:pt x="314" y="532"/>
                    <a:pt x="311" y="532"/>
                  </a:cubicBezTo>
                  <a:cubicBezTo>
                    <a:pt x="311" y="532"/>
                    <a:pt x="311" y="532"/>
                    <a:pt x="229" y="532"/>
                  </a:cubicBezTo>
                  <a:cubicBezTo>
                    <a:pt x="226" y="532"/>
                    <a:pt x="223" y="522"/>
                    <a:pt x="222" y="520"/>
                  </a:cubicBezTo>
                  <a:cubicBezTo>
                    <a:pt x="222" y="520"/>
                    <a:pt x="222" y="520"/>
                    <a:pt x="207" y="472"/>
                  </a:cubicBezTo>
                  <a:cubicBezTo>
                    <a:pt x="206" y="468"/>
                    <a:pt x="204" y="466"/>
                    <a:pt x="200" y="465"/>
                  </a:cubicBezTo>
                  <a:cubicBezTo>
                    <a:pt x="200" y="465"/>
                    <a:pt x="200" y="465"/>
                    <a:pt x="167" y="450"/>
                  </a:cubicBezTo>
                  <a:cubicBezTo>
                    <a:pt x="165" y="449"/>
                    <a:pt x="161" y="449"/>
                    <a:pt x="158" y="450"/>
                  </a:cubicBezTo>
                  <a:cubicBezTo>
                    <a:pt x="158" y="450"/>
                    <a:pt x="158" y="450"/>
                    <a:pt x="118" y="470"/>
                  </a:cubicBezTo>
                  <a:cubicBezTo>
                    <a:pt x="115" y="472"/>
                    <a:pt x="112" y="470"/>
                    <a:pt x="109" y="469"/>
                  </a:cubicBezTo>
                  <a:cubicBezTo>
                    <a:pt x="109" y="469"/>
                    <a:pt x="109" y="469"/>
                    <a:pt x="52" y="410"/>
                  </a:cubicBezTo>
                  <a:cubicBezTo>
                    <a:pt x="49" y="409"/>
                    <a:pt x="49" y="404"/>
                    <a:pt x="50" y="402"/>
                  </a:cubicBezTo>
                  <a:cubicBezTo>
                    <a:pt x="50" y="402"/>
                    <a:pt x="50" y="402"/>
                    <a:pt x="71" y="361"/>
                  </a:cubicBezTo>
                  <a:cubicBezTo>
                    <a:pt x="72" y="358"/>
                    <a:pt x="72" y="354"/>
                    <a:pt x="71" y="351"/>
                  </a:cubicBezTo>
                  <a:cubicBezTo>
                    <a:pt x="71" y="351"/>
                    <a:pt x="71" y="351"/>
                    <a:pt x="59" y="323"/>
                  </a:cubicBezTo>
                  <a:cubicBezTo>
                    <a:pt x="58" y="321"/>
                    <a:pt x="54" y="317"/>
                    <a:pt x="50" y="317"/>
                  </a:cubicBezTo>
                  <a:cubicBezTo>
                    <a:pt x="50" y="317"/>
                    <a:pt x="50" y="317"/>
                    <a:pt x="8" y="302"/>
                  </a:cubicBezTo>
                  <a:cubicBezTo>
                    <a:pt x="6" y="302"/>
                    <a:pt x="0" y="298"/>
                    <a:pt x="0" y="295"/>
                  </a:cubicBezTo>
                  <a:cubicBezTo>
                    <a:pt x="0" y="295"/>
                    <a:pt x="0" y="295"/>
                    <a:pt x="0" y="213"/>
                  </a:cubicBezTo>
                  <a:cubicBezTo>
                    <a:pt x="0" y="211"/>
                    <a:pt x="6" y="207"/>
                    <a:pt x="8" y="206"/>
                  </a:cubicBezTo>
                  <a:cubicBezTo>
                    <a:pt x="8" y="206"/>
                    <a:pt x="8" y="206"/>
                    <a:pt x="53" y="192"/>
                  </a:cubicBezTo>
                  <a:cubicBezTo>
                    <a:pt x="55" y="191"/>
                    <a:pt x="59" y="188"/>
                    <a:pt x="59" y="185"/>
                  </a:cubicBezTo>
                  <a:cubicBezTo>
                    <a:pt x="59" y="185"/>
                    <a:pt x="59" y="185"/>
                    <a:pt x="72" y="155"/>
                  </a:cubicBezTo>
                  <a:cubicBezTo>
                    <a:pt x="73" y="153"/>
                    <a:pt x="73" y="148"/>
                    <a:pt x="72" y="146"/>
                  </a:cubicBezTo>
                  <a:cubicBezTo>
                    <a:pt x="72" y="146"/>
                    <a:pt x="72" y="146"/>
                    <a:pt x="50" y="102"/>
                  </a:cubicBezTo>
                  <a:cubicBezTo>
                    <a:pt x="49" y="100"/>
                    <a:pt x="49" y="96"/>
                    <a:pt x="52" y="94"/>
                  </a:cubicBezTo>
                  <a:cubicBezTo>
                    <a:pt x="52" y="94"/>
                    <a:pt x="52" y="94"/>
                    <a:pt x="109" y="36"/>
                  </a:cubicBezTo>
                  <a:cubicBezTo>
                    <a:pt x="112" y="34"/>
                    <a:pt x="115" y="34"/>
                    <a:pt x="118" y="35"/>
                  </a:cubicBezTo>
                  <a:cubicBezTo>
                    <a:pt x="118" y="35"/>
                    <a:pt x="118" y="35"/>
                    <a:pt x="161" y="56"/>
                  </a:cubicBezTo>
                  <a:cubicBezTo>
                    <a:pt x="164" y="57"/>
                    <a:pt x="169" y="57"/>
                    <a:pt x="171" y="56"/>
                  </a:cubicBezTo>
                  <a:cubicBezTo>
                    <a:pt x="171" y="56"/>
                    <a:pt x="171" y="56"/>
                    <a:pt x="200" y="46"/>
                  </a:cubicBezTo>
                  <a:cubicBezTo>
                    <a:pt x="204" y="44"/>
                    <a:pt x="206" y="43"/>
                    <a:pt x="207" y="40"/>
                  </a:cubicBezTo>
                  <a:cubicBezTo>
                    <a:pt x="207" y="40"/>
                    <a:pt x="207" y="40"/>
                    <a:pt x="222" y="2"/>
                  </a:cubicBezTo>
                  <a:cubicBezTo>
                    <a:pt x="223" y="0"/>
                    <a:pt x="226" y="3"/>
                    <a:pt x="229" y="3"/>
                  </a:cubicBezTo>
                  <a:cubicBezTo>
                    <a:pt x="229" y="3"/>
                    <a:pt x="229" y="3"/>
                    <a:pt x="311" y="3"/>
                  </a:cubicBezTo>
                  <a:cubicBezTo>
                    <a:pt x="314" y="3"/>
                    <a:pt x="317" y="0"/>
                    <a:pt x="318" y="2"/>
                  </a:cubicBezTo>
                  <a:cubicBezTo>
                    <a:pt x="318" y="2"/>
                    <a:pt x="318" y="2"/>
                    <a:pt x="333" y="37"/>
                  </a:cubicBezTo>
                  <a:cubicBezTo>
                    <a:pt x="333" y="40"/>
                    <a:pt x="336" y="43"/>
                    <a:pt x="339" y="43"/>
                  </a:cubicBezTo>
                  <a:cubicBezTo>
                    <a:pt x="339" y="43"/>
                    <a:pt x="339" y="43"/>
                    <a:pt x="368" y="55"/>
                  </a:cubicBezTo>
                  <a:cubicBezTo>
                    <a:pt x="370" y="56"/>
                    <a:pt x="374" y="56"/>
                    <a:pt x="377" y="55"/>
                  </a:cubicBezTo>
                  <a:cubicBezTo>
                    <a:pt x="377" y="55"/>
                    <a:pt x="377" y="55"/>
                    <a:pt x="420" y="35"/>
                  </a:cubicBezTo>
                  <a:cubicBezTo>
                    <a:pt x="422" y="34"/>
                    <a:pt x="426" y="34"/>
                    <a:pt x="428" y="36"/>
                  </a:cubicBezTo>
                  <a:cubicBezTo>
                    <a:pt x="428" y="36"/>
                    <a:pt x="428" y="36"/>
                    <a:pt x="486" y="94"/>
                  </a:cubicBezTo>
                  <a:cubicBezTo>
                    <a:pt x="488" y="96"/>
                    <a:pt x="488" y="100"/>
                    <a:pt x="487" y="102"/>
                  </a:cubicBezTo>
                  <a:cubicBezTo>
                    <a:pt x="487" y="102"/>
                    <a:pt x="487" y="102"/>
                    <a:pt x="467" y="145"/>
                  </a:cubicBezTo>
                  <a:cubicBezTo>
                    <a:pt x="466" y="147"/>
                    <a:pt x="466" y="151"/>
                    <a:pt x="467" y="154"/>
                  </a:cubicBezTo>
                  <a:cubicBezTo>
                    <a:pt x="467" y="154"/>
                    <a:pt x="467" y="154"/>
                    <a:pt x="480" y="185"/>
                  </a:cubicBezTo>
                  <a:cubicBezTo>
                    <a:pt x="481" y="188"/>
                    <a:pt x="484" y="191"/>
                    <a:pt x="486" y="192"/>
                  </a:cubicBezTo>
                  <a:cubicBezTo>
                    <a:pt x="486" y="192"/>
                    <a:pt x="486" y="192"/>
                    <a:pt x="526" y="206"/>
                  </a:cubicBezTo>
                  <a:close/>
                  <a:moveTo>
                    <a:pt x="269" y="395"/>
                  </a:moveTo>
                  <a:cubicBezTo>
                    <a:pt x="342" y="395"/>
                    <a:pt x="401" y="336"/>
                    <a:pt x="401" y="263"/>
                  </a:cubicBezTo>
                  <a:cubicBezTo>
                    <a:pt x="401" y="190"/>
                    <a:pt x="342" y="131"/>
                    <a:pt x="269" y="131"/>
                  </a:cubicBezTo>
                  <a:cubicBezTo>
                    <a:pt x="196" y="131"/>
                    <a:pt x="137" y="190"/>
                    <a:pt x="137" y="263"/>
                  </a:cubicBezTo>
                  <a:cubicBezTo>
                    <a:pt x="137" y="336"/>
                    <a:pt x="196" y="395"/>
                    <a:pt x="269" y="395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445096" y="1436007"/>
            <a:ext cx="2266342" cy="456017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8D7"/>
                </a:solidFill>
                <a:ea typeface="Segoe UI" pitchFamily="34" charset="0"/>
                <a:cs typeface="Segoe UI" pitchFamily="34" charset="0"/>
              </a:rPr>
              <a:t>Identity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765081" y="1436007"/>
            <a:ext cx="2266342" cy="456017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8D7"/>
                </a:solidFill>
                <a:ea typeface="Segoe UI" pitchFamily="34" charset="0"/>
                <a:cs typeface="Segoe UI" pitchFamily="34" charset="0"/>
              </a:rPr>
              <a:t>Management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5085066" y="1436007"/>
            <a:ext cx="2266342" cy="456017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8D7"/>
                </a:solidFill>
                <a:ea typeface="Segoe UI" pitchFamily="34" charset="0"/>
                <a:cs typeface="Segoe UI" pitchFamily="34" charset="0"/>
              </a:rPr>
              <a:t>Updates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7405051" y="1436007"/>
            <a:ext cx="2266342" cy="456017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8D7"/>
                </a:solidFill>
                <a:ea typeface="Segoe UI" pitchFamily="34" charset="0"/>
                <a:cs typeface="Segoe UI" pitchFamily="34" charset="0"/>
              </a:rPr>
              <a:t>Infrastructure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9725036" y="1436007"/>
            <a:ext cx="2266342" cy="456017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8D7"/>
                </a:solidFill>
                <a:ea typeface="Segoe UI" pitchFamily="34" charset="0"/>
                <a:cs typeface="Segoe UI" pitchFamily="34" charset="0"/>
              </a:rPr>
              <a:t>Ownership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45096" y="2022313"/>
            <a:ext cx="2266343" cy="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900"/>
              </a:spcAft>
            </a:pPr>
            <a:r>
              <a:rPr lang="en-US" sz="1600" kern="0" dirty="0">
                <a:solidFill>
                  <a:srgbClr val="FFFFFF"/>
                </a:solidFill>
              </a:rPr>
              <a:t>Active Directory</a:t>
            </a:r>
          </a:p>
          <a:p>
            <a:pPr defTabSz="914400">
              <a:spcAft>
                <a:spcPts val="900"/>
              </a:spcAft>
            </a:pPr>
            <a:r>
              <a:rPr lang="en-US" sz="1600" kern="0" dirty="0">
                <a:solidFill>
                  <a:srgbClr val="FFFFFF"/>
                </a:solidFill>
              </a:rPr>
              <a:t>Azure </a:t>
            </a:r>
            <a:r>
              <a:rPr lang="en-US" sz="1600" kern="0" dirty="0" smtClean="0">
                <a:solidFill>
                  <a:srgbClr val="FFFFFF"/>
                </a:solidFill>
              </a:rPr>
              <a:t>Active </a:t>
            </a:r>
            <a:r>
              <a:rPr lang="en-US" sz="1600" kern="0" dirty="0">
                <a:solidFill>
                  <a:srgbClr val="FFFFFF"/>
                </a:solidFill>
              </a:rPr>
              <a:t>Directory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818723" y="2022313"/>
            <a:ext cx="226634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900"/>
              </a:spcAft>
            </a:pPr>
            <a:r>
              <a:rPr lang="en-US" sz="1600" kern="0" dirty="0">
                <a:solidFill>
                  <a:srgbClr val="FFFFFF"/>
                </a:solidFill>
              </a:rPr>
              <a:t>Group </a:t>
            </a:r>
            <a:r>
              <a:rPr lang="en-US" sz="1600" kern="0" dirty="0" smtClean="0">
                <a:solidFill>
                  <a:srgbClr val="FFFFFF"/>
                </a:solidFill>
              </a:rPr>
              <a:t>Policy</a:t>
            </a:r>
          </a:p>
          <a:p>
            <a:pPr defTabSz="914400">
              <a:spcAft>
                <a:spcPts val="900"/>
              </a:spcAft>
            </a:pPr>
            <a:r>
              <a:rPr lang="en-US" sz="1600" kern="0" dirty="0" smtClean="0">
                <a:solidFill>
                  <a:srgbClr val="FFFFFF"/>
                </a:solidFill>
              </a:rPr>
              <a:t>System </a:t>
            </a:r>
            <a:r>
              <a:rPr lang="en-US" sz="1600" kern="0" dirty="0">
                <a:solidFill>
                  <a:srgbClr val="FFFFFF"/>
                </a:solidFill>
              </a:rPr>
              <a:t>Center Configuration </a:t>
            </a:r>
            <a:r>
              <a:rPr lang="en-US" sz="1600" kern="0" dirty="0" smtClean="0">
                <a:solidFill>
                  <a:srgbClr val="FFFFFF"/>
                </a:solidFill>
              </a:rPr>
              <a:t>Manager</a:t>
            </a:r>
            <a:endParaRPr lang="en-US" sz="1600" kern="0" dirty="0">
              <a:solidFill>
                <a:srgbClr val="FFFFFF"/>
              </a:solidFill>
            </a:endParaRPr>
          </a:p>
          <a:p>
            <a:pPr defTabSz="914400">
              <a:spcAft>
                <a:spcPts val="900"/>
              </a:spcAft>
            </a:pPr>
            <a:r>
              <a:rPr lang="en-US" sz="1600" kern="0" dirty="0" smtClean="0">
                <a:solidFill>
                  <a:srgbClr val="FFFFFF"/>
                </a:solidFill>
              </a:rPr>
              <a:t>3rd </a:t>
            </a:r>
            <a:r>
              <a:rPr lang="en-US" sz="1600" kern="0" dirty="0">
                <a:solidFill>
                  <a:srgbClr val="FFFFFF"/>
                </a:solidFill>
              </a:rPr>
              <a:t>party PC </a:t>
            </a:r>
            <a:r>
              <a:rPr lang="en-US" sz="1600" kern="0" dirty="0" smtClean="0">
                <a:solidFill>
                  <a:srgbClr val="FFFFFF"/>
                </a:solidFill>
              </a:rPr>
              <a:t>management</a:t>
            </a:r>
          </a:p>
          <a:p>
            <a:pPr defTabSz="914400">
              <a:spcAft>
                <a:spcPts val="900"/>
              </a:spcAft>
            </a:pPr>
            <a:r>
              <a:rPr lang="en-US" sz="1600" kern="0" dirty="0" smtClean="0">
                <a:solidFill>
                  <a:srgbClr val="FFFFFF"/>
                </a:solidFill>
              </a:rPr>
              <a:t>Intune</a:t>
            </a:r>
          </a:p>
          <a:p>
            <a:pPr defTabSz="914400">
              <a:spcAft>
                <a:spcPts val="900"/>
              </a:spcAft>
            </a:pPr>
            <a:r>
              <a:rPr lang="en-US" sz="1600" kern="0" dirty="0" smtClean="0">
                <a:solidFill>
                  <a:srgbClr val="FFFFFF"/>
                </a:solidFill>
              </a:rPr>
              <a:t>3rd </a:t>
            </a:r>
            <a:r>
              <a:rPr lang="en-US" sz="1600" kern="0" dirty="0">
                <a:solidFill>
                  <a:srgbClr val="FFFFFF"/>
                </a:solidFill>
              </a:rPr>
              <a:t>party MDM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85066" y="2022313"/>
            <a:ext cx="226634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900"/>
              </a:spcAft>
              <a:defRPr/>
            </a:pPr>
            <a:r>
              <a:rPr lang="en-US" sz="1600" kern="0" dirty="0">
                <a:solidFill>
                  <a:srgbClr val="FFFFFF"/>
                </a:solidFill>
              </a:rPr>
              <a:t>Windows </a:t>
            </a:r>
            <a:r>
              <a:rPr lang="en-US" sz="1600" kern="0" dirty="0" smtClean="0">
                <a:solidFill>
                  <a:srgbClr val="FFFFFF"/>
                </a:solidFill>
              </a:rPr>
              <a:t>Update</a:t>
            </a:r>
          </a:p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Windows </a:t>
            </a:r>
            <a:r>
              <a:rPr lang="en-US" sz="1600" kern="0" dirty="0">
                <a:solidFill>
                  <a:srgbClr val="FFFFFF"/>
                </a:solidFill>
              </a:rPr>
              <a:t>Update </a:t>
            </a:r>
            <a:r>
              <a:rPr lang="en-US" sz="1600" kern="0" dirty="0" smtClean="0">
                <a:solidFill>
                  <a:srgbClr val="FFFFFF"/>
                </a:solidFill>
              </a:rPr>
              <a:t>     for Business</a:t>
            </a:r>
          </a:p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Windows Server Update Services (WSUS)</a:t>
            </a:r>
          </a:p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Intune</a:t>
            </a:r>
          </a:p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3rd </a:t>
            </a:r>
            <a:r>
              <a:rPr lang="en-US" sz="1600" kern="0" dirty="0">
                <a:solidFill>
                  <a:srgbClr val="FFFFFF"/>
                </a:solidFill>
              </a:rPr>
              <a:t>party MDM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405051" y="2022313"/>
            <a:ext cx="2266343" cy="700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900"/>
              </a:spcAft>
              <a:defRPr/>
            </a:pPr>
            <a:r>
              <a:rPr lang="en-US" sz="1600" kern="0" dirty="0">
                <a:solidFill>
                  <a:srgbClr val="FFFFFF"/>
                </a:solidFill>
              </a:rPr>
              <a:t>On-premises </a:t>
            </a:r>
            <a:endParaRPr lang="en-US" sz="1600" kern="0" dirty="0" smtClean="0">
              <a:solidFill>
                <a:srgbClr val="FFFFFF"/>
              </a:solidFill>
            </a:endParaRPr>
          </a:p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In </a:t>
            </a:r>
            <a:r>
              <a:rPr lang="en-US" sz="1600" kern="0" dirty="0">
                <a:solidFill>
                  <a:srgbClr val="FFFFFF"/>
                </a:solidFill>
              </a:rPr>
              <a:t>the cloud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725036" y="2022313"/>
            <a:ext cx="226634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Corporate-owned</a:t>
            </a:r>
          </a:p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CYOD</a:t>
            </a:r>
          </a:p>
          <a:p>
            <a:pPr defTabSz="914400">
              <a:spcAft>
                <a:spcPts val="900"/>
              </a:spcAft>
              <a:defRPr/>
            </a:pPr>
            <a:r>
              <a:rPr lang="en-US" sz="1600" kern="0" dirty="0" smtClean="0">
                <a:solidFill>
                  <a:srgbClr val="FFFFFF"/>
                </a:solidFill>
              </a:rPr>
              <a:t>BYOD</a:t>
            </a:r>
            <a:endParaRPr lang="en-US" sz="16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00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26004" y="2545843"/>
            <a:ext cx="5391195" cy="1954381"/>
          </a:xfrm>
          <a:prstGeom prst="rect">
            <a:avLst/>
          </a:prstGeom>
          <a:noFill/>
        </p:spPr>
        <p:txBody>
          <a:bodyPr wrap="square" lIns="457200" tIns="0" rIns="0" bIns="0" rtlCol="0">
            <a:spAutoFit/>
          </a:bodyPr>
          <a:lstStyle/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7000" b="1" dirty="0" smtClean="0">
                <a:solidFill>
                  <a:srgbClr val="FFFFFF"/>
                </a:solidFill>
              </a:rPr>
              <a:t>DEMO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3000" dirty="0" smtClean="0">
                <a:solidFill>
                  <a:srgbClr val="FFFFFF"/>
                </a:solidFill>
                <a:cs typeface="Segoe UI" panose="020B0502040204020203" pitchFamily="34" charset="0"/>
              </a:rPr>
              <a:t>Automatic MDM with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3000" dirty="0" smtClean="0">
                <a:solidFill>
                  <a:srgbClr val="FFFFFF"/>
                </a:solidFill>
                <a:cs typeface="Segoe UI" panose="020B0502040204020203" pitchFamily="34" charset="0"/>
              </a:rPr>
              <a:t>Azure AD Join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411944" y="2076640"/>
            <a:ext cx="2814061" cy="2815844"/>
          </a:xfrm>
          <a:custGeom>
            <a:avLst/>
            <a:gdLst>
              <a:gd name="T0" fmla="*/ 317 w 634"/>
              <a:gd name="T1" fmla="*/ 0 h 634"/>
              <a:gd name="T2" fmla="*/ 0 w 634"/>
              <a:gd name="T3" fmla="*/ 317 h 634"/>
              <a:gd name="T4" fmla="*/ 317 w 634"/>
              <a:gd name="T5" fmla="*/ 634 h 634"/>
              <a:gd name="T6" fmla="*/ 634 w 634"/>
              <a:gd name="T7" fmla="*/ 317 h 634"/>
              <a:gd name="T8" fmla="*/ 317 w 634"/>
              <a:gd name="T9" fmla="*/ 0 h 634"/>
              <a:gd name="T10" fmla="*/ 317 w 634"/>
              <a:gd name="T11" fmla="*/ 584 h 634"/>
              <a:gd name="T12" fmla="*/ 50 w 634"/>
              <a:gd name="T13" fmla="*/ 317 h 634"/>
              <a:gd name="T14" fmla="*/ 317 w 634"/>
              <a:gd name="T15" fmla="*/ 50 h 634"/>
              <a:gd name="T16" fmla="*/ 584 w 634"/>
              <a:gd name="T17" fmla="*/ 317 h 634"/>
              <a:gd name="T18" fmla="*/ 317 w 634"/>
              <a:gd name="T19" fmla="*/ 58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34" h="634">
                <a:moveTo>
                  <a:pt x="317" y="0"/>
                </a:moveTo>
                <a:cubicBezTo>
                  <a:pt x="142" y="0"/>
                  <a:pt x="0" y="142"/>
                  <a:pt x="0" y="317"/>
                </a:cubicBezTo>
                <a:cubicBezTo>
                  <a:pt x="0" y="492"/>
                  <a:pt x="142" y="634"/>
                  <a:pt x="317" y="634"/>
                </a:cubicBezTo>
                <a:cubicBezTo>
                  <a:pt x="492" y="634"/>
                  <a:pt x="634" y="492"/>
                  <a:pt x="634" y="317"/>
                </a:cubicBezTo>
                <a:cubicBezTo>
                  <a:pt x="634" y="142"/>
                  <a:pt x="492" y="0"/>
                  <a:pt x="317" y="0"/>
                </a:cubicBezTo>
                <a:close/>
                <a:moveTo>
                  <a:pt x="317" y="584"/>
                </a:moveTo>
                <a:cubicBezTo>
                  <a:pt x="170" y="584"/>
                  <a:pt x="50" y="465"/>
                  <a:pt x="50" y="317"/>
                </a:cubicBezTo>
                <a:cubicBezTo>
                  <a:pt x="50" y="169"/>
                  <a:pt x="170" y="50"/>
                  <a:pt x="317" y="50"/>
                </a:cubicBezTo>
                <a:cubicBezTo>
                  <a:pt x="465" y="50"/>
                  <a:pt x="584" y="169"/>
                  <a:pt x="584" y="317"/>
                </a:cubicBezTo>
                <a:cubicBezTo>
                  <a:pt x="584" y="465"/>
                  <a:pt x="465" y="584"/>
                  <a:pt x="317" y="5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500" dirty="0">
              <a:solidFill>
                <a:srgbClr val="505050"/>
              </a:solidFill>
            </a:endParaRPr>
          </a:p>
        </p:txBody>
      </p:sp>
      <p:sp>
        <p:nvSpPr>
          <p:cNvPr id="11" name="Freeform 114"/>
          <p:cNvSpPr>
            <a:spLocks noChangeAspect="1" noEditPoints="1"/>
          </p:cNvSpPr>
          <p:nvPr/>
        </p:nvSpPr>
        <p:spPr bwMode="black">
          <a:xfrm>
            <a:off x="3141722" y="2949098"/>
            <a:ext cx="1354504" cy="1070928"/>
          </a:xfrm>
          <a:custGeom>
            <a:avLst/>
            <a:gdLst>
              <a:gd name="T0" fmla="*/ 22 w 75"/>
              <a:gd name="T1" fmla="*/ 22 h 59"/>
              <a:gd name="T2" fmla="*/ 33 w 75"/>
              <a:gd name="T3" fmla="*/ 11 h 59"/>
              <a:gd name="T4" fmla="*/ 22 w 75"/>
              <a:gd name="T5" fmla="*/ 0 h 59"/>
              <a:gd name="T6" fmla="*/ 11 w 75"/>
              <a:gd name="T7" fmla="*/ 11 h 59"/>
              <a:gd name="T8" fmla="*/ 22 w 75"/>
              <a:gd name="T9" fmla="*/ 22 h 59"/>
              <a:gd name="T10" fmla="*/ 45 w 75"/>
              <a:gd name="T11" fmla="*/ 22 h 59"/>
              <a:gd name="T12" fmla="*/ 56 w 75"/>
              <a:gd name="T13" fmla="*/ 11 h 59"/>
              <a:gd name="T14" fmla="*/ 45 w 75"/>
              <a:gd name="T15" fmla="*/ 0 h 59"/>
              <a:gd name="T16" fmla="*/ 34 w 75"/>
              <a:gd name="T17" fmla="*/ 11 h 59"/>
              <a:gd name="T18" fmla="*/ 45 w 75"/>
              <a:gd name="T19" fmla="*/ 22 h 59"/>
              <a:gd name="T20" fmla="*/ 3 w 75"/>
              <a:gd name="T21" fmla="*/ 25 h 59"/>
              <a:gd name="T22" fmla="*/ 0 w 75"/>
              <a:gd name="T23" fmla="*/ 27 h 59"/>
              <a:gd name="T24" fmla="*/ 0 w 75"/>
              <a:gd name="T25" fmla="*/ 38 h 59"/>
              <a:gd name="T26" fmla="*/ 3 w 75"/>
              <a:gd name="T27" fmla="*/ 41 h 59"/>
              <a:gd name="T28" fmla="*/ 5 w 75"/>
              <a:gd name="T29" fmla="*/ 38 h 59"/>
              <a:gd name="T30" fmla="*/ 5 w 75"/>
              <a:gd name="T31" fmla="*/ 27 h 59"/>
              <a:gd name="T32" fmla="*/ 3 w 75"/>
              <a:gd name="T33" fmla="*/ 25 h 59"/>
              <a:gd name="T34" fmla="*/ 75 w 75"/>
              <a:gd name="T35" fmla="*/ 23 h 59"/>
              <a:gd name="T36" fmla="*/ 75 w 75"/>
              <a:gd name="T37" fmla="*/ 56 h 59"/>
              <a:gd name="T38" fmla="*/ 73 w 75"/>
              <a:gd name="T39" fmla="*/ 57 h 59"/>
              <a:gd name="T40" fmla="*/ 65 w 75"/>
              <a:gd name="T41" fmla="*/ 51 h 59"/>
              <a:gd name="T42" fmla="*/ 64 w 75"/>
              <a:gd name="T43" fmla="*/ 49 h 59"/>
              <a:gd name="T44" fmla="*/ 60 w 75"/>
              <a:gd name="T45" fmla="*/ 49 h 59"/>
              <a:gd name="T46" fmla="*/ 60 w 75"/>
              <a:gd name="T47" fmla="*/ 56 h 59"/>
              <a:gd name="T48" fmla="*/ 57 w 75"/>
              <a:gd name="T49" fmla="*/ 59 h 59"/>
              <a:gd name="T50" fmla="*/ 11 w 75"/>
              <a:gd name="T51" fmla="*/ 59 h 59"/>
              <a:gd name="T52" fmla="*/ 8 w 75"/>
              <a:gd name="T53" fmla="*/ 55 h 59"/>
              <a:gd name="T54" fmla="*/ 8 w 75"/>
              <a:gd name="T55" fmla="*/ 27 h 59"/>
              <a:gd name="T56" fmla="*/ 11 w 75"/>
              <a:gd name="T57" fmla="*/ 23 h 59"/>
              <a:gd name="T58" fmla="*/ 57 w 75"/>
              <a:gd name="T59" fmla="*/ 23 h 59"/>
              <a:gd name="T60" fmla="*/ 60 w 75"/>
              <a:gd name="T61" fmla="*/ 27 h 59"/>
              <a:gd name="T62" fmla="*/ 60 w 75"/>
              <a:gd name="T63" fmla="*/ 30 h 59"/>
              <a:gd name="T64" fmla="*/ 64 w 75"/>
              <a:gd name="T65" fmla="*/ 30 h 59"/>
              <a:gd name="T66" fmla="*/ 65 w 75"/>
              <a:gd name="T67" fmla="*/ 29 h 59"/>
              <a:gd name="T68" fmla="*/ 73 w 75"/>
              <a:gd name="T69" fmla="*/ 22 h 59"/>
              <a:gd name="T70" fmla="*/ 75 w 75"/>
              <a:gd name="T71" fmla="*/ 2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" h="59">
                <a:moveTo>
                  <a:pt x="22" y="22"/>
                </a:moveTo>
                <a:cubicBezTo>
                  <a:pt x="28" y="22"/>
                  <a:pt x="33" y="17"/>
                  <a:pt x="33" y="11"/>
                </a:cubicBezTo>
                <a:cubicBezTo>
                  <a:pt x="33" y="5"/>
                  <a:pt x="28" y="0"/>
                  <a:pt x="22" y="0"/>
                </a:cubicBezTo>
                <a:cubicBezTo>
                  <a:pt x="16" y="0"/>
                  <a:pt x="11" y="5"/>
                  <a:pt x="11" y="11"/>
                </a:cubicBezTo>
                <a:cubicBezTo>
                  <a:pt x="11" y="17"/>
                  <a:pt x="16" y="22"/>
                  <a:pt x="22" y="22"/>
                </a:cubicBezTo>
                <a:moveTo>
                  <a:pt x="45" y="22"/>
                </a:moveTo>
                <a:cubicBezTo>
                  <a:pt x="51" y="22"/>
                  <a:pt x="56" y="17"/>
                  <a:pt x="56" y="11"/>
                </a:cubicBezTo>
                <a:cubicBezTo>
                  <a:pt x="56" y="5"/>
                  <a:pt x="51" y="0"/>
                  <a:pt x="45" y="0"/>
                </a:cubicBezTo>
                <a:cubicBezTo>
                  <a:pt x="39" y="0"/>
                  <a:pt x="34" y="5"/>
                  <a:pt x="34" y="11"/>
                </a:cubicBezTo>
                <a:cubicBezTo>
                  <a:pt x="34" y="17"/>
                  <a:pt x="39" y="22"/>
                  <a:pt x="45" y="22"/>
                </a:cubicBezTo>
                <a:moveTo>
                  <a:pt x="3" y="25"/>
                </a:moveTo>
                <a:cubicBezTo>
                  <a:pt x="1" y="25"/>
                  <a:pt x="0" y="26"/>
                  <a:pt x="0" y="27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1" y="41"/>
                  <a:pt x="3" y="41"/>
                </a:cubicBezTo>
                <a:cubicBezTo>
                  <a:pt x="4" y="41"/>
                  <a:pt x="5" y="39"/>
                  <a:pt x="5" y="3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6"/>
                  <a:pt x="4" y="25"/>
                  <a:pt x="3" y="25"/>
                </a:cubicBezTo>
                <a:moveTo>
                  <a:pt x="75" y="23"/>
                </a:moveTo>
                <a:cubicBezTo>
                  <a:pt x="75" y="56"/>
                  <a:pt x="75" y="56"/>
                  <a:pt x="75" y="56"/>
                </a:cubicBezTo>
                <a:cubicBezTo>
                  <a:pt x="75" y="58"/>
                  <a:pt x="74" y="58"/>
                  <a:pt x="73" y="57"/>
                </a:cubicBezTo>
                <a:cubicBezTo>
                  <a:pt x="65" y="51"/>
                  <a:pt x="65" y="51"/>
                  <a:pt x="65" y="51"/>
                </a:cubicBezTo>
                <a:cubicBezTo>
                  <a:pt x="64" y="50"/>
                  <a:pt x="64" y="50"/>
                  <a:pt x="64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8"/>
                  <a:pt x="59" y="59"/>
                  <a:pt x="57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59"/>
                  <a:pt x="8" y="57"/>
                  <a:pt x="8" y="55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5"/>
                  <a:pt x="9" y="23"/>
                  <a:pt x="11" y="23"/>
                </a:cubicBezTo>
                <a:cubicBezTo>
                  <a:pt x="57" y="23"/>
                  <a:pt x="57" y="23"/>
                  <a:pt x="57" y="23"/>
                </a:cubicBezTo>
                <a:cubicBezTo>
                  <a:pt x="59" y="23"/>
                  <a:pt x="60" y="25"/>
                  <a:pt x="60" y="27"/>
                </a:cubicBezTo>
                <a:cubicBezTo>
                  <a:pt x="60" y="30"/>
                  <a:pt x="60" y="30"/>
                  <a:pt x="60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29"/>
                  <a:pt x="65" y="29"/>
                </a:cubicBezTo>
                <a:cubicBezTo>
                  <a:pt x="73" y="22"/>
                  <a:pt x="73" y="22"/>
                  <a:pt x="73" y="22"/>
                </a:cubicBezTo>
                <a:cubicBezTo>
                  <a:pt x="74" y="21"/>
                  <a:pt x="75" y="21"/>
                  <a:pt x="75" y="23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3242" tIns="46622" rIns="93242" bIns="46622" numCol="1" anchor="t" anchorCtr="0" compatLnSpc="1">
            <a:prstTxWarp prst="textNoShape">
              <a:avLst/>
            </a:prstTxWarp>
          </a:bodyPr>
          <a:lstStyle/>
          <a:p>
            <a:pPr defTabSz="932377"/>
            <a:endParaRPr lang="en-US" sz="183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48" y="571300"/>
            <a:ext cx="6540499" cy="917575"/>
          </a:xfrm>
        </p:spPr>
        <p:txBody>
          <a:bodyPr/>
          <a:lstStyle/>
          <a:p>
            <a:r>
              <a:rPr lang="en-US" b="1" spc="0" dirty="0">
                <a:solidFill>
                  <a:schemeClr val="tx1"/>
                </a:solidFill>
                <a:latin typeface="+mn-lt"/>
                <a:cs typeface="+mn-cs"/>
              </a:rPr>
              <a:t>Introducing the </a:t>
            </a:r>
            <a:br>
              <a:rPr lang="en-US" b="1" spc="0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en-US" b="1" spc="0" dirty="0">
                <a:solidFill>
                  <a:schemeClr val="tx1"/>
                </a:solidFill>
                <a:latin typeface="+mn-lt"/>
                <a:cs typeface="+mn-cs"/>
              </a:rPr>
              <a:t>Business Store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18148" y="1877842"/>
            <a:ext cx="4979534" cy="3133165"/>
          </a:xfrm>
        </p:spPr>
        <p:txBody>
          <a:bodyPr/>
          <a:lstStyle/>
          <a:p>
            <a:pPr>
              <a:spcAft>
                <a:spcPts val="2400"/>
              </a:spcAft>
            </a:pPr>
            <a:endParaRPr lang="en-US" sz="2000" b="1" spc="0" dirty="0" smtClean="0"/>
          </a:p>
          <a:p>
            <a:pPr>
              <a:spcAft>
                <a:spcPts val="2400"/>
              </a:spcAft>
            </a:pPr>
            <a:r>
              <a:rPr lang="en-US" sz="2000" spc="0" dirty="0" smtClean="0"/>
              <a:t>Storefront </a:t>
            </a:r>
            <a:r>
              <a:rPr lang="en-US" sz="2000" spc="0" dirty="0"/>
              <a:t>designed for organizations</a:t>
            </a:r>
          </a:p>
          <a:p>
            <a:pPr>
              <a:spcAft>
                <a:spcPts val="1600"/>
              </a:spcAft>
            </a:pPr>
            <a:r>
              <a:rPr lang="en-US" sz="2000" spc="0" dirty="0" smtClean="0"/>
              <a:t>Acquire</a:t>
            </a:r>
            <a:r>
              <a:rPr lang="en-US" sz="2000" spc="0" dirty="0"/>
              <a:t>, deploy and manage apps</a:t>
            </a:r>
          </a:p>
          <a:p>
            <a:pPr>
              <a:spcAft>
                <a:spcPts val="1600"/>
              </a:spcAft>
            </a:pPr>
            <a:r>
              <a:rPr lang="en-US" sz="2000" spc="0" dirty="0" smtClean="0"/>
              <a:t>Easy </a:t>
            </a:r>
            <a:r>
              <a:rPr lang="en-US" sz="2000" spc="0" dirty="0"/>
              <a:t>for your users </a:t>
            </a:r>
          </a:p>
          <a:p>
            <a:pPr>
              <a:spcAft>
                <a:spcPts val="1600"/>
              </a:spcAft>
            </a:pPr>
            <a:endParaRPr lang="en-US" sz="2000" spc="0" dirty="0"/>
          </a:p>
          <a:p>
            <a:pPr>
              <a:spcAft>
                <a:spcPts val="600"/>
              </a:spcAft>
            </a:pPr>
            <a:endParaRPr lang="en-US" spc="0" dirty="0"/>
          </a:p>
        </p:txBody>
      </p:sp>
      <p:sp>
        <p:nvSpPr>
          <p:cNvPr id="52" name="Rectangle 51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4" name="Rectangle 53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278998" y="5960300"/>
            <a:ext cx="2540052" cy="622713"/>
            <a:chOff x="9278998" y="5960300"/>
            <a:chExt cx="2540052" cy="622713"/>
          </a:xfrm>
        </p:grpSpPr>
        <p:sp>
          <p:nvSpPr>
            <p:cNvPr id="10" name="TextBox 9"/>
            <p:cNvSpPr txBox="1"/>
            <p:nvPr/>
          </p:nvSpPr>
          <p:spPr>
            <a:xfrm>
              <a:off x="9278998" y="6214321"/>
              <a:ext cx="2156184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>
                  <a:solidFill>
                    <a:srgbClr val="0078D7"/>
                  </a:solidFill>
                </a:rPr>
                <a:t>Application Protection</a:t>
              </a: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1585493" y="5960300"/>
              <a:ext cx="233557" cy="622713"/>
            </a:xfrm>
            <a:custGeom>
              <a:avLst/>
              <a:gdLst>
                <a:gd name="T0" fmla="*/ 0 w 801"/>
                <a:gd name="T1" fmla="*/ 1200 h 2137"/>
                <a:gd name="T2" fmla="*/ 358 w 801"/>
                <a:gd name="T3" fmla="*/ 1200 h 2137"/>
                <a:gd name="T4" fmla="*/ 0 w 801"/>
                <a:gd name="T5" fmla="*/ 2137 h 2137"/>
                <a:gd name="T6" fmla="*/ 801 w 801"/>
                <a:gd name="T7" fmla="*/ 931 h 2137"/>
                <a:gd name="T8" fmla="*/ 448 w 801"/>
                <a:gd name="T9" fmla="*/ 931 h 2137"/>
                <a:gd name="T10" fmla="*/ 801 w 801"/>
                <a:gd name="T11" fmla="*/ 0 h 2137"/>
                <a:gd name="T12" fmla="*/ 0 w 801"/>
                <a:gd name="T13" fmla="*/ 1200 h 2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1" h="2137">
                  <a:moveTo>
                    <a:pt x="0" y="1200"/>
                  </a:moveTo>
                  <a:lnTo>
                    <a:pt x="358" y="1200"/>
                  </a:lnTo>
                  <a:lnTo>
                    <a:pt x="0" y="2137"/>
                  </a:lnTo>
                  <a:lnTo>
                    <a:pt x="801" y="931"/>
                  </a:lnTo>
                  <a:lnTo>
                    <a:pt x="448" y="931"/>
                  </a:lnTo>
                  <a:lnTo>
                    <a:pt x="801" y="0"/>
                  </a:lnTo>
                  <a:lnTo>
                    <a:pt x="0" y="1200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500">
                <a:solidFill>
                  <a:srgbClr val="505050"/>
                </a:solidFill>
              </a:endParaRPr>
            </a:p>
          </p:txBody>
        </p:sp>
      </p:grpSp>
      <p:grpSp>
        <p:nvGrpSpPr>
          <p:cNvPr id="15" name="Bag icon"/>
          <p:cNvGrpSpPr/>
          <p:nvPr/>
        </p:nvGrpSpPr>
        <p:grpSpPr>
          <a:xfrm>
            <a:off x="7540462" y="1279187"/>
            <a:ext cx="2816628" cy="3183399"/>
            <a:chOff x="4615634" y="1630576"/>
            <a:chExt cx="3166291" cy="3578594"/>
          </a:xfrm>
        </p:grpSpPr>
        <p:grpSp>
          <p:nvGrpSpPr>
            <p:cNvPr id="13" name="Bag"/>
            <p:cNvGrpSpPr/>
            <p:nvPr/>
          </p:nvGrpSpPr>
          <p:grpSpPr>
            <a:xfrm>
              <a:off x="4615634" y="1630576"/>
              <a:ext cx="3166291" cy="3578594"/>
              <a:chOff x="4615634" y="1630576"/>
              <a:chExt cx="3166291" cy="3578594"/>
            </a:xfrm>
          </p:grpSpPr>
          <p:sp>
            <p:nvSpPr>
              <p:cNvPr id="20" name="back"/>
              <p:cNvSpPr/>
              <p:nvPr/>
            </p:nvSpPr>
            <p:spPr bwMode="auto">
              <a:xfrm>
                <a:off x="5556791" y="1784845"/>
                <a:ext cx="1247002" cy="930090"/>
              </a:xfrm>
              <a:custGeom>
                <a:avLst/>
                <a:gdLst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0 w 1289050"/>
                  <a:gd name="connsiteY2" fmla="*/ 1060450 h 1060450"/>
                  <a:gd name="connsiteX0" fmla="*/ 1265238 w 1265238"/>
                  <a:gd name="connsiteY0" fmla="*/ 654050 h 886619"/>
                  <a:gd name="connsiteX1" fmla="*/ 528638 w 1265238"/>
                  <a:gd name="connsiteY1" fmla="*/ 0 h 886619"/>
                  <a:gd name="connsiteX2" fmla="*/ 0 w 1265238"/>
                  <a:gd name="connsiteY2" fmla="*/ 886619 h 886619"/>
                  <a:gd name="connsiteX0" fmla="*/ 1271438 w 1271438"/>
                  <a:gd name="connsiteY0" fmla="*/ 654050 h 886619"/>
                  <a:gd name="connsiteX1" fmla="*/ 534838 w 1271438"/>
                  <a:gd name="connsiteY1" fmla="*/ 0 h 886619"/>
                  <a:gd name="connsiteX2" fmla="*/ 6200 w 1271438"/>
                  <a:gd name="connsiteY2" fmla="*/ 886619 h 886619"/>
                  <a:gd name="connsiteX0" fmla="*/ 1265238 w 1265238"/>
                  <a:gd name="connsiteY0" fmla="*/ 0 h 232569"/>
                  <a:gd name="connsiteX1" fmla="*/ 0 w 1265238"/>
                  <a:gd name="connsiteY1" fmla="*/ 232569 h 232569"/>
                  <a:gd name="connsiteX0" fmla="*/ 1265238 w 1265238"/>
                  <a:gd name="connsiteY0" fmla="*/ 482147 h 714716"/>
                  <a:gd name="connsiteX1" fmla="*/ 0 w 1265238"/>
                  <a:gd name="connsiteY1" fmla="*/ 714716 h 714716"/>
                  <a:gd name="connsiteX0" fmla="*/ 1265238 w 1272792"/>
                  <a:gd name="connsiteY0" fmla="*/ 649198 h 881767"/>
                  <a:gd name="connsiteX1" fmla="*/ 0 w 1272792"/>
                  <a:gd name="connsiteY1" fmla="*/ 881767 h 881767"/>
                  <a:gd name="connsiteX0" fmla="*/ 1265238 w 1272928"/>
                  <a:gd name="connsiteY0" fmla="*/ 636374 h 868943"/>
                  <a:gd name="connsiteX1" fmla="*/ 0 w 1272928"/>
                  <a:gd name="connsiteY1" fmla="*/ 868943 h 868943"/>
                  <a:gd name="connsiteX0" fmla="*/ 1265238 w 1277957"/>
                  <a:gd name="connsiteY0" fmla="*/ 649657 h 882226"/>
                  <a:gd name="connsiteX1" fmla="*/ 0 w 1277957"/>
                  <a:gd name="connsiteY1" fmla="*/ 882226 h 882226"/>
                  <a:gd name="connsiteX0" fmla="*/ 1243807 w 1256711"/>
                  <a:gd name="connsiteY0" fmla="*/ 657989 h 876271"/>
                  <a:gd name="connsiteX1" fmla="*/ 0 w 1256711"/>
                  <a:gd name="connsiteY1" fmla="*/ 876271 h 876271"/>
                  <a:gd name="connsiteX0" fmla="*/ 1246189 w 1259072"/>
                  <a:gd name="connsiteY0" fmla="*/ 657989 h 876271"/>
                  <a:gd name="connsiteX1" fmla="*/ 0 w 1259072"/>
                  <a:gd name="connsiteY1" fmla="*/ 876271 h 876271"/>
                  <a:gd name="connsiteX0" fmla="*/ 1247322 w 1259529"/>
                  <a:gd name="connsiteY0" fmla="*/ 618916 h 837198"/>
                  <a:gd name="connsiteX1" fmla="*/ 1133 w 1259529"/>
                  <a:gd name="connsiteY1" fmla="*/ 837198 h 837198"/>
                  <a:gd name="connsiteX0" fmla="*/ 1259221 w 1271336"/>
                  <a:gd name="connsiteY0" fmla="*/ 605360 h 847455"/>
                  <a:gd name="connsiteX1" fmla="*/ 1125 w 1271336"/>
                  <a:gd name="connsiteY1" fmla="*/ 847455 h 847455"/>
                  <a:gd name="connsiteX0" fmla="*/ 1259284 w 1262488"/>
                  <a:gd name="connsiteY0" fmla="*/ 628275 h 870370"/>
                  <a:gd name="connsiteX1" fmla="*/ 1188 w 1262488"/>
                  <a:gd name="connsiteY1" fmla="*/ 870370 h 870370"/>
                  <a:gd name="connsiteX0" fmla="*/ 1259246 w 1267158"/>
                  <a:gd name="connsiteY0" fmla="*/ 659340 h 901435"/>
                  <a:gd name="connsiteX1" fmla="*/ 1150 w 1267158"/>
                  <a:gd name="connsiteY1" fmla="*/ 901435 h 901435"/>
                  <a:gd name="connsiteX0" fmla="*/ 1264058 w 1271945"/>
                  <a:gd name="connsiteY0" fmla="*/ 628522 h 929404"/>
                  <a:gd name="connsiteX1" fmla="*/ 1147 w 1271945"/>
                  <a:gd name="connsiteY1" fmla="*/ 929404 h 929404"/>
                  <a:gd name="connsiteX0" fmla="*/ 1261653 w 1269552"/>
                  <a:gd name="connsiteY0" fmla="*/ 647641 h 911781"/>
                  <a:gd name="connsiteX1" fmla="*/ 1149 w 1269552"/>
                  <a:gd name="connsiteY1" fmla="*/ 911781 h 911781"/>
                  <a:gd name="connsiteX0" fmla="*/ 1261763 w 1261764"/>
                  <a:gd name="connsiteY0" fmla="*/ 661870 h 926010"/>
                  <a:gd name="connsiteX1" fmla="*/ 1259 w 1261764"/>
                  <a:gd name="connsiteY1" fmla="*/ 926010 h 926010"/>
                  <a:gd name="connsiteX0" fmla="*/ 1261786 w 1261786"/>
                  <a:gd name="connsiteY0" fmla="*/ 662764 h 926904"/>
                  <a:gd name="connsiteX1" fmla="*/ 1282 w 1261786"/>
                  <a:gd name="connsiteY1" fmla="*/ 926904 h 926904"/>
                  <a:gd name="connsiteX0" fmla="*/ 1261755 w 1261776"/>
                  <a:gd name="connsiteY0" fmla="*/ 703576 h 967716"/>
                  <a:gd name="connsiteX1" fmla="*/ 1251 w 1261776"/>
                  <a:gd name="connsiteY1" fmla="*/ 967716 h 967716"/>
                  <a:gd name="connsiteX0" fmla="*/ 1261758 w 1261758"/>
                  <a:gd name="connsiteY0" fmla="*/ 683488 h 947628"/>
                  <a:gd name="connsiteX1" fmla="*/ 1254 w 1261758"/>
                  <a:gd name="connsiteY1" fmla="*/ 947628 h 947628"/>
                  <a:gd name="connsiteX0" fmla="*/ 1261758 w 1261758"/>
                  <a:gd name="connsiteY0" fmla="*/ 676044 h 954881"/>
                  <a:gd name="connsiteX1" fmla="*/ 1254 w 1261758"/>
                  <a:gd name="connsiteY1" fmla="*/ 954881 h 954881"/>
                  <a:gd name="connsiteX0" fmla="*/ 1261758 w 1261758"/>
                  <a:gd name="connsiteY0" fmla="*/ 676044 h 954881"/>
                  <a:gd name="connsiteX1" fmla="*/ 1254 w 1261758"/>
                  <a:gd name="connsiteY1" fmla="*/ 954881 h 954881"/>
                  <a:gd name="connsiteX0" fmla="*/ 1260504 w 1260505"/>
                  <a:gd name="connsiteY0" fmla="*/ 677891 h 956728"/>
                  <a:gd name="connsiteX1" fmla="*/ 0 w 1260505"/>
                  <a:gd name="connsiteY1" fmla="*/ 956728 h 95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0505" h="956728">
                    <a:moveTo>
                      <a:pt x="1260504" y="677891"/>
                    </a:moveTo>
                    <a:cubicBezTo>
                      <a:pt x="1261795" y="-118926"/>
                      <a:pt x="29665" y="-425857"/>
                      <a:pt x="0" y="956728"/>
                    </a:cubicBezTo>
                  </a:path>
                </a:pathLst>
              </a:custGeom>
              <a:noFill/>
              <a:ln w="92075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8D7"/>
                  </a:solidFill>
                </a:endParaRPr>
              </a:p>
            </p:txBody>
          </p:sp>
          <p:sp>
            <p:nvSpPr>
              <p:cNvPr id="7" name="thick"/>
              <p:cNvSpPr/>
              <p:nvPr/>
            </p:nvSpPr>
            <p:spPr bwMode="auto">
              <a:xfrm>
                <a:off x="5160635" y="1639850"/>
                <a:ext cx="1345805" cy="920474"/>
              </a:xfrm>
              <a:custGeom>
                <a:avLst/>
                <a:gdLst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0 w 1289050"/>
                  <a:gd name="connsiteY2" fmla="*/ 1060450 h 1060450"/>
                  <a:gd name="connsiteX0" fmla="*/ 1265238 w 1265238"/>
                  <a:gd name="connsiteY0" fmla="*/ 654050 h 886619"/>
                  <a:gd name="connsiteX1" fmla="*/ 528638 w 1265238"/>
                  <a:gd name="connsiteY1" fmla="*/ 0 h 886619"/>
                  <a:gd name="connsiteX2" fmla="*/ 0 w 1265238"/>
                  <a:gd name="connsiteY2" fmla="*/ 886619 h 886619"/>
                  <a:gd name="connsiteX0" fmla="*/ 1271438 w 1271438"/>
                  <a:gd name="connsiteY0" fmla="*/ 654050 h 886619"/>
                  <a:gd name="connsiteX1" fmla="*/ 534838 w 1271438"/>
                  <a:gd name="connsiteY1" fmla="*/ 0 h 886619"/>
                  <a:gd name="connsiteX2" fmla="*/ 6200 w 1271438"/>
                  <a:gd name="connsiteY2" fmla="*/ 886619 h 886619"/>
                  <a:gd name="connsiteX0" fmla="*/ 1265238 w 1265238"/>
                  <a:gd name="connsiteY0" fmla="*/ 0 h 232569"/>
                  <a:gd name="connsiteX1" fmla="*/ 0 w 1265238"/>
                  <a:gd name="connsiteY1" fmla="*/ 232569 h 232569"/>
                  <a:gd name="connsiteX0" fmla="*/ 1265238 w 1265238"/>
                  <a:gd name="connsiteY0" fmla="*/ 482147 h 714716"/>
                  <a:gd name="connsiteX1" fmla="*/ 0 w 1265238"/>
                  <a:gd name="connsiteY1" fmla="*/ 714716 h 714716"/>
                  <a:gd name="connsiteX0" fmla="*/ 1265238 w 1272792"/>
                  <a:gd name="connsiteY0" fmla="*/ 649198 h 881767"/>
                  <a:gd name="connsiteX1" fmla="*/ 0 w 1272792"/>
                  <a:gd name="connsiteY1" fmla="*/ 881767 h 881767"/>
                  <a:gd name="connsiteX0" fmla="*/ 1265238 w 1272928"/>
                  <a:gd name="connsiteY0" fmla="*/ 636374 h 868943"/>
                  <a:gd name="connsiteX1" fmla="*/ 0 w 1272928"/>
                  <a:gd name="connsiteY1" fmla="*/ 868943 h 868943"/>
                  <a:gd name="connsiteX0" fmla="*/ 1265238 w 1277957"/>
                  <a:gd name="connsiteY0" fmla="*/ 649657 h 882226"/>
                  <a:gd name="connsiteX1" fmla="*/ 0 w 1277957"/>
                  <a:gd name="connsiteY1" fmla="*/ 882226 h 882226"/>
                  <a:gd name="connsiteX0" fmla="*/ 1243807 w 1256711"/>
                  <a:gd name="connsiteY0" fmla="*/ 657989 h 876271"/>
                  <a:gd name="connsiteX1" fmla="*/ 0 w 1256711"/>
                  <a:gd name="connsiteY1" fmla="*/ 876271 h 876271"/>
                  <a:gd name="connsiteX0" fmla="*/ 1246189 w 1259072"/>
                  <a:gd name="connsiteY0" fmla="*/ 657989 h 876271"/>
                  <a:gd name="connsiteX1" fmla="*/ 0 w 1259072"/>
                  <a:gd name="connsiteY1" fmla="*/ 876271 h 876271"/>
                  <a:gd name="connsiteX0" fmla="*/ 1247322 w 1259529"/>
                  <a:gd name="connsiteY0" fmla="*/ 618916 h 837198"/>
                  <a:gd name="connsiteX1" fmla="*/ 1133 w 1259529"/>
                  <a:gd name="connsiteY1" fmla="*/ 837198 h 837198"/>
                  <a:gd name="connsiteX0" fmla="*/ 1259221 w 1271336"/>
                  <a:gd name="connsiteY0" fmla="*/ 605360 h 847455"/>
                  <a:gd name="connsiteX1" fmla="*/ 1125 w 1271336"/>
                  <a:gd name="connsiteY1" fmla="*/ 847455 h 847455"/>
                  <a:gd name="connsiteX0" fmla="*/ 1259284 w 1262488"/>
                  <a:gd name="connsiteY0" fmla="*/ 628275 h 870370"/>
                  <a:gd name="connsiteX1" fmla="*/ 1188 w 1262488"/>
                  <a:gd name="connsiteY1" fmla="*/ 870370 h 870370"/>
                  <a:gd name="connsiteX0" fmla="*/ 1259246 w 1267158"/>
                  <a:gd name="connsiteY0" fmla="*/ 659340 h 901435"/>
                  <a:gd name="connsiteX1" fmla="*/ 1150 w 1267158"/>
                  <a:gd name="connsiteY1" fmla="*/ 901435 h 901435"/>
                  <a:gd name="connsiteX0" fmla="*/ 1264058 w 1271945"/>
                  <a:gd name="connsiteY0" fmla="*/ 628522 h 929404"/>
                  <a:gd name="connsiteX1" fmla="*/ 1147 w 1271945"/>
                  <a:gd name="connsiteY1" fmla="*/ 929404 h 929404"/>
                  <a:gd name="connsiteX0" fmla="*/ 1261653 w 1269552"/>
                  <a:gd name="connsiteY0" fmla="*/ 647641 h 911781"/>
                  <a:gd name="connsiteX1" fmla="*/ 1149 w 1269552"/>
                  <a:gd name="connsiteY1" fmla="*/ 911781 h 911781"/>
                  <a:gd name="connsiteX0" fmla="*/ 1261763 w 1261764"/>
                  <a:gd name="connsiteY0" fmla="*/ 661870 h 926010"/>
                  <a:gd name="connsiteX1" fmla="*/ 1259 w 1261764"/>
                  <a:gd name="connsiteY1" fmla="*/ 926010 h 926010"/>
                  <a:gd name="connsiteX0" fmla="*/ 1261786 w 1261786"/>
                  <a:gd name="connsiteY0" fmla="*/ 662764 h 926904"/>
                  <a:gd name="connsiteX1" fmla="*/ 1282 w 1261786"/>
                  <a:gd name="connsiteY1" fmla="*/ 926904 h 926904"/>
                  <a:gd name="connsiteX0" fmla="*/ 1261755 w 1261776"/>
                  <a:gd name="connsiteY0" fmla="*/ 703576 h 967716"/>
                  <a:gd name="connsiteX1" fmla="*/ 1251 w 1261776"/>
                  <a:gd name="connsiteY1" fmla="*/ 967716 h 967716"/>
                  <a:gd name="connsiteX0" fmla="*/ 1261758 w 1261758"/>
                  <a:gd name="connsiteY0" fmla="*/ 683488 h 947628"/>
                  <a:gd name="connsiteX1" fmla="*/ 1254 w 1261758"/>
                  <a:gd name="connsiteY1" fmla="*/ 947628 h 947628"/>
                  <a:gd name="connsiteX0" fmla="*/ 1261758 w 1261758"/>
                  <a:gd name="connsiteY0" fmla="*/ 676044 h 954881"/>
                  <a:gd name="connsiteX1" fmla="*/ 1254 w 1261758"/>
                  <a:gd name="connsiteY1" fmla="*/ 954881 h 954881"/>
                  <a:gd name="connsiteX0" fmla="*/ 1261758 w 1261758"/>
                  <a:gd name="connsiteY0" fmla="*/ 676044 h 954881"/>
                  <a:gd name="connsiteX1" fmla="*/ 1254 w 1261758"/>
                  <a:gd name="connsiteY1" fmla="*/ 954881 h 954881"/>
                  <a:gd name="connsiteX0" fmla="*/ 1260504 w 1260505"/>
                  <a:gd name="connsiteY0" fmla="*/ 677891 h 956728"/>
                  <a:gd name="connsiteX1" fmla="*/ 0 w 1260505"/>
                  <a:gd name="connsiteY1" fmla="*/ 956728 h 956728"/>
                  <a:gd name="connsiteX0" fmla="*/ 1230827 w 1230828"/>
                  <a:gd name="connsiteY0" fmla="*/ 668024 h 966538"/>
                  <a:gd name="connsiteX1" fmla="*/ 0 w 1230828"/>
                  <a:gd name="connsiteY1" fmla="*/ 966539 h 966538"/>
                  <a:gd name="connsiteX0" fmla="*/ 1243192 w 1243193"/>
                  <a:gd name="connsiteY0" fmla="*/ 672238 h 962319"/>
                  <a:gd name="connsiteX1" fmla="*/ 0 w 1243193"/>
                  <a:gd name="connsiteY1" fmla="*/ 962319 h 962319"/>
                  <a:gd name="connsiteX0" fmla="*/ 1243192 w 1243192"/>
                  <a:gd name="connsiteY0" fmla="*/ 684920 h 975001"/>
                  <a:gd name="connsiteX1" fmla="*/ 0 w 1243192"/>
                  <a:gd name="connsiteY1" fmla="*/ 975001 h 975001"/>
                  <a:gd name="connsiteX0" fmla="*/ 1243192 w 1243200"/>
                  <a:gd name="connsiteY0" fmla="*/ 640971 h 931052"/>
                  <a:gd name="connsiteX1" fmla="*/ 0 w 1243200"/>
                  <a:gd name="connsiteY1" fmla="*/ 931052 h 931052"/>
                  <a:gd name="connsiteX0" fmla="*/ 1243192 w 1243349"/>
                  <a:gd name="connsiteY0" fmla="*/ 664884 h 954965"/>
                  <a:gd name="connsiteX1" fmla="*/ 0 w 1243349"/>
                  <a:gd name="connsiteY1" fmla="*/ 954965 h 954965"/>
                  <a:gd name="connsiteX0" fmla="*/ 1243192 w 1243350"/>
                  <a:gd name="connsiteY0" fmla="*/ 676587 h 966668"/>
                  <a:gd name="connsiteX1" fmla="*/ 0 w 1243350"/>
                  <a:gd name="connsiteY1" fmla="*/ 966668 h 9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43350" h="966668">
                    <a:moveTo>
                      <a:pt x="1243192" y="676587"/>
                    </a:moveTo>
                    <a:cubicBezTo>
                      <a:pt x="1259323" y="-100554"/>
                      <a:pt x="42031" y="-446840"/>
                      <a:pt x="0" y="966668"/>
                    </a:cubicBezTo>
                  </a:path>
                </a:pathLst>
              </a:custGeom>
              <a:noFill/>
              <a:ln w="184150">
                <a:solidFill>
                  <a:schemeClr val="bg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8D7"/>
                  </a:solidFill>
                </a:endParaRPr>
              </a:p>
            </p:txBody>
          </p:sp>
          <p:sp>
            <p:nvSpPr>
              <p:cNvPr id="5" name="Bag"/>
              <p:cNvSpPr/>
              <p:nvPr/>
            </p:nvSpPr>
            <p:spPr bwMode="auto">
              <a:xfrm>
                <a:off x="4615634" y="2123070"/>
                <a:ext cx="3166291" cy="3086100"/>
              </a:xfrm>
              <a:custGeom>
                <a:avLst/>
                <a:gdLst>
                  <a:gd name="connsiteX0" fmla="*/ 10341 w 3166291"/>
                  <a:gd name="connsiteY0" fmla="*/ 520700 h 3086100"/>
                  <a:gd name="connsiteX1" fmla="*/ 2531291 w 3166291"/>
                  <a:gd name="connsiteY1" fmla="*/ 0 h 3086100"/>
                  <a:gd name="connsiteX2" fmla="*/ 2867841 w 3166291"/>
                  <a:gd name="connsiteY2" fmla="*/ 215900 h 3086100"/>
                  <a:gd name="connsiteX3" fmla="*/ 3166291 w 3166291"/>
                  <a:gd name="connsiteY3" fmla="*/ 228600 h 3086100"/>
                  <a:gd name="connsiteX4" fmla="*/ 3166291 w 3166291"/>
                  <a:gd name="connsiteY4" fmla="*/ 2889250 h 3086100"/>
                  <a:gd name="connsiteX5" fmla="*/ 2582091 w 3166291"/>
                  <a:gd name="connsiteY5" fmla="*/ 3086100 h 3086100"/>
                  <a:gd name="connsiteX6" fmla="*/ 3991 w 3166291"/>
                  <a:gd name="connsiteY6" fmla="*/ 2578100 h 3086100"/>
                  <a:gd name="connsiteX7" fmla="*/ 10341 w 3166291"/>
                  <a:gd name="connsiteY7" fmla="*/ 520700 h 3086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66291" h="3086100">
                    <a:moveTo>
                      <a:pt x="10341" y="520700"/>
                    </a:moveTo>
                    <a:lnTo>
                      <a:pt x="2531291" y="0"/>
                    </a:lnTo>
                    <a:lnTo>
                      <a:pt x="2867841" y="215900"/>
                    </a:lnTo>
                    <a:lnTo>
                      <a:pt x="3166291" y="228600"/>
                    </a:lnTo>
                    <a:lnTo>
                      <a:pt x="3166291" y="2889250"/>
                    </a:lnTo>
                    <a:lnTo>
                      <a:pt x="2582091" y="3086100"/>
                    </a:lnTo>
                    <a:lnTo>
                      <a:pt x="3991" y="2578100"/>
                    </a:lnTo>
                    <a:cubicBezTo>
                      <a:pt x="-242" y="1888067"/>
                      <a:pt x="-4476" y="1198033"/>
                      <a:pt x="10341" y="52070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err="1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24" name="Front"/>
              <p:cNvSpPr/>
              <p:nvPr/>
            </p:nvSpPr>
            <p:spPr bwMode="auto">
              <a:xfrm>
                <a:off x="5173900" y="1630576"/>
                <a:ext cx="1318982" cy="911008"/>
              </a:xfrm>
              <a:custGeom>
                <a:avLst/>
                <a:gdLst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44450 w 1289050"/>
                  <a:gd name="connsiteY2" fmla="*/ 552450 h 1060450"/>
                  <a:gd name="connsiteX3" fmla="*/ 0 w 1289050"/>
                  <a:gd name="connsiteY3" fmla="*/ 1060450 h 1060450"/>
                  <a:gd name="connsiteX0" fmla="*/ 1289050 w 1289050"/>
                  <a:gd name="connsiteY0" fmla="*/ 654050 h 1060450"/>
                  <a:gd name="connsiteX1" fmla="*/ 552450 w 1289050"/>
                  <a:gd name="connsiteY1" fmla="*/ 0 h 1060450"/>
                  <a:gd name="connsiteX2" fmla="*/ 0 w 1289050"/>
                  <a:gd name="connsiteY2" fmla="*/ 1060450 h 1060450"/>
                  <a:gd name="connsiteX0" fmla="*/ 1265238 w 1265238"/>
                  <a:gd name="connsiteY0" fmla="*/ 654050 h 886619"/>
                  <a:gd name="connsiteX1" fmla="*/ 528638 w 1265238"/>
                  <a:gd name="connsiteY1" fmla="*/ 0 h 886619"/>
                  <a:gd name="connsiteX2" fmla="*/ 0 w 1265238"/>
                  <a:gd name="connsiteY2" fmla="*/ 886619 h 886619"/>
                  <a:gd name="connsiteX0" fmla="*/ 1271438 w 1271438"/>
                  <a:gd name="connsiteY0" fmla="*/ 654050 h 886619"/>
                  <a:gd name="connsiteX1" fmla="*/ 534838 w 1271438"/>
                  <a:gd name="connsiteY1" fmla="*/ 0 h 886619"/>
                  <a:gd name="connsiteX2" fmla="*/ 6200 w 1271438"/>
                  <a:gd name="connsiteY2" fmla="*/ 886619 h 886619"/>
                  <a:gd name="connsiteX0" fmla="*/ 1265238 w 1265238"/>
                  <a:gd name="connsiteY0" fmla="*/ 0 h 232569"/>
                  <a:gd name="connsiteX1" fmla="*/ 0 w 1265238"/>
                  <a:gd name="connsiteY1" fmla="*/ 232569 h 232569"/>
                  <a:gd name="connsiteX0" fmla="*/ 1265238 w 1265238"/>
                  <a:gd name="connsiteY0" fmla="*/ 482147 h 714716"/>
                  <a:gd name="connsiteX1" fmla="*/ 0 w 1265238"/>
                  <a:gd name="connsiteY1" fmla="*/ 714716 h 714716"/>
                  <a:gd name="connsiteX0" fmla="*/ 1265238 w 1272792"/>
                  <a:gd name="connsiteY0" fmla="*/ 649198 h 881767"/>
                  <a:gd name="connsiteX1" fmla="*/ 0 w 1272792"/>
                  <a:gd name="connsiteY1" fmla="*/ 881767 h 881767"/>
                  <a:gd name="connsiteX0" fmla="*/ 1265238 w 1272928"/>
                  <a:gd name="connsiteY0" fmla="*/ 636374 h 868943"/>
                  <a:gd name="connsiteX1" fmla="*/ 0 w 1272928"/>
                  <a:gd name="connsiteY1" fmla="*/ 868943 h 868943"/>
                  <a:gd name="connsiteX0" fmla="*/ 1265238 w 1277957"/>
                  <a:gd name="connsiteY0" fmla="*/ 649657 h 882226"/>
                  <a:gd name="connsiteX1" fmla="*/ 0 w 1277957"/>
                  <a:gd name="connsiteY1" fmla="*/ 882226 h 882226"/>
                  <a:gd name="connsiteX0" fmla="*/ 1243807 w 1256711"/>
                  <a:gd name="connsiteY0" fmla="*/ 657989 h 876271"/>
                  <a:gd name="connsiteX1" fmla="*/ 0 w 1256711"/>
                  <a:gd name="connsiteY1" fmla="*/ 876271 h 876271"/>
                  <a:gd name="connsiteX0" fmla="*/ 1246189 w 1259072"/>
                  <a:gd name="connsiteY0" fmla="*/ 657989 h 876271"/>
                  <a:gd name="connsiteX1" fmla="*/ 0 w 1259072"/>
                  <a:gd name="connsiteY1" fmla="*/ 876271 h 876271"/>
                  <a:gd name="connsiteX0" fmla="*/ 1247322 w 1259529"/>
                  <a:gd name="connsiteY0" fmla="*/ 618916 h 837198"/>
                  <a:gd name="connsiteX1" fmla="*/ 1133 w 1259529"/>
                  <a:gd name="connsiteY1" fmla="*/ 837198 h 837198"/>
                  <a:gd name="connsiteX0" fmla="*/ 1259221 w 1271336"/>
                  <a:gd name="connsiteY0" fmla="*/ 605360 h 847455"/>
                  <a:gd name="connsiteX1" fmla="*/ 1125 w 1271336"/>
                  <a:gd name="connsiteY1" fmla="*/ 847455 h 847455"/>
                  <a:gd name="connsiteX0" fmla="*/ 1259284 w 1262488"/>
                  <a:gd name="connsiteY0" fmla="*/ 628275 h 870370"/>
                  <a:gd name="connsiteX1" fmla="*/ 1188 w 1262488"/>
                  <a:gd name="connsiteY1" fmla="*/ 870370 h 870370"/>
                  <a:gd name="connsiteX0" fmla="*/ 1259246 w 1267158"/>
                  <a:gd name="connsiteY0" fmla="*/ 659340 h 901435"/>
                  <a:gd name="connsiteX1" fmla="*/ 1150 w 1267158"/>
                  <a:gd name="connsiteY1" fmla="*/ 901435 h 901435"/>
                  <a:gd name="connsiteX0" fmla="*/ 1264058 w 1271945"/>
                  <a:gd name="connsiteY0" fmla="*/ 628522 h 929404"/>
                  <a:gd name="connsiteX1" fmla="*/ 1147 w 1271945"/>
                  <a:gd name="connsiteY1" fmla="*/ 929404 h 929404"/>
                  <a:gd name="connsiteX0" fmla="*/ 1261653 w 1269552"/>
                  <a:gd name="connsiteY0" fmla="*/ 647641 h 911781"/>
                  <a:gd name="connsiteX1" fmla="*/ 1149 w 1269552"/>
                  <a:gd name="connsiteY1" fmla="*/ 911781 h 911781"/>
                  <a:gd name="connsiteX0" fmla="*/ 1261763 w 1261764"/>
                  <a:gd name="connsiteY0" fmla="*/ 661870 h 926010"/>
                  <a:gd name="connsiteX1" fmla="*/ 1259 w 1261764"/>
                  <a:gd name="connsiteY1" fmla="*/ 926010 h 926010"/>
                  <a:gd name="connsiteX0" fmla="*/ 1261786 w 1261786"/>
                  <a:gd name="connsiteY0" fmla="*/ 662764 h 926904"/>
                  <a:gd name="connsiteX1" fmla="*/ 1282 w 1261786"/>
                  <a:gd name="connsiteY1" fmla="*/ 926904 h 926904"/>
                  <a:gd name="connsiteX0" fmla="*/ 1261755 w 1261776"/>
                  <a:gd name="connsiteY0" fmla="*/ 703576 h 967716"/>
                  <a:gd name="connsiteX1" fmla="*/ 1251 w 1261776"/>
                  <a:gd name="connsiteY1" fmla="*/ 967716 h 967716"/>
                  <a:gd name="connsiteX0" fmla="*/ 1261758 w 1261758"/>
                  <a:gd name="connsiteY0" fmla="*/ 683488 h 947628"/>
                  <a:gd name="connsiteX1" fmla="*/ 1254 w 1261758"/>
                  <a:gd name="connsiteY1" fmla="*/ 947628 h 947628"/>
                  <a:gd name="connsiteX0" fmla="*/ 1261758 w 1261758"/>
                  <a:gd name="connsiteY0" fmla="*/ 676044 h 954881"/>
                  <a:gd name="connsiteX1" fmla="*/ 1254 w 1261758"/>
                  <a:gd name="connsiteY1" fmla="*/ 954881 h 954881"/>
                  <a:gd name="connsiteX0" fmla="*/ 1261758 w 1261758"/>
                  <a:gd name="connsiteY0" fmla="*/ 676044 h 954881"/>
                  <a:gd name="connsiteX1" fmla="*/ 1254 w 1261758"/>
                  <a:gd name="connsiteY1" fmla="*/ 954881 h 954881"/>
                  <a:gd name="connsiteX0" fmla="*/ 1260504 w 1260505"/>
                  <a:gd name="connsiteY0" fmla="*/ 677891 h 956728"/>
                  <a:gd name="connsiteX1" fmla="*/ 0 w 1260505"/>
                  <a:gd name="connsiteY1" fmla="*/ 956728 h 956728"/>
                  <a:gd name="connsiteX0" fmla="*/ 1260615 w 1260615"/>
                  <a:gd name="connsiteY0" fmla="*/ 672704 h 951541"/>
                  <a:gd name="connsiteX1" fmla="*/ 111 w 1260615"/>
                  <a:gd name="connsiteY1" fmla="*/ 951541 h 951541"/>
                  <a:gd name="connsiteX0" fmla="*/ 1260615 w 1260615"/>
                  <a:gd name="connsiteY0" fmla="*/ 658264 h 937101"/>
                  <a:gd name="connsiteX1" fmla="*/ 111 w 1260615"/>
                  <a:gd name="connsiteY1" fmla="*/ 937101 h 937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0615" h="937101">
                    <a:moveTo>
                      <a:pt x="1260615" y="658264"/>
                    </a:moveTo>
                    <a:cubicBezTo>
                      <a:pt x="1261906" y="-138553"/>
                      <a:pt x="-13718" y="-393166"/>
                      <a:pt x="111" y="937101"/>
                    </a:cubicBezTo>
                  </a:path>
                </a:pathLst>
              </a:custGeom>
              <a:noFill/>
              <a:ln w="95250">
                <a:solidFill>
                  <a:schemeClr val="tx1"/>
                </a:solidFill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78D7"/>
                  </a:solidFill>
                </a:endParaRPr>
              </a:p>
            </p:txBody>
          </p:sp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r="80171"/>
            <a:stretch/>
          </p:blipFill>
          <p:spPr>
            <a:xfrm>
              <a:off x="5154900" y="2955505"/>
              <a:ext cx="1440972" cy="13229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708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26004" y="2545843"/>
            <a:ext cx="5391195" cy="1461939"/>
          </a:xfrm>
          <a:prstGeom prst="rect">
            <a:avLst/>
          </a:prstGeom>
          <a:noFill/>
        </p:spPr>
        <p:txBody>
          <a:bodyPr wrap="square" lIns="457200" tIns="0" rIns="0" bIns="0" rtlCol="0">
            <a:spAutoFit/>
          </a:bodyPr>
          <a:lstStyle/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7000" b="1" dirty="0" smtClean="0">
                <a:solidFill>
                  <a:srgbClr val="FFFFFF"/>
                </a:solidFill>
              </a:rPr>
              <a:t>DEMO</a:t>
            </a:r>
          </a:p>
          <a:p>
            <a:pPr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sz="3000" dirty="0" smtClean="0">
                <a:solidFill>
                  <a:srgbClr val="FFFFFF"/>
                </a:solidFill>
                <a:cs typeface="Segoe UI" panose="020B0502040204020203" pitchFamily="34" charset="0"/>
              </a:rPr>
              <a:t>Business Store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8" name="Freeform 7"/>
          <p:cNvSpPr>
            <a:spLocks noEditPoints="1"/>
          </p:cNvSpPr>
          <p:nvPr/>
        </p:nvSpPr>
        <p:spPr bwMode="auto">
          <a:xfrm>
            <a:off x="2411944" y="2076640"/>
            <a:ext cx="2814061" cy="2815844"/>
          </a:xfrm>
          <a:custGeom>
            <a:avLst/>
            <a:gdLst>
              <a:gd name="T0" fmla="*/ 317 w 634"/>
              <a:gd name="T1" fmla="*/ 0 h 634"/>
              <a:gd name="T2" fmla="*/ 0 w 634"/>
              <a:gd name="T3" fmla="*/ 317 h 634"/>
              <a:gd name="T4" fmla="*/ 317 w 634"/>
              <a:gd name="T5" fmla="*/ 634 h 634"/>
              <a:gd name="T6" fmla="*/ 634 w 634"/>
              <a:gd name="T7" fmla="*/ 317 h 634"/>
              <a:gd name="T8" fmla="*/ 317 w 634"/>
              <a:gd name="T9" fmla="*/ 0 h 634"/>
              <a:gd name="T10" fmla="*/ 317 w 634"/>
              <a:gd name="T11" fmla="*/ 584 h 634"/>
              <a:gd name="T12" fmla="*/ 50 w 634"/>
              <a:gd name="T13" fmla="*/ 317 h 634"/>
              <a:gd name="T14" fmla="*/ 317 w 634"/>
              <a:gd name="T15" fmla="*/ 50 h 634"/>
              <a:gd name="T16" fmla="*/ 584 w 634"/>
              <a:gd name="T17" fmla="*/ 317 h 634"/>
              <a:gd name="T18" fmla="*/ 317 w 634"/>
              <a:gd name="T19" fmla="*/ 584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34" h="634">
                <a:moveTo>
                  <a:pt x="317" y="0"/>
                </a:moveTo>
                <a:cubicBezTo>
                  <a:pt x="142" y="0"/>
                  <a:pt x="0" y="142"/>
                  <a:pt x="0" y="317"/>
                </a:cubicBezTo>
                <a:cubicBezTo>
                  <a:pt x="0" y="492"/>
                  <a:pt x="142" y="634"/>
                  <a:pt x="317" y="634"/>
                </a:cubicBezTo>
                <a:cubicBezTo>
                  <a:pt x="492" y="634"/>
                  <a:pt x="634" y="492"/>
                  <a:pt x="634" y="317"/>
                </a:cubicBezTo>
                <a:cubicBezTo>
                  <a:pt x="634" y="142"/>
                  <a:pt x="492" y="0"/>
                  <a:pt x="317" y="0"/>
                </a:cubicBezTo>
                <a:close/>
                <a:moveTo>
                  <a:pt x="317" y="584"/>
                </a:moveTo>
                <a:cubicBezTo>
                  <a:pt x="170" y="584"/>
                  <a:pt x="50" y="465"/>
                  <a:pt x="50" y="317"/>
                </a:cubicBezTo>
                <a:cubicBezTo>
                  <a:pt x="50" y="169"/>
                  <a:pt x="170" y="50"/>
                  <a:pt x="317" y="50"/>
                </a:cubicBezTo>
                <a:cubicBezTo>
                  <a:pt x="465" y="50"/>
                  <a:pt x="584" y="169"/>
                  <a:pt x="584" y="317"/>
                </a:cubicBezTo>
                <a:cubicBezTo>
                  <a:pt x="584" y="465"/>
                  <a:pt x="465" y="584"/>
                  <a:pt x="317" y="58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500" dirty="0">
              <a:solidFill>
                <a:srgbClr val="505050"/>
              </a:solidFill>
            </a:endParaRPr>
          </a:p>
        </p:txBody>
      </p:sp>
      <p:sp>
        <p:nvSpPr>
          <p:cNvPr id="11" name="Freeform 114"/>
          <p:cNvSpPr>
            <a:spLocks noChangeAspect="1" noEditPoints="1"/>
          </p:cNvSpPr>
          <p:nvPr/>
        </p:nvSpPr>
        <p:spPr bwMode="black">
          <a:xfrm>
            <a:off x="3141722" y="2949098"/>
            <a:ext cx="1354504" cy="1070928"/>
          </a:xfrm>
          <a:custGeom>
            <a:avLst/>
            <a:gdLst>
              <a:gd name="T0" fmla="*/ 22 w 75"/>
              <a:gd name="T1" fmla="*/ 22 h 59"/>
              <a:gd name="T2" fmla="*/ 33 w 75"/>
              <a:gd name="T3" fmla="*/ 11 h 59"/>
              <a:gd name="T4" fmla="*/ 22 w 75"/>
              <a:gd name="T5" fmla="*/ 0 h 59"/>
              <a:gd name="T6" fmla="*/ 11 w 75"/>
              <a:gd name="T7" fmla="*/ 11 h 59"/>
              <a:gd name="T8" fmla="*/ 22 w 75"/>
              <a:gd name="T9" fmla="*/ 22 h 59"/>
              <a:gd name="T10" fmla="*/ 45 w 75"/>
              <a:gd name="T11" fmla="*/ 22 h 59"/>
              <a:gd name="T12" fmla="*/ 56 w 75"/>
              <a:gd name="T13" fmla="*/ 11 h 59"/>
              <a:gd name="T14" fmla="*/ 45 w 75"/>
              <a:gd name="T15" fmla="*/ 0 h 59"/>
              <a:gd name="T16" fmla="*/ 34 w 75"/>
              <a:gd name="T17" fmla="*/ 11 h 59"/>
              <a:gd name="T18" fmla="*/ 45 w 75"/>
              <a:gd name="T19" fmla="*/ 22 h 59"/>
              <a:gd name="T20" fmla="*/ 3 w 75"/>
              <a:gd name="T21" fmla="*/ 25 h 59"/>
              <a:gd name="T22" fmla="*/ 0 w 75"/>
              <a:gd name="T23" fmla="*/ 27 h 59"/>
              <a:gd name="T24" fmla="*/ 0 w 75"/>
              <a:gd name="T25" fmla="*/ 38 h 59"/>
              <a:gd name="T26" fmla="*/ 3 w 75"/>
              <a:gd name="T27" fmla="*/ 41 h 59"/>
              <a:gd name="T28" fmla="*/ 5 w 75"/>
              <a:gd name="T29" fmla="*/ 38 h 59"/>
              <a:gd name="T30" fmla="*/ 5 w 75"/>
              <a:gd name="T31" fmla="*/ 27 h 59"/>
              <a:gd name="T32" fmla="*/ 3 w 75"/>
              <a:gd name="T33" fmla="*/ 25 h 59"/>
              <a:gd name="T34" fmla="*/ 75 w 75"/>
              <a:gd name="T35" fmla="*/ 23 h 59"/>
              <a:gd name="T36" fmla="*/ 75 w 75"/>
              <a:gd name="T37" fmla="*/ 56 h 59"/>
              <a:gd name="T38" fmla="*/ 73 w 75"/>
              <a:gd name="T39" fmla="*/ 57 h 59"/>
              <a:gd name="T40" fmla="*/ 65 w 75"/>
              <a:gd name="T41" fmla="*/ 51 h 59"/>
              <a:gd name="T42" fmla="*/ 64 w 75"/>
              <a:gd name="T43" fmla="*/ 49 h 59"/>
              <a:gd name="T44" fmla="*/ 60 w 75"/>
              <a:gd name="T45" fmla="*/ 49 h 59"/>
              <a:gd name="T46" fmla="*/ 60 w 75"/>
              <a:gd name="T47" fmla="*/ 56 h 59"/>
              <a:gd name="T48" fmla="*/ 57 w 75"/>
              <a:gd name="T49" fmla="*/ 59 h 59"/>
              <a:gd name="T50" fmla="*/ 11 w 75"/>
              <a:gd name="T51" fmla="*/ 59 h 59"/>
              <a:gd name="T52" fmla="*/ 8 w 75"/>
              <a:gd name="T53" fmla="*/ 55 h 59"/>
              <a:gd name="T54" fmla="*/ 8 w 75"/>
              <a:gd name="T55" fmla="*/ 27 h 59"/>
              <a:gd name="T56" fmla="*/ 11 w 75"/>
              <a:gd name="T57" fmla="*/ 23 h 59"/>
              <a:gd name="T58" fmla="*/ 57 w 75"/>
              <a:gd name="T59" fmla="*/ 23 h 59"/>
              <a:gd name="T60" fmla="*/ 60 w 75"/>
              <a:gd name="T61" fmla="*/ 27 h 59"/>
              <a:gd name="T62" fmla="*/ 60 w 75"/>
              <a:gd name="T63" fmla="*/ 30 h 59"/>
              <a:gd name="T64" fmla="*/ 64 w 75"/>
              <a:gd name="T65" fmla="*/ 30 h 59"/>
              <a:gd name="T66" fmla="*/ 65 w 75"/>
              <a:gd name="T67" fmla="*/ 29 h 59"/>
              <a:gd name="T68" fmla="*/ 73 w 75"/>
              <a:gd name="T69" fmla="*/ 22 h 59"/>
              <a:gd name="T70" fmla="*/ 75 w 75"/>
              <a:gd name="T71" fmla="*/ 23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" h="59">
                <a:moveTo>
                  <a:pt x="22" y="22"/>
                </a:moveTo>
                <a:cubicBezTo>
                  <a:pt x="28" y="22"/>
                  <a:pt x="33" y="17"/>
                  <a:pt x="33" y="11"/>
                </a:cubicBezTo>
                <a:cubicBezTo>
                  <a:pt x="33" y="5"/>
                  <a:pt x="28" y="0"/>
                  <a:pt x="22" y="0"/>
                </a:cubicBezTo>
                <a:cubicBezTo>
                  <a:pt x="16" y="0"/>
                  <a:pt x="11" y="5"/>
                  <a:pt x="11" y="11"/>
                </a:cubicBezTo>
                <a:cubicBezTo>
                  <a:pt x="11" y="17"/>
                  <a:pt x="16" y="22"/>
                  <a:pt x="22" y="22"/>
                </a:cubicBezTo>
                <a:moveTo>
                  <a:pt x="45" y="22"/>
                </a:moveTo>
                <a:cubicBezTo>
                  <a:pt x="51" y="22"/>
                  <a:pt x="56" y="17"/>
                  <a:pt x="56" y="11"/>
                </a:cubicBezTo>
                <a:cubicBezTo>
                  <a:pt x="56" y="5"/>
                  <a:pt x="51" y="0"/>
                  <a:pt x="45" y="0"/>
                </a:cubicBezTo>
                <a:cubicBezTo>
                  <a:pt x="39" y="0"/>
                  <a:pt x="34" y="5"/>
                  <a:pt x="34" y="11"/>
                </a:cubicBezTo>
                <a:cubicBezTo>
                  <a:pt x="34" y="17"/>
                  <a:pt x="39" y="22"/>
                  <a:pt x="45" y="22"/>
                </a:cubicBezTo>
                <a:moveTo>
                  <a:pt x="3" y="25"/>
                </a:moveTo>
                <a:cubicBezTo>
                  <a:pt x="1" y="25"/>
                  <a:pt x="0" y="26"/>
                  <a:pt x="0" y="27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9"/>
                  <a:pt x="1" y="41"/>
                  <a:pt x="3" y="41"/>
                </a:cubicBezTo>
                <a:cubicBezTo>
                  <a:pt x="4" y="41"/>
                  <a:pt x="5" y="39"/>
                  <a:pt x="5" y="3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6"/>
                  <a:pt x="4" y="25"/>
                  <a:pt x="3" y="25"/>
                </a:cubicBezTo>
                <a:moveTo>
                  <a:pt x="75" y="23"/>
                </a:moveTo>
                <a:cubicBezTo>
                  <a:pt x="75" y="56"/>
                  <a:pt x="75" y="56"/>
                  <a:pt x="75" y="56"/>
                </a:cubicBezTo>
                <a:cubicBezTo>
                  <a:pt x="75" y="58"/>
                  <a:pt x="74" y="58"/>
                  <a:pt x="73" y="57"/>
                </a:cubicBezTo>
                <a:cubicBezTo>
                  <a:pt x="65" y="51"/>
                  <a:pt x="65" y="51"/>
                  <a:pt x="65" y="51"/>
                </a:cubicBezTo>
                <a:cubicBezTo>
                  <a:pt x="64" y="50"/>
                  <a:pt x="64" y="50"/>
                  <a:pt x="64" y="49"/>
                </a:cubicBezTo>
                <a:cubicBezTo>
                  <a:pt x="60" y="49"/>
                  <a:pt x="60" y="49"/>
                  <a:pt x="60" y="49"/>
                </a:cubicBezTo>
                <a:cubicBezTo>
                  <a:pt x="60" y="56"/>
                  <a:pt x="60" y="56"/>
                  <a:pt x="60" y="56"/>
                </a:cubicBezTo>
                <a:cubicBezTo>
                  <a:pt x="60" y="58"/>
                  <a:pt x="59" y="59"/>
                  <a:pt x="57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9" y="59"/>
                  <a:pt x="8" y="57"/>
                  <a:pt x="8" y="55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5"/>
                  <a:pt x="9" y="23"/>
                  <a:pt x="11" y="23"/>
                </a:cubicBezTo>
                <a:cubicBezTo>
                  <a:pt x="57" y="23"/>
                  <a:pt x="57" y="23"/>
                  <a:pt x="57" y="23"/>
                </a:cubicBezTo>
                <a:cubicBezTo>
                  <a:pt x="59" y="23"/>
                  <a:pt x="60" y="25"/>
                  <a:pt x="60" y="27"/>
                </a:cubicBezTo>
                <a:cubicBezTo>
                  <a:pt x="60" y="30"/>
                  <a:pt x="60" y="30"/>
                  <a:pt x="60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29"/>
                  <a:pt x="65" y="29"/>
                </a:cubicBezTo>
                <a:cubicBezTo>
                  <a:pt x="73" y="22"/>
                  <a:pt x="73" y="22"/>
                  <a:pt x="73" y="22"/>
                </a:cubicBezTo>
                <a:cubicBezTo>
                  <a:pt x="74" y="21"/>
                  <a:pt x="75" y="21"/>
                  <a:pt x="75" y="23"/>
                </a:cubicBezTo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3242" tIns="46622" rIns="93242" bIns="46622" numCol="1" anchor="t" anchorCtr="0" compatLnSpc="1">
            <a:prstTxWarp prst="textNoShape">
              <a:avLst/>
            </a:prstTxWarp>
          </a:bodyPr>
          <a:lstStyle/>
          <a:p>
            <a:pPr defTabSz="932377"/>
            <a:endParaRPr lang="en-US" sz="1836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9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73992"/>
            <a:ext cx="11889564" cy="917575"/>
          </a:xfrm>
        </p:spPr>
        <p:txBody>
          <a:bodyPr/>
          <a:lstStyle/>
          <a:p>
            <a:pPr algn="ctr"/>
            <a:r>
              <a:rPr lang="en-US" sz="4000" b="0" spc="-15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This is what we hear your adoption needs are: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85240" y="1632528"/>
            <a:ext cx="2102822" cy="3199946"/>
            <a:chOff x="4957394" y="1416050"/>
            <a:chExt cx="2614246" cy="4416112"/>
          </a:xfrm>
          <a:solidFill>
            <a:srgbClr val="EC008C"/>
          </a:solidFill>
        </p:grpSpPr>
        <p:sp>
          <p:nvSpPr>
            <p:cNvPr id="4" name="Rectangle 1"/>
            <p:cNvSpPr/>
            <p:nvPr/>
          </p:nvSpPr>
          <p:spPr bwMode="auto">
            <a:xfrm>
              <a:off x="4957394" y="1416050"/>
              <a:ext cx="2614246" cy="4416112"/>
            </a:xfrm>
            <a:custGeom>
              <a:avLst/>
              <a:gdLst/>
              <a:ahLst/>
              <a:cxnLst/>
              <a:rect l="l" t="t" r="r" b="b"/>
              <a:pathLst>
                <a:path w="8148917" h="3714710">
                  <a:moveTo>
                    <a:pt x="8148917" y="0"/>
                  </a:moveTo>
                  <a:lnTo>
                    <a:pt x="8148917" y="3714710"/>
                  </a:lnTo>
                  <a:cubicBezTo>
                    <a:pt x="6949685" y="3023151"/>
                    <a:pt x="5558116" y="2628879"/>
                    <a:pt x="4074458" y="2628879"/>
                  </a:cubicBezTo>
                  <a:cubicBezTo>
                    <a:pt x="2590801" y="2628879"/>
                    <a:pt x="1199232" y="3023151"/>
                    <a:pt x="0" y="3714710"/>
                  </a:cubicBezTo>
                  <a:lnTo>
                    <a:pt x="0" y="1"/>
                  </a:lnTo>
                  <a:cubicBezTo>
                    <a:pt x="1199232" y="691559"/>
                    <a:pt x="2590801" y="1085831"/>
                    <a:pt x="4074458" y="1085831"/>
                  </a:cubicBezTo>
                  <a:cubicBezTo>
                    <a:pt x="5558116" y="1085831"/>
                    <a:pt x="6949685" y="691559"/>
                    <a:pt x="814891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7" tIns="45713" rIns="45713" bIns="91427" numCol="1" spcCol="0" rtlCol="0" fromWordArt="0" anchor="b" anchorCtr="0" forceAA="0" compatLnSpc="1">
              <a:prstTxWarp prst="textDeflate">
                <a:avLst/>
              </a:prstTxWarp>
              <a:noAutofit/>
            </a:bodyPr>
            <a:lstStyle/>
            <a:p>
              <a:pPr algn="ctr" defTabSz="913923" fontAlgn="base">
                <a:spcBef>
                  <a:spcPct val="0"/>
                </a:spcBef>
                <a:spcAft>
                  <a:spcPct val="0"/>
                </a:spcAft>
              </a:pPr>
              <a:endParaRPr lang="en-US" sz="1199" b="1" spc="-50" dirty="0" err="1">
                <a:solidFill>
                  <a:srgbClr val="FBFBFB"/>
                </a:soli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00129" y="3324423"/>
              <a:ext cx="152877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numCol="1" rtlCol="0">
              <a:prstTxWarp prst="textDeflate">
                <a:avLst/>
              </a:prstTxWarp>
              <a:spAutoFit/>
            </a:bodyPr>
            <a:lstStyle/>
            <a:p>
              <a:pPr algn="ctr" defTabSz="932563"/>
              <a:r>
                <a:rPr lang="en-US" b="1" dirty="0">
                  <a:solidFill>
                    <a:srgbClr val="0078D7"/>
                  </a:solidFill>
                  <a:cs typeface="Segoe UI" panose="020B0502040204020203" pitchFamily="34" charset="0"/>
                </a:rPr>
                <a:t>TENSION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138223" y="1297374"/>
            <a:ext cx="5028486" cy="3866592"/>
            <a:chOff x="525093" y="1312154"/>
            <a:chExt cx="5029200" cy="4114800"/>
          </a:xfrm>
        </p:grpSpPr>
        <p:grpSp>
          <p:nvGrpSpPr>
            <p:cNvPr id="7" name="Group 6"/>
            <p:cNvGrpSpPr/>
            <p:nvPr/>
          </p:nvGrpSpPr>
          <p:grpSpPr>
            <a:xfrm>
              <a:off x="2440478" y="2049514"/>
              <a:ext cx="1485513" cy="1005966"/>
              <a:chOff x="2912009" y="2362200"/>
              <a:chExt cx="1485900" cy="1006228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2912009" y="2362200"/>
                <a:ext cx="1485900" cy="69318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3951"/>
                <a:r>
                  <a:rPr lang="en-US" sz="2399" dirty="0">
                    <a:solidFill>
                      <a:srgbClr val="FFFFFF"/>
                    </a:solidFill>
                  </a:rPr>
                  <a:t>DVD</a:t>
                </a:r>
              </a:p>
            </p:txBody>
          </p:sp>
          <p:sp>
            <p:nvSpPr>
              <p:cNvPr id="16" name="Right Triangle 15"/>
              <p:cNvSpPr/>
              <p:nvPr/>
            </p:nvSpPr>
            <p:spPr>
              <a:xfrm rot="10800000">
                <a:off x="4162462" y="3056144"/>
                <a:ext cx="234704" cy="312284"/>
              </a:xfrm>
              <a:prstGeom prst="rtTriangle">
                <a:avLst/>
              </a:prstGeom>
              <a:solidFill>
                <a:schemeClr val="tx2">
                  <a:alpha val="8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3951"/>
                <a:endParaRPr lang="en-US" sz="2399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272382" y="4312184"/>
              <a:ext cx="1485513" cy="1005966"/>
              <a:chOff x="2912009" y="2362200"/>
              <a:chExt cx="1485900" cy="100622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2912009" y="2362200"/>
                <a:ext cx="1485900" cy="69318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3951"/>
                <a:r>
                  <a:rPr lang="en-US" sz="2399" dirty="0">
                    <a:solidFill>
                      <a:srgbClr val="FFFFFF"/>
                    </a:solidFill>
                  </a:rPr>
                  <a:t>Parallel</a:t>
                </a:r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 rot="10800000">
                <a:off x="4162462" y="3056144"/>
                <a:ext cx="234704" cy="312284"/>
              </a:xfrm>
              <a:prstGeom prst="rtTriangle">
                <a:avLst/>
              </a:prstGeom>
              <a:solidFill>
                <a:schemeClr val="tx2">
                  <a:alpha val="8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3951"/>
                <a:endParaRPr lang="en-US" sz="2399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887605" y="3944192"/>
              <a:ext cx="4565352" cy="7586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32563">
                <a:spcBef>
                  <a:spcPts val="600"/>
                </a:spcBef>
              </a:pPr>
              <a:r>
                <a:rPr lang="en-US" sz="2400" dirty="0" err="1">
                  <a:solidFill>
                    <a:srgbClr val="FBFBFB"/>
                  </a:solidFill>
                </a:rPr>
                <a:t>Agili</a:t>
              </a:r>
              <a:endParaRPr lang="en-US" sz="2400" dirty="0">
                <a:solidFill>
                  <a:srgbClr val="FBFBFB"/>
                </a:solidFill>
              </a:endParaRPr>
            </a:p>
            <a:p>
              <a:pPr defTabSz="932563">
                <a:spcBef>
                  <a:spcPts val="600"/>
                </a:spcBef>
              </a:pPr>
              <a:endParaRPr lang="en-US" sz="2400" dirty="0">
                <a:solidFill>
                  <a:srgbClr val="FBFBFB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25093" y="1312154"/>
              <a:ext cx="5029200" cy="41148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7" tIns="45713" rIns="45713" bIns="9142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3" fontAlgn="base">
                <a:spcBef>
                  <a:spcPct val="0"/>
                </a:spcBef>
                <a:spcAft>
                  <a:spcPct val="0"/>
                </a:spcAft>
              </a:pPr>
              <a:endParaRPr lang="en-US" spc="-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8925" y="1626293"/>
              <a:ext cx="1965905" cy="5724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63"/>
              <a:r>
                <a:rPr lang="en-US" sz="3999" b="1" dirty="0">
                  <a:solidFill>
                    <a:srgbClr val="FFFFFF"/>
                  </a:solidFill>
                </a:rPr>
                <a:t>AGILITY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39995" y="2465143"/>
              <a:ext cx="3919391" cy="28286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32563">
                <a:lnSpc>
                  <a:spcPct val="90000"/>
                </a:lnSpc>
                <a:spcAft>
                  <a:spcPts val="1199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Access to new technology</a:t>
              </a:r>
            </a:p>
            <a:p>
              <a:pPr defTabSz="932563">
                <a:lnSpc>
                  <a:spcPct val="90000"/>
                </a:lnSpc>
                <a:spcAft>
                  <a:spcPts val="1199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Microsoft to quickly implement </a:t>
              </a:r>
              <a:b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your feedback</a:t>
              </a:r>
            </a:p>
            <a:p>
              <a:pPr defTabSz="932563">
                <a:lnSpc>
                  <a:spcPct val="90000"/>
                </a:lnSpc>
                <a:spcAft>
                  <a:spcPts val="1199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Transparency on the roadmap </a:t>
              </a:r>
            </a:p>
            <a:p>
              <a:pPr defTabSz="932563">
                <a:lnSpc>
                  <a:spcPct val="90000"/>
                </a:lnSpc>
                <a:spcAft>
                  <a:spcPts val="1199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Enterprise-grade capabilities to </a:t>
              </a:r>
              <a:b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help you address the latest trends </a:t>
              </a:r>
              <a:b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</a:b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in the market</a:t>
              </a:r>
            </a:p>
            <a:p>
              <a:pPr defTabSz="932563">
                <a:lnSpc>
                  <a:spcPct val="90000"/>
                </a:lnSpc>
                <a:spcAft>
                  <a:spcPts val="1199"/>
                </a:spcAft>
                <a:defRPr/>
              </a:pPr>
              <a:r>
                <a:rPr lang="en-US" dirty="0">
                  <a:solidFill>
                    <a:srgbClr val="FFFFFF"/>
                  </a:solidFill>
                  <a:ea typeface="Segoe UI" pitchFamily="34" charset="0"/>
                  <a:cs typeface="Segoe UI" pitchFamily="34" charset="0"/>
                </a:rPr>
                <a:t>Flexibility for mixed environments</a:t>
              </a:r>
            </a:p>
            <a:p>
              <a:pPr defTabSz="932563">
                <a:spcAft>
                  <a:spcPts val="1199"/>
                </a:spcAft>
              </a:pPr>
              <a:r>
                <a:rPr lang="en-US" dirty="0">
                  <a:solidFill>
                    <a:srgbClr val="FFFFFF"/>
                  </a:solidFill>
                </a:rPr>
                <a:t>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78024" y="1299205"/>
            <a:ext cx="5028486" cy="3866592"/>
            <a:chOff x="6058454" y="1312153"/>
            <a:chExt cx="5029200" cy="4114800"/>
          </a:xfrm>
        </p:grpSpPr>
        <p:grpSp>
          <p:nvGrpSpPr>
            <p:cNvPr id="18" name="Group 17"/>
            <p:cNvGrpSpPr/>
            <p:nvPr/>
          </p:nvGrpSpPr>
          <p:grpSpPr>
            <a:xfrm>
              <a:off x="8750734" y="3809201"/>
              <a:ext cx="1485513" cy="1005966"/>
              <a:chOff x="2912009" y="2362200"/>
              <a:chExt cx="1485900" cy="1006228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912009" y="2362200"/>
                <a:ext cx="1485900" cy="693183"/>
              </a:xfrm>
              <a:prstGeom prst="rect">
                <a:avLst/>
              </a:prstGeom>
              <a:solidFill>
                <a:schemeClr val="tx2">
                  <a:alpha val="8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3951"/>
                <a:r>
                  <a:rPr lang="en-US" sz="2399" dirty="0">
                    <a:solidFill>
                      <a:srgbClr val="FFFFFF"/>
                    </a:solidFill>
                  </a:rPr>
                  <a:t>PCMCIA</a:t>
                </a:r>
              </a:p>
            </p:txBody>
          </p:sp>
          <p:sp>
            <p:nvSpPr>
              <p:cNvPr id="23" name="Right Triangle 22"/>
              <p:cNvSpPr/>
              <p:nvPr/>
            </p:nvSpPr>
            <p:spPr>
              <a:xfrm rot="10800000">
                <a:off x="4162462" y="3056144"/>
                <a:ext cx="234704" cy="312284"/>
              </a:xfrm>
              <a:prstGeom prst="rtTriangle">
                <a:avLst/>
              </a:prstGeom>
              <a:solidFill>
                <a:schemeClr val="tx2">
                  <a:alpha val="80000"/>
                </a:schemeClr>
              </a:solidFill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 defTabSz="913951"/>
                <a:endParaRPr lang="en-US" sz="2399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 bwMode="auto">
            <a:xfrm>
              <a:off x="6058454" y="1312153"/>
              <a:ext cx="5029200" cy="41148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27" tIns="45713" rIns="45713" bIns="91427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3923" fontAlgn="base">
                <a:spcBef>
                  <a:spcPct val="0"/>
                </a:spcBef>
                <a:spcAft>
                  <a:spcPct val="0"/>
                </a:spcAft>
              </a:pPr>
              <a:endParaRPr lang="en-US" spc="-50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69043" y="1623721"/>
              <a:ext cx="2439574" cy="57248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63"/>
              <a:r>
                <a:rPr lang="en-US" sz="3999" b="1" dirty="0">
                  <a:solidFill>
                    <a:srgbClr val="FFFFFF"/>
                  </a:solidFill>
                </a:rPr>
                <a:t>CONTROL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581921" y="2397432"/>
              <a:ext cx="3980341" cy="26625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932563">
                <a:spcAft>
                  <a:spcPts val="1199"/>
                </a:spcAft>
              </a:pPr>
              <a:r>
                <a:rPr lang="en-US" dirty="0">
                  <a:solidFill>
                    <a:srgbClr val="FFFFFF"/>
                  </a:solidFill>
                </a:rPr>
                <a:t>Stability</a:t>
              </a:r>
            </a:p>
            <a:p>
              <a:pPr algn="r" defTabSz="932563">
                <a:spcAft>
                  <a:spcPts val="1199"/>
                </a:spcAft>
              </a:pPr>
              <a:r>
                <a:rPr lang="en-US" dirty="0">
                  <a:solidFill>
                    <a:srgbClr val="FFFFFF"/>
                  </a:solidFill>
                </a:rPr>
                <a:t>Fewer upgrades </a:t>
              </a:r>
            </a:p>
            <a:p>
              <a:pPr algn="r" defTabSz="932563">
                <a:spcAft>
                  <a:spcPts val="1199"/>
                </a:spcAft>
              </a:pPr>
              <a:r>
                <a:rPr lang="en-US" dirty="0">
                  <a:solidFill>
                    <a:srgbClr val="FFFFFF"/>
                  </a:solidFill>
                </a:rPr>
                <a:t>Long support lifecycle</a:t>
              </a:r>
            </a:p>
            <a:p>
              <a:pPr algn="r" defTabSz="932563">
                <a:spcAft>
                  <a:spcPts val="1199"/>
                </a:spcAft>
              </a:pPr>
              <a:r>
                <a:rPr lang="en-US" dirty="0">
                  <a:solidFill>
                    <a:srgbClr val="FFFFFF"/>
                  </a:solidFill>
                </a:rPr>
                <a:t>Ample time to test and certify </a:t>
              </a:r>
            </a:p>
            <a:p>
              <a:pPr algn="r" defTabSz="932563">
                <a:spcAft>
                  <a:spcPts val="1199"/>
                </a:spcAft>
              </a:pPr>
              <a:r>
                <a:rPr lang="en-US" dirty="0">
                  <a:solidFill>
                    <a:srgbClr val="FFFFFF"/>
                  </a:solidFill>
                </a:rPr>
                <a:t>Predictability</a:t>
              </a:r>
            </a:p>
            <a:p>
              <a:pPr algn="r" defTabSz="932563">
                <a:spcAft>
                  <a:spcPts val="1199"/>
                </a:spcAft>
              </a:pPr>
              <a:r>
                <a:rPr lang="en-US" dirty="0">
                  <a:solidFill>
                    <a:srgbClr val="FFFFFF"/>
                  </a:solidFill>
                </a:rPr>
                <a:t>ISVs’ statement of Support</a:t>
              </a:r>
            </a:p>
            <a:p>
              <a:pPr algn="r" defTabSz="932563">
                <a:spcAft>
                  <a:spcPts val="1199"/>
                </a:spcAft>
              </a:pPr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938860" y="6085071"/>
            <a:ext cx="3999308" cy="452398"/>
            <a:chOff x="7938860" y="6085071"/>
            <a:chExt cx="3999308" cy="452398"/>
          </a:xfrm>
        </p:grpSpPr>
        <p:sp>
          <p:nvSpPr>
            <p:cNvPr id="28" name="TextBox 27"/>
            <p:cNvSpPr txBox="1"/>
            <p:nvPr/>
          </p:nvSpPr>
          <p:spPr>
            <a:xfrm>
              <a:off x="7938860" y="6214321"/>
              <a:ext cx="338335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Managed for Continuous Innovation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  <p:sp>
          <p:nvSpPr>
            <p:cNvPr id="29" name="Freeform 26"/>
            <p:cNvSpPr>
              <a:spLocks noEditPoints="1"/>
            </p:cNvSpPr>
            <p:nvPr/>
          </p:nvSpPr>
          <p:spPr bwMode="auto">
            <a:xfrm>
              <a:off x="11377987" y="6085071"/>
              <a:ext cx="560181" cy="452398"/>
            </a:xfrm>
            <a:custGeom>
              <a:avLst/>
              <a:gdLst>
                <a:gd name="T0" fmla="*/ 913 w 1219"/>
                <a:gd name="T1" fmla="*/ 603 h 985"/>
                <a:gd name="T2" fmla="*/ 1214 w 1219"/>
                <a:gd name="T3" fmla="*/ 523 h 985"/>
                <a:gd name="T4" fmla="*/ 1214 w 1219"/>
                <a:gd name="T5" fmla="*/ 660 h 985"/>
                <a:gd name="T6" fmla="*/ 1130 w 1219"/>
                <a:gd name="T7" fmla="*/ 732 h 985"/>
                <a:gd name="T8" fmla="*/ 1156 w 1219"/>
                <a:gd name="T9" fmla="*/ 814 h 985"/>
                <a:gd name="T10" fmla="*/ 1005 w 1219"/>
                <a:gd name="T11" fmla="*/ 873 h 985"/>
                <a:gd name="T12" fmla="*/ 937 w 1219"/>
                <a:gd name="T13" fmla="*/ 906 h 985"/>
                <a:gd name="T14" fmla="*/ 788 w 1219"/>
                <a:gd name="T15" fmla="*/ 985 h 985"/>
                <a:gd name="T16" fmla="*/ 749 w 1219"/>
                <a:gd name="T17" fmla="*/ 891 h 985"/>
                <a:gd name="T18" fmla="*/ 631 w 1219"/>
                <a:gd name="T19" fmla="*/ 899 h 985"/>
                <a:gd name="T20" fmla="*/ 533 w 1219"/>
                <a:gd name="T21" fmla="*/ 802 h 985"/>
                <a:gd name="T22" fmla="*/ 546 w 1219"/>
                <a:gd name="T23" fmla="*/ 689 h 985"/>
                <a:gd name="T24" fmla="*/ 463 w 1219"/>
                <a:gd name="T25" fmla="*/ 649 h 985"/>
                <a:gd name="T26" fmla="*/ 536 w 1219"/>
                <a:gd name="T27" fmla="*/ 501 h 985"/>
                <a:gd name="T28" fmla="*/ 563 w 1219"/>
                <a:gd name="T29" fmla="*/ 436 h 985"/>
                <a:gd name="T30" fmla="*/ 619 w 1219"/>
                <a:gd name="T31" fmla="*/ 279 h 985"/>
                <a:gd name="T32" fmla="*/ 706 w 1219"/>
                <a:gd name="T33" fmla="*/ 308 h 985"/>
                <a:gd name="T34" fmla="*/ 778 w 1219"/>
                <a:gd name="T35" fmla="*/ 230 h 985"/>
                <a:gd name="T36" fmla="*/ 915 w 1219"/>
                <a:gd name="T37" fmla="*/ 230 h 985"/>
                <a:gd name="T38" fmla="*/ 986 w 1219"/>
                <a:gd name="T39" fmla="*/ 307 h 985"/>
                <a:gd name="T40" fmla="*/ 1072 w 1219"/>
                <a:gd name="T41" fmla="*/ 279 h 985"/>
                <a:gd name="T42" fmla="*/ 1129 w 1219"/>
                <a:gd name="T43" fmla="*/ 434 h 985"/>
                <a:gd name="T44" fmla="*/ 1156 w 1219"/>
                <a:gd name="T45" fmla="*/ 501 h 985"/>
                <a:gd name="T46" fmla="*/ 1035 w 1219"/>
                <a:gd name="T47" fmla="*/ 603 h 985"/>
                <a:gd name="T48" fmla="*/ 846 w 1219"/>
                <a:gd name="T49" fmla="*/ 792 h 985"/>
                <a:gd name="T50" fmla="*/ 316 w 1219"/>
                <a:gd name="T51" fmla="*/ 263 h 985"/>
                <a:gd name="T52" fmla="*/ 526 w 1219"/>
                <a:gd name="T53" fmla="*/ 206 h 985"/>
                <a:gd name="T54" fmla="*/ 526 w 1219"/>
                <a:gd name="T55" fmla="*/ 302 h 985"/>
                <a:gd name="T56" fmla="*/ 468 w 1219"/>
                <a:gd name="T57" fmla="*/ 352 h 985"/>
                <a:gd name="T58" fmla="*/ 486 w 1219"/>
                <a:gd name="T59" fmla="*/ 410 h 985"/>
                <a:gd name="T60" fmla="*/ 380 w 1219"/>
                <a:gd name="T61" fmla="*/ 452 h 985"/>
                <a:gd name="T62" fmla="*/ 333 w 1219"/>
                <a:gd name="T63" fmla="*/ 475 h 985"/>
                <a:gd name="T64" fmla="*/ 229 w 1219"/>
                <a:gd name="T65" fmla="*/ 532 h 985"/>
                <a:gd name="T66" fmla="*/ 200 w 1219"/>
                <a:gd name="T67" fmla="*/ 465 h 985"/>
                <a:gd name="T68" fmla="*/ 118 w 1219"/>
                <a:gd name="T69" fmla="*/ 470 h 985"/>
                <a:gd name="T70" fmla="*/ 50 w 1219"/>
                <a:gd name="T71" fmla="*/ 402 h 985"/>
                <a:gd name="T72" fmla="*/ 59 w 1219"/>
                <a:gd name="T73" fmla="*/ 323 h 985"/>
                <a:gd name="T74" fmla="*/ 0 w 1219"/>
                <a:gd name="T75" fmla="*/ 295 h 985"/>
                <a:gd name="T76" fmla="*/ 53 w 1219"/>
                <a:gd name="T77" fmla="*/ 192 h 985"/>
                <a:gd name="T78" fmla="*/ 72 w 1219"/>
                <a:gd name="T79" fmla="*/ 146 h 985"/>
                <a:gd name="T80" fmla="*/ 109 w 1219"/>
                <a:gd name="T81" fmla="*/ 36 h 985"/>
                <a:gd name="T82" fmla="*/ 171 w 1219"/>
                <a:gd name="T83" fmla="*/ 56 h 985"/>
                <a:gd name="T84" fmla="*/ 222 w 1219"/>
                <a:gd name="T85" fmla="*/ 2 h 985"/>
                <a:gd name="T86" fmla="*/ 318 w 1219"/>
                <a:gd name="T87" fmla="*/ 2 h 985"/>
                <a:gd name="T88" fmla="*/ 368 w 1219"/>
                <a:gd name="T89" fmla="*/ 55 h 985"/>
                <a:gd name="T90" fmla="*/ 428 w 1219"/>
                <a:gd name="T91" fmla="*/ 36 h 985"/>
                <a:gd name="T92" fmla="*/ 467 w 1219"/>
                <a:gd name="T93" fmla="*/ 145 h 985"/>
                <a:gd name="T94" fmla="*/ 486 w 1219"/>
                <a:gd name="T95" fmla="*/ 192 h 985"/>
                <a:gd name="T96" fmla="*/ 401 w 1219"/>
                <a:gd name="T97" fmla="*/ 263 h 985"/>
                <a:gd name="T98" fmla="*/ 269 w 1219"/>
                <a:gd name="T99" fmla="*/ 39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9" h="985">
                  <a:moveTo>
                    <a:pt x="778" y="603"/>
                  </a:moveTo>
                  <a:cubicBezTo>
                    <a:pt x="778" y="566"/>
                    <a:pt x="808" y="536"/>
                    <a:pt x="845" y="536"/>
                  </a:cubicBezTo>
                  <a:cubicBezTo>
                    <a:pt x="882" y="536"/>
                    <a:pt x="913" y="566"/>
                    <a:pt x="913" y="603"/>
                  </a:cubicBezTo>
                  <a:cubicBezTo>
                    <a:pt x="913" y="640"/>
                    <a:pt x="882" y="670"/>
                    <a:pt x="845" y="670"/>
                  </a:cubicBezTo>
                  <a:cubicBezTo>
                    <a:pt x="808" y="670"/>
                    <a:pt x="778" y="640"/>
                    <a:pt x="778" y="603"/>
                  </a:cubicBezTo>
                  <a:close/>
                  <a:moveTo>
                    <a:pt x="1214" y="523"/>
                  </a:moveTo>
                  <a:cubicBezTo>
                    <a:pt x="1218" y="524"/>
                    <a:pt x="1219" y="529"/>
                    <a:pt x="1219" y="532"/>
                  </a:cubicBezTo>
                  <a:cubicBezTo>
                    <a:pt x="1219" y="532"/>
                    <a:pt x="1219" y="532"/>
                    <a:pt x="1219" y="649"/>
                  </a:cubicBezTo>
                  <a:cubicBezTo>
                    <a:pt x="1219" y="654"/>
                    <a:pt x="1218" y="658"/>
                    <a:pt x="1214" y="660"/>
                  </a:cubicBezTo>
                  <a:cubicBezTo>
                    <a:pt x="1214" y="660"/>
                    <a:pt x="1214" y="660"/>
                    <a:pt x="1157" y="680"/>
                  </a:cubicBezTo>
                  <a:cubicBezTo>
                    <a:pt x="1154" y="681"/>
                    <a:pt x="1149" y="686"/>
                    <a:pt x="1148" y="689"/>
                  </a:cubicBezTo>
                  <a:cubicBezTo>
                    <a:pt x="1148" y="689"/>
                    <a:pt x="1148" y="689"/>
                    <a:pt x="1130" y="732"/>
                  </a:cubicBezTo>
                  <a:cubicBezTo>
                    <a:pt x="1129" y="735"/>
                    <a:pt x="1129" y="742"/>
                    <a:pt x="1130" y="746"/>
                  </a:cubicBezTo>
                  <a:cubicBezTo>
                    <a:pt x="1130" y="746"/>
                    <a:pt x="1130" y="746"/>
                    <a:pt x="1157" y="802"/>
                  </a:cubicBezTo>
                  <a:cubicBezTo>
                    <a:pt x="1160" y="806"/>
                    <a:pt x="1159" y="812"/>
                    <a:pt x="1156" y="814"/>
                  </a:cubicBezTo>
                  <a:cubicBezTo>
                    <a:pt x="1156" y="814"/>
                    <a:pt x="1156" y="814"/>
                    <a:pt x="1072" y="897"/>
                  </a:cubicBezTo>
                  <a:cubicBezTo>
                    <a:pt x="1070" y="900"/>
                    <a:pt x="1064" y="902"/>
                    <a:pt x="1061" y="899"/>
                  </a:cubicBezTo>
                  <a:cubicBezTo>
                    <a:pt x="1061" y="899"/>
                    <a:pt x="1061" y="899"/>
                    <a:pt x="1005" y="873"/>
                  </a:cubicBezTo>
                  <a:cubicBezTo>
                    <a:pt x="1002" y="871"/>
                    <a:pt x="996" y="872"/>
                    <a:pt x="991" y="873"/>
                  </a:cubicBezTo>
                  <a:cubicBezTo>
                    <a:pt x="991" y="873"/>
                    <a:pt x="991" y="873"/>
                    <a:pt x="946" y="893"/>
                  </a:cubicBezTo>
                  <a:cubicBezTo>
                    <a:pt x="941" y="896"/>
                    <a:pt x="938" y="902"/>
                    <a:pt x="937" y="906"/>
                  </a:cubicBezTo>
                  <a:cubicBezTo>
                    <a:pt x="937" y="906"/>
                    <a:pt x="937" y="906"/>
                    <a:pt x="915" y="969"/>
                  </a:cubicBezTo>
                  <a:cubicBezTo>
                    <a:pt x="914" y="972"/>
                    <a:pt x="909" y="985"/>
                    <a:pt x="906" y="985"/>
                  </a:cubicBezTo>
                  <a:cubicBezTo>
                    <a:pt x="906" y="985"/>
                    <a:pt x="906" y="985"/>
                    <a:pt x="788" y="985"/>
                  </a:cubicBezTo>
                  <a:cubicBezTo>
                    <a:pt x="784" y="985"/>
                    <a:pt x="779" y="972"/>
                    <a:pt x="778" y="969"/>
                  </a:cubicBezTo>
                  <a:cubicBezTo>
                    <a:pt x="778" y="969"/>
                    <a:pt x="778" y="969"/>
                    <a:pt x="758" y="902"/>
                  </a:cubicBezTo>
                  <a:cubicBezTo>
                    <a:pt x="757" y="897"/>
                    <a:pt x="752" y="893"/>
                    <a:pt x="749" y="891"/>
                  </a:cubicBezTo>
                  <a:cubicBezTo>
                    <a:pt x="749" y="891"/>
                    <a:pt x="749" y="891"/>
                    <a:pt x="701" y="872"/>
                  </a:cubicBezTo>
                  <a:cubicBezTo>
                    <a:pt x="698" y="870"/>
                    <a:pt x="691" y="870"/>
                    <a:pt x="687" y="872"/>
                  </a:cubicBezTo>
                  <a:cubicBezTo>
                    <a:pt x="687" y="872"/>
                    <a:pt x="687" y="872"/>
                    <a:pt x="631" y="899"/>
                  </a:cubicBezTo>
                  <a:cubicBezTo>
                    <a:pt x="627" y="902"/>
                    <a:pt x="621" y="900"/>
                    <a:pt x="619" y="897"/>
                  </a:cubicBezTo>
                  <a:cubicBezTo>
                    <a:pt x="619" y="897"/>
                    <a:pt x="619" y="897"/>
                    <a:pt x="535" y="814"/>
                  </a:cubicBezTo>
                  <a:cubicBezTo>
                    <a:pt x="533" y="812"/>
                    <a:pt x="531" y="806"/>
                    <a:pt x="533" y="802"/>
                  </a:cubicBezTo>
                  <a:cubicBezTo>
                    <a:pt x="533" y="802"/>
                    <a:pt x="533" y="802"/>
                    <a:pt x="562" y="742"/>
                  </a:cubicBezTo>
                  <a:cubicBezTo>
                    <a:pt x="563" y="739"/>
                    <a:pt x="563" y="733"/>
                    <a:pt x="562" y="729"/>
                  </a:cubicBezTo>
                  <a:cubicBezTo>
                    <a:pt x="562" y="729"/>
                    <a:pt x="562" y="729"/>
                    <a:pt x="546" y="689"/>
                  </a:cubicBezTo>
                  <a:cubicBezTo>
                    <a:pt x="543" y="686"/>
                    <a:pt x="538" y="681"/>
                    <a:pt x="535" y="680"/>
                  </a:cubicBezTo>
                  <a:cubicBezTo>
                    <a:pt x="535" y="680"/>
                    <a:pt x="535" y="680"/>
                    <a:pt x="473" y="660"/>
                  </a:cubicBezTo>
                  <a:cubicBezTo>
                    <a:pt x="470" y="658"/>
                    <a:pt x="463" y="654"/>
                    <a:pt x="463" y="649"/>
                  </a:cubicBezTo>
                  <a:cubicBezTo>
                    <a:pt x="463" y="649"/>
                    <a:pt x="463" y="649"/>
                    <a:pt x="463" y="532"/>
                  </a:cubicBezTo>
                  <a:cubicBezTo>
                    <a:pt x="463" y="529"/>
                    <a:pt x="470" y="524"/>
                    <a:pt x="473" y="523"/>
                  </a:cubicBezTo>
                  <a:cubicBezTo>
                    <a:pt x="473" y="523"/>
                    <a:pt x="473" y="523"/>
                    <a:pt x="536" y="501"/>
                  </a:cubicBezTo>
                  <a:cubicBezTo>
                    <a:pt x="541" y="500"/>
                    <a:pt x="544" y="496"/>
                    <a:pt x="546" y="492"/>
                  </a:cubicBezTo>
                  <a:cubicBezTo>
                    <a:pt x="546" y="492"/>
                    <a:pt x="546" y="492"/>
                    <a:pt x="563" y="449"/>
                  </a:cubicBezTo>
                  <a:cubicBezTo>
                    <a:pt x="566" y="446"/>
                    <a:pt x="564" y="440"/>
                    <a:pt x="563" y="436"/>
                  </a:cubicBezTo>
                  <a:cubicBezTo>
                    <a:pt x="563" y="436"/>
                    <a:pt x="563" y="436"/>
                    <a:pt x="534" y="374"/>
                  </a:cubicBezTo>
                  <a:cubicBezTo>
                    <a:pt x="531" y="370"/>
                    <a:pt x="533" y="366"/>
                    <a:pt x="535" y="362"/>
                  </a:cubicBezTo>
                  <a:cubicBezTo>
                    <a:pt x="535" y="362"/>
                    <a:pt x="535" y="362"/>
                    <a:pt x="619" y="279"/>
                  </a:cubicBezTo>
                  <a:cubicBezTo>
                    <a:pt x="621" y="277"/>
                    <a:pt x="627" y="276"/>
                    <a:pt x="631" y="277"/>
                  </a:cubicBezTo>
                  <a:cubicBezTo>
                    <a:pt x="631" y="277"/>
                    <a:pt x="631" y="277"/>
                    <a:pt x="692" y="308"/>
                  </a:cubicBezTo>
                  <a:cubicBezTo>
                    <a:pt x="696" y="309"/>
                    <a:pt x="703" y="310"/>
                    <a:pt x="706" y="308"/>
                  </a:cubicBezTo>
                  <a:cubicBezTo>
                    <a:pt x="706" y="308"/>
                    <a:pt x="706" y="308"/>
                    <a:pt x="749" y="292"/>
                  </a:cubicBezTo>
                  <a:cubicBezTo>
                    <a:pt x="752" y="290"/>
                    <a:pt x="757" y="288"/>
                    <a:pt x="758" y="284"/>
                  </a:cubicBezTo>
                  <a:cubicBezTo>
                    <a:pt x="758" y="284"/>
                    <a:pt x="758" y="284"/>
                    <a:pt x="778" y="230"/>
                  </a:cubicBezTo>
                  <a:cubicBezTo>
                    <a:pt x="779" y="225"/>
                    <a:pt x="784" y="230"/>
                    <a:pt x="788" y="230"/>
                  </a:cubicBezTo>
                  <a:cubicBezTo>
                    <a:pt x="788" y="230"/>
                    <a:pt x="788" y="230"/>
                    <a:pt x="906" y="230"/>
                  </a:cubicBezTo>
                  <a:cubicBezTo>
                    <a:pt x="909" y="230"/>
                    <a:pt x="914" y="225"/>
                    <a:pt x="915" y="230"/>
                  </a:cubicBezTo>
                  <a:cubicBezTo>
                    <a:pt x="915" y="230"/>
                    <a:pt x="915" y="230"/>
                    <a:pt x="937" y="281"/>
                  </a:cubicBezTo>
                  <a:cubicBezTo>
                    <a:pt x="938" y="284"/>
                    <a:pt x="941" y="289"/>
                    <a:pt x="946" y="290"/>
                  </a:cubicBezTo>
                  <a:cubicBezTo>
                    <a:pt x="946" y="290"/>
                    <a:pt x="946" y="290"/>
                    <a:pt x="986" y="307"/>
                  </a:cubicBezTo>
                  <a:cubicBezTo>
                    <a:pt x="990" y="309"/>
                    <a:pt x="997" y="308"/>
                    <a:pt x="1000" y="307"/>
                  </a:cubicBezTo>
                  <a:cubicBezTo>
                    <a:pt x="1000" y="307"/>
                    <a:pt x="1000" y="307"/>
                    <a:pt x="1061" y="277"/>
                  </a:cubicBezTo>
                  <a:cubicBezTo>
                    <a:pt x="1064" y="276"/>
                    <a:pt x="1070" y="276"/>
                    <a:pt x="1072" y="279"/>
                  </a:cubicBezTo>
                  <a:cubicBezTo>
                    <a:pt x="1072" y="279"/>
                    <a:pt x="1072" y="279"/>
                    <a:pt x="1156" y="362"/>
                  </a:cubicBezTo>
                  <a:cubicBezTo>
                    <a:pt x="1159" y="366"/>
                    <a:pt x="1160" y="370"/>
                    <a:pt x="1157" y="374"/>
                  </a:cubicBezTo>
                  <a:cubicBezTo>
                    <a:pt x="1157" y="374"/>
                    <a:pt x="1157" y="374"/>
                    <a:pt x="1129" y="434"/>
                  </a:cubicBezTo>
                  <a:cubicBezTo>
                    <a:pt x="1127" y="438"/>
                    <a:pt x="1127" y="444"/>
                    <a:pt x="1129" y="447"/>
                  </a:cubicBezTo>
                  <a:cubicBezTo>
                    <a:pt x="1129" y="447"/>
                    <a:pt x="1129" y="447"/>
                    <a:pt x="1147" y="492"/>
                  </a:cubicBezTo>
                  <a:cubicBezTo>
                    <a:pt x="1149" y="496"/>
                    <a:pt x="1153" y="500"/>
                    <a:pt x="1156" y="501"/>
                  </a:cubicBezTo>
                  <a:cubicBezTo>
                    <a:pt x="1156" y="501"/>
                    <a:pt x="1156" y="501"/>
                    <a:pt x="1214" y="523"/>
                  </a:cubicBezTo>
                  <a:close/>
                  <a:moveTo>
                    <a:pt x="846" y="792"/>
                  </a:moveTo>
                  <a:cubicBezTo>
                    <a:pt x="950" y="792"/>
                    <a:pt x="1035" y="707"/>
                    <a:pt x="1035" y="603"/>
                  </a:cubicBezTo>
                  <a:cubicBezTo>
                    <a:pt x="1035" y="499"/>
                    <a:pt x="950" y="414"/>
                    <a:pt x="846" y="414"/>
                  </a:cubicBezTo>
                  <a:cubicBezTo>
                    <a:pt x="742" y="414"/>
                    <a:pt x="657" y="499"/>
                    <a:pt x="657" y="603"/>
                  </a:cubicBezTo>
                  <a:cubicBezTo>
                    <a:pt x="657" y="707"/>
                    <a:pt x="742" y="792"/>
                    <a:pt x="846" y="792"/>
                  </a:cubicBezTo>
                  <a:close/>
                  <a:moveTo>
                    <a:pt x="222" y="263"/>
                  </a:moveTo>
                  <a:cubicBezTo>
                    <a:pt x="222" y="289"/>
                    <a:pt x="243" y="310"/>
                    <a:pt x="269" y="310"/>
                  </a:cubicBezTo>
                  <a:cubicBezTo>
                    <a:pt x="295" y="310"/>
                    <a:pt x="316" y="289"/>
                    <a:pt x="316" y="263"/>
                  </a:cubicBezTo>
                  <a:cubicBezTo>
                    <a:pt x="316" y="237"/>
                    <a:pt x="295" y="216"/>
                    <a:pt x="269" y="216"/>
                  </a:cubicBezTo>
                  <a:cubicBezTo>
                    <a:pt x="243" y="216"/>
                    <a:pt x="222" y="237"/>
                    <a:pt x="222" y="263"/>
                  </a:cubicBezTo>
                  <a:close/>
                  <a:moveTo>
                    <a:pt x="526" y="206"/>
                  </a:moveTo>
                  <a:cubicBezTo>
                    <a:pt x="529" y="207"/>
                    <a:pt x="529" y="211"/>
                    <a:pt x="529" y="213"/>
                  </a:cubicBezTo>
                  <a:cubicBezTo>
                    <a:pt x="529" y="213"/>
                    <a:pt x="529" y="213"/>
                    <a:pt x="529" y="295"/>
                  </a:cubicBezTo>
                  <a:cubicBezTo>
                    <a:pt x="529" y="298"/>
                    <a:pt x="529" y="302"/>
                    <a:pt x="526" y="302"/>
                  </a:cubicBezTo>
                  <a:cubicBezTo>
                    <a:pt x="526" y="302"/>
                    <a:pt x="526" y="302"/>
                    <a:pt x="487" y="317"/>
                  </a:cubicBezTo>
                  <a:cubicBezTo>
                    <a:pt x="485" y="317"/>
                    <a:pt x="481" y="321"/>
                    <a:pt x="480" y="323"/>
                  </a:cubicBezTo>
                  <a:cubicBezTo>
                    <a:pt x="480" y="323"/>
                    <a:pt x="480" y="323"/>
                    <a:pt x="468" y="352"/>
                  </a:cubicBezTo>
                  <a:cubicBezTo>
                    <a:pt x="467" y="356"/>
                    <a:pt x="467" y="360"/>
                    <a:pt x="468" y="363"/>
                  </a:cubicBezTo>
                  <a:cubicBezTo>
                    <a:pt x="468" y="363"/>
                    <a:pt x="468" y="363"/>
                    <a:pt x="487" y="402"/>
                  </a:cubicBezTo>
                  <a:cubicBezTo>
                    <a:pt x="488" y="404"/>
                    <a:pt x="488" y="409"/>
                    <a:pt x="486" y="410"/>
                  </a:cubicBezTo>
                  <a:cubicBezTo>
                    <a:pt x="486" y="410"/>
                    <a:pt x="486" y="410"/>
                    <a:pt x="428" y="469"/>
                  </a:cubicBezTo>
                  <a:cubicBezTo>
                    <a:pt x="426" y="470"/>
                    <a:pt x="422" y="472"/>
                    <a:pt x="420" y="470"/>
                  </a:cubicBezTo>
                  <a:cubicBezTo>
                    <a:pt x="420" y="470"/>
                    <a:pt x="420" y="470"/>
                    <a:pt x="380" y="452"/>
                  </a:cubicBezTo>
                  <a:cubicBezTo>
                    <a:pt x="377" y="450"/>
                    <a:pt x="374" y="450"/>
                    <a:pt x="370" y="453"/>
                  </a:cubicBezTo>
                  <a:cubicBezTo>
                    <a:pt x="370" y="453"/>
                    <a:pt x="370" y="453"/>
                    <a:pt x="339" y="467"/>
                  </a:cubicBezTo>
                  <a:cubicBezTo>
                    <a:pt x="336" y="467"/>
                    <a:pt x="333" y="473"/>
                    <a:pt x="333" y="475"/>
                  </a:cubicBezTo>
                  <a:cubicBezTo>
                    <a:pt x="333" y="475"/>
                    <a:pt x="333" y="475"/>
                    <a:pt x="318" y="520"/>
                  </a:cubicBezTo>
                  <a:cubicBezTo>
                    <a:pt x="317" y="522"/>
                    <a:pt x="314" y="532"/>
                    <a:pt x="311" y="532"/>
                  </a:cubicBezTo>
                  <a:cubicBezTo>
                    <a:pt x="311" y="532"/>
                    <a:pt x="311" y="532"/>
                    <a:pt x="229" y="532"/>
                  </a:cubicBezTo>
                  <a:cubicBezTo>
                    <a:pt x="226" y="532"/>
                    <a:pt x="223" y="522"/>
                    <a:pt x="222" y="520"/>
                  </a:cubicBezTo>
                  <a:cubicBezTo>
                    <a:pt x="222" y="520"/>
                    <a:pt x="222" y="520"/>
                    <a:pt x="207" y="472"/>
                  </a:cubicBezTo>
                  <a:cubicBezTo>
                    <a:pt x="206" y="468"/>
                    <a:pt x="204" y="466"/>
                    <a:pt x="200" y="465"/>
                  </a:cubicBezTo>
                  <a:cubicBezTo>
                    <a:pt x="200" y="465"/>
                    <a:pt x="200" y="465"/>
                    <a:pt x="167" y="450"/>
                  </a:cubicBezTo>
                  <a:cubicBezTo>
                    <a:pt x="165" y="449"/>
                    <a:pt x="161" y="449"/>
                    <a:pt x="158" y="450"/>
                  </a:cubicBezTo>
                  <a:cubicBezTo>
                    <a:pt x="158" y="450"/>
                    <a:pt x="158" y="450"/>
                    <a:pt x="118" y="470"/>
                  </a:cubicBezTo>
                  <a:cubicBezTo>
                    <a:pt x="115" y="472"/>
                    <a:pt x="112" y="470"/>
                    <a:pt x="109" y="469"/>
                  </a:cubicBezTo>
                  <a:cubicBezTo>
                    <a:pt x="109" y="469"/>
                    <a:pt x="109" y="469"/>
                    <a:pt x="52" y="410"/>
                  </a:cubicBezTo>
                  <a:cubicBezTo>
                    <a:pt x="49" y="409"/>
                    <a:pt x="49" y="404"/>
                    <a:pt x="50" y="402"/>
                  </a:cubicBezTo>
                  <a:cubicBezTo>
                    <a:pt x="50" y="402"/>
                    <a:pt x="50" y="402"/>
                    <a:pt x="71" y="361"/>
                  </a:cubicBezTo>
                  <a:cubicBezTo>
                    <a:pt x="72" y="358"/>
                    <a:pt x="72" y="354"/>
                    <a:pt x="71" y="351"/>
                  </a:cubicBezTo>
                  <a:cubicBezTo>
                    <a:pt x="71" y="351"/>
                    <a:pt x="71" y="351"/>
                    <a:pt x="59" y="323"/>
                  </a:cubicBezTo>
                  <a:cubicBezTo>
                    <a:pt x="58" y="321"/>
                    <a:pt x="54" y="317"/>
                    <a:pt x="50" y="317"/>
                  </a:cubicBezTo>
                  <a:cubicBezTo>
                    <a:pt x="50" y="317"/>
                    <a:pt x="50" y="317"/>
                    <a:pt x="8" y="302"/>
                  </a:cubicBezTo>
                  <a:cubicBezTo>
                    <a:pt x="6" y="302"/>
                    <a:pt x="0" y="298"/>
                    <a:pt x="0" y="295"/>
                  </a:cubicBezTo>
                  <a:cubicBezTo>
                    <a:pt x="0" y="295"/>
                    <a:pt x="0" y="295"/>
                    <a:pt x="0" y="213"/>
                  </a:cubicBezTo>
                  <a:cubicBezTo>
                    <a:pt x="0" y="211"/>
                    <a:pt x="6" y="207"/>
                    <a:pt x="8" y="206"/>
                  </a:cubicBezTo>
                  <a:cubicBezTo>
                    <a:pt x="8" y="206"/>
                    <a:pt x="8" y="206"/>
                    <a:pt x="53" y="192"/>
                  </a:cubicBezTo>
                  <a:cubicBezTo>
                    <a:pt x="55" y="191"/>
                    <a:pt x="59" y="188"/>
                    <a:pt x="59" y="185"/>
                  </a:cubicBezTo>
                  <a:cubicBezTo>
                    <a:pt x="59" y="185"/>
                    <a:pt x="59" y="185"/>
                    <a:pt x="72" y="155"/>
                  </a:cubicBezTo>
                  <a:cubicBezTo>
                    <a:pt x="73" y="153"/>
                    <a:pt x="73" y="148"/>
                    <a:pt x="72" y="146"/>
                  </a:cubicBezTo>
                  <a:cubicBezTo>
                    <a:pt x="72" y="146"/>
                    <a:pt x="72" y="146"/>
                    <a:pt x="50" y="102"/>
                  </a:cubicBezTo>
                  <a:cubicBezTo>
                    <a:pt x="49" y="100"/>
                    <a:pt x="49" y="96"/>
                    <a:pt x="52" y="94"/>
                  </a:cubicBezTo>
                  <a:cubicBezTo>
                    <a:pt x="52" y="94"/>
                    <a:pt x="52" y="94"/>
                    <a:pt x="109" y="36"/>
                  </a:cubicBezTo>
                  <a:cubicBezTo>
                    <a:pt x="112" y="34"/>
                    <a:pt x="115" y="34"/>
                    <a:pt x="118" y="35"/>
                  </a:cubicBezTo>
                  <a:cubicBezTo>
                    <a:pt x="118" y="35"/>
                    <a:pt x="118" y="35"/>
                    <a:pt x="161" y="56"/>
                  </a:cubicBezTo>
                  <a:cubicBezTo>
                    <a:pt x="164" y="57"/>
                    <a:pt x="169" y="57"/>
                    <a:pt x="171" y="56"/>
                  </a:cubicBezTo>
                  <a:cubicBezTo>
                    <a:pt x="171" y="56"/>
                    <a:pt x="171" y="56"/>
                    <a:pt x="200" y="46"/>
                  </a:cubicBezTo>
                  <a:cubicBezTo>
                    <a:pt x="204" y="44"/>
                    <a:pt x="206" y="43"/>
                    <a:pt x="207" y="40"/>
                  </a:cubicBezTo>
                  <a:cubicBezTo>
                    <a:pt x="207" y="40"/>
                    <a:pt x="207" y="40"/>
                    <a:pt x="222" y="2"/>
                  </a:cubicBezTo>
                  <a:cubicBezTo>
                    <a:pt x="223" y="0"/>
                    <a:pt x="226" y="3"/>
                    <a:pt x="229" y="3"/>
                  </a:cubicBezTo>
                  <a:cubicBezTo>
                    <a:pt x="229" y="3"/>
                    <a:pt x="229" y="3"/>
                    <a:pt x="311" y="3"/>
                  </a:cubicBezTo>
                  <a:cubicBezTo>
                    <a:pt x="314" y="3"/>
                    <a:pt x="317" y="0"/>
                    <a:pt x="318" y="2"/>
                  </a:cubicBezTo>
                  <a:cubicBezTo>
                    <a:pt x="318" y="2"/>
                    <a:pt x="318" y="2"/>
                    <a:pt x="333" y="37"/>
                  </a:cubicBezTo>
                  <a:cubicBezTo>
                    <a:pt x="333" y="40"/>
                    <a:pt x="336" y="43"/>
                    <a:pt x="339" y="43"/>
                  </a:cubicBezTo>
                  <a:cubicBezTo>
                    <a:pt x="339" y="43"/>
                    <a:pt x="339" y="43"/>
                    <a:pt x="368" y="55"/>
                  </a:cubicBezTo>
                  <a:cubicBezTo>
                    <a:pt x="370" y="56"/>
                    <a:pt x="374" y="56"/>
                    <a:pt x="377" y="55"/>
                  </a:cubicBezTo>
                  <a:cubicBezTo>
                    <a:pt x="377" y="55"/>
                    <a:pt x="377" y="55"/>
                    <a:pt x="420" y="35"/>
                  </a:cubicBezTo>
                  <a:cubicBezTo>
                    <a:pt x="422" y="34"/>
                    <a:pt x="426" y="34"/>
                    <a:pt x="428" y="36"/>
                  </a:cubicBezTo>
                  <a:cubicBezTo>
                    <a:pt x="428" y="36"/>
                    <a:pt x="428" y="36"/>
                    <a:pt x="486" y="94"/>
                  </a:cubicBezTo>
                  <a:cubicBezTo>
                    <a:pt x="488" y="96"/>
                    <a:pt x="488" y="100"/>
                    <a:pt x="487" y="102"/>
                  </a:cubicBezTo>
                  <a:cubicBezTo>
                    <a:pt x="487" y="102"/>
                    <a:pt x="487" y="102"/>
                    <a:pt x="467" y="145"/>
                  </a:cubicBezTo>
                  <a:cubicBezTo>
                    <a:pt x="466" y="147"/>
                    <a:pt x="466" y="151"/>
                    <a:pt x="467" y="154"/>
                  </a:cubicBezTo>
                  <a:cubicBezTo>
                    <a:pt x="467" y="154"/>
                    <a:pt x="467" y="154"/>
                    <a:pt x="480" y="185"/>
                  </a:cubicBezTo>
                  <a:cubicBezTo>
                    <a:pt x="481" y="188"/>
                    <a:pt x="484" y="191"/>
                    <a:pt x="486" y="192"/>
                  </a:cubicBezTo>
                  <a:cubicBezTo>
                    <a:pt x="486" y="192"/>
                    <a:pt x="486" y="192"/>
                    <a:pt x="526" y="206"/>
                  </a:cubicBezTo>
                  <a:close/>
                  <a:moveTo>
                    <a:pt x="269" y="395"/>
                  </a:moveTo>
                  <a:cubicBezTo>
                    <a:pt x="342" y="395"/>
                    <a:pt x="401" y="336"/>
                    <a:pt x="401" y="263"/>
                  </a:cubicBezTo>
                  <a:cubicBezTo>
                    <a:pt x="401" y="190"/>
                    <a:pt x="342" y="131"/>
                    <a:pt x="269" y="131"/>
                  </a:cubicBezTo>
                  <a:cubicBezTo>
                    <a:pt x="196" y="131"/>
                    <a:pt x="137" y="190"/>
                    <a:pt x="137" y="263"/>
                  </a:cubicBezTo>
                  <a:cubicBezTo>
                    <a:pt x="137" y="336"/>
                    <a:pt x="196" y="395"/>
                    <a:pt x="269" y="395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43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6569E-7 -1.77031E-7 L 0.48149 0.0047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5" y="22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89E-7 2.85974E-6 L -0.48621 0.0047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17" y="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2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48"/>
          <a:stretch/>
        </p:blipFill>
        <p:spPr>
          <a:xfrm>
            <a:off x="700365" y="2085386"/>
            <a:ext cx="11032848" cy="48176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15368"/>
            <a:ext cx="12436475" cy="6903085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2149" y="1092066"/>
            <a:ext cx="5671223" cy="1358522"/>
            <a:chOff x="1043881" y="1558344"/>
            <a:chExt cx="9309267" cy="2230003"/>
          </a:xfrm>
        </p:grpSpPr>
        <p:sp>
          <p:nvSpPr>
            <p:cNvPr id="8" name="Windows 10"/>
            <p:cNvSpPr>
              <a:spLocks noChangeAspect="1" noEditPoints="1"/>
            </p:cNvSpPr>
            <p:nvPr/>
          </p:nvSpPr>
          <p:spPr bwMode="auto">
            <a:xfrm>
              <a:off x="1043881" y="1558344"/>
              <a:ext cx="9309265" cy="1739455"/>
            </a:xfrm>
            <a:custGeom>
              <a:avLst/>
              <a:gdLst>
                <a:gd name="T0" fmla="*/ 295 w 3590"/>
                <a:gd name="T1" fmla="*/ 329 h 668"/>
                <a:gd name="T2" fmla="*/ 0 w 3590"/>
                <a:gd name="T3" fmla="*/ 94 h 668"/>
                <a:gd name="T4" fmla="*/ 295 w 3590"/>
                <a:gd name="T5" fmla="*/ 616 h 668"/>
                <a:gd name="T6" fmla="*/ 284 w 3590"/>
                <a:gd name="T7" fmla="*/ 340 h 668"/>
                <a:gd name="T8" fmla="*/ 284 w 3590"/>
                <a:gd name="T9" fmla="*/ 340 h 668"/>
                <a:gd name="T10" fmla="*/ 3196 w 3590"/>
                <a:gd name="T11" fmla="*/ 160 h 668"/>
                <a:gd name="T12" fmla="*/ 3158 w 3590"/>
                <a:gd name="T13" fmla="*/ 224 h 668"/>
                <a:gd name="T14" fmla="*/ 3223 w 3590"/>
                <a:gd name="T15" fmla="*/ 531 h 668"/>
                <a:gd name="T16" fmla="*/ 3407 w 3590"/>
                <a:gd name="T17" fmla="*/ 139 h 668"/>
                <a:gd name="T18" fmla="*/ 3339 w 3590"/>
                <a:gd name="T19" fmla="*/ 424 h 668"/>
                <a:gd name="T20" fmla="*/ 3513 w 3590"/>
                <a:gd name="T21" fmla="*/ 524 h 668"/>
                <a:gd name="T22" fmla="*/ 3465 w 3590"/>
                <a:gd name="T23" fmla="*/ 125 h 668"/>
                <a:gd name="T24" fmla="*/ 3544 w 3590"/>
                <a:gd name="T25" fmla="*/ 334 h 668"/>
                <a:gd name="T26" fmla="*/ 1215 w 3590"/>
                <a:gd name="T27" fmla="*/ 532 h 668"/>
                <a:gd name="T28" fmla="*/ 1118 w 3590"/>
                <a:gd name="T29" fmla="*/ 240 h 668"/>
                <a:gd name="T30" fmla="*/ 916 w 3590"/>
                <a:gd name="T31" fmla="*/ 133 h 668"/>
                <a:gd name="T32" fmla="*/ 1017 w 3590"/>
                <a:gd name="T33" fmla="*/ 439 h 668"/>
                <a:gd name="T34" fmla="*/ 1242 w 3590"/>
                <a:gd name="T35" fmla="*/ 478 h 668"/>
                <a:gd name="T36" fmla="*/ 1382 w 3590"/>
                <a:gd name="T37" fmla="*/ 133 h 668"/>
                <a:gd name="T38" fmla="*/ 1424 w 3590"/>
                <a:gd name="T39" fmla="*/ 175 h 668"/>
                <a:gd name="T40" fmla="*/ 1467 w 3590"/>
                <a:gd name="T41" fmla="*/ 132 h 668"/>
                <a:gd name="T42" fmla="*/ 1422 w 3590"/>
                <a:gd name="T43" fmla="*/ 247 h 668"/>
                <a:gd name="T44" fmla="*/ 1726 w 3590"/>
                <a:gd name="T45" fmla="*/ 532 h 668"/>
                <a:gd name="T46" fmla="*/ 1581 w 3590"/>
                <a:gd name="T47" fmla="*/ 369 h 668"/>
                <a:gd name="T48" fmla="*/ 1581 w 3590"/>
                <a:gd name="T49" fmla="*/ 247 h 668"/>
                <a:gd name="T50" fmla="*/ 1747 w 3590"/>
                <a:gd name="T51" fmla="*/ 271 h 668"/>
                <a:gd name="T52" fmla="*/ 2041 w 3590"/>
                <a:gd name="T53" fmla="*/ 532 h 668"/>
                <a:gd name="T54" fmla="*/ 1856 w 3590"/>
                <a:gd name="T55" fmla="*/ 500 h 668"/>
                <a:gd name="T56" fmla="*/ 2040 w 3590"/>
                <a:gd name="T57" fmla="*/ 286 h 668"/>
                <a:gd name="T58" fmla="*/ 2087 w 3590"/>
                <a:gd name="T59" fmla="*/ 532 h 668"/>
                <a:gd name="T60" fmla="*/ 1960 w 3590"/>
                <a:gd name="T61" fmla="*/ 279 h 668"/>
                <a:gd name="T62" fmla="*/ 1955 w 3590"/>
                <a:gd name="T63" fmla="*/ 500 h 668"/>
                <a:gd name="T64" fmla="*/ 2387 w 3590"/>
                <a:gd name="T65" fmla="*/ 497 h 668"/>
                <a:gd name="T66" fmla="*/ 2184 w 3590"/>
                <a:gd name="T67" fmla="*/ 281 h 668"/>
                <a:gd name="T68" fmla="*/ 2379 w 3590"/>
                <a:gd name="T69" fmla="*/ 390 h 668"/>
                <a:gd name="T70" fmla="*/ 2192 w 3590"/>
                <a:gd name="T71" fmla="*/ 391 h 668"/>
                <a:gd name="T72" fmla="*/ 2379 w 3590"/>
                <a:gd name="T73" fmla="*/ 390 h 668"/>
                <a:gd name="T74" fmla="*/ 2651 w 3590"/>
                <a:gd name="T75" fmla="*/ 328 h 668"/>
                <a:gd name="T76" fmla="*/ 2576 w 3590"/>
                <a:gd name="T77" fmla="*/ 532 h 668"/>
                <a:gd name="T78" fmla="*/ 2551 w 3590"/>
                <a:gd name="T79" fmla="*/ 461 h 668"/>
                <a:gd name="T80" fmla="*/ 2628 w 3590"/>
                <a:gd name="T81" fmla="*/ 247 h 668"/>
                <a:gd name="T82" fmla="*/ 2735 w 3590"/>
                <a:gd name="T83" fmla="*/ 487 h 668"/>
                <a:gd name="T84" fmla="*/ 3039 w 3590"/>
                <a:gd name="T85" fmla="*/ 456 h 668"/>
                <a:gd name="T86" fmla="*/ 2864 w 3590"/>
                <a:gd name="T87" fmla="*/ 473 h 668"/>
                <a:gd name="T88" fmla="*/ 2934 w 3590"/>
                <a:gd name="T89" fmla="*/ 406 h 668"/>
                <a:gd name="T90" fmla="*/ 2965 w 3590"/>
                <a:gd name="T91" fmla="*/ 240 h 668"/>
                <a:gd name="T92" fmla="*/ 2925 w 3590"/>
                <a:gd name="T93" fmla="*/ 290 h 668"/>
                <a:gd name="T94" fmla="*/ 3022 w 3590"/>
                <a:gd name="T95" fmla="*/ 40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90" h="668">
                  <a:moveTo>
                    <a:pt x="295" y="52"/>
                  </a:moveTo>
                  <a:cubicBezTo>
                    <a:pt x="667" y="0"/>
                    <a:pt x="667" y="0"/>
                    <a:pt x="667" y="0"/>
                  </a:cubicBezTo>
                  <a:cubicBezTo>
                    <a:pt x="667" y="329"/>
                    <a:pt x="667" y="329"/>
                    <a:pt x="667" y="329"/>
                  </a:cubicBezTo>
                  <a:cubicBezTo>
                    <a:pt x="295" y="329"/>
                    <a:pt x="295" y="329"/>
                    <a:pt x="295" y="329"/>
                  </a:cubicBezTo>
                  <a:lnTo>
                    <a:pt x="295" y="52"/>
                  </a:lnTo>
                  <a:close/>
                  <a:moveTo>
                    <a:pt x="284" y="329"/>
                  </a:moveTo>
                  <a:cubicBezTo>
                    <a:pt x="284" y="54"/>
                    <a:pt x="284" y="54"/>
                    <a:pt x="284" y="5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329"/>
                    <a:pt x="0" y="329"/>
                    <a:pt x="0" y="329"/>
                  </a:cubicBezTo>
                  <a:lnTo>
                    <a:pt x="284" y="329"/>
                  </a:lnTo>
                  <a:close/>
                  <a:moveTo>
                    <a:pt x="295" y="340"/>
                  </a:moveTo>
                  <a:cubicBezTo>
                    <a:pt x="295" y="616"/>
                    <a:pt x="295" y="616"/>
                    <a:pt x="295" y="616"/>
                  </a:cubicBezTo>
                  <a:cubicBezTo>
                    <a:pt x="667" y="668"/>
                    <a:pt x="667" y="668"/>
                    <a:pt x="667" y="668"/>
                  </a:cubicBezTo>
                  <a:cubicBezTo>
                    <a:pt x="667" y="340"/>
                    <a:pt x="667" y="340"/>
                    <a:pt x="667" y="340"/>
                  </a:cubicBezTo>
                  <a:lnTo>
                    <a:pt x="295" y="340"/>
                  </a:lnTo>
                  <a:close/>
                  <a:moveTo>
                    <a:pt x="284" y="340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575"/>
                    <a:pt x="0" y="575"/>
                    <a:pt x="0" y="575"/>
                  </a:cubicBezTo>
                  <a:cubicBezTo>
                    <a:pt x="284" y="615"/>
                    <a:pt x="284" y="615"/>
                    <a:pt x="284" y="615"/>
                  </a:cubicBezTo>
                  <a:lnTo>
                    <a:pt x="284" y="340"/>
                  </a:lnTo>
                  <a:close/>
                  <a:moveTo>
                    <a:pt x="3269" y="123"/>
                  </a:moveTo>
                  <a:cubicBezTo>
                    <a:pt x="3252" y="123"/>
                    <a:pt x="3252" y="123"/>
                    <a:pt x="3252" y="123"/>
                  </a:cubicBezTo>
                  <a:cubicBezTo>
                    <a:pt x="3245" y="129"/>
                    <a:pt x="3236" y="136"/>
                    <a:pt x="3227" y="142"/>
                  </a:cubicBezTo>
                  <a:cubicBezTo>
                    <a:pt x="3217" y="148"/>
                    <a:pt x="3207" y="154"/>
                    <a:pt x="3196" y="160"/>
                  </a:cubicBezTo>
                  <a:cubicBezTo>
                    <a:pt x="3185" y="166"/>
                    <a:pt x="3174" y="171"/>
                    <a:pt x="3163" y="176"/>
                  </a:cubicBezTo>
                  <a:cubicBezTo>
                    <a:pt x="3152" y="181"/>
                    <a:pt x="3141" y="185"/>
                    <a:pt x="3131" y="187"/>
                  </a:cubicBezTo>
                  <a:cubicBezTo>
                    <a:pt x="3131" y="234"/>
                    <a:pt x="3131" y="234"/>
                    <a:pt x="3131" y="234"/>
                  </a:cubicBezTo>
                  <a:cubicBezTo>
                    <a:pt x="3140" y="231"/>
                    <a:pt x="3149" y="228"/>
                    <a:pt x="3158" y="224"/>
                  </a:cubicBezTo>
                  <a:cubicBezTo>
                    <a:pt x="3168" y="221"/>
                    <a:pt x="3177" y="216"/>
                    <a:pt x="3185" y="212"/>
                  </a:cubicBezTo>
                  <a:cubicBezTo>
                    <a:pt x="3194" y="207"/>
                    <a:pt x="3201" y="203"/>
                    <a:pt x="3208" y="198"/>
                  </a:cubicBezTo>
                  <a:cubicBezTo>
                    <a:pt x="3215" y="194"/>
                    <a:pt x="3220" y="190"/>
                    <a:pt x="3223" y="186"/>
                  </a:cubicBezTo>
                  <a:cubicBezTo>
                    <a:pt x="3223" y="531"/>
                    <a:pt x="3223" y="531"/>
                    <a:pt x="3223" y="531"/>
                  </a:cubicBezTo>
                  <a:cubicBezTo>
                    <a:pt x="3269" y="531"/>
                    <a:pt x="3269" y="531"/>
                    <a:pt x="3269" y="531"/>
                  </a:cubicBezTo>
                  <a:lnTo>
                    <a:pt x="3269" y="123"/>
                  </a:lnTo>
                  <a:close/>
                  <a:moveTo>
                    <a:pt x="3465" y="125"/>
                  </a:moveTo>
                  <a:cubicBezTo>
                    <a:pt x="3443" y="125"/>
                    <a:pt x="3424" y="130"/>
                    <a:pt x="3407" y="139"/>
                  </a:cubicBezTo>
                  <a:cubicBezTo>
                    <a:pt x="3390" y="148"/>
                    <a:pt x="3376" y="162"/>
                    <a:pt x="3365" y="180"/>
                  </a:cubicBezTo>
                  <a:cubicBezTo>
                    <a:pt x="3354" y="198"/>
                    <a:pt x="3345" y="221"/>
                    <a:pt x="3339" y="247"/>
                  </a:cubicBezTo>
                  <a:cubicBezTo>
                    <a:pt x="3333" y="274"/>
                    <a:pt x="3331" y="305"/>
                    <a:pt x="3331" y="340"/>
                  </a:cubicBezTo>
                  <a:cubicBezTo>
                    <a:pt x="3331" y="371"/>
                    <a:pt x="3333" y="399"/>
                    <a:pt x="3339" y="424"/>
                  </a:cubicBezTo>
                  <a:cubicBezTo>
                    <a:pt x="3344" y="448"/>
                    <a:pt x="3353" y="469"/>
                    <a:pt x="3363" y="486"/>
                  </a:cubicBezTo>
                  <a:cubicBezTo>
                    <a:pt x="3374" y="503"/>
                    <a:pt x="3387" y="516"/>
                    <a:pt x="3403" y="525"/>
                  </a:cubicBezTo>
                  <a:cubicBezTo>
                    <a:pt x="3419" y="533"/>
                    <a:pt x="3436" y="538"/>
                    <a:pt x="3456" y="538"/>
                  </a:cubicBezTo>
                  <a:cubicBezTo>
                    <a:pt x="3478" y="538"/>
                    <a:pt x="3496" y="533"/>
                    <a:pt x="3513" y="524"/>
                  </a:cubicBezTo>
                  <a:cubicBezTo>
                    <a:pt x="3530" y="515"/>
                    <a:pt x="3544" y="501"/>
                    <a:pt x="3555" y="484"/>
                  </a:cubicBezTo>
                  <a:cubicBezTo>
                    <a:pt x="3566" y="466"/>
                    <a:pt x="3575" y="444"/>
                    <a:pt x="3581" y="418"/>
                  </a:cubicBezTo>
                  <a:cubicBezTo>
                    <a:pt x="3587" y="393"/>
                    <a:pt x="3590" y="363"/>
                    <a:pt x="3590" y="330"/>
                  </a:cubicBezTo>
                  <a:cubicBezTo>
                    <a:pt x="3590" y="194"/>
                    <a:pt x="3548" y="125"/>
                    <a:pt x="3465" y="125"/>
                  </a:cubicBezTo>
                  <a:close/>
                  <a:moveTo>
                    <a:pt x="3461" y="499"/>
                  </a:moveTo>
                  <a:cubicBezTo>
                    <a:pt x="3405" y="499"/>
                    <a:pt x="3377" y="445"/>
                    <a:pt x="3377" y="337"/>
                  </a:cubicBezTo>
                  <a:cubicBezTo>
                    <a:pt x="3377" y="222"/>
                    <a:pt x="3406" y="164"/>
                    <a:pt x="3463" y="164"/>
                  </a:cubicBezTo>
                  <a:cubicBezTo>
                    <a:pt x="3517" y="164"/>
                    <a:pt x="3544" y="221"/>
                    <a:pt x="3544" y="334"/>
                  </a:cubicBezTo>
                  <a:cubicBezTo>
                    <a:pt x="3544" y="444"/>
                    <a:pt x="3516" y="499"/>
                    <a:pt x="3461" y="499"/>
                  </a:cubicBezTo>
                  <a:close/>
                  <a:moveTo>
                    <a:pt x="1382" y="133"/>
                  </a:moveTo>
                  <a:cubicBezTo>
                    <a:pt x="1270" y="532"/>
                    <a:pt x="1270" y="532"/>
                    <a:pt x="1270" y="532"/>
                  </a:cubicBezTo>
                  <a:cubicBezTo>
                    <a:pt x="1215" y="532"/>
                    <a:pt x="1215" y="532"/>
                    <a:pt x="1215" y="532"/>
                  </a:cubicBezTo>
                  <a:cubicBezTo>
                    <a:pt x="1133" y="240"/>
                    <a:pt x="1133" y="240"/>
                    <a:pt x="1133" y="240"/>
                  </a:cubicBezTo>
                  <a:cubicBezTo>
                    <a:pt x="1130" y="229"/>
                    <a:pt x="1128" y="216"/>
                    <a:pt x="1127" y="200"/>
                  </a:cubicBezTo>
                  <a:cubicBezTo>
                    <a:pt x="1126" y="200"/>
                    <a:pt x="1126" y="200"/>
                    <a:pt x="1126" y="200"/>
                  </a:cubicBezTo>
                  <a:cubicBezTo>
                    <a:pt x="1124" y="214"/>
                    <a:pt x="1122" y="227"/>
                    <a:pt x="1118" y="240"/>
                  </a:cubicBezTo>
                  <a:cubicBezTo>
                    <a:pt x="1036" y="532"/>
                    <a:pt x="1036" y="532"/>
                    <a:pt x="1036" y="532"/>
                  </a:cubicBezTo>
                  <a:cubicBezTo>
                    <a:pt x="981" y="532"/>
                    <a:pt x="981" y="532"/>
                    <a:pt x="981" y="532"/>
                  </a:cubicBezTo>
                  <a:cubicBezTo>
                    <a:pt x="865" y="133"/>
                    <a:pt x="865" y="133"/>
                    <a:pt x="865" y="133"/>
                  </a:cubicBezTo>
                  <a:cubicBezTo>
                    <a:pt x="916" y="133"/>
                    <a:pt x="916" y="133"/>
                    <a:pt x="916" y="133"/>
                  </a:cubicBezTo>
                  <a:cubicBezTo>
                    <a:pt x="1001" y="439"/>
                    <a:pt x="1001" y="439"/>
                    <a:pt x="1001" y="439"/>
                  </a:cubicBezTo>
                  <a:cubicBezTo>
                    <a:pt x="1004" y="452"/>
                    <a:pt x="1007" y="466"/>
                    <a:pt x="1008" y="479"/>
                  </a:cubicBezTo>
                  <a:cubicBezTo>
                    <a:pt x="1009" y="479"/>
                    <a:pt x="1009" y="479"/>
                    <a:pt x="1009" y="479"/>
                  </a:cubicBezTo>
                  <a:cubicBezTo>
                    <a:pt x="1010" y="468"/>
                    <a:pt x="1013" y="454"/>
                    <a:pt x="1017" y="439"/>
                  </a:cubicBezTo>
                  <a:cubicBezTo>
                    <a:pt x="1106" y="133"/>
                    <a:pt x="1106" y="133"/>
                    <a:pt x="1106" y="133"/>
                  </a:cubicBezTo>
                  <a:cubicBezTo>
                    <a:pt x="1151" y="133"/>
                    <a:pt x="1151" y="133"/>
                    <a:pt x="1151" y="133"/>
                  </a:cubicBezTo>
                  <a:cubicBezTo>
                    <a:pt x="1235" y="441"/>
                    <a:pt x="1235" y="441"/>
                    <a:pt x="1235" y="441"/>
                  </a:cubicBezTo>
                  <a:cubicBezTo>
                    <a:pt x="1238" y="453"/>
                    <a:pt x="1240" y="465"/>
                    <a:pt x="1242" y="478"/>
                  </a:cubicBezTo>
                  <a:cubicBezTo>
                    <a:pt x="1243" y="478"/>
                    <a:pt x="1243" y="478"/>
                    <a:pt x="1243" y="478"/>
                  </a:cubicBezTo>
                  <a:cubicBezTo>
                    <a:pt x="1244" y="469"/>
                    <a:pt x="1246" y="456"/>
                    <a:pt x="1250" y="440"/>
                  </a:cubicBezTo>
                  <a:cubicBezTo>
                    <a:pt x="1332" y="133"/>
                    <a:pt x="1332" y="133"/>
                    <a:pt x="1332" y="133"/>
                  </a:cubicBezTo>
                  <a:lnTo>
                    <a:pt x="1382" y="133"/>
                  </a:lnTo>
                  <a:close/>
                  <a:moveTo>
                    <a:pt x="1475" y="153"/>
                  </a:moveTo>
                  <a:cubicBezTo>
                    <a:pt x="1475" y="162"/>
                    <a:pt x="1472" y="169"/>
                    <a:pt x="1466" y="174"/>
                  </a:cubicBezTo>
                  <a:cubicBezTo>
                    <a:pt x="1461" y="180"/>
                    <a:pt x="1453" y="183"/>
                    <a:pt x="1445" y="183"/>
                  </a:cubicBezTo>
                  <a:cubicBezTo>
                    <a:pt x="1437" y="183"/>
                    <a:pt x="1430" y="180"/>
                    <a:pt x="1424" y="175"/>
                  </a:cubicBezTo>
                  <a:cubicBezTo>
                    <a:pt x="1418" y="169"/>
                    <a:pt x="1416" y="162"/>
                    <a:pt x="1416" y="153"/>
                  </a:cubicBezTo>
                  <a:cubicBezTo>
                    <a:pt x="1416" y="145"/>
                    <a:pt x="1418" y="138"/>
                    <a:pt x="1424" y="132"/>
                  </a:cubicBezTo>
                  <a:cubicBezTo>
                    <a:pt x="1430" y="127"/>
                    <a:pt x="1437" y="124"/>
                    <a:pt x="1445" y="124"/>
                  </a:cubicBezTo>
                  <a:cubicBezTo>
                    <a:pt x="1454" y="124"/>
                    <a:pt x="1461" y="127"/>
                    <a:pt x="1467" y="132"/>
                  </a:cubicBezTo>
                  <a:cubicBezTo>
                    <a:pt x="1472" y="138"/>
                    <a:pt x="1475" y="145"/>
                    <a:pt x="1475" y="153"/>
                  </a:cubicBezTo>
                  <a:close/>
                  <a:moveTo>
                    <a:pt x="1468" y="532"/>
                  </a:moveTo>
                  <a:cubicBezTo>
                    <a:pt x="1422" y="532"/>
                    <a:pt x="1422" y="532"/>
                    <a:pt x="1422" y="532"/>
                  </a:cubicBezTo>
                  <a:cubicBezTo>
                    <a:pt x="1422" y="247"/>
                    <a:pt x="1422" y="247"/>
                    <a:pt x="1422" y="247"/>
                  </a:cubicBezTo>
                  <a:cubicBezTo>
                    <a:pt x="1468" y="247"/>
                    <a:pt x="1468" y="247"/>
                    <a:pt x="1468" y="247"/>
                  </a:cubicBezTo>
                  <a:lnTo>
                    <a:pt x="1468" y="532"/>
                  </a:lnTo>
                  <a:close/>
                  <a:moveTo>
                    <a:pt x="1772" y="532"/>
                  </a:moveTo>
                  <a:cubicBezTo>
                    <a:pt x="1726" y="532"/>
                    <a:pt x="1726" y="532"/>
                    <a:pt x="1726" y="532"/>
                  </a:cubicBezTo>
                  <a:cubicBezTo>
                    <a:pt x="1726" y="369"/>
                    <a:pt x="1726" y="369"/>
                    <a:pt x="1726" y="369"/>
                  </a:cubicBezTo>
                  <a:cubicBezTo>
                    <a:pt x="1726" y="309"/>
                    <a:pt x="1704" y="279"/>
                    <a:pt x="1660" y="279"/>
                  </a:cubicBezTo>
                  <a:cubicBezTo>
                    <a:pt x="1638" y="279"/>
                    <a:pt x="1619" y="288"/>
                    <a:pt x="1604" y="305"/>
                  </a:cubicBezTo>
                  <a:cubicBezTo>
                    <a:pt x="1589" y="322"/>
                    <a:pt x="1581" y="343"/>
                    <a:pt x="1581" y="369"/>
                  </a:cubicBezTo>
                  <a:cubicBezTo>
                    <a:pt x="1581" y="532"/>
                    <a:pt x="1581" y="532"/>
                    <a:pt x="1581" y="532"/>
                  </a:cubicBezTo>
                  <a:cubicBezTo>
                    <a:pt x="1536" y="532"/>
                    <a:pt x="1536" y="532"/>
                    <a:pt x="1536" y="532"/>
                  </a:cubicBezTo>
                  <a:cubicBezTo>
                    <a:pt x="1536" y="247"/>
                    <a:pt x="1536" y="247"/>
                    <a:pt x="1536" y="247"/>
                  </a:cubicBezTo>
                  <a:cubicBezTo>
                    <a:pt x="1581" y="247"/>
                    <a:pt x="1581" y="247"/>
                    <a:pt x="1581" y="247"/>
                  </a:cubicBezTo>
                  <a:cubicBezTo>
                    <a:pt x="1581" y="294"/>
                    <a:pt x="1581" y="294"/>
                    <a:pt x="1581" y="294"/>
                  </a:cubicBezTo>
                  <a:cubicBezTo>
                    <a:pt x="1583" y="294"/>
                    <a:pt x="1583" y="294"/>
                    <a:pt x="1583" y="294"/>
                  </a:cubicBezTo>
                  <a:cubicBezTo>
                    <a:pt x="1604" y="258"/>
                    <a:pt x="1635" y="240"/>
                    <a:pt x="1676" y="240"/>
                  </a:cubicBezTo>
                  <a:cubicBezTo>
                    <a:pt x="1707" y="240"/>
                    <a:pt x="1731" y="250"/>
                    <a:pt x="1747" y="271"/>
                  </a:cubicBezTo>
                  <a:cubicBezTo>
                    <a:pt x="1764" y="291"/>
                    <a:pt x="1772" y="320"/>
                    <a:pt x="1772" y="358"/>
                  </a:cubicBezTo>
                  <a:lnTo>
                    <a:pt x="1772" y="532"/>
                  </a:lnTo>
                  <a:close/>
                  <a:moveTo>
                    <a:pt x="2087" y="532"/>
                  </a:moveTo>
                  <a:cubicBezTo>
                    <a:pt x="2041" y="532"/>
                    <a:pt x="2041" y="532"/>
                    <a:pt x="2041" y="532"/>
                  </a:cubicBezTo>
                  <a:cubicBezTo>
                    <a:pt x="2041" y="483"/>
                    <a:pt x="2041" y="483"/>
                    <a:pt x="2041" y="483"/>
                  </a:cubicBezTo>
                  <a:cubicBezTo>
                    <a:pt x="2040" y="483"/>
                    <a:pt x="2040" y="483"/>
                    <a:pt x="2040" y="483"/>
                  </a:cubicBezTo>
                  <a:cubicBezTo>
                    <a:pt x="2019" y="520"/>
                    <a:pt x="1986" y="539"/>
                    <a:pt x="1942" y="539"/>
                  </a:cubicBezTo>
                  <a:cubicBezTo>
                    <a:pt x="1906" y="539"/>
                    <a:pt x="1878" y="526"/>
                    <a:pt x="1856" y="500"/>
                  </a:cubicBezTo>
                  <a:cubicBezTo>
                    <a:pt x="1835" y="474"/>
                    <a:pt x="1824" y="440"/>
                    <a:pt x="1824" y="396"/>
                  </a:cubicBezTo>
                  <a:cubicBezTo>
                    <a:pt x="1824" y="349"/>
                    <a:pt x="1836" y="312"/>
                    <a:pt x="1860" y="283"/>
                  </a:cubicBezTo>
                  <a:cubicBezTo>
                    <a:pt x="1883" y="255"/>
                    <a:pt x="1915" y="240"/>
                    <a:pt x="1955" y="240"/>
                  </a:cubicBezTo>
                  <a:cubicBezTo>
                    <a:pt x="1993" y="240"/>
                    <a:pt x="2022" y="256"/>
                    <a:pt x="2040" y="286"/>
                  </a:cubicBezTo>
                  <a:cubicBezTo>
                    <a:pt x="2041" y="286"/>
                    <a:pt x="2041" y="286"/>
                    <a:pt x="2041" y="286"/>
                  </a:cubicBezTo>
                  <a:cubicBezTo>
                    <a:pt x="2041" y="110"/>
                    <a:pt x="2041" y="110"/>
                    <a:pt x="2041" y="110"/>
                  </a:cubicBezTo>
                  <a:cubicBezTo>
                    <a:pt x="2087" y="110"/>
                    <a:pt x="2087" y="110"/>
                    <a:pt x="2087" y="110"/>
                  </a:cubicBezTo>
                  <a:lnTo>
                    <a:pt x="2087" y="532"/>
                  </a:lnTo>
                  <a:close/>
                  <a:moveTo>
                    <a:pt x="2041" y="403"/>
                  </a:moveTo>
                  <a:cubicBezTo>
                    <a:pt x="2041" y="361"/>
                    <a:pt x="2041" y="361"/>
                    <a:pt x="2041" y="361"/>
                  </a:cubicBezTo>
                  <a:cubicBezTo>
                    <a:pt x="2041" y="338"/>
                    <a:pt x="2033" y="318"/>
                    <a:pt x="2018" y="303"/>
                  </a:cubicBezTo>
                  <a:cubicBezTo>
                    <a:pt x="2002" y="287"/>
                    <a:pt x="1983" y="279"/>
                    <a:pt x="1960" y="279"/>
                  </a:cubicBezTo>
                  <a:cubicBezTo>
                    <a:pt x="1933" y="279"/>
                    <a:pt x="1911" y="289"/>
                    <a:pt x="1895" y="310"/>
                  </a:cubicBezTo>
                  <a:cubicBezTo>
                    <a:pt x="1879" y="330"/>
                    <a:pt x="1871" y="358"/>
                    <a:pt x="1871" y="394"/>
                  </a:cubicBezTo>
                  <a:cubicBezTo>
                    <a:pt x="1871" y="427"/>
                    <a:pt x="1879" y="452"/>
                    <a:pt x="1894" y="471"/>
                  </a:cubicBezTo>
                  <a:cubicBezTo>
                    <a:pt x="1909" y="490"/>
                    <a:pt x="1929" y="500"/>
                    <a:pt x="1955" y="500"/>
                  </a:cubicBezTo>
                  <a:cubicBezTo>
                    <a:pt x="1980" y="500"/>
                    <a:pt x="2001" y="491"/>
                    <a:pt x="2017" y="473"/>
                  </a:cubicBezTo>
                  <a:cubicBezTo>
                    <a:pt x="2033" y="454"/>
                    <a:pt x="2041" y="431"/>
                    <a:pt x="2041" y="403"/>
                  </a:cubicBezTo>
                  <a:close/>
                  <a:moveTo>
                    <a:pt x="2425" y="388"/>
                  </a:moveTo>
                  <a:cubicBezTo>
                    <a:pt x="2425" y="434"/>
                    <a:pt x="2412" y="470"/>
                    <a:pt x="2387" y="497"/>
                  </a:cubicBezTo>
                  <a:cubicBezTo>
                    <a:pt x="2361" y="525"/>
                    <a:pt x="2327" y="539"/>
                    <a:pt x="2284" y="539"/>
                  </a:cubicBezTo>
                  <a:cubicBezTo>
                    <a:pt x="2242" y="539"/>
                    <a:pt x="2208" y="525"/>
                    <a:pt x="2183" y="499"/>
                  </a:cubicBezTo>
                  <a:cubicBezTo>
                    <a:pt x="2158" y="472"/>
                    <a:pt x="2145" y="437"/>
                    <a:pt x="2145" y="393"/>
                  </a:cubicBezTo>
                  <a:cubicBezTo>
                    <a:pt x="2145" y="346"/>
                    <a:pt x="2158" y="309"/>
                    <a:pt x="2184" y="281"/>
                  </a:cubicBezTo>
                  <a:cubicBezTo>
                    <a:pt x="2210" y="254"/>
                    <a:pt x="2245" y="240"/>
                    <a:pt x="2290" y="240"/>
                  </a:cubicBezTo>
                  <a:cubicBezTo>
                    <a:pt x="2332" y="240"/>
                    <a:pt x="2366" y="253"/>
                    <a:pt x="2389" y="280"/>
                  </a:cubicBezTo>
                  <a:cubicBezTo>
                    <a:pt x="2413" y="306"/>
                    <a:pt x="2425" y="342"/>
                    <a:pt x="2425" y="388"/>
                  </a:cubicBezTo>
                  <a:close/>
                  <a:moveTo>
                    <a:pt x="2379" y="390"/>
                  </a:moveTo>
                  <a:cubicBezTo>
                    <a:pt x="2379" y="354"/>
                    <a:pt x="2371" y="327"/>
                    <a:pt x="2355" y="308"/>
                  </a:cubicBezTo>
                  <a:cubicBezTo>
                    <a:pt x="2339" y="289"/>
                    <a:pt x="2316" y="279"/>
                    <a:pt x="2287" y="279"/>
                  </a:cubicBezTo>
                  <a:cubicBezTo>
                    <a:pt x="2258" y="279"/>
                    <a:pt x="2234" y="289"/>
                    <a:pt x="2217" y="308"/>
                  </a:cubicBezTo>
                  <a:cubicBezTo>
                    <a:pt x="2200" y="328"/>
                    <a:pt x="2192" y="356"/>
                    <a:pt x="2192" y="391"/>
                  </a:cubicBezTo>
                  <a:cubicBezTo>
                    <a:pt x="2192" y="425"/>
                    <a:pt x="2200" y="452"/>
                    <a:pt x="2218" y="471"/>
                  </a:cubicBezTo>
                  <a:cubicBezTo>
                    <a:pt x="2235" y="490"/>
                    <a:pt x="2258" y="500"/>
                    <a:pt x="2287" y="500"/>
                  </a:cubicBezTo>
                  <a:cubicBezTo>
                    <a:pt x="2317" y="500"/>
                    <a:pt x="2339" y="490"/>
                    <a:pt x="2355" y="471"/>
                  </a:cubicBezTo>
                  <a:cubicBezTo>
                    <a:pt x="2371" y="453"/>
                    <a:pt x="2379" y="425"/>
                    <a:pt x="2379" y="390"/>
                  </a:cubicBezTo>
                  <a:close/>
                  <a:moveTo>
                    <a:pt x="2842" y="247"/>
                  </a:moveTo>
                  <a:cubicBezTo>
                    <a:pt x="2757" y="532"/>
                    <a:pt x="2757" y="532"/>
                    <a:pt x="2757" y="532"/>
                  </a:cubicBezTo>
                  <a:cubicBezTo>
                    <a:pt x="2710" y="532"/>
                    <a:pt x="2710" y="532"/>
                    <a:pt x="2710" y="532"/>
                  </a:cubicBezTo>
                  <a:cubicBezTo>
                    <a:pt x="2651" y="328"/>
                    <a:pt x="2651" y="328"/>
                    <a:pt x="2651" y="328"/>
                  </a:cubicBezTo>
                  <a:cubicBezTo>
                    <a:pt x="2649" y="321"/>
                    <a:pt x="2648" y="312"/>
                    <a:pt x="2647" y="302"/>
                  </a:cubicBezTo>
                  <a:cubicBezTo>
                    <a:pt x="2646" y="302"/>
                    <a:pt x="2646" y="302"/>
                    <a:pt x="2646" y="302"/>
                  </a:cubicBezTo>
                  <a:cubicBezTo>
                    <a:pt x="2645" y="308"/>
                    <a:pt x="2643" y="317"/>
                    <a:pt x="2640" y="328"/>
                  </a:cubicBezTo>
                  <a:cubicBezTo>
                    <a:pt x="2576" y="532"/>
                    <a:pt x="2576" y="532"/>
                    <a:pt x="2576" y="532"/>
                  </a:cubicBezTo>
                  <a:cubicBezTo>
                    <a:pt x="2531" y="532"/>
                    <a:pt x="2531" y="532"/>
                    <a:pt x="2531" y="532"/>
                  </a:cubicBezTo>
                  <a:cubicBezTo>
                    <a:pt x="2445" y="247"/>
                    <a:pt x="2445" y="247"/>
                    <a:pt x="2445" y="247"/>
                  </a:cubicBezTo>
                  <a:cubicBezTo>
                    <a:pt x="2493" y="247"/>
                    <a:pt x="2493" y="247"/>
                    <a:pt x="2493" y="247"/>
                  </a:cubicBezTo>
                  <a:cubicBezTo>
                    <a:pt x="2551" y="461"/>
                    <a:pt x="2551" y="461"/>
                    <a:pt x="2551" y="461"/>
                  </a:cubicBezTo>
                  <a:cubicBezTo>
                    <a:pt x="2553" y="469"/>
                    <a:pt x="2554" y="477"/>
                    <a:pt x="2555" y="487"/>
                  </a:cubicBezTo>
                  <a:cubicBezTo>
                    <a:pt x="2557" y="487"/>
                    <a:pt x="2557" y="487"/>
                    <a:pt x="2557" y="487"/>
                  </a:cubicBezTo>
                  <a:cubicBezTo>
                    <a:pt x="2558" y="480"/>
                    <a:pt x="2559" y="471"/>
                    <a:pt x="2563" y="461"/>
                  </a:cubicBezTo>
                  <a:cubicBezTo>
                    <a:pt x="2628" y="247"/>
                    <a:pt x="2628" y="247"/>
                    <a:pt x="2628" y="247"/>
                  </a:cubicBezTo>
                  <a:cubicBezTo>
                    <a:pt x="2670" y="247"/>
                    <a:pt x="2670" y="247"/>
                    <a:pt x="2670" y="247"/>
                  </a:cubicBezTo>
                  <a:cubicBezTo>
                    <a:pt x="2729" y="462"/>
                    <a:pt x="2729" y="462"/>
                    <a:pt x="2729" y="462"/>
                  </a:cubicBezTo>
                  <a:cubicBezTo>
                    <a:pt x="2731" y="469"/>
                    <a:pt x="2732" y="477"/>
                    <a:pt x="2733" y="487"/>
                  </a:cubicBezTo>
                  <a:cubicBezTo>
                    <a:pt x="2735" y="487"/>
                    <a:pt x="2735" y="487"/>
                    <a:pt x="2735" y="487"/>
                  </a:cubicBezTo>
                  <a:cubicBezTo>
                    <a:pt x="2735" y="478"/>
                    <a:pt x="2737" y="470"/>
                    <a:pt x="2739" y="462"/>
                  </a:cubicBezTo>
                  <a:cubicBezTo>
                    <a:pt x="2797" y="247"/>
                    <a:pt x="2797" y="247"/>
                    <a:pt x="2797" y="247"/>
                  </a:cubicBezTo>
                  <a:lnTo>
                    <a:pt x="2842" y="247"/>
                  </a:lnTo>
                  <a:close/>
                  <a:moveTo>
                    <a:pt x="3039" y="456"/>
                  </a:moveTo>
                  <a:cubicBezTo>
                    <a:pt x="3039" y="480"/>
                    <a:pt x="3029" y="500"/>
                    <a:pt x="3010" y="516"/>
                  </a:cubicBezTo>
                  <a:cubicBezTo>
                    <a:pt x="2991" y="531"/>
                    <a:pt x="2966" y="539"/>
                    <a:pt x="2935" y="539"/>
                  </a:cubicBezTo>
                  <a:cubicBezTo>
                    <a:pt x="2908" y="539"/>
                    <a:pt x="2884" y="533"/>
                    <a:pt x="2864" y="521"/>
                  </a:cubicBezTo>
                  <a:cubicBezTo>
                    <a:pt x="2864" y="473"/>
                    <a:pt x="2864" y="473"/>
                    <a:pt x="2864" y="473"/>
                  </a:cubicBezTo>
                  <a:cubicBezTo>
                    <a:pt x="2886" y="491"/>
                    <a:pt x="2911" y="500"/>
                    <a:pt x="2938" y="500"/>
                  </a:cubicBezTo>
                  <a:cubicBezTo>
                    <a:pt x="2974" y="500"/>
                    <a:pt x="2992" y="487"/>
                    <a:pt x="2992" y="460"/>
                  </a:cubicBezTo>
                  <a:cubicBezTo>
                    <a:pt x="2992" y="449"/>
                    <a:pt x="2989" y="441"/>
                    <a:pt x="2982" y="434"/>
                  </a:cubicBezTo>
                  <a:cubicBezTo>
                    <a:pt x="2975" y="427"/>
                    <a:pt x="2959" y="418"/>
                    <a:pt x="2934" y="406"/>
                  </a:cubicBezTo>
                  <a:cubicBezTo>
                    <a:pt x="2908" y="396"/>
                    <a:pt x="2891" y="384"/>
                    <a:pt x="2880" y="372"/>
                  </a:cubicBezTo>
                  <a:cubicBezTo>
                    <a:pt x="2870" y="360"/>
                    <a:pt x="2865" y="343"/>
                    <a:pt x="2865" y="323"/>
                  </a:cubicBezTo>
                  <a:cubicBezTo>
                    <a:pt x="2865" y="299"/>
                    <a:pt x="2874" y="280"/>
                    <a:pt x="2893" y="264"/>
                  </a:cubicBezTo>
                  <a:cubicBezTo>
                    <a:pt x="2912" y="248"/>
                    <a:pt x="2936" y="240"/>
                    <a:pt x="2965" y="240"/>
                  </a:cubicBezTo>
                  <a:cubicBezTo>
                    <a:pt x="2987" y="240"/>
                    <a:pt x="3008" y="245"/>
                    <a:pt x="3026" y="254"/>
                  </a:cubicBezTo>
                  <a:cubicBezTo>
                    <a:pt x="3026" y="299"/>
                    <a:pt x="3026" y="299"/>
                    <a:pt x="3026" y="299"/>
                  </a:cubicBezTo>
                  <a:cubicBezTo>
                    <a:pt x="3007" y="286"/>
                    <a:pt x="2986" y="279"/>
                    <a:pt x="2961" y="279"/>
                  </a:cubicBezTo>
                  <a:cubicBezTo>
                    <a:pt x="2946" y="279"/>
                    <a:pt x="2934" y="283"/>
                    <a:pt x="2925" y="290"/>
                  </a:cubicBezTo>
                  <a:cubicBezTo>
                    <a:pt x="2916" y="298"/>
                    <a:pt x="2911" y="307"/>
                    <a:pt x="2911" y="319"/>
                  </a:cubicBezTo>
                  <a:cubicBezTo>
                    <a:pt x="2911" y="332"/>
                    <a:pt x="2915" y="341"/>
                    <a:pt x="2922" y="348"/>
                  </a:cubicBezTo>
                  <a:cubicBezTo>
                    <a:pt x="2929" y="355"/>
                    <a:pt x="2943" y="363"/>
                    <a:pt x="2965" y="372"/>
                  </a:cubicBezTo>
                  <a:cubicBezTo>
                    <a:pt x="2993" y="383"/>
                    <a:pt x="3012" y="396"/>
                    <a:pt x="3022" y="408"/>
                  </a:cubicBezTo>
                  <a:cubicBezTo>
                    <a:pt x="3033" y="421"/>
                    <a:pt x="3039" y="437"/>
                    <a:pt x="3039" y="45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pPr defTabSz="932563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30738" y="3242717"/>
              <a:ext cx="4122410" cy="54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 defTabSz="932563">
                <a:lnSpc>
                  <a:spcPct val="90000"/>
                </a:lnSpc>
                <a:spcAft>
                  <a:spcPts val="600"/>
                </a:spcAft>
              </a:pPr>
              <a:r>
                <a:rPr lang="en-US" sz="2400" dirty="0">
                  <a:solidFill>
                    <a:srgbClr val="FFFFFF"/>
                  </a:solidFill>
                </a:rPr>
                <a:t>for Enterprise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38250" y="4319436"/>
            <a:ext cx="1317012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b="1" dirty="0" smtClean="0">
                <a:solidFill>
                  <a:srgbClr val="FFFFFF"/>
                </a:solidFill>
              </a:rPr>
              <a:t>Be more productive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68603" y="4319436"/>
            <a:ext cx="2015365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b="1" dirty="0">
                <a:solidFill>
                  <a:srgbClr val="FFFFFF"/>
                </a:solidFill>
              </a:rPr>
              <a:t>Innovative devices for </a:t>
            </a:r>
            <a:r>
              <a:rPr lang="en-US" b="1" dirty="0" smtClean="0">
                <a:solidFill>
                  <a:srgbClr val="FFFFFF"/>
                </a:solidFill>
              </a:rPr>
              <a:t>your business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63902" y="4313194"/>
            <a:ext cx="2618170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b="1" dirty="0">
                <a:solidFill>
                  <a:srgbClr val="FFFFFF"/>
                </a:solidFill>
              </a:rPr>
              <a:t>Managed for continuous innovation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97308" y="4319436"/>
            <a:ext cx="2639975" cy="4985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32394">
              <a:lnSpc>
                <a:spcPct val="90000"/>
              </a:lnSpc>
              <a:spcBef>
                <a:spcPts val="612"/>
              </a:spcBef>
              <a:defRPr/>
            </a:pPr>
            <a:r>
              <a:rPr lang="en-US" b="1" dirty="0">
                <a:solidFill>
                  <a:srgbClr val="FFFFFF"/>
                </a:solidFill>
              </a:rPr>
              <a:t>Protection against modern security </a:t>
            </a:r>
            <a:r>
              <a:rPr lang="en-US" b="1" dirty="0" smtClean="0">
                <a:solidFill>
                  <a:srgbClr val="FFFFFF"/>
                </a:solidFill>
              </a:rPr>
              <a:t>threats</a:t>
            </a:r>
            <a:endParaRPr lang="en-US" b="1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238250" y="3451542"/>
            <a:ext cx="9897243" cy="0"/>
          </a:xfrm>
          <a:prstGeom prst="line">
            <a:avLst/>
          </a:prstGeom>
          <a:ln w="28575">
            <a:solidFill>
              <a:schemeClr val="tx1">
                <a:alpha val="50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674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5141" y="1059132"/>
            <a:ext cx="2743200" cy="2743200"/>
          </a:xfrm>
          <a:prstGeom prst="ellipse">
            <a:avLst/>
          </a:prstGeom>
          <a:solidFill>
            <a:srgbClr val="0078D7"/>
          </a:solidFill>
          <a:ln w="180975" cmpd="thinThick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825141" y="3813549"/>
            <a:ext cx="5591006" cy="621858"/>
          </a:xfrm>
          <a:prstGeom prst="rect">
            <a:avLst/>
          </a:prstGeom>
          <a:noFill/>
        </p:spPr>
        <p:txBody>
          <a:bodyPr wrap="square" lIns="91427" tIns="143330" rIns="91427" bIns="143330" rtlCol="0" anchor="ctr">
            <a:spAutoFit/>
          </a:bodyPr>
          <a:lstStyle/>
          <a:p>
            <a:pPr defTabSz="932205">
              <a:lnSpc>
                <a:spcPct val="90000"/>
              </a:lnSpc>
            </a:pPr>
            <a:r>
              <a:rPr lang="en-US" sz="2400" b="1" spc="-50" dirty="0">
                <a:solidFill>
                  <a:srgbClr val="FFFFFF"/>
                </a:solidFill>
                <a:ea typeface="Segoe UI Black" panose="020B0A02040204020203" pitchFamily="34" charset="0"/>
                <a:cs typeface="Segoe UI Black" panose="020B0A02040204020203" pitchFamily="34" charset="0"/>
              </a:rPr>
              <a:t>Consumer devices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25141" y="4401133"/>
            <a:ext cx="3613712" cy="2177467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7" tIns="91427" rIns="91427" bIns="931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Updates installed via Windows Update as they arrive</a:t>
            </a:r>
          </a:p>
          <a:p>
            <a:pPr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Keeping hundreds of millions </a:t>
            </a:r>
            <a:b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</a:b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of consumers up to date </a:t>
            </a:r>
          </a:p>
          <a:p>
            <a:pPr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Large and diverse user base helps drive quality of the OS updates</a:t>
            </a:r>
          </a:p>
          <a:p>
            <a:pPr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BYOD devices are up to date &amp; secure</a:t>
            </a:r>
          </a:p>
          <a:p>
            <a:pPr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endParaRPr lang="en-US" sz="1599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055868" y="4993741"/>
            <a:ext cx="3547369" cy="1318897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7" tIns="91427" rIns="91427" bIns="931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No new functionality on </a:t>
            </a:r>
            <a:b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</a:b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long term servicing branch </a:t>
            </a:r>
          </a:p>
          <a:p>
            <a:pPr algn="r"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Regular security updates </a:t>
            </a:r>
          </a:p>
          <a:p>
            <a:pPr algn="r"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ea typeface="Segoe UI" pitchFamily="34" charset="0"/>
                <a:cs typeface="Segoe UI" pitchFamily="34" charset="0"/>
              </a:rPr>
              <a:t>Control with WSUS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8222" r="932"/>
          <a:stretch/>
        </p:blipFill>
        <p:spPr>
          <a:xfrm>
            <a:off x="8860037" y="1059132"/>
            <a:ext cx="2743200" cy="2743200"/>
          </a:xfrm>
          <a:prstGeom prst="ellipse">
            <a:avLst/>
          </a:prstGeom>
          <a:solidFill>
            <a:srgbClr val="0078D7"/>
          </a:solidFill>
          <a:ln w="180975" cmpd="thinThick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977269" y="3813549"/>
            <a:ext cx="5591006" cy="621858"/>
          </a:xfrm>
          <a:prstGeom prst="rect">
            <a:avLst/>
          </a:prstGeom>
          <a:noFill/>
        </p:spPr>
        <p:txBody>
          <a:bodyPr wrap="square" lIns="91427" tIns="143330" rIns="91427" bIns="143330" rtlCol="0" anchor="ctr">
            <a:spAutoFit/>
          </a:bodyPr>
          <a:lstStyle/>
          <a:p>
            <a:pPr algn="r" defTabSz="932205">
              <a:lnSpc>
                <a:spcPct val="90000"/>
              </a:lnSpc>
            </a:pPr>
            <a:r>
              <a:rPr lang="en-US" sz="2400" b="1" spc="-50" dirty="0">
                <a:solidFill>
                  <a:srgbClr val="FFFFFF"/>
                </a:solidFill>
                <a:cs typeface="Segoe UI Semibold" panose="020B0702040204020203" pitchFamily="34" charset="0"/>
              </a:rPr>
              <a:t>Special systems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8055868" y="4401133"/>
            <a:ext cx="3547369" cy="599334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7" tIns="91427" rIns="91427" bIns="931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defTabSz="931383" fontAlgn="base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</a:pPr>
            <a: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Examples: Air Traffic Control, </a:t>
            </a:r>
            <a:b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</a:br>
            <a: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Emergency Rooms</a:t>
            </a:r>
            <a:endParaRPr lang="en-US" sz="1599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32600" y="205856"/>
            <a:ext cx="7371274" cy="693032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 baseline="0" dirty="0">
                <a:ln w="3175">
                  <a:noFill/>
                </a:ln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 Semibold" panose="020B0702040204020203" pitchFamily="34" charset="0"/>
              </a:defRPr>
            </a:lvl1pPr>
          </a:lstStyle>
          <a:p>
            <a:pPr algn="ctr">
              <a:defRPr/>
            </a:pPr>
            <a:r>
              <a:rPr sz="4000">
                <a:latin typeface="Segoe UI Semibold" panose="020B0702040204020203" pitchFamily="34" charset="0"/>
              </a:rPr>
              <a:t>Windows as a Service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4436849" y="4401133"/>
            <a:ext cx="3547369" cy="1359460"/>
          </a:xfrm>
          <a:prstGeom prst="rect">
            <a:avLst/>
          </a:prstGeom>
          <a:solidFill>
            <a:srgbClr val="0078D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7" tIns="91427" rIns="91427" bIns="9318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1383" fontAlgn="base">
              <a:spcBef>
                <a:spcPct val="0"/>
              </a:spcBef>
              <a:spcAft>
                <a:spcPts val="1197"/>
              </a:spcAft>
            </a:pPr>
            <a: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Update their devices</a:t>
            </a:r>
            <a:b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</a:br>
            <a: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after features are validated</a:t>
            </a:r>
            <a:b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</a:br>
            <a:r>
              <a:rPr lang="en-US" sz="1599" dirty="0">
                <a:solidFill>
                  <a:srgbClr val="FFFFFF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in the market</a:t>
            </a:r>
          </a:p>
          <a:p>
            <a:pPr algn="ctr" defTabSz="931383" fontAlgn="base">
              <a:spcBef>
                <a:spcPct val="0"/>
              </a:spcBef>
              <a:spcAft>
                <a:spcPts val="1197"/>
              </a:spcAft>
            </a:pPr>
            <a:endParaRPr lang="en-US" sz="1599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933" y="1059132"/>
            <a:ext cx="2743200" cy="2743200"/>
          </a:xfrm>
          <a:prstGeom prst="ellipse">
            <a:avLst/>
          </a:prstGeom>
          <a:solidFill>
            <a:srgbClr val="0078D7"/>
          </a:solidFill>
          <a:ln w="180975" cmpd="thinThick"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4364830" y="3813549"/>
            <a:ext cx="3691407" cy="621858"/>
          </a:xfrm>
          <a:prstGeom prst="rect">
            <a:avLst/>
          </a:prstGeom>
          <a:noFill/>
        </p:spPr>
        <p:txBody>
          <a:bodyPr wrap="square" lIns="91427" tIns="143330" rIns="91427" bIns="143330" rtlCol="0" anchor="ctr">
            <a:spAutoFit/>
          </a:bodyPr>
          <a:lstStyle/>
          <a:p>
            <a:pPr algn="ctr" defTabSz="932205">
              <a:lnSpc>
                <a:spcPct val="90000"/>
              </a:lnSpc>
            </a:pPr>
            <a:r>
              <a:rPr lang="en-US" sz="2400" b="1" spc="-50" dirty="0">
                <a:solidFill>
                  <a:srgbClr val="FFFFFF"/>
                </a:solidFill>
                <a:cs typeface="Segoe UI Semibold" panose="020B0702040204020203" pitchFamily="34" charset="0"/>
              </a:rPr>
              <a:t>Business users</a:t>
            </a:r>
          </a:p>
        </p:txBody>
      </p:sp>
    </p:spTree>
    <p:extLst>
      <p:ext uri="{BB962C8B-B14F-4D97-AF65-F5344CB8AC3E}">
        <p14:creationId xmlns:p14="http://schemas.microsoft.com/office/powerpoint/2010/main" val="373814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089504" y="1530372"/>
            <a:ext cx="3749040" cy="34747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lIns="182880" tIns="228600" rIns="91414" bIns="143309" rtlCol="0" anchor="t" anchorCtr="0">
            <a:noAutofit/>
          </a:bodyPr>
          <a:lstStyle/>
          <a:p>
            <a:pPr defTabSz="932026">
              <a:lnSpc>
                <a:spcPct val="90000"/>
              </a:lnSpc>
            </a:pPr>
            <a:r>
              <a:rPr lang="en-US" sz="2400" b="1" spc="-50" dirty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Windows System </a:t>
            </a:r>
            <a:r>
              <a:rPr lang="en-US" sz="24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en-US" sz="24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Update </a:t>
            </a:r>
            <a:r>
              <a:rPr lang="en-US" sz="2400" b="1" spc="-50" dirty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Services </a:t>
            </a:r>
            <a:endParaRPr lang="en-US" sz="2400" b="1" spc="-50" dirty="0" smtClean="0">
              <a:solidFill>
                <a:srgbClr val="0078D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932026">
              <a:lnSpc>
                <a:spcPct val="90000"/>
              </a:lnSpc>
            </a:pPr>
            <a:r>
              <a:rPr lang="en-US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</a:t>
            </a:r>
            <a:r>
              <a:rPr lang="en-US" b="1" spc="-50" dirty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WSUS)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2811" y="1530372"/>
            <a:ext cx="3749040" cy="34747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lIns="182880" tIns="228600" rIns="91414" bIns="143309" rtlCol="0" anchor="t" anchorCtr="0">
            <a:noAutofit/>
          </a:bodyPr>
          <a:lstStyle/>
          <a:p>
            <a:pPr defTabSz="932026">
              <a:lnSpc>
                <a:spcPct val="90000"/>
              </a:lnSpc>
            </a:pPr>
            <a:r>
              <a:rPr lang="en-US" sz="2400" b="1" spc="-50" dirty="0">
                <a:solidFill>
                  <a:srgbClr val="0078D7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Windows Update </a:t>
            </a:r>
            <a:r>
              <a:rPr lang="en-US" sz="20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/>
            </a:r>
            <a:br>
              <a:rPr lang="en-US" sz="20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</a:br>
            <a:r>
              <a:rPr lang="en-US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(</a:t>
            </a:r>
            <a:r>
              <a:rPr lang="en-US" b="1" spc="-50" dirty="0">
                <a:solidFill>
                  <a:srgbClr val="0078D7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WU)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03899" y="2908171"/>
            <a:ext cx="3613199" cy="134317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4" tIns="91414" rIns="91414" bIns="9317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Consumer devices</a:t>
            </a:r>
          </a:p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BYOD </a:t>
            </a:r>
            <a:r>
              <a:rPr lang="en-US" sz="1600" dirty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Scenarios</a:t>
            </a:r>
          </a:p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Test Machines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8190080" y="2908171"/>
            <a:ext cx="3546866" cy="134317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4" tIns="91414" rIns="91414" bIns="9317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Special Systems </a:t>
            </a:r>
          </a:p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Factory floor machines</a:t>
            </a:r>
          </a:p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Emergency Room systems</a:t>
            </a:r>
            <a:endParaRPr lang="en-US" sz="1600" dirty="0">
              <a:solidFill>
                <a:srgbClr val="0078D7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5901" y="1530372"/>
            <a:ext cx="3749040" cy="34747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lIns="182880" tIns="228600" rIns="91414" bIns="143309" rtlCol="0" anchor="t" anchorCtr="0">
            <a:noAutofit/>
          </a:bodyPr>
          <a:lstStyle/>
          <a:p>
            <a:pPr defTabSz="932026">
              <a:lnSpc>
                <a:spcPct val="90000"/>
              </a:lnSpc>
            </a:pPr>
            <a:r>
              <a:rPr lang="en-US" sz="2400" b="1" spc="-50" dirty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Windows Update </a:t>
            </a:r>
            <a:r>
              <a:rPr lang="en-US" sz="24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/>
            </a:r>
            <a:br>
              <a:rPr lang="en-US" sz="24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US" sz="2400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for </a:t>
            </a:r>
            <a:r>
              <a:rPr lang="en-US" sz="2400" b="1" spc="-50" dirty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Business </a:t>
            </a:r>
            <a:endParaRPr lang="en-US" sz="2400" b="1" spc="-50" dirty="0" smtClean="0">
              <a:solidFill>
                <a:srgbClr val="0078D7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defTabSz="932026">
              <a:lnSpc>
                <a:spcPct val="90000"/>
              </a:lnSpc>
            </a:pPr>
            <a:r>
              <a:rPr lang="en-US" b="1" spc="-50" dirty="0" smtClean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(WUB</a:t>
            </a:r>
            <a:r>
              <a:rPr lang="en-US" b="1" spc="-50" dirty="0">
                <a:solidFill>
                  <a:srgbClr val="0078D7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4346989" y="2908171"/>
            <a:ext cx="3546865" cy="134317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4" tIns="91414" rIns="91414" bIns="9317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Knowledge Workers</a:t>
            </a:r>
          </a:p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Salesforce</a:t>
            </a:r>
          </a:p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r>
              <a:rPr lang="en-US" sz="1600" dirty="0" smtClean="0">
                <a:solidFill>
                  <a:srgbClr val="0078D7"/>
                </a:solidFill>
                <a:latin typeface="Segoe UI Semibold" panose="020B0702040204020203" pitchFamily="34" charset="0"/>
                <a:ea typeface="Segoe UI" pitchFamily="34" charset="0"/>
                <a:cs typeface="Segoe UI Semibold" panose="020B0702040204020203" pitchFamily="34" charset="0"/>
              </a:rPr>
              <a:t>Non mission critical systems</a:t>
            </a:r>
            <a:endParaRPr lang="en-US" sz="1600" dirty="0">
              <a:solidFill>
                <a:srgbClr val="0078D7"/>
              </a:solidFill>
              <a:latin typeface="Segoe UI Semibold" panose="020B0702040204020203" pitchFamily="34" charset="0"/>
              <a:ea typeface="Segoe UI" pitchFamily="34" charset="0"/>
              <a:cs typeface="Segoe UI Semibold" panose="020B0702040204020203" pitchFamily="34" charset="0"/>
            </a:endParaRPr>
          </a:p>
          <a:p>
            <a:pPr defTabSz="931204" fontAlgn="base">
              <a:spcBef>
                <a:spcPct val="0"/>
              </a:spcBef>
              <a:spcAft>
                <a:spcPts val="1200"/>
              </a:spcAft>
            </a:pPr>
            <a:endParaRPr lang="en-US" sz="1600" dirty="0">
              <a:solidFill>
                <a:srgbClr val="0078D7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251398" y="439921"/>
            <a:ext cx="11888787" cy="917575"/>
          </a:xfrm>
        </p:spPr>
        <p:txBody>
          <a:bodyPr/>
          <a:lstStyle/>
          <a:p>
            <a:r>
              <a:rPr lang="en-US" sz="4000" b="0" dirty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Release Deployment Options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73992" y="2823506"/>
            <a:ext cx="3407702" cy="0"/>
          </a:xfrm>
          <a:prstGeom prst="line">
            <a:avLst/>
          </a:prstGeom>
          <a:ln>
            <a:solidFill>
              <a:srgbClr val="0078D7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7082" y="2823506"/>
            <a:ext cx="3407702" cy="0"/>
          </a:xfrm>
          <a:prstGeom prst="line">
            <a:avLst/>
          </a:prstGeom>
          <a:ln>
            <a:solidFill>
              <a:srgbClr val="0078D7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60173" y="2823506"/>
            <a:ext cx="3407702" cy="0"/>
          </a:xfrm>
          <a:prstGeom prst="line">
            <a:avLst/>
          </a:prstGeom>
          <a:ln>
            <a:solidFill>
              <a:srgbClr val="0078D7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938860" y="6085071"/>
            <a:ext cx="3999308" cy="452398"/>
            <a:chOff x="7938860" y="6085071"/>
            <a:chExt cx="3999308" cy="452398"/>
          </a:xfrm>
        </p:grpSpPr>
        <p:sp>
          <p:nvSpPr>
            <p:cNvPr id="21" name="TextBox 20"/>
            <p:cNvSpPr txBox="1"/>
            <p:nvPr/>
          </p:nvSpPr>
          <p:spPr>
            <a:xfrm>
              <a:off x="7938860" y="6214321"/>
              <a:ext cx="3383358" cy="193899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Managed for Continuous Innovation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  <p:sp>
          <p:nvSpPr>
            <p:cNvPr id="23" name="Freeform 26"/>
            <p:cNvSpPr>
              <a:spLocks noEditPoints="1"/>
            </p:cNvSpPr>
            <p:nvPr/>
          </p:nvSpPr>
          <p:spPr bwMode="auto">
            <a:xfrm>
              <a:off x="11377987" y="6085071"/>
              <a:ext cx="560181" cy="452398"/>
            </a:xfrm>
            <a:custGeom>
              <a:avLst/>
              <a:gdLst>
                <a:gd name="T0" fmla="*/ 913 w 1219"/>
                <a:gd name="T1" fmla="*/ 603 h 985"/>
                <a:gd name="T2" fmla="*/ 1214 w 1219"/>
                <a:gd name="T3" fmla="*/ 523 h 985"/>
                <a:gd name="T4" fmla="*/ 1214 w 1219"/>
                <a:gd name="T5" fmla="*/ 660 h 985"/>
                <a:gd name="T6" fmla="*/ 1130 w 1219"/>
                <a:gd name="T7" fmla="*/ 732 h 985"/>
                <a:gd name="T8" fmla="*/ 1156 w 1219"/>
                <a:gd name="T9" fmla="*/ 814 h 985"/>
                <a:gd name="T10" fmla="*/ 1005 w 1219"/>
                <a:gd name="T11" fmla="*/ 873 h 985"/>
                <a:gd name="T12" fmla="*/ 937 w 1219"/>
                <a:gd name="T13" fmla="*/ 906 h 985"/>
                <a:gd name="T14" fmla="*/ 788 w 1219"/>
                <a:gd name="T15" fmla="*/ 985 h 985"/>
                <a:gd name="T16" fmla="*/ 749 w 1219"/>
                <a:gd name="T17" fmla="*/ 891 h 985"/>
                <a:gd name="T18" fmla="*/ 631 w 1219"/>
                <a:gd name="T19" fmla="*/ 899 h 985"/>
                <a:gd name="T20" fmla="*/ 533 w 1219"/>
                <a:gd name="T21" fmla="*/ 802 h 985"/>
                <a:gd name="T22" fmla="*/ 546 w 1219"/>
                <a:gd name="T23" fmla="*/ 689 h 985"/>
                <a:gd name="T24" fmla="*/ 463 w 1219"/>
                <a:gd name="T25" fmla="*/ 649 h 985"/>
                <a:gd name="T26" fmla="*/ 536 w 1219"/>
                <a:gd name="T27" fmla="*/ 501 h 985"/>
                <a:gd name="T28" fmla="*/ 563 w 1219"/>
                <a:gd name="T29" fmla="*/ 436 h 985"/>
                <a:gd name="T30" fmla="*/ 619 w 1219"/>
                <a:gd name="T31" fmla="*/ 279 h 985"/>
                <a:gd name="T32" fmla="*/ 706 w 1219"/>
                <a:gd name="T33" fmla="*/ 308 h 985"/>
                <a:gd name="T34" fmla="*/ 778 w 1219"/>
                <a:gd name="T35" fmla="*/ 230 h 985"/>
                <a:gd name="T36" fmla="*/ 915 w 1219"/>
                <a:gd name="T37" fmla="*/ 230 h 985"/>
                <a:gd name="T38" fmla="*/ 986 w 1219"/>
                <a:gd name="T39" fmla="*/ 307 h 985"/>
                <a:gd name="T40" fmla="*/ 1072 w 1219"/>
                <a:gd name="T41" fmla="*/ 279 h 985"/>
                <a:gd name="T42" fmla="*/ 1129 w 1219"/>
                <a:gd name="T43" fmla="*/ 434 h 985"/>
                <a:gd name="T44" fmla="*/ 1156 w 1219"/>
                <a:gd name="T45" fmla="*/ 501 h 985"/>
                <a:gd name="T46" fmla="*/ 1035 w 1219"/>
                <a:gd name="T47" fmla="*/ 603 h 985"/>
                <a:gd name="T48" fmla="*/ 846 w 1219"/>
                <a:gd name="T49" fmla="*/ 792 h 985"/>
                <a:gd name="T50" fmla="*/ 316 w 1219"/>
                <a:gd name="T51" fmla="*/ 263 h 985"/>
                <a:gd name="T52" fmla="*/ 526 w 1219"/>
                <a:gd name="T53" fmla="*/ 206 h 985"/>
                <a:gd name="T54" fmla="*/ 526 w 1219"/>
                <a:gd name="T55" fmla="*/ 302 h 985"/>
                <a:gd name="T56" fmla="*/ 468 w 1219"/>
                <a:gd name="T57" fmla="*/ 352 h 985"/>
                <a:gd name="T58" fmla="*/ 486 w 1219"/>
                <a:gd name="T59" fmla="*/ 410 h 985"/>
                <a:gd name="T60" fmla="*/ 380 w 1219"/>
                <a:gd name="T61" fmla="*/ 452 h 985"/>
                <a:gd name="T62" fmla="*/ 333 w 1219"/>
                <a:gd name="T63" fmla="*/ 475 h 985"/>
                <a:gd name="T64" fmla="*/ 229 w 1219"/>
                <a:gd name="T65" fmla="*/ 532 h 985"/>
                <a:gd name="T66" fmla="*/ 200 w 1219"/>
                <a:gd name="T67" fmla="*/ 465 h 985"/>
                <a:gd name="T68" fmla="*/ 118 w 1219"/>
                <a:gd name="T69" fmla="*/ 470 h 985"/>
                <a:gd name="T70" fmla="*/ 50 w 1219"/>
                <a:gd name="T71" fmla="*/ 402 h 985"/>
                <a:gd name="T72" fmla="*/ 59 w 1219"/>
                <a:gd name="T73" fmla="*/ 323 h 985"/>
                <a:gd name="T74" fmla="*/ 0 w 1219"/>
                <a:gd name="T75" fmla="*/ 295 h 985"/>
                <a:gd name="T76" fmla="*/ 53 w 1219"/>
                <a:gd name="T77" fmla="*/ 192 h 985"/>
                <a:gd name="T78" fmla="*/ 72 w 1219"/>
                <a:gd name="T79" fmla="*/ 146 h 985"/>
                <a:gd name="T80" fmla="*/ 109 w 1219"/>
                <a:gd name="T81" fmla="*/ 36 h 985"/>
                <a:gd name="T82" fmla="*/ 171 w 1219"/>
                <a:gd name="T83" fmla="*/ 56 h 985"/>
                <a:gd name="T84" fmla="*/ 222 w 1219"/>
                <a:gd name="T85" fmla="*/ 2 h 985"/>
                <a:gd name="T86" fmla="*/ 318 w 1219"/>
                <a:gd name="T87" fmla="*/ 2 h 985"/>
                <a:gd name="T88" fmla="*/ 368 w 1219"/>
                <a:gd name="T89" fmla="*/ 55 h 985"/>
                <a:gd name="T90" fmla="*/ 428 w 1219"/>
                <a:gd name="T91" fmla="*/ 36 h 985"/>
                <a:gd name="T92" fmla="*/ 467 w 1219"/>
                <a:gd name="T93" fmla="*/ 145 h 985"/>
                <a:gd name="T94" fmla="*/ 486 w 1219"/>
                <a:gd name="T95" fmla="*/ 192 h 985"/>
                <a:gd name="T96" fmla="*/ 401 w 1219"/>
                <a:gd name="T97" fmla="*/ 263 h 985"/>
                <a:gd name="T98" fmla="*/ 269 w 1219"/>
                <a:gd name="T99" fmla="*/ 395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19" h="985">
                  <a:moveTo>
                    <a:pt x="778" y="603"/>
                  </a:moveTo>
                  <a:cubicBezTo>
                    <a:pt x="778" y="566"/>
                    <a:pt x="808" y="536"/>
                    <a:pt x="845" y="536"/>
                  </a:cubicBezTo>
                  <a:cubicBezTo>
                    <a:pt x="882" y="536"/>
                    <a:pt x="913" y="566"/>
                    <a:pt x="913" y="603"/>
                  </a:cubicBezTo>
                  <a:cubicBezTo>
                    <a:pt x="913" y="640"/>
                    <a:pt x="882" y="670"/>
                    <a:pt x="845" y="670"/>
                  </a:cubicBezTo>
                  <a:cubicBezTo>
                    <a:pt x="808" y="670"/>
                    <a:pt x="778" y="640"/>
                    <a:pt x="778" y="603"/>
                  </a:cubicBezTo>
                  <a:close/>
                  <a:moveTo>
                    <a:pt x="1214" y="523"/>
                  </a:moveTo>
                  <a:cubicBezTo>
                    <a:pt x="1218" y="524"/>
                    <a:pt x="1219" y="529"/>
                    <a:pt x="1219" y="532"/>
                  </a:cubicBezTo>
                  <a:cubicBezTo>
                    <a:pt x="1219" y="532"/>
                    <a:pt x="1219" y="532"/>
                    <a:pt x="1219" y="649"/>
                  </a:cubicBezTo>
                  <a:cubicBezTo>
                    <a:pt x="1219" y="654"/>
                    <a:pt x="1218" y="658"/>
                    <a:pt x="1214" y="660"/>
                  </a:cubicBezTo>
                  <a:cubicBezTo>
                    <a:pt x="1214" y="660"/>
                    <a:pt x="1214" y="660"/>
                    <a:pt x="1157" y="680"/>
                  </a:cubicBezTo>
                  <a:cubicBezTo>
                    <a:pt x="1154" y="681"/>
                    <a:pt x="1149" y="686"/>
                    <a:pt x="1148" y="689"/>
                  </a:cubicBezTo>
                  <a:cubicBezTo>
                    <a:pt x="1148" y="689"/>
                    <a:pt x="1148" y="689"/>
                    <a:pt x="1130" y="732"/>
                  </a:cubicBezTo>
                  <a:cubicBezTo>
                    <a:pt x="1129" y="735"/>
                    <a:pt x="1129" y="742"/>
                    <a:pt x="1130" y="746"/>
                  </a:cubicBezTo>
                  <a:cubicBezTo>
                    <a:pt x="1130" y="746"/>
                    <a:pt x="1130" y="746"/>
                    <a:pt x="1157" y="802"/>
                  </a:cubicBezTo>
                  <a:cubicBezTo>
                    <a:pt x="1160" y="806"/>
                    <a:pt x="1159" y="812"/>
                    <a:pt x="1156" y="814"/>
                  </a:cubicBezTo>
                  <a:cubicBezTo>
                    <a:pt x="1156" y="814"/>
                    <a:pt x="1156" y="814"/>
                    <a:pt x="1072" y="897"/>
                  </a:cubicBezTo>
                  <a:cubicBezTo>
                    <a:pt x="1070" y="900"/>
                    <a:pt x="1064" y="902"/>
                    <a:pt x="1061" y="899"/>
                  </a:cubicBezTo>
                  <a:cubicBezTo>
                    <a:pt x="1061" y="899"/>
                    <a:pt x="1061" y="899"/>
                    <a:pt x="1005" y="873"/>
                  </a:cubicBezTo>
                  <a:cubicBezTo>
                    <a:pt x="1002" y="871"/>
                    <a:pt x="996" y="872"/>
                    <a:pt x="991" y="873"/>
                  </a:cubicBezTo>
                  <a:cubicBezTo>
                    <a:pt x="991" y="873"/>
                    <a:pt x="991" y="873"/>
                    <a:pt x="946" y="893"/>
                  </a:cubicBezTo>
                  <a:cubicBezTo>
                    <a:pt x="941" y="896"/>
                    <a:pt x="938" y="902"/>
                    <a:pt x="937" y="906"/>
                  </a:cubicBezTo>
                  <a:cubicBezTo>
                    <a:pt x="937" y="906"/>
                    <a:pt x="937" y="906"/>
                    <a:pt x="915" y="969"/>
                  </a:cubicBezTo>
                  <a:cubicBezTo>
                    <a:pt x="914" y="972"/>
                    <a:pt x="909" y="985"/>
                    <a:pt x="906" y="985"/>
                  </a:cubicBezTo>
                  <a:cubicBezTo>
                    <a:pt x="906" y="985"/>
                    <a:pt x="906" y="985"/>
                    <a:pt x="788" y="985"/>
                  </a:cubicBezTo>
                  <a:cubicBezTo>
                    <a:pt x="784" y="985"/>
                    <a:pt x="779" y="972"/>
                    <a:pt x="778" y="969"/>
                  </a:cubicBezTo>
                  <a:cubicBezTo>
                    <a:pt x="778" y="969"/>
                    <a:pt x="778" y="969"/>
                    <a:pt x="758" y="902"/>
                  </a:cubicBezTo>
                  <a:cubicBezTo>
                    <a:pt x="757" y="897"/>
                    <a:pt x="752" y="893"/>
                    <a:pt x="749" y="891"/>
                  </a:cubicBezTo>
                  <a:cubicBezTo>
                    <a:pt x="749" y="891"/>
                    <a:pt x="749" y="891"/>
                    <a:pt x="701" y="872"/>
                  </a:cubicBezTo>
                  <a:cubicBezTo>
                    <a:pt x="698" y="870"/>
                    <a:pt x="691" y="870"/>
                    <a:pt x="687" y="872"/>
                  </a:cubicBezTo>
                  <a:cubicBezTo>
                    <a:pt x="687" y="872"/>
                    <a:pt x="687" y="872"/>
                    <a:pt x="631" y="899"/>
                  </a:cubicBezTo>
                  <a:cubicBezTo>
                    <a:pt x="627" y="902"/>
                    <a:pt x="621" y="900"/>
                    <a:pt x="619" y="897"/>
                  </a:cubicBezTo>
                  <a:cubicBezTo>
                    <a:pt x="619" y="897"/>
                    <a:pt x="619" y="897"/>
                    <a:pt x="535" y="814"/>
                  </a:cubicBezTo>
                  <a:cubicBezTo>
                    <a:pt x="533" y="812"/>
                    <a:pt x="531" y="806"/>
                    <a:pt x="533" y="802"/>
                  </a:cubicBezTo>
                  <a:cubicBezTo>
                    <a:pt x="533" y="802"/>
                    <a:pt x="533" y="802"/>
                    <a:pt x="562" y="742"/>
                  </a:cubicBezTo>
                  <a:cubicBezTo>
                    <a:pt x="563" y="739"/>
                    <a:pt x="563" y="733"/>
                    <a:pt x="562" y="729"/>
                  </a:cubicBezTo>
                  <a:cubicBezTo>
                    <a:pt x="562" y="729"/>
                    <a:pt x="562" y="729"/>
                    <a:pt x="546" y="689"/>
                  </a:cubicBezTo>
                  <a:cubicBezTo>
                    <a:pt x="543" y="686"/>
                    <a:pt x="538" y="681"/>
                    <a:pt x="535" y="680"/>
                  </a:cubicBezTo>
                  <a:cubicBezTo>
                    <a:pt x="535" y="680"/>
                    <a:pt x="535" y="680"/>
                    <a:pt x="473" y="660"/>
                  </a:cubicBezTo>
                  <a:cubicBezTo>
                    <a:pt x="470" y="658"/>
                    <a:pt x="463" y="654"/>
                    <a:pt x="463" y="649"/>
                  </a:cubicBezTo>
                  <a:cubicBezTo>
                    <a:pt x="463" y="649"/>
                    <a:pt x="463" y="649"/>
                    <a:pt x="463" y="532"/>
                  </a:cubicBezTo>
                  <a:cubicBezTo>
                    <a:pt x="463" y="529"/>
                    <a:pt x="470" y="524"/>
                    <a:pt x="473" y="523"/>
                  </a:cubicBezTo>
                  <a:cubicBezTo>
                    <a:pt x="473" y="523"/>
                    <a:pt x="473" y="523"/>
                    <a:pt x="536" y="501"/>
                  </a:cubicBezTo>
                  <a:cubicBezTo>
                    <a:pt x="541" y="500"/>
                    <a:pt x="544" y="496"/>
                    <a:pt x="546" y="492"/>
                  </a:cubicBezTo>
                  <a:cubicBezTo>
                    <a:pt x="546" y="492"/>
                    <a:pt x="546" y="492"/>
                    <a:pt x="563" y="449"/>
                  </a:cubicBezTo>
                  <a:cubicBezTo>
                    <a:pt x="566" y="446"/>
                    <a:pt x="564" y="440"/>
                    <a:pt x="563" y="436"/>
                  </a:cubicBezTo>
                  <a:cubicBezTo>
                    <a:pt x="563" y="436"/>
                    <a:pt x="563" y="436"/>
                    <a:pt x="534" y="374"/>
                  </a:cubicBezTo>
                  <a:cubicBezTo>
                    <a:pt x="531" y="370"/>
                    <a:pt x="533" y="366"/>
                    <a:pt x="535" y="362"/>
                  </a:cubicBezTo>
                  <a:cubicBezTo>
                    <a:pt x="535" y="362"/>
                    <a:pt x="535" y="362"/>
                    <a:pt x="619" y="279"/>
                  </a:cubicBezTo>
                  <a:cubicBezTo>
                    <a:pt x="621" y="277"/>
                    <a:pt x="627" y="276"/>
                    <a:pt x="631" y="277"/>
                  </a:cubicBezTo>
                  <a:cubicBezTo>
                    <a:pt x="631" y="277"/>
                    <a:pt x="631" y="277"/>
                    <a:pt x="692" y="308"/>
                  </a:cubicBezTo>
                  <a:cubicBezTo>
                    <a:pt x="696" y="309"/>
                    <a:pt x="703" y="310"/>
                    <a:pt x="706" y="308"/>
                  </a:cubicBezTo>
                  <a:cubicBezTo>
                    <a:pt x="706" y="308"/>
                    <a:pt x="706" y="308"/>
                    <a:pt x="749" y="292"/>
                  </a:cubicBezTo>
                  <a:cubicBezTo>
                    <a:pt x="752" y="290"/>
                    <a:pt x="757" y="288"/>
                    <a:pt x="758" y="284"/>
                  </a:cubicBezTo>
                  <a:cubicBezTo>
                    <a:pt x="758" y="284"/>
                    <a:pt x="758" y="284"/>
                    <a:pt x="778" y="230"/>
                  </a:cubicBezTo>
                  <a:cubicBezTo>
                    <a:pt x="779" y="225"/>
                    <a:pt x="784" y="230"/>
                    <a:pt x="788" y="230"/>
                  </a:cubicBezTo>
                  <a:cubicBezTo>
                    <a:pt x="788" y="230"/>
                    <a:pt x="788" y="230"/>
                    <a:pt x="906" y="230"/>
                  </a:cubicBezTo>
                  <a:cubicBezTo>
                    <a:pt x="909" y="230"/>
                    <a:pt x="914" y="225"/>
                    <a:pt x="915" y="230"/>
                  </a:cubicBezTo>
                  <a:cubicBezTo>
                    <a:pt x="915" y="230"/>
                    <a:pt x="915" y="230"/>
                    <a:pt x="937" y="281"/>
                  </a:cubicBezTo>
                  <a:cubicBezTo>
                    <a:pt x="938" y="284"/>
                    <a:pt x="941" y="289"/>
                    <a:pt x="946" y="290"/>
                  </a:cubicBezTo>
                  <a:cubicBezTo>
                    <a:pt x="946" y="290"/>
                    <a:pt x="946" y="290"/>
                    <a:pt x="986" y="307"/>
                  </a:cubicBezTo>
                  <a:cubicBezTo>
                    <a:pt x="990" y="309"/>
                    <a:pt x="997" y="308"/>
                    <a:pt x="1000" y="307"/>
                  </a:cubicBezTo>
                  <a:cubicBezTo>
                    <a:pt x="1000" y="307"/>
                    <a:pt x="1000" y="307"/>
                    <a:pt x="1061" y="277"/>
                  </a:cubicBezTo>
                  <a:cubicBezTo>
                    <a:pt x="1064" y="276"/>
                    <a:pt x="1070" y="276"/>
                    <a:pt x="1072" y="279"/>
                  </a:cubicBezTo>
                  <a:cubicBezTo>
                    <a:pt x="1072" y="279"/>
                    <a:pt x="1072" y="279"/>
                    <a:pt x="1156" y="362"/>
                  </a:cubicBezTo>
                  <a:cubicBezTo>
                    <a:pt x="1159" y="366"/>
                    <a:pt x="1160" y="370"/>
                    <a:pt x="1157" y="374"/>
                  </a:cubicBezTo>
                  <a:cubicBezTo>
                    <a:pt x="1157" y="374"/>
                    <a:pt x="1157" y="374"/>
                    <a:pt x="1129" y="434"/>
                  </a:cubicBezTo>
                  <a:cubicBezTo>
                    <a:pt x="1127" y="438"/>
                    <a:pt x="1127" y="444"/>
                    <a:pt x="1129" y="447"/>
                  </a:cubicBezTo>
                  <a:cubicBezTo>
                    <a:pt x="1129" y="447"/>
                    <a:pt x="1129" y="447"/>
                    <a:pt x="1147" y="492"/>
                  </a:cubicBezTo>
                  <a:cubicBezTo>
                    <a:pt x="1149" y="496"/>
                    <a:pt x="1153" y="500"/>
                    <a:pt x="1156" y="501"/>
                  </a:cubicBezTo>
                  <a:cubicBezTo>
                    <a:pt x="1156" y="501"/>
                    <a:pt x="1156" y="501"/>
                    <a:pt x="1214" y="523"/>
                  </a:cubicBezTo>
                  <a:close/>
                  <a:moveTo>
                    <a:pt x="846" y="792"/>
                  </a:moveTo>
                  <a:cubicBezTo>
                    <a:pt x="950" y="792"/>
                    <a:pt x="1035" y="707"/>
                    <a:pt x="1035" y="603"/>
                  </a:cubicBezTo>
                  <a:cubicBezTo>
                    <a:pt x="1035" y="499"/>
                    <a:pt x="950" y="414"/>
                    <a:pt x="846" y="414"/>
                  </a:cubicBezTo>
                  <a:cubicBezTo>
                    <a:pt x="742" y="414"/>
                    <a:pt x="657" y="499"/>
                    <a:pt x="657" y="603"/>
                  </a:cubicBezTo>
                  <a:cubicBezTo>
                    <a:pt x="657" y="707"/>
                    <a:pt x="742" y="792"/>
                    <a:pt x="846" y="792"/>
                  </a:cubicBezTo>
                  <a:close/>
                  <a:moveTo>
                    <a:pt x="222" y="263"/>
                  </a:moveTo>
                  <a:cubicBezTo>
                    <a:pt x="222" y="289"/>
                    <a:pt x="243" y="310"/>
                    <a:pt x="269" y="310"/>
                  </a:cubicBezTo>
                  <a:cubicBezTo>
                    <a:pt x="295" y="310"/>
                    <a:pt x="316" y="289"/>
                    <a:pt x="316" y="263"/>
                  </a:cubicBezTo>
                  <a:cubicBezTo>
                    <a:pt x="316" y="237"/>
                    <a:pt x="295" y="216"/>
                    <a:pt x="269" y="216"/>
                  </a:cubicBezTo>
                  <a:cubicBezTo>
                    <a:pt x="243" y="216"/>
                    <a:pt x="222" y="237"/>
                    <a:pt x="222" y="263"/>
                  </a:cubicBezTo>
                  <a:close/>
                  <a:moveTo>
                    <a:pt x="526" y="206"/>
                  </a:moveTo>
                  <a:cubicBezTo>
                    <a:pt x="529" y="207"/>
                    <a:pt x="529" y="211"/>
                    <a:pt x="529" y="213"/>
                  </a:cubicBezTo>
                  <a:cubicBezTo>
                    <a:pt x="529" y="213"/>
                    <a:pt x="529" y="213"/>
                    <a:pt x="529" y="295"/>
                  </a:cubicBezTo>
                  <a:cubicBezTo>
                    <a:pt x="529" y="298"/>
                    <a:pt x="529" y="302"/>
                    <a:pt x="526" y="302"/>
                  </a:cubicBezTo>
                  <a:cubicBezTo>
                    <a:pt x="526" y="302"/>
                    <a:pt x="526" y="302"/>
                    <a:pt x="487" y="317"/>
                  </a:cubicBezTo>
                  <a:cubicBezTo>
                    <a:pt x="485" y="317"/>
                    <a:pt x="481" y="321"/>
                    <a:pt x="480" y="323"/>
                  </a:cubicBezTo>
                  <a:cubicBezTo>
                    <a:pt x="480" y="323"/>
                    <a:pt x="480" y="323"/>
                    <a:pt x="468" y="352"/>
                  </a:cubicBezTo>
                  <a:cubicBezTo>
                    <a:pt x="467" y="356"/>
                    <a:pt x="467" y="360"/>
                    <a:pt x="468" y="363"/>
                  </a:cubicBezTo>
                  <a:cubicBezTo>
                    <a:pt x="468" y="363"/>
                    <a:pt x="468" y="363"/>
                    <a:pt x="487" y="402"/>
                  </a:cubicBezTo>
                  <a:cubicBezTo>
                    <a:pt x="488" y="404"/>
                    <a:pt x="488" y="409"/>
                    <a:pt x="486" y="410"/>
                  </a:cubicBezTo>
                  <a:cubicBezTo>
                    <a:pt x="486" y="410"/>
                    <a:pt x="486" y="410"/>
                    <a:pt x="428" y="469"/>
                  </a:cubicBezTo>
                  <a:cubicBezTo>
                    <a:pt x="426" y="470"/>
                    <a:pt x="422" y="472"/>
                    <a:pt x="420" y="470"/>
                  </a:cubicBezTo>
                  <a:cubicBezTo>
                    <a:pt x="420" y="470"/>
                    <a:pt x="420" y="470"/>
                    <a:pt x="380" y="452"/>
                  </a:cubicBezTo>
                  <a:cubicBezTo>
                    <a:pt x="377" y="450"/>
                    <a:pt x="374" y="450"/>
                    <a:pt x="370" y="453"/>
                  </a:cubicBezTo>
                  <a:cubicBezTo>
                    <a:pt x="370" y="453"/>
                    <a:pt x="370" y="453"/>
                    <a:pt x="339" y="467"/>
                  </a:cubicBezTo>
                  <a:cubicBezTo>
                    <a:pt x="336" y="467"/>
                    <a:pt x="333" y="473"/>
                    <a:pt x="333" y="475"/>
                  </a:cubicBezTo>
                  <a:cubicBezTo>
                    <a:pt x="333" y="475"/>
                    <a:pt x="333" y="475"/>
                    <a:pt x="318" y="520"/>
                  </a:cubicBezTo>
                  <a:cubicBezTo>
                    <a:pt x="317" y="522"/>
                    <a:pt x="314" y="532"/>
                    <a:pt x="311" y="532"/>
                  </a:cubicBezTo>
                  <a:cubicBezTo>
                    <a:pt x="311" y="532"/>
                    <a:pt x="311" y="532"/>
                    <a:pt x="229" y="532"/>
                  </a:cubicBezTo>
                  <a:cubicBezTo>
                    <a:pt x="226" y="532"/>
                    <a:pt x="223" y="522"/>
                    <a:pt x="222" y="520"/>
                  </a:cubicBezTo>
                  <a:cubicBezTo>
                    <a:pt x="222" y="520"/>
                    <a:pt x="222" y="520"/>
                    <a:pt x="207" y="472"/>
                  </a:cubicBezTo>
                  <a:cubicBezTo>
                    <a:pt x="206" y="468"/>
                    <a:pt x="204" y="466"/>
                    <a:pt x="200" y="465"/>
                  </a:cubicBezTo>
                  <a:cubicBezTo>
                    <a:pt x="200" y="465"/>
                    <a:pt x="200" y="465"/>
                    <a:pt x="167" y="450"/>
                  </a:cubicBezTo>
                  <a:cubicBezTo>
                    <a:pt x="165" y="449"/>
                    <a:pt x="161" y="449"/>
                    <a:pt x="158" y="450"/>
                  </a:cubicBezTo>
                  <a:cubicBezTo>
                    <a:pt x="158" y="450"/>
                    <a:pt x="158" y="450"/>
                    <a:pt x="118" y="470"/>
                  </a:cubicBezTo>
                  <a:cubicBezTo>
                    <a:pt x="115" y="472"/>
                    <a:pt x="112" y="470"/>
                    <a:pt x="109" y="469"/>
                  </a:cubicBezTo>
                  <a:cubicBezTo>
                    <a:pt x="109" y="469"/>
                    <a:pt x="109" y="469"/>
                    <a:pt x="52" y="410"/>
                  </a:cubicBezTo>
                  <a:cubicBezTo>
                    <a:pt x="49" y="409"/>
                    <a:pt x="49" y="404"/>
                    <a:pt x="50" y="402"/>
                  </a:cubicBezTo>
                  <a:cubicBezTo>
                    <a:pt x="50" y="402"/>
                    <a:pt x="50" y="402"/>
                    <a:pt x="71" y="361"/>
                  </a:cubicBezTo>
                  <a:cubicBezTo>
                    <a:pt x="72" y="358"/>
                    <a:pt x="72" y="354"/>
                    <a:pt x="71" y="351"/>
                  </a:cubicBezTo>
                  <a:cubicBezTo>
                    <a:pt x="71" y="351"/>
                    <a:pt x="71" y="351"/>
                    <a:pt x="59" y="323"/>
                  </a:cubicBezTo>
                  <a:cubicBezTo>
                    <a:pt x="58" y="321"/>
                    <a:pt x="54" y="317"/>
                    <a:pt x="50" y="317"/>
                  </a:cubicBezTo>
                  <a:cubicBezTo>
                    <a:pt x="50" y="317"/>
                    <a:pt x="50" y="317"/>
                    <a:pt x="8" y="302"/>
                  </a:cubicBezTo>
                  <a:cubicBezTo>
                    <a:pt x="6" y="302"/>
                    <a:pt x="0" y="298"/>
                    <a:pt x="0" y="295"/>
                  </a:cubicBezTo>
                  <a:cubicBezTo>
                    <a:pt x="0" y="295"/>
                    <a:pt x="0" y="295"/>
                    <a:pt x="0" y="213"/>
                  </a:cubicBezTo>
                  <a:cubicBezTo>
                    <a:pt x="0" y="211"/>
                    <a:pt x="6" y="207"/>
                    <a:pt x="8" y="206"/>
                  </a:cubicBezTo>
                  <a:cubicBezTo>
                    <a:pt x="8" y="206"/>
                    <a:pt x="8" y="206"/>
                    <a:pt x="53" y="192"/>
                  </a:cubicBezTo>
                  <a:cubicBezTo>
                    <a:pt x="55" y="191"/>
                    <a:pt x="59" y="188"/>
                    <a:pt x="59" y="185"/>
                  </a:cubicBezTo>
                  <a:cubicBezTo>
                    <a:pt x="59" y="185"/>
                    <a:pt x="59" y="185"/>
                    <a:pt x="72" y="155"/>
                  </a:cubicBezTo>
                  <a:cubicBezTo>
                    <a:pt x="73" y="153"/>
                    <a:pt x="73" y="148"/>
                    <a:pt x="72" y="146"/>
                  </a:cubicBezTo>
                  <a:cubicBezTo>
                    <a:pt x="72" y="146"/>
                    <a:pt x="72" y="146"/>
                    <a:pt x="50" y="102"/>
                  </a:cubicBezTo>
                  <a:cubicBezTo>
                    <a:pt x="49" y="100"/>
                    <a:pt x="49" y="96"/>
                    <a:pt x="52" y="94"/>
                  </a:cubicBezTo>
                  <a:cubicBezTo>
                    <a:pt x="52" y="94"/>
                    <a:pt x="52" y="94"/>
                    <a:pt x="109" y="36"/>
                  </a:cubicBezTo>
                  <a:cubicBezTo>
                    <a:pt x="112" y="34"/>
                    <a:pt x="115" y="34"/>
                    <a:pt x="118" y="35"/>
                  </a:cubicBezTo>
                  <a:cubicBezTo>
                    <a:pt x="118" y="35"/>
                    <a:pt x="118" y="35"/>
                    <a:pt x="161" y="56"/>
                  </a:cubicBezTo>
                  <a:cubicBezTo>
                    <a:pt x="164" y="57"/>
                    <a:pt x="169" y="57"/>
                    <a:pt x="171" y="56"/>
                  </a:cubicBezTo>
                  <a:cubicBezTo>
                    <a:pt x="171" y="56"/>
                    <a:pt x="171" y="56"/>
                    <a:pt x="200" y="46"/>
                  </a:cubicBezTo>
                  <a:cubicBezTo>
                    <a:pt x="204" y="44"/>
                    <a:pt x="206" y="43"/>
                    <a:pt x="207" y="40"/>
                  </a:cubicBezTo>
                  <a:cubicBezTo>
                    <a:pt x="207" y="40"/>
                    <a:pt x="207" y="40"/>
                    <a:pt x="222" y="2"/>
                  </a:cubicBezTo>
                  <a:cubicBezTo>
                    <a:pt x="223" y="0"/>
                    <a:pt x="226" y="3"/>
                    <a:pt x="229" y="3"/>
                  </a:cubicBezTo>
                  <a:cubicBezTo>
                    <a:pt x="229" y="3"/>
                    <a:pt x="229" y="3"/>
                    <a:pt x="311" y="3"/>
                  </a:cubicBezTo>
                  <a:cubicBezTo>
                    <a:pt x="314" y="3"/>
                    <a:pt x="317" y="0"/>
                    <a:pt x="318" y="2"/>
                  </a:cubicBezTo>
                  <a:cubicBezTo>
                    <a:pt x="318" y="2"/>
                    <a:pt x="318" y="2"/>
                    <a:pt x="333" y="37"/>
                  </a:cubicBezTo>
                  <a:cubicBezTo>
                    <a:pt x="333" y="40"/>
                    <a:pt x="336" y="43"/>
                    <a:pt x="339" y="43"/>
                  </a:cubicBezTo>
                  <a:cubicBezTo>
                    <a:pt x="339" y="43"/>
                    <a:pt x="339" y="43"/>
                    <a:pt x="368" y="55"/>
                  </a:cubicBezTo>
                  <a:cubicBezTo>
                    <a:pt x="370" y="56"/>
                    <a:pt x="374" y="56"/>
                    <a:pt x="377" y="55"/>
                  </a:cubicBezTo>
                  <a:cubicBezTo>
                    <a:pt x="377" y="55"/>
                    <a:pt x="377" y="55"/>
                    <a:pt x="420" y="35"/>
                  </a:cubicBezTo>
                  <a:cubicBezTo>
                    <a:pt x="422" y="34"/>
                    <a:pt x="426" y="34"/>
                    <a:pt x="428" y="36"/>
                  </a:cubicBezTo>
                  <a:cubicBezTo>
                    <a:pt x="428" y="36"/>
                    <a:pt x="428" y="36"/>
                    <a:pt x="486" y="94"/>
                  </a:cubicBezTo>
                  <a:cubicBezTo>
                    <a:pt x="488" y="96"/>
                    <a:pt x="488" y="100"/>
                    <a:pt x="487" y="102"/>
                  </a:cubicBezTo>
                  <a:cubicBezTo>
                    <a:pt x="487" y="102"/>
                    <a:pt x="487" y="102"/>
                    <a:pt x="467" y="145"/>
                  </a:cubicBezTo>
                  <a:cubicBezTo>
                    <a:pt x="466" y="147"/>
                    <a:pt x="466" y="151"/>
                    <a:pt x="467" y="154"/>
                  </a:cubicBezTo>
                  <a:cubicBezTo>
                    <a:pt x="467" y="154"/>
                    <a:pt x="467" y="154"/>
                    <a:pt x="480" y="185"/>
                  </a:cubicBezTo>
                  <a:cubicBezTo>
                    <a:pt x="481" y="188"/>
                    <a:pt x="484" y="191"/>
                    <a:pt x="486" y="192"/>
                  </a:cubicBezTo>
                  <a:cubicBezTo>
                    <a:pt x="486" y="192"/>
                    <a:pt x="486" y="192"/>
                    <a:pt x="526" y="206"/>
                  </a:cubicBezTo>
                  <a:close/>
                  <a:moveTo>
                    <a:pt x="269" y="395"/>
                  </a:moveTo>
                  <a:cubicBezTo>
                    <a:pt x="342" y="395"/>
                    <a:pt x="401" y="336"/>
                    <a:pt x="401" y="263"/>
                  </a:cubicBezTo>
                  <a:cubicBezTo>
                    <a:pt x="401" y="190"/>
                    <a:pt x="342" y="131"/>
                    <a:pt x="269" y="131"/>
                  </a:cubicBezTo>
                  <a:cubicBezTo>
                    <a:pt x="196" y="131"/>
                    <a:pt x="137" y="190"/>
                    <a:pt x="137" y="263"/>
                  </a:cubicBezTo>
                  <a:cubicBezTo>
                    <a:pt x="137" y="336"/>
                    <a:pt x="196" y="395"/>
                    <a:pt x="269" y="395"/>
                  </a:cubicBezTo>
                  <a:close/>
                </a:path>
              </a:pathLst>
            </a:custGeom>
            <a:solidFill>
              <a:srgbClr val="0078D7"/>
            </a:solidFill>
            <a:ln>
              <a:noFill/>
            </a:ln>
          </p:spPr>
          <p:txBody>
            <a:bodyPr vert="horz" wrap="square" lIns="91431" tIns="45716" rIns="91431" bIns="45716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gradFill>
                  <a:gsLst>
                    <a:gs pos="0">
                      <a:srgbClr val="0078D7"/>
                    </a:gs>
                    <a:gs pos="100000">
                      <a:srgbClr val="0078D7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21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35" y="0"/>
            <a:ext cx="12435840" cy="6995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 rot="10800000">
            <a:off x="-3" y="-6"/>
            <a:ext cx="8858252" cy="699452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57000">
                <a:schemeClr val="tx1">
                  <a:alpha val="90000"/>
                </a:schemeClr>
              </a:gs>
            </a:gsLst>
            <a:lin ang="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64244" y="748561"/>
            <a:ext cx="4388756" cy="917575"/>
          </a:xfrm>
        </p:spPr>
        <p:txBody>
          <a:bodyPr/>
          <a:lstStyle/>
          <a:p>
            <a:r>
              <a:rPr lang="en-US" sz="4400" dirty="0">
                <a:solidFill>
                  <a:srgbClr val="0078D7"/>
                </a:solidFill>
              </a:rPr>
              <a:t>Get ready for Windows 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1330" y="2333316"/>
            <a:ext cx="4917545" cy="502976"/>
          </a:xfrm>
          <a:prstGeom prst="rect">
            <a:avLst/>
          </a:prstGeom>
          <a:noFill/>
        </p:spPr>
        <p:txBody>
          <a:bodyPr wrap="square" lIns="139871" tIns="111896" rIns="139871" bIns="111896" rtlCol="0">
            <a:spAutoFit/>
          </a:bodyPr>
          <a:lstStyle>
            <a:defPPr>
              <a:defRPr lang="en-US"/>
            </a:defPPr>
            <a:lvl1pPr defTabSz="932394">
              <a:lnSpc>
                <a:spcPct val="90000"/>
              </a:lnSpc>
              <a:spcBef>
                <a:spcPts val="612"/>
              </a:spcBef>
              <a:defRPr sz="2200" kern="0" spc="-50">
                <a:solidFill>
                  <a:srgbClr val="555555"/>
                </a:solidFill>
              </a:defRPr>
            </a:lvl1pPr>
          </a:lstStyle>
          <a:p>
            <a:r>
              <a:rPr lang="en-US" sz="2000" kern="1200" spc="0" dirty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Test </a:t>
            </a:r>
            <a:r>
              <a:rPr lang="en-US" sz="2000" kern="1200" spc="0" dirty="0" smtClean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Windows 10 </a:t>
            </a:r>
            <a:r>
              <a:rPr lang="en-US" sz="2000" kern="1200" spc="0" dirty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Preview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330" y="2899614"/>
            <a:ext cx="4917545" cy="502976"/>
          </a:xfrm>
          <a:prstGeom prst="rect">
            <a:avLst/>
          </a:prstGeom>
          <a:noFill/>
        </p:spPr>
        <p:txBody>
          <a:bodyPr wrap="square" lIns="139871" tIns="111896" rIns="139871" bIns="111896" rtlCol="0">
            <a:spAutoFit/>
          </a:bodyPr>
          <a:lstStyle>
            <a:defPPr>
              <a:defRPr lang="en-US"/>
            </a:defPPr>
            <a:lvl1pPr defTabSz="932394">
              <a:lnSpc>
                <a:spcPct val="90000"/>
              </a:lnSpc>
              <a:spcBef>
                <a:spcPts val="612"/>
              </a:spcBef>
              <a:defRPr sz="2200" kern="0" spc="-50">
                <a:solidFill>
                  <a:srgbClr val="555555"/>
                </a:solidFill>
              </a:defRPr>
            </a:lvl1pPr>
          </a:lstStyle>
          <a:p>
            <a:r>
              <a:rPr lang="en-US" sz="2000" kern="1200" spc="0" dirty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Join </a:t>
            </a:r>
            <a:r>
              <a:rPr lang="en-US" sz="2000" kern="1200" spc="0" dirty="0" smtClean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the Windows </a:t>
            </a:r>
            <a:r>
              <a:rPr lang="en-US" sz="2000" kern="1200" spc="0" dirty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Insider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1330" y="3465912"/>
            <a:ext cx="4917545" cy="502976"/>
          </a:xfrm>
          <a:prstGeom prst="rect">
            <a:avLst/>
          </a:prstGeom>
          <a:noFill/>
        </p:spPr>
        <p:txBody>
          <a:bodyPr wrap="square" lIns="139871" tIns="111896" rIns="139871" bIns="111896" rtlCol="0">
            <a:spAutoFit/>
          </a:bodyPr>
          <a:lstStyle>
            <a:defPPr>
              <a:defRPr lang="en-US"/>
            </a:defPPr>
            <a:lvl1pPr defTabSz="932394">
              <a:lnSpc>
                <a:spcPct val="90000"/>
              </a:lnSpc>
              <a:spcBef>
                <a:spcPts val="612"/>
              </a:spcBef>
              <a:defRPr sz="2200" kern="0" spc="-50">
                <a:solidFill>
                  <a:srgbClr val="555555"/>
                </a:solidFill>
              </a:defRPr>
            </a:lvl1pPr>
          </a:lstStyle>
          <a:p>
            <a:r>
              <a:rPr lang="en-US" sz="2000" kern="1200" spc="0" dirty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Give your feedback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331" y="4032210"/>
            <a:ext cx="4644570" cy="779975"/>
          </a:xfrm>
          <a:prstGeom prst="rect">
            <a:avLst/>
          </a:prstGeom>
          <a:noFill/>
        </p:spPr>
        <p:txBody>
          <a:bodyPr wrap="square" lIns="139871" tIns="111896" rIns="139871" bIns="111896" rtlCol="0">
            <a:spAutoFit/>
          </a:bodyPr>
          <a:lstStyle>
            <a:defPPr>
              <a:defRPr lang="en-US"/>
            </a:defPPr>
            <a:lvl1pPr defTabSz="932394">
              <a:lnSpc>
                <a:spcPct val="90000"/>
              </a:lnSpc>
              <a:spcBef>
                <a:spcPts val="612"/>
              </a:spcBef>
              <a:defRPr sz="2200" kern="0" spc="-50">
                <a:solidFill>
                  <a:srgbClr val="555555"/>
                </a:solidFill>
              </a:defRPr>
            </a:lvl1pPr>
          </a:lstStyle>
          <a:p>
            <a:r>
              <a:rPr lang="en-US" sz="2000" kern="1200" spc="0" dirty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Profile your systems for </a:t>
            </a:r>
            <a:r>
              <a:rPr lang="en-US" sz="2000" kern="1200" spc="0" dirty="0" smtClean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                      WU </a:t>
            </a:r>
            <a:r>
              <a:rPr lang="en-US" sz="2000" kern="1200" spc="0" smtClean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for Business</a:t>
            </a:r>
            <a:endParaRPr lang="en-US" sz="2000" kern="1200" spc="0" dirty="0">
              <a:solidFill>
                <a:srgbClr val="525252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1331" y="4951972"/>
            <a:ext cx="4917545" cy="502976"/>
          </a:xfrm>
          <a:prstGeom prst="rect">
            <a:avLst/>
          </a:prstGeom>
          <a:noFill/>
        </p:spPr>
        <p:txBody>
          <a:bodyPr wrap="square" lIns="139871" tIns="111896" rIns="139871" bIns="111896" rtlCol="0">
            <a:spAutoFit/>
          </a:bodyPr>
          <a:lstStyle>
            <a:defPPr>
              <a:defRPr lang="en-US"/>
            </a:defPPr>
            <a:lvl1pPr defTabSz="932394">
              <a:lnSpc>
                <a:spcPct val="90000"/>
              </a:lnSpc>
              <a:spcBef>
                <a:spcPts val="612"/>
              </a:spcBef>
              <a:defRPr sz="2200" kern="0" spc="-50">
                <a:solidFill>
                  <a:srgbClr val="555555"/>
                </a:solidFill>
              </a:defRPr>
            </a:lvl1pPr>
          </a:lstStyle>
          <a:p>
            <a:r>
              <a:rPr lang="en-US" sz="2000" kern="1200" spc="0" dirty="0" smtClean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Start </a:t>
            </a:r>
            <a:r>
              <a:rPr lang="en-US" sz="2000" kern="1200" spc="0" dirty="0">
                <a:solidFill>
                  <a:srgbClr val="525252"/>
                </a:solidFill>
                <a:ea typeface="Segoe UI" pitchFamily="34" charset="0"/>
                <a:cs typeface="Segoe UI" pitchFamily="34" charset="0"/>
              </a:rPr>
              <a:t>your deployment plan   </a:t>
            </a:r>
          </a:p>
        </p:txBody>
      </p:sp>
    </p:spTree>
    <p:extLst>
      <p:ext uri="{BB962C8B-B14F-4D97-AF65-F5344CB8AC3E}">
        <p14:creationId xmlns:p14="http://schemas.microsoft.com/office/powerpoint/2010/main" val="66137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4495" r="4428" b="4311"/>
          <a:stretch/>
        </p:blipFill>
        <p:spPr bwMode="auto">
          <a:xfrm>
            <a:off x="6864125" y="1555974"/>
            <a:ext cx="3813811" cy="381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5"/>
          <p:cNvSpPr txBox="1">
            <a:spLocks/>
          </p:cNvSpPr>
          <p:nvPr/>
        </p:nvSpPr>
        <p:spPr>
          <a:xfrm>
            <a:off x="5380179" y="5515801"/>
            <a:ext cx="7238858" cy="130651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4000" kern="1200" spc="0" baseline="0">
                <a:gradFill>
                  <a:gsLst>
                    <a:gs pos="20354">
                      <a:schemeClr val="tx2"/>
                    </a:gs>
                    <a:gs pos="40000">
                      <a:schemeClr val="tx2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0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Tx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228582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57163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85745" marR="0" indent="0" algn="l" defTabSz="9326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None/>
              <a:tabLst/>
              <a:defRPr sz="1800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70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8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32742">
              <a:spcBef>
                <a:spcPct val="0"/>
              </a:spcBef>
            </a:pPr>
            <a:r>
              <a:rPr lang="en-US" sz="27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Visit</a:t>
            </a:r>
            <a:r>
              <a:rPr lang="en-US" sz="27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err="1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Myignite</a:t>
            </a:r>
            <a:r>
              <a:rPr lang="en-US" sz="27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at</a:t>
            </a:r>
            <a:r>
              <a:rPr lang="en-US" sz="27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hlinkClick r:id="rId4"/>
              </a:rPr>
              <a:t>http://myignite.microsoft.com</a:t>
            </a:r>
            <a:r>
              <a:rPr lang="en-US" sz="2700" dirty="0" smtClean="0"/>
              <a:t> </a:t>
            </a:r>
            <a:r>
              <a:rPr lang="en-US" sz="27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 </a:t>
            </a:r>
            <a:br>
              <a:rPr lang="en-US" sz="27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</a:br>
            <a:r>
              <a:rPr lang="en-US" sz="27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or download and use the </a:t>
            </a:r>
            <a:r>
              <a:rPr lang="en-US" sz="2700" dirty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Ignite </a:t>
            </a:r>
            <a:r>
              <a:rPr lang="en-US" sz="2700" dirty="0" smtClean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Mobile </a:t>
            </a:r>
            <a:r>
              <a:rPr lang="en-US" sz="2700" dirty="0">
                <a:gradFill>
                  <a:gsLst>
                    <a:gs pos="0">
                      <a:schemeClr val="bg2"/>
                    </a:gs>
                    <a:gs pos="100000">
                      <a:schemeClr val="bg2"/>
                    </a:gs>
                  </a:gsLst>
                  <a:lin ang="5400000" scaled="1"/>
                </a:gradFill>
              </a:rPr>
              <a:t>App</a:t>
            </a:r>
            <a:r>
              <a:rPr lang="en-US" sz="27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 </a:t>
            </a:r>
            <a:r>
              <a:rPr lang="en-US" sz="27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/>
            </a:r>
            <a:br>
              <a:rPr lang="en-US" sz="27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</a:br>
            <a:r>
              <a:rPr lang="en-US" sz="2700" dirty="0" smtClean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with </a:t>
            </a:r>
            <a:r>
              <a:rPr lang="en-US" sz="2700" dirty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rPr>
              <a:t>the QR code above.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80037" y="295274"/>
            <a:ext cx="6784166" cy="915989"/>
          </a:xfrm>
          <a:prstGeom prst="rect">
            <a:avLst/>
          </a:prstGeom>
        </p:spPr>
        <p:txBody>
          <a:bodyPr lIns="182880" tIns="146304" rIns="182880" bIns="146304"/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>
              <a:lnSpc>
                <a:spcPct val="80000"/>
              </a:lnSpc>
            </a:pPr>
            <a:r>
              <a:rPr sz="4000" dirty="0" smtClean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Please evaluate </a:t>
            </a:r>
            <a:r>
              <a:rPr sz="4000" dirty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this </a:t>
            </a:r>
            <a:r>
              <a:rPr sz="4000" dirty="0" smtClean="0">
                <a:gradFill>
                  <a:gsLst>
                    <a:gs pos="125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</a:rPr>
              <a:t>session</a:t>
            </a:r>
          </a:p>
          <a:p>
            <a:pPr>
              <a:lnSpc>
                <a:spcPct val="80000"/>
              </a:lnSpc>
            </a:pPr>
            <a:r>
              <a:rPr lang="en-US" sz="3200" dirty="0">
                <a:gradFill>
                  <a:gsLst>
                    <a:gs pos="125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Your feedback is </a:t>
            </a:r>
            <a:r>
              <a:rPr lang="en-US" sz="3200" dirty="0" smtClean="0">
                <a:gradFill>
                  <a:gsLst>
                    <a:gs pos="1250">
                      <a:schemeClr val="accent6"/>
                    </a:gs>
                    <a:gs pos="100000">
                      <a:schemeClr val="accent6"/>
                    </a:gs>
                  </a:gsLst>
                  <a:lin ang="5400000" scaled="0"/>
                </a:gradFill>
              </a:rPr>
              <a:t>important to us!</a:t>
            </a:r>
            <a:endParaRPr sz="3600" dirty="0">
              <a:gradFill>
                <a:gsLst>
                  <a:gs pos="1250">
                    <a:schemeClr val="accent6"/>
                  </a:gs>
                  <a:gs pos="100000">
                    <a:schemeClr val="accent6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29" r="3549"/>
          <a:stretch/>
        </p:blipFill>
        <p:spPr>
          <a:xfrm>
            <a:off x="0" y="-1"/>
            <a:ext cx="5227637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3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"/>
            <a:ext cx="12436475" cy="699246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0"/>
            <a:ext cx="12436157" cy="6903085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340590" y="4065567"/>
            <a:ext cx="7754975" cy="1257300"/>
          </a:xfrm>
          <a:prstGeom prst="rect">
            <a:avLst/>
          </a:prstGeom>
          <a:noFill/>
          <a:ln w="952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274320" tIns="0" rIns="27432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316" fontAlgn="base">
              <a:spcAft>
                <a:spcPct val="0"/>
              </a:spcAft>
              <a:defRPr/>
            </a:pPr>
            <a:r>
              <a:rPr lang="en-US" sz="5000" b="1" kern="0" dirty="0">
                <a:ln w="3175"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ea typeface="Segoe UI" pitchFamily="34" charset="0"/>
                <a:cs typeface="Segoe UI" pitchFamily="34" charset="0"/>
              </a:rPr>
              <a:t>Protection against modern security threats</a:t>
            </a:r>
          </a:p>
        </p:txBody>
      </p:sp>
    </p:spTree>
    <p:extLst>
      <p:ext uri="{BB962C8B-B14F-4D97-AF65-F5344CB8AC3E}">
        <p14:creationId xmlns:p14="http://schemas.microsoft.com/office/powerpoint/2010/main" val="3536479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2604437"/>
            <a:ext cx="12436475" cy="187974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702200" y="2914604"/>
            <a:ext cx="7032075" cy="1308150"/>
            <a:chOff x="2856018" y="2914604"/>
            <a:chExt cx="7032075" cy="1308150"/>
          </a:xfrm>
        </p:grpSpPr>
        <p:sp>
          <p:nvSpPr>
            <p:cNvPr id="48" name="TextBox 47"/>
            <p:cNvSpPr txBox="1"/>
            <p:nvPr/>
          </p:nvSpPr>
          <p:spPr>
            <a:xfrm>
              <a:off x="8100693" y="4015005"/>
              <a:ext cx="1787400" cy="20774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500" b="1" dirty="0" smtClean="0">
                  <a:solidFill>
                    <a:srgbClr val="0078D7"/>
                  </a:solidFill>
                </a:rPr>
                <a:t>Device Protection</a:t>
              </a:r>
              <a:endParaRPr lang="en-US" sz="1500" b="1" dirty="0">
                <a:solidFill>
                  <a:srgbClr val="0078D7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079417" y="4015005"/>
              <a:ext cx="2558068" cy="20774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500" b="1" dirty="0" smtClean="0">
                  <a:solidFill>
                    <a:srgbClr val="0078D7"/>
                  </a:solidFill>
                </a:rPr>
                <a:t>Information Protection</a:t>
              </a:r>
              <a:endParaRPr lang="en-US" sz="1500" b="1" dirty="0">
                <a:solidFill>
                  <a:srgbClr val="0078D7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56018" y="4015005"/>
              <a:ext cx="1730052" cy="20774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500" b="1" dirty="0" smtClean="0">
                  <a:solidFill>
                    <a:srgbClr val="0078D7"/>
                  </a:solidFill>
                </a:rPr>
                <a:t>Identity Protection</a:t>
              </a:r>
              <a:endParaRPr lang="en-US" sz="1500" b="1" dirty="0">
                <a:solidFill>
                  <a:srgbClr val="0078D7"/>
                </a:solidFill>
              </a:endParaRPr>
            </a:p>
          </p:txBody>
        </p:sp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8535184" y="2914604"/>
              <a:ext cx="913821" cy="914400"/>
              <a:chOff x="3981067" y="3184889"/>
              <a:chExt cx="2233995" cy="2235411"/>
            </a:xfrm>
            <a:solidFill>
              <a:srgbClr val="0078D7"/>
            </a:solidFill>
          </p:grpSpPr>
          <p:sp>
            <p:nvSpPr>
              <p:cNvPr id="33" name="Freeform 32"/>
              <p:cNvSpPr>
                <a:spLocks noChangeAspect="1"/>
              </p:cNvSpPr>
              <p:nvPr/>
            </p:nvSpPr>
            <p:spPr bwMode="black">
              <a:xfrm flipH="1">
                <a:off x="4493357" y="3914347"/>
                <a:ext cx="1209414" cy="776494"/>
              </a:xfrm>
              <a:custGeom>
                <a:avLst/>
                <a:gdLst>
                  <a:gd name="connsiteX0" fmla="*/ 4635324 w 4635324"/>
                  <a:gd name="connsiteY0" fmla="*/ 2786728 h 2974887"/>
                  <a:gd name="connsiteX1" fmla="*/ 0 w 4635324"/>
                  <a:gd name="connsiteY1" fmla="*/ 2786728 h 2974887"/>
                  <a:gd name="connsiteX2" fmla="*/ 0 w 4635324"/>
                  <a:gd name="connsiteY2" fmla="*/ 2813608 h 2974887"/>
                  <a:gd name="connsiteX3" fmla="*/ 185413 w 4635324"/>
                  <a:gd name="connsiteY3" fmla="*/ 2974887 h 2974887"/>
                  <a:gd name="connsiteX4" fmla="*/ 4449911 w 4635324"/>
                  <a:gd name="connsiteY4" fmla="*/ 2974887 h 2974887"/>
                  <a:gd name="connsiteX5" fmla="*/ 4635324 w 4635324"/>
                  <a:gd name="connsiteY5" fmla="*/ 2813608 h 2974887"/>
                  <a:gd name="connsiteX6" fmla="*/ 4635324 w 4635324"/>
                  <a:gd name="connsiteY6" fmla="*/ 2786728 h 2974887"/>
                  <a:gd name="connsiteX7" fmla="*/ 4005331 w 4635324"/>
                  <a:gd name="connsiteY7" fmla="*/ 205988 h 2974887"/>
                  <a:gd name="connsiteX8" fmla="*/ 4005331 w 4635324"/>
                  <a:gd name="connsiteY8" fmla="*/ 2473188 h 2974887"/>
                  <a:gd name="connsiteX9" fmla="*/ 630009 w 4635324"/>
                  <a:gd name="connsiteY9" fmla="*/ 2473188 h 2974887"/>
                  <a:gd name="connsiteX10" fmla="*/ 630009 w 4635324"/>
                  <a:gd name="connsiteY10" fmla="*/ 205988 h 2974887"/>
                  <a:gd name="connsiteX11" fmla="*/ 4115213 w 4635324"/>
                  <a:gd name="connsiteY11" fmla="*/ 0 h 2974887"/>
                  <a:gd name="connsiteX12" fmla="*/ 520123 w 4635324"/>
                  <a:gd name="connsiteY12" fmla="*/ 0 h 2974887"/>
                  <a:gd name="connsiteX13" fmla="*/ 391787 w 4635324"/>
                  <a:gd name="connsiteY13" fmla="*/ 128336 h 2974887"/>
                  <a:gd name="connsiteX14" fmla="*/ 391787 w 4635324"/>
                  <a:gd name="connsiteY14" fmla="*/ 2548645 h 2974887"/>
                  <a:gd name="connsiteX15" fmla="*/ 520123 w 4635324"/>
                  <a:gd name="connsiteY15" fmla="*/ 2676981 h 2974887"/>
                  <a:gd name="connsiteX16" fmla="*/ 4115213 w 4635324"/>
                  <a:gd name="connsiteY16" fmla="*/ 2676981 h 2974887"/>
                  <a:gd name="connsiteX17" fmla="*/ 4243549 w 4635324"/>
                  <a:gd name="connsiteY17" fmla="*/ 2548645 h 2974887"/>
                  <a:gd name="connsiteX18" fmla="*/ 4243549 w 4635324"/>
                  <a:gd name="connsiteY18" fmla="*/ 128336 h 2974887"/>
                  <a:gd name="connsiteX19" fmla="*/ 4115213 w 4635324"/>
                  <a:gd name="connsiteY19" fmla="*/ 0 h 297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35324" h="2974887">
                    <a:moveTo>
                      <a:pt x="4635324" y="2786728"/>
                    </a:moveTo>
                    <a:lnTo>
                      <a:pt x="0" y="2786728"/>
                    </a:lnTo>
                    <a:cubicBezTo>
                      <a:pt x="0" y="2813608"/>
                      <a:pt x="0" y="2813608"/>
                      <a:pt x="0" y="2813608"/>
                    </a:cubicBezTo>
                    <a:cubicBezTo>
                      <a:pt x="0" y="2894248"/>
                      <a:pt x="79463" y="2974887"/>
                      <a:pt x="185413" y="2974887"/>
                    </a:cubicBezTo>
                    <a:cubicBezTo>
                      <a:pt x="4449911" y="2974887"/>
                      <a:pt x="4449911" y="2974887"/>
                      <a:pt x="4449911" y="2974887"/>
                    </a:cubicBezTo>
                    <a:cubicBezTo>
                      <a:pt x="4555862" y="2974887"/>
                      <a:pt x="4635324" y="2894248"/>
                      <a:pt x="4635324" y="2813608"/>
                    </a:cubicBezTo>
                    <a:cubicBezTo>
                      <a:pt x="4635324" y="2786728"/>
                      <a:pt x="4635324" y="2786728"/>
                      <a:pt x="4635324" y="2786728"/>
                    </a:cubicBezTo>
                    <a:close/>
                    <a:moveTo>
                      <a:pt x="4005331" y="205988"/>
                    </a:moveTo>
                    <a:lnTo>
                      <a:pt x="4005331" y="2473188"/>
                    </a:lnTo>
                    <a:lnTo>
                      <a:pt x="630009" y="2473188"/>
                    </a:lnTo>
                    <a:lnTo>
                      <a:pt x="630009" y="205988"/>
                    </a:lnTo>
                    <a:close/>
                    <a:moveTo>
                      <a:pt x="4115213" y="0"/>
                    </a:moveTo>
                    <a:lnTo>
                      <a:pt x="520123" y="0"/>
                    </a:lnTo>
                    <a:cubicBezTo>
                      <a:pt x="449244" y="0"/>
                      <a:pt x="391787" y="57457"/>
                      <a:pt x="391787" y="128336"/>
                    </a:cubicBezTo>
                    <a:lnTo>
                      <a:pt x="391787" y="2548645"/>
                    </a:lnTo>
                    <a:cubicBezTo>
                      <a:pt x="391787" y="2619524"/>
                      <a:pt x="449244" y="2676981"/>
                      <a:pt x="520123" y="2676981"/>
                    </a:cubicBezTo>
                    <a:lnTo>
                      <a:pt x="4115213" y="2676981"/>
                    </a:lnTo>
                    <a:cubicBezTo>
                      <a:pt x="4186092" y="2676981"/>
                      <a:pt x="4243549" y="2619524"/>
                      <a:pt x="4243549" y="2548645"/>
                    </a:cubicBezTo>
                    <a:lnTo>
                      <a:pt x="4243549" y="128336"/>
                    </a:lnTo>
                    <a:cubicBezTo>
                      <a:pt x="4243549" y="57457"/>
                      <a:pt x="4186092" y="0"/>
                      <a:pt x="411521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05" tIns="45703" rIns="91405" bIns="45703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32377"/>
                <a:endParaRPr lang="en-US" sz="1500" dirty="0">
                  <a:solidFill>
                    <a:srgbClr val="0078D7"/>
                  </a:solidFill>
                </a:endParaRPr>
              </a:p>
            </p:txBody>
          </p:sp>
          <p:sp>
            <p:nvSpPr>
              <p:cNvPr id="54" name="Freeform 53"/>
              <p:cNvSpPr>
                <a:spLocks noEditPoints="1"/>
              </p:cNvSpPr>
              <p:nvPr/>
            </p:nvSpPr>
            <p:spPr bwMode="auto">
              <a:xfrm>
                <a:off x="3981067" y="3184889"/>
                <a:ext cx="2233995" cy="2235411"/>
              </a:xfrm>
              <a:custGeom>
                <a:avLst/>
                <a:gdLst>
                  <a:gd name="T0" fmla="*/ 317 w 634"/>
                  <a:gd name="T1" fmla="*/ 0 h 634"/>
                  <a:gd name="T2" fmla="*/ 0 w 634"/>
                  <a:gd name="T3" fmla="*/ 317 h 634"/>
                  <a:gd name="T4" fmla="*/ 317 w 634"/>
                  <a:gd name="T5" fmla="*/ 634 h 634"/>
                  <a:gd name="T6" fmla="*/ 634 w 634"/>
                  <a:gd name="T7" fmla="*/ 317 h 634"/>
                  <a:gd name="T8" fmla="*/ 317 w 634"/>
                  <a:gd name="T9" fmla="*/ 0 h 634"/>
                  <a:gd name="T10" fmla="*/ 317 w 634"/>
                  <a:gd name="T11" fmla="*/ 584 h 634"/>
                  <a:gd name="T12" fmla="*/ 50 w 634"/>
                  <a:gd name="T13" fmla="*/ 317 h 634"/>
                  <a:gd name="T14" fmla="*/ 317 w 634"/>
                  <a:gd name="T15" fmla="*/ 50 h 634"/>
                  <a:gd name="T16" fmla="*/ 584 w 634"/>
                  <a:gd name="T17" fmla="*/ 317 h 634"/>
                  <a:gd name="T18" fmla="*/ 317 w 634"/>
                  <a:gd name="T19" fmla="*/ 584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4" h="634">
                    <a:moveTo>
                      <a:pt x="317" y="0"/>
                    </a:moveTo>
                    <a:cubicBezTo>
                      <a:pt x="142" y="0"/>
                      <a:pt x="0" y="142"/>
                      <a:pt x="0" y="317"/>
                    </a:cubicBezTo>
                    <a:cubicBezTo>
                      <a:pt x="0" y="492"/>
                      <a:pt x="142" y="634"/>
                      <a:pt x="317" y="634"/>
                    </a:cubicBezTo>
                    <a:cubicBezTo>
                      <a:pt x="492" y="634"/>
                      <a:pt x="634" y="492"/>
                      <a:pt x="634" y="317"/>
                    </a:cubicBezTo>
                    <a:cubicBezTo>
                      <a:pt x="634" y="142"/>
                      <a:pt x="492" y="0"/>
                      <a:pt x="317" y="0"/>
                    </a:cubicBezTo>
                    <a:close/>
                    <a:moveTo>
                      <a:pt x="317" y="584"/>
                    </a:moveTo>
                    <a:cubicBezTo>
                      <a:pt x="170" y="584"/>
                      <a:pt x="50" y="465"/>
                      <a:pt x="50" y="317"/>
                    </a:cubicBezTo>
                    <a:cubicBezTo>
                      <a:pt x="50" y="169"/>
                      <a:pt x="170" y="50"/>
                      <a:pt x="317" y="50"/>
                    </a:cubicBezTo>
                    <a:cubicBezTo>
                      <a:pt x="465" y="50"/>
                      <a:pt x="584" y="169"/>
                      <a:pt x="584" y="317"/>
                    </a:cubicBezTo>
                    <a:cubicBezTo>
                      <a:pt x="584" y="465"/>
                      <a:pt x="465" y="584"/>
                      <a:pt x="317" y="5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 dirty="0">
                  <a:solidFill>
                    <a:srgbClr val="0078D7"/>
                  </a:solidFill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901541" y="2914604"/>
              <a:ext cx="913821" cy="914400"/>
              <a:chOff x="7396631" y="3789391"/>
              <a:chExt cx="913821" cy="914400"/>
            </a:xfrm>
            <a:solidFill>
              <a:srgbClr val="0078D7"/>
            </a:solidFill>
          </p:grpSpPr>
          <p:sp>
            <p:nvSpPr>
              <p:cNvPr id="57" name="Freeform 79"/>
              <p:cNvSpPr>
                <a:spLocks noChangeAspect="1" noEditPoints="1"/>
              </p:cNvSpPr>
              <p:nvPr/>
            </p:nvSpPr>
            <p:spPr bwMode="black">
              <a:xfrm rot="16200000">
                <a:off x="7672663" y="4022048"/>
                <a:ext cx="361757" cy="449086"/>
              </a:xfrm>
              <a:custGeom>
                <a:avLst/>
                <a:gdLst>
                  <a:gd name="T0" fmla="*/ 277 w 277"/>
                  <a:gd name="T1" fmla="*/ 171 h 344"/>
                  <a:gd name="T2" fmla="*/ 277 w 277"/>
                  <a:gd name="T3" fmla="*/ 251 h 344"/>
                  <a:gd name="T4" fmla="*/ 274 w 277"/>
                  <a:gd name="T5" fmla="*/ 258 h 344"/>
                  <a:gd name="T6" fmla="*/ 251 w 277"/>
                  <a:gd name="T7" fmla="*/ 280 h 344"/>
                  <a:gd name="T8" fmla="*/ 251 w 277"/>
                  <a:gd name="T9" fmla="*/ 295 h 344"/>
                  <a:gd name="T10" fmla="*/ 248 w 277"/>
                  <a:gd name="T11" fmla="*/ 302 h 344"/>
                  <a:gd name="T12" fmla="*/ 241 w 277"/>
                  <a:gd name="T13" fmla="*/ 305 h 344"/>
                  <a:gd name="T14" fmla="*/ 10 w 277"/>
                  <a:gd name="T15" fmla="*/ 305 h 344"/>
                  <a:gd name="T16" fmla="*/ 3 w 277"/>
                  <a:gd name="T17" fmla="*/ 302 h 344"/>
                  <a:gd name="T18" fmla="*/ 0 w 277"/>
                  <a:gd name="T19" fmla="*/ 295 h 344"/>
                  <a:gd name="T20" fmla="*/ 0 w 277"/>
                  <a:gd name="T21" fmla="*/ 9 h 344"/>
                  <a:gd name="T22" fmla="*/ 3 w 277"/>
                  <a:gd name="T23" fmla="*/ 2 h 344"/>
                  <a:gd name="T24" fmla="*/ 10 w 277"/>
                  <a:gd name="T25" fmla="*/ 0 h 344"/>
                  <a:gd name="T26" fmla="*/ 241 w 277"/>
                  <a:gd name="T27" fmla="*/ 0 h 344"/>
                  <a:gd name="T28" fmla="*/ 248 w 277"/>
                  <a:gd name="T29" fmla="*/ 2 h 344"/>
                  <a:gd name="T30" fmla="*/ 251 w 277"/>
                  <a:gd name="T31" fmla="*/ 9 h 344"/>
                  <a:gd name="T32" fmla="*/ 251 w 277"/>
                  <a:gd name="T33" fmla="*/ 143 h 344"/>
                  <a:gd name="T34" fmla="*/ 274 w 277"/>
                  <a:gd name="T35" fmla="*/ 164 h 344"/>
                  <a:gd name="T36" fmla="*/ 277 w 277"/>
                  <a:gd name="T37" fmla="*/ 171 h 344"/>
                  <a:gd name="T38" fmla="*/ 3 w 277"/>
                  <a:gd name="T39" fmla="*/ 2 h 344"/>
                  <a:gd name="T40" fmla="*/ 0 w 277"/>
                  <a:gd name="T41" fmla="*/ 9 h 344"/>
                  <a:gd name="T42" fmla="*/ 0 w 277"/>
                  <a:gd name="T43" fmla="*/ 295 h 344"/>
                  <a:gd name="T44" fmla="*/ 3 w 277"/>
                  <a:gd name="T45" fmla="*/ 302 h 344"/>
                  <a:gd name="T46" fmla="*/ 10 w 277"/>
                  <a:gd name="T47" fmla="*/ 305 h 344"/>
                  <a:gd name="T48" fmla="*/ 199 w 277"/>
                  <a:gd name="T49" fmla="*/ 305 h 344"/>
                  <a:gd name="T50" fmla="*/ 199 w 277"/>
                  <a:gd name="T51" fmla="*/ 191 h 344"/>
                  <a:gd name="T52" fmla="*/ 216 w 277"/>
                  <a:gd name="T53" fmla="*/ 171 h 344"/>
                  <a:gd name="T54" fmla="*/ 222 w 277"/>
                  <a:gd name="T55" fmla="*/ 155 h 344"/>
                  <a:gd name="T56" fmla="*/ 222 w 277"/>
                  <a:gd name="T57" fmla="*/ 56 h 344"/>
                  <a:gd name="T58" fmla="*/ 202 w 277"/>
                  <a:gd name="T59" fmla="*/ 32 h 344"/>
                  <a:gd name="T60" fmla="*/ 31 w 277"/>
                  <a:gd name="T61" fmla="*/ 0 h 344"/>
                  <a:gd name="T62" fmla="*/ 10 w 277"/>
                  <a:gd name="T63" fmla="*/ 0 h 344"/>
                  <a:gd name="T64" fmla="*/ 3 w 277"/>
                  <a:gd name="T65" fmla="*/ 2 h 344"/>
                  <a:gd name="T66" fmla="*/ 200 w 277"/>
                  <a:gd name="T67" fmla="*/ 47 h 344"/>
                  <a:gd name="T68" fmla="*/ 11 w 277"/>
                  <a:gd name="T69" fmla="*/ 11 h 344"/>
                  <a:gd name="T70" fmla="*/ 4 w 277"/>
                  <a:gd name="T71" fmla="*/ 13 h 344"/>
                  <a:gd name="T72" fmla="*/ 0 w 277"/>
                  <a:gd name="T73" fmla="*/ 20 h 344"/>
                  <a:gd name="T74" fmla="*/ 0 w 277"/>
                  <a:gd name="T75" fmla="*/ 302 h 344"/>
                  <a:gd name="T76" fmla="*/ 8 w 277"/>
                  <a:gd name="T77" fmla="*/ 311 h 344"/>
                  <a:gd name="T78" fmla="*/ 173 w 277"/>
                  <a:gd name="T79" fmla="*/ 343 h 344"/>
                  <a:gd name="T80" fmla="*/ 181 w 277"/>
                  <a:gd name="T81" fmla="*/ 341 h 344"/>
                  <a:gd name="T82" fmla="*/ 184 w 277"/>
                  <a:gd name="T83" fmla="*/ 334 h 344"/>
                  <a:gd name="T84" fmla="*/ 184 w 277"/>
                  <a:gd name="T85" fmla="*/ 185 h 344"/>
                  <a:gd name="T86" fmla="*/ 205 w 277"/>
                  <a:gd name="T87" fmla="*/ 161 h 344"/>
                  <a:gd name="T88" fmla="*/ 207 w 277"/>
                  <a:gd name="T89" fmla="*/ 155 h 344"/>
                  <a:gd name="T90" fmla="*/ 207 w 277"/>
                  <a:gd name="T91" fmla="*/ 56 h 344"/>
                  <a:gd name="T92" fmla="*/ 200 w 277"/>
                  <a:gd name="T93" fmla="*/ 47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77" h="344">
                    <a:moveTo>
                      <a:pt x="277" y="171"/>
                    </a:moveTo>
                    <a:cubicBezTo>
                      <a:pt x="277" y="251"/>
                      <a:pt x="277" y="251"/>
                      <a:pt x="277" y="251"/>
                    </a:cubicBezTo>
                    <a:cubicBezTo>
                      <a:pt x="277" y="254"/>
                      <a:pt x="276" y="256"/>
                      <a:pt x="274" y="258"/>
                    </a:cubicBezTo>
                    <a:cubicBezTo>
                      <a:pt x="251" y="280"/>
                      <a:pt x="251" y="280"/>
                      <a:pt x="251" y="280"/>
                    </a:cubicBezTo>
                    <a:cubicBezTo>
                      <a:pt x="251" y="295"/>
                      <a:pt x="251" y="295"/>
                      <a:pt x="251" y="295"/>
                    </a:cubicBezTo>
                    <a:cubicBezTo>
                      <a:pt x="251" y="298"/>
                      <a:pt x="250" y="300"/>
                      <a:pt x="248" y="302"/>
                    </a:cubicBezTo>
                    <a:cubicBezTo>
                      <a:pt x="246" y="304"/>
                      <a:pt x="244" y="305"/>
                      <a:pt x="241" y="305"/>
                    </a:cubicBezTo>
                    <a:cubicBezTo>
                      <a:pt x="10" y="305"/>
                      <a:pt x="10" y="305"/>
                      <a:pt x="10" y="305"/>
                    </a:cubicBezTo>
                    <a:cubicBezTo>
                      <a:pt x="7" y="305"/>
                      <a:pt x="5" y="304"/>
                      <a:pt x="3" y="302"/>
                    </a:cubicBezTo>
                    <a:cubicBezTo>
                      <a:pt x="1" y="300"/>
                      <a:pt x="0" y="298"/>
                      <a:pt x="0" y="295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6"/>
                      <a:pt x="1" y="4"/>
                      <a:pt x="3" y="2"/>
                    </a:cubicBezTo>
                    <a:cubicBezTo>
                      <a:pt x="5" y="1"/>
                      <a:pt x="7" y="0"/>
                      <a:pt x="10" y="0"/>
                    </a:cubicBezTo>
                    <a:cubicBezTo>
                      <a:pt x="241" y="0"/>
                      <a:pt x="241" y="0"/>
                      <a:pt x="241" y="0"/>
                    </a:cubicBezTo>
                    <a:cubicBezTo>
                      <a:pt x="244" y="0"/>
                      <a:pt x="246" y="1"/>
                      <a:pt x="248" y="2"/>
                    </a:cubicBezTo>
                    <a:cubicBezTo>
                      <a:pt x="250" y="4"/>
                      <a:pt x="251" y="6"/>
                      <a:pt x="251" y="9"/>
                    </a:cubicBezTo>
                    <a:cubicBezTo>
                      <a:pt x="251" y="143"/>
                      <a:pt x="251" y="143"/>
                      <a:pt x="251" y="143"/>
                    </a:cubicBezTo>
                    <a:cubicBezTo>
                      <a:pt x="274" y="164"/>
                      <a:pt x="274" y="164"/>
                      <a:pt x="274" y="164"/>
                    </a:cubicBezTo>
                    <a:cubicBezTo>
                      <a:pt x="276" y="166"/>
                      <a:pt x="277" y="169"/>
                      <a:pt x="277" y="171"/>
                    </a:cubicBezTo>
                    <a:close/>
                    <a:moveTo>
                      <a:pt x="3" y="2"/>
                    </a:moveTo>
                    <a:cubicBezTo>
                      <a:pt x="1" y="4"/>
                      <a:pt x="0" y="6"/>
                      <a:pt x="0" y="9"/>
                    </a:cubicBezTo>
                    <a:cubicBezTo>
                      <a:pt x="0" y="295"/>
                      <a:pt x="0" y="295"/>
                      <a:pt x="0" y="295"/>
                    </a:cubicBezTo>
                    <a:cubicBezTo>
                      <a:pt x="0" y="298"/>
                      <a:pt x="1" y="300"/>
                      <a:pt x="3" y="302"/>
                    </a:cubicBezTo>
                    <a:cubicBezTo>
                      <a:pt x="5" y="304"/>
                      <a:pt x="7" y="305"/>
                      <a:pt x="10" y="305"/>
                    </a:cubicBezTo>
                    <a:cubicBezTo>
                      <a:pt x="199" y="305"/>
                      <a:pt x="199" y="305"/>
                      <a:pt x="199" y="305"/>
                    </a:cubicBezTo>
                    <a:cubicBezTo>
                      <a:pt x="199" y="191"/>
                      <a:pt x="199" y="191"/>
                      <a:pt x="199" y="191"/>
                    </a:cubicBezTo>
                    <a:cubicBezTo>
                      <a:pt x="204" y="185"/>
                      <a:pt x="216" y="171"/>
                      <a:pt x="216" y="171"/>
                    </a:cubicBezTo>
                    <a:cubicBezTo>
                      <a:pt x="220" y="166"/>
                      <a:pt x="222" y="161"/>
                      <a:pt x="222" y="155"/>
                    </a:cubicBezTo>
                    <a:cubicBezTo>
                      <a:pt x="222" y="56"/>
                      <a:pt x="222" y="56"/>
                      <a:pt x="222" y="56"/>
                    </a:cubicBezTo>
                    <a:cubicBezTo>
                      <a:pt x="222" y="44"/>
                      <a:pt x="214" y="35"/>
                      <a:pt x="202" y="32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0"/>
                      <a:pt x="5" y="1"/>
                      <a:pt x="3" y="2"/>
                    </a:cubicBezTo>
                    <a:close/>
                    <a:moveTo>
                      <a:pt x="200" y="47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9" y="10"/>
                      <a:pt x="6" y="11"/>
                      <a:pt x="4" y="13"/>
                    </a:cubicBezTo>
                    <a:cubicBezTo>
                      <a:pt x="2" y="14"/>
                      <a:pt x="0" y="17"/>
                      <a:pt x="0" y="20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7"/>
                      <a:pt x="4" y="311"/>
                      <a:pt x="8" y="311"/>
                    </a:cubicBezTo>
                    <a:cubicBezTo>
                      <a:pt x="173" y="343"/>
                      <a:pt x="173" y="343"/>
                      <a:pt x="173" y="343"/>
                    </a:cubicBezTo>
                    <a:cubicBezTo>
                      <a:pt x="176" y="344"/>
                      <a:pt x="179" y="343"/>
                      <a:pt x="181" y="341"/>
                    </a:cubicBezTo>
                    <a:cubicBezTo>
                      <a:pt x="183" y="339"/>
                      <a:pt x="184" y="337"/>
                      <a:pt x="184" y="334"/>
                    </a:cubicBezTo>
                    <a:cubicBezTo>
                      <a:pt x="184" y="185"/>
                      <a:pt x="184" y="185"/>
                      <a:pt x="184" y="185"/>
                    </a:cubicBezTo>
                    <a:cubicBezTo>
                      <a:pt x="205" y="161"/>
                      <a:pt x="205" y="161"/>
                      <a:pt x="205" y="161"/>
                    </a:cubicBezTo>
                    <a:cubicBezTo>
                      <a:pt x="206" y="159"/>
                      <a:pt x="207" y="157"/>
                      <a:pt x="207" y="155"/>
                    </a:cubicBezTo>
                    <a:cubicBezTo>
                      <a:pt x="207" y="56"/>
                      <a:pt x="207" y="56"/>
                      <a:pt x="207" y="56"/>
                    </a:cubicBezTo>
                    <a:cubicBezTo>
                      <a:pt x="207" y="51"/>
                      <a:pt x="204" y="48"/>
                      <a:pt x="200" y="47"/>
                    </a:cubicBezTo>
                    <a:close/>
                  </a:path>
                </a:pathLst>
              </a:custGeom>
              <a:grpFill/>
              <a:ln>
                <a:noFill/>
                <a:headEnd type="none" w="med" len="med"/>
                <a:tailEnd type="none" w="med" len="med"/>
              </a:ln>
              <a:effectLst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3023" tIns="74419" rIns="93023" bIns="74419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47429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0078D7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8" name="Freeform 57"/>
              <p:cNvSpPr>
                <a:spLocks noEditPoints="1"/>
              </p:cNvSpPr>
              <p:nvPr/>
            </p:nvSpPr>
            <p:spPr bwMode="auto">
              <a:xfrm>
                <a:off x="7396631" y="3789391"/>
                <a:ext cx="913821" cy="914400"/>
              </a:xfrm>
              <a:custGeom>
                <a:avLst/>
                <a:gdLst>
                  <a:gd name="T0" fmla="*/ 317 w 634"/>
                  <a:gd name="T1" fmla="*/ 0 h 634"/>
                  <a:gd name="T2" fmla="*/ 0 w 634"/>
                  <a:gd name="T3" fmla="*/ 317 h 634"/>
                  <a:gd name="T4" fmla="*/ 317 w 634"/>
                  <a:gd name="T5" fmla="*/ 634 h 634"/>
                  <a:gd name="T6" fmla="*/ 634 w 634"/>
                  <a:gd name="T7" fmla="*/ 317 h 634"/>
                  <a:gd name="T8" fmla="*/ 317 w 634"/>
                  <a:gd name="T9" fmla="*/ 0 h 634"/>
                  <a:gd name="T10" fmla="*/ 317 w 634"/>
                  <a:gd name="T11" fmla="*/ 584 h 634"/>
                  <a:gd name="T12" fmla="*/ 50 w 634"/>
                  <a:gd name="T13" fmla="*/ 317 h 634"/>
                  <a:gd name="T14" fmla="*/ 317 w 634"/>
                  <a:gd name="T15" fmla="*/ 50 h 634"/>
                  <a:gd name="T16" fmla="*/ 584 w 634"/>
                  <a:gd name="T17" fmla="*/ 317 h 634"/>
                  <a:gd name="T18" fmla="*/ 317 w 634"/>
                  <a:gd name="T19" fmla="*/ 584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4" h="634">
                    <a:moveTo>
                      <a:pt x="317" y="0"/>
                    </a:moveTo>
                    <a:cubicBezTo>
                      <a:pt x="142" y="0"/>
                      <a:pt x="0" y="142"/>
                      <a:pt x="0" y="317"/>
                    </a:cubicBezTo>
                    <a:cubicBezTo>
                      <a:pt x="0" y="492"/>
                      <a:pt x="142" y="634"/>
                      <a:pt x="317" y="634"/>
                    </a:cubicBezTo>
                    <a:cubicBezTo>
                      <a:pt x="492" y="634"/>
                      <a:pt x="634" y="492"/>
                      <a:pt x="634" y="317"/>
                    </a:cubicBezTo>
                    <a:cubicBezTo>
                      <a:pt x="634" y="142"/>
                      <a:pt x="492" y="0"/>
                      <a:pt x="317" y="0"/>
                    </a:cubicBezTo>
                    <a:close/>
                    <a:moveTo>
                      <a:pt x="317" y="584"/>
                    </a:moveTo>
                    <a:cubicBezTo>
                      <a:pt x="170" y="584"/>
                      <a:pt x="50" y="465"/>
                      <a:pt x="50" y="317"/>
                    </a:cubicBezTo>
                    <a:cubicBezTo>
                      <a:pt x="50" y="169"/>
                      <a:pt x="170" y="50"/>
                      <a:pt x="317" y="50"/>
                    </a:cubicBezTo>
                    <a:cubicBezTo>
                      <a:pt x="465" y="50"/>
                      <a:pt x="584" y="169"/>
                      <a:pt x="584" y="317"/>
                    </a:cubicBezTo>
                    <a:cubicBezTo>
                      <a:pt x="584" y="465"/>
                      <a:pt x="465" y="584"/>
                      <a:pt x="317" y="5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 dirty="0">
                  <a:solidFill>
                    <a:srgbClr val="0078D7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267898" y="2914604"/>
              <a:ext cx="913821" cy="914400"/>
              <a:chOff x="1819509" y="2914604"/>
              <a:chExt cx="913821" cy="914400"/>
            </a:xfrm>
            <a:solidFill>
              <a:srgbClr val="0078D7"/>
            </a:solidFill>
          </p:grpSpPr>
          <p:sp>
            <p:nvSpPr>
              <p:cNvPr id="53" name="Freeform 52"/>
              <p:cNvSpPr>
                <a:spLocks noEditPoints="1"/>
              </p:cNvSpPr>
              <p:nvPr/>
            </p:nvSpPr>
            <p:spPr bwMode="auto">
              <a:xfrm>
                <a:off x="1819509" y="2914604"/>
                <a:ext cx="913821" cy="914400"/>
              </a:xfrm>
              <a:custGeom>
                <a:avLst/>
                <a:gdLst>
                  <a:gd name="T0" fmla="*/ 317 w 634"/>
                  <a:gd name="T1" fmla="*/ 0 h 634"/>
                  <a:gd name="T2" fmla="*/ 0 w 634"/>
                  <a:gd name="T3" fmla="*/ 317 h 634"/>
                  <a:gd name="T4" fmla="*/ 317 w 634"/>
                  <a:gd name="T5" fmla="*/ 634 h 634"/>
                  <a:gd name="T6" fmla="*/ 634 w 634"/>
                  <a:gd name="T7" fmla="*/ 317 h 634"/>
                  <a:gd name="T8" fmla="*/ 317 w 634"/>
                  <a:gd name="T9" fmla="*/ 0 h 634"/>
                  <a:gd name="T10" fmla="*/ 317 w 634"/>
                  <a:gd name="T11" fmla="*/ 584 h 634"/>
                  <a:gd name="T12" fmla="*/ 50 w 634"/>
                  <a:gd name="T13" fmla="*/ 317 h 634"/>
                  <a:gd name="T14" fmla="*/ 317 w 634"/>
                  <a:gd name="T15" fmla="*/ 50 h 634"/>
                  <a:gd name="T16" fmla="*/ 584 w 634"/>
                  <a:gd name="T17" fmla="*/ 317 h 634"/>
                  <a:gd name="T18" fmla="*/ 317 w 634"/>
                  <a:gd name="T19" fmla="*/ 584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4" h="634">
                    <a:moveTo>
                      <a:pt x="317" y="0"/>
                    </a:moveTo>
                    <a:cubicBezTo>
                      <a:pt x="142" y="0"/>
                      <a:pt x="0" y="142"/>
                      <a:pt x="0" y="317"/>
                    </a:cubicBezTo>
                    <a:cubicBezTo>
                      <a:pt x="0" y="492"/>
                      <a:pt x="142" y="634"/>
                      <a:pt x="317" y="634"/>
                    </a:cubicBezTo>
                    <a:cubicBezTo>
                      <a:pt x="492" y="634"/>
                      <a:pt x="634" y="492"/>
                      <a:pt x="634" y="317"/>
                    </a:cubicBezTo>
                    <a:cubicBezTo>
                      <a:pt x="634" y="142"/>
                      <a:pt x="492" y="0"/>
                      <a:pt x="317" y="0"/>
                    </a:cubicBezTo>
                    <a:close/>
                    <a:moveTo>
                      <a:pt x="317" y="584"/>
                    </a:moveTo>
                    <a:cubicBezTo>
                      <a:pt x="170" y="584"/>
                      <a:pt x="50" y="465"/>
                      <a:pt x="50" y="317"/>
                    </a:cubicBezTo>
                    <a:cubicBezTo>
                      <a:pt x="50" y="169"/>
                      <a:pt x="170" y="50"/>
                      <a:pt x="317" y="50"/>
                    </a:cubicBezTo>
                    <a:cubicBezTo>
                      <a:pt x="465" y="50"/>
                      <a:pt x="584" y="169"/>
                      <a:pt x="584" y="317"/>
                    </a:cubicBezTo>
                    <a:cubicBezTo>
                      <a:pt x="584" y="465"/>
                      <a:pt x="465" y="584"/>
                      <a:pt x="317" y="5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 dirty="0">
                  <a:solidFill>
                    <a:srgbClr val="0078D7"/>
                  </a:solidFill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/>
            </p:nvSpPr>
            <p:spPr bwMode="auto">
              <a:xfrm>
                <a:off x="2080612" y="3121982"/>
                <a:ext cx="391612" cy="501099"/>
              </a:xfrm>
              <a:custGeom>
                <a:avLst/>
                <a:gdLst>
                  <a:gd name="T0" fmla="*/ 211 w 248"/>
                  <a:gd name="T1" fmla="*/ 220 h 317"/>
                  <a:gd name="T2" fmla="*/ 164 w 248"/>
                  <a:gd name="T3" fmla="*/ 189 h 317"/>
                  <a:gd name="T4" fmla="*/ 164 w 248"/>
                  <a:gd name="T5" fmla="*/ 168 h 317"/>
                  <a:gd name="T6" fmla="*/ 179 w 248"/>
                  <a:gd name="T7" fmla="*/ 132 h 317"/>
                  <a:gd name="T8" fmla="*/ 185 w 248"/>
                  <a:gd name="T9" fmla="*/ 129 h 317"/>
                  <a:gd name="T10" fmla="*/ 192 w 248"/>
                  <a:gd name="T11" fmla="*/ 109 h 317"/>
                  <a:gd name="T12" fmla="*/ 185 w 248"/>
                  <a:gd name="T13" fmla="*/ 102 h 317"/>
                  <a:gd name="T14" fmla="*/ 186 w 248"/>
                  <a:gd name="T15" fmla="*/ 45 h 317"/>
                  <a:gd name="T16" fmla="*/ 124 w 248"/>
                  <a:gd name="T17" fmla="*/ 0 h 317"/>
                  <a:gd name="T18" fmla="*/ 63 w 248"/>
                  <a:gd name="T19" fmla="*/ 45 h 317"/>
                  <a:gd name="T20" fmla="*/ 63 w 248"/>
                  <a:gd name="T21" fmla="*/ 102 h 317"/>
                  <a:gd name="T22" fmla="*/ 57 w 248"/>
                  <a:gd name="T23" fmla="*/ 109 h 317"/>
                  <a:gd name="T24" fmla="*/ 65 w 248"/>
                  <a:gd name="T25" fmla="*/ 129 h 317"/>
                  <a:gd name="T26" fmla="*/ 69 w 248"/>
                  <a:gd name="T27" fmla="*/ 132 h 317"/>
                  <a:gd name="T28" fmla="*/ 85 w 248"/>
                  <a:gd name="T29" fmla="*/ 168 h 317"/>
                  <a:gd name="T30" fmla="*/ 85 w 248"/>
                  <a:gd name="T31" fmla="*/ 189 h 317"/>
                  <a:gd name="T32" fmla="*/ 38 w 248"/>
                  <a:gd name="T33" fmla="*/ 220 h 317"/>
                  <a:gd name="T34" fmla="*/ 6 w 248"/>
                  <a:gd name="T35" fmla="*/ 286 h 317"/>
                  <a:gd name="T36" fmla="*/ 124 w 248"/>
                  <a:gd name="T37" fmla="*/ 316 h 317"/>
                  <a:gd name="T38" fmla="*/ 242 w 248"/>
                  <a:gd name="T39" fmla="*/ 286 h 317"/>
                  <a:gd name="T40" fmla="*/ 211 w 248"/>
                  <a:gd name="T41" fmla="*/ 22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317">
                    <a:moveTo>
                      <a:pt x="211" y="220"/>
                    </a:moveTo>
                    <a:cubicBezTo>
                      <a:pt x="191" y="217"/>
                      <a:pt x="164" y="197"/>
                      <a:pt x="164" y="189"/>
                    </a:cubicBezTo>
                    <a:cubicBezTo>
                      <a:pt x="164" y="168"/>
                      <a:pt x="164" y="168"/>
                      <a:pt x="164" y="168"/>
                    </a:cubicBezTo>
                    <a:cubicBezTo>
                      <a:pt x="164" y="160"/>
                      <a:pt x="174" y="145"/>
                      <a:pt x="179" y="132"/>
                    </a:cubicBezTo>
                    <a:cubicBezTo>
                      <a:pt x="179" y="131"/>
                      <a:pt x="182" y="132"/>
                      <a:pt x="185" y="129"/>
                    </a:cubicBezTo>
                    <a:cubicBezTo>
                      <a:pt x="190" y="123"/>
                      <a:pt x="190" y="113"/>
                      <a:pt x="192" y="109"/>
                    </a:cubicBezTo>
                    <a:cubicBezTo>
                      <a:pt x="193" y="103"/>
                      <a:pt x="185" y="102"/>
                      <a:pt x="185" y="102"/>
                    </a:cubicBezTo>
                    <a:cubicBezTo>
                      <a:pt x="185" y="102"/>
                      <a:pt x="191" y="67"/>
                      <a:pt x="186" y="45"/>
                    </a:cubicBezTo>
                    <a:cubicBezTo>
                      <a:pt x="179" y="15"/>
                      <a:pt x="140" y="0"/>
                      <a:pt x="124" y="0"/>
                    </a:cubicBezTo>
                    <a:cubicBezTo>
                      <a:pt x="109" y="0"/>
                      <a:pt x="70" y="15"/>
                      <a:pt x="63" y="45"/>
                    </a:cubicBezTo>
                    <a:cubicBezTo>
                      <a:pt x="57" y="67"/>
                      <a:pt x="63" y="102"/>
                      <a:pt x="63" y="102"/>
                    </a:cubicBezTo>
                    <a:cubicBezTo>
                      <a:pt x="63" y="102"/>
                      <a:pt x="56" y="103"/>
                      <a:pt x="57" y="109"/>
                    </a:cubicBezTo>
                    <a:cubicBezTo>
                      <a:pt x="58" y="113"/>
                      <a:pt x="60" y="123"/>
                      <a:pt x="65" y="129"/>
                    </a:cubicBezTo>
                    <a:cubicBezTo>
                      <a:pt x="67" y="132"/>
                      <a:pt x="69" y="131"/>
                      <a:pt x="69" y="132"/>
                    </a:cubicBezTo>
                    <a:cubicBezTo>
                      <a:pt x="74" y="145"/>
                      <a:pt x="85" y="160"/>
                      <a:pt x="85" y="168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5" y="197"/>
                      <a:pt x="57" y="217"/>
                      <a:pt x="38" y="220"/>
                    </a:cubicBezTo>
                    <a:cubicBezTo>
                      <a:pt x="12" y="224"/>
                      <a:pt x="0" y="242"/>
                      <a:pt x="6" y="286"/>
                    </a:cubicBezTo>
                    <a:cubicBezTo>
                      <a:pt x="9" y="308"/>
                      <a:pt x="66" y="317"/>
                      <a:pt x="124" y="316"/>
                    </a:cubicBezTo>
                    <a:cubicBezTo>
                      <a:pt x="181" y="317"/>
                      <a:pt x="239" y="308"/>
                      <a:pt x="242" y="286"/>
                    </a:cubicBezTo>
                    <a:cubicBezTo>
                      <a:pt x="248" y="242"/>
                      <a:pt x="236" y="224"/>
                      <a:pt x="211" y="2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78D7"/>
                  </a:solidFill>
                </a:endParaRPr>
              </a:p>
            </p:txBody>
          </p:sp>
        </p:grpSp>
      </p:grpSp>
      <p:sp>
        <p:nvSpPr>
          <p:cNvPr id="23" name="Title 3"/>
          <p:cNvSpPr txBox="1">
            <a:spLocks/>
          </p:cNvSpPr>
          <p:nvPr/>
        </p:nvSpPr>
        <p:spPr>
          <a:xfrm>
            <a:off x="251910" y="991098"/>
            <a:ext cx="11888787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algn="ctr"/>
            <a:r>
              <a:rPr sz="4000" spc="0">
                <a:solidFill>
                  <a:srgbClr val="FFFFFF"/>
                </a:solidFill>
              </a:rPr>
              <a:t>Windows 10 Security Approach</a:t>
            </a:r>
          </a:p>
        </p:txBody>
      </p:sp>
    </p:spTree>
    <p:extLst>
      <p:ext uri="{BB962C8B-B14F-4D97-AF65-F5344CB8AC3E}">
        <p14:creationId xmlns:p14="http://schemas.microsoft.com/office/powerpoint/2010/main" val="782962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402808" y="2089340"/>
            <a:ext cx="8496840" cy="2815844"/>
            <a:chOff x="452438" y="2109978"/>
            <a:chExt cx="8496840" cy="2815844"/>
          </a:xfrm>
        </p:grpSpPr>
        <p:sp>
          <p:nvSpPr>
            <p:cNvPr id="4" name="TextBox 3"/>
            <p:cNvSpPr txBox="1"/>
            <p:nvPr/>
          </p:nvSpPr>
          <p:spPr>
            <a:xfrm>
              <a:off x="3266499" y="2509932"/>
              <a:ext cx="5682779" cy="1938992"/>
            </a:xfrm>
            <a:prstGeom prst="rect">
              <a:avLst/>
            </a:prstGeom>
            <a:noFill/>
          </p:spPr>
          <p:txBody>
            <a:bodyPr wrap="square" lIns="457200" tIns="0" rIns="0" bIns="0" rtlCol="0">
              <a:spAutoFit/>
            </a:bodyPr>
            <a:lstStyle/>
            <a:p>
              <a:pPr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7000" b="1" dirty="0" smtClean="0">
                  <a:solidFill>
                    <a:srgbClr val="FFFFFF"/>
                  </a:solidFill>
                </a:rPr>
                <a:t>Identity Protection</a:t>
              </a:r>
              <a:endParaRPr lang="en-US" sz="70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52438" y="2109978"/>
              <a:ext cx="2814061" cy="2815844"/>
              <a:chOff x="1819509" y="3320067"/>
              <a:chExt cx="913821" cy="914400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1819509" y="3320067"/>
                <a:ext cx="913821" cy="914400"/>
              </a:xfrm>
              <a:custGeom>
                <a:avLst/>
                <a:gdLst>
                  <a:gd name="T0" fmla="*/ 317 w 634"/>
                  <a:gd name="T1" fmla="*/ 0 h 634"/>
                  <a:gd name="T2" fmla="*/ 0 w 634"/>
                  <a:gd name="T3" fmla="*/ 317 h 634"/>
                  <a:gd name="T4" fmla="*/ 317 w 634"/>
                  <a:gd name="T5" fmla="*/ 634 h 634"/>
                  <a:gd name="T6" fmla="*/ 634 w 634"/>
                  <a:gd name="T7" fmla="*/ 317 h 634"/>
                  <a:gd name="T8" fmla="*/ 317 w 634"/>
                  <a:gd name="T9" fmla="*/ 0 h 634"/>
                  <a:gd name="T10" fmla="*/ 317 w 634"/>
                  <a:gd name="T11" fmla="*/ 584 h 634"/>
                  <a:gd name="T12" fmla="*/ 50 w 634"/>
                  <a:gd name="T13" fmla="*/ 317 h 634"/>
                  <a:gd name="T14" fmla="*/ 317 w 634"/>
                  <a:gd name="T15" fmla="*/ 50 h 634"/>
                  <a:gd name="T16" fmla="*/ 584 w 634"/>
                  <a:gd name="T17" fmla="*/ 317 h 634"/>
                  <a:gd name="T18" fmla="*/ 317 w 634"/>
                  <a:gd name="T19" fmla="*/ 584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4" h="634">
                    <a:moveTo>
                      <a:pt x="317" y="0"/>
                    </a:moveTo>
                    <a:cubicBezTo>
                      <a:pt x="142" y="0"/>
                      <a:pt x="0" y="142"/>
                      <a:pt x="0" y="317"/>
                    </a:cubicBezTo>
                    <a:cubicBezTo>
                      <a:pt x="0" y="492"/>
                      <a:pt x="142" y="634"/>
                      <a:pt x="317" y="634"/>
                    </a:cubicBezTo>
                    <a:cubicBezTo>
                      <a:pt x="492" y="634"/>
                      <a:pt x="634" y="492"/>
                      <a:pt x="634" y="317"/>
                    </a:cubicBezTo>
                    <a:cubicBezTo>
                      <a:pt x="634" y="142"/>
                      <a:pt x="492" y="0"/>
                      <a:pt x="317" y="0"/>
                    </a:cubicBezTo>
                    <a:close/>
                    <a:moveTo>
                      <a:pt x="317" y="584"/>
                    </a:moveTo>
                    <a:cubicBezTo>
                      <a:pt x="170" y="584"/>
                      <a:pt x="50" y="465"/>
                      <a:pt x="50" y="317"/>
                    </a:cubicBezTo>
                    <a:cubicBezTo>
                      <a:pt x="50" y="169"/>
                      <a:pt x="170" y="50"/>
                      <a:pt x="317" y="50"/>
                    </a:cubicBezTo>
                    <a:cubicBezTo>
                      <a:pt x="465" y="50"/>
                      <a:pt x="584" y="169"/>
                      <a:pt x="584" y="317"/>
                    </a:cubicBezTo>
                    <a:cubicBezTo>
                      <a:pt x="584" y="465"/>
                      <a:pt x="465" y="584"/>
                      <a:pt x="317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080612" y="3527445"/>
                <a:ext cx="391612" cy="501099"/>
              </a:xfrm>
              <a:custGeom>
                <a:avLst/>
                <a:gdLst>
                  <a:gd name="T0" fmla="*/ 211 w 248"/>
                  <a:gd name="T1" fmla="*/ 220 h 317"/>
                  <a:gd name="T2" fmla="*/ 164 w 248"/>
                  <a:gd name="T3" fmla="*/ 189 h 317"/>
                  <a:gd name="T4" fmla="*/ 164 w 248"/>
                  <a:gd name="T5" fmla="*/ 168 h 317"/>
                  <a:gd name="T6" fmla="*/ 179 w 248"/>
                  <a:gd name="T7" fmla="*/ 132 h 317"/>
                  <a:gd name="T8" fmla="*/ 185 w 248"/>
                  <a:gd name="T9" fmla="*/ 129 h 317"/>
                  <a:gd name="T10" fmla="*/ 192 w 248"/>
                  <a:gd name="T11" fmla="*/ 109 h 317"/>
                  <a:gd name="T12" fmla="*/ 185 w 248"/>
                  <a:gd name="T13" fmla="*/ 102 h 317"/>
                  <a:gd name="T14" fmla="*/ 186 w 248"/>
                  <a:gd name="T15" fmla="*/ 45 h 317"/>
                  <a:gd name="T16" fmla="*/ 124 w 248"/>
                  <a:gd name="T17" fmla="*/ 0 h 317"/>
                  <a:gd name="T18" fmla="*/ 63 w 248"/>
                  <a:gd name="T19" fmla="*/ 45 h 317"/>
                  <a:gd name="T20" fmla="*/ 63 w 248"/>
                  <a:gd name="T21" fmla="*/ 102 h 317"/>
                  <a:gd name="T22" fmla="*/ 57 w 248"/>
                  <a:gd name="T23" fmla="*/ 109 h 317"/>
                  <a:gd name="T24" fmla="*/ 65 w 248"/>
                  <a:gd name="T25" fmla="*/ 129 h 317"/>
                  <a:gd name="T26" fmla="*/ 69 w 248"/>
                  <a:gd name="T27" fmla="*/ 132 h 317"/>
                  <a:gd name="T28" fmla="*/ 85 w 248"/>
                  <a:gd name="T29" fmla="*/ 168 h 317"/>
                  <a:gd name="T30" fmla="*/ 85 w 248"/>
                  <a:gd name="T31" fmla="*/ 189 h 317"/>
                  <a:gd name="T32" fmla="*/ 38 w 248"/>
                  <a:gd name="T33" fmla="*/ 220 h 317"/>
                  <a:gd name="T34" fmla="*/ 6 w 248"/>
                  <a:gd name="T35" fmla="*/ 286 h 317"/>
                  <a:gd name="T36" fmla="*/ 124 w 248"/>
                  <a:gd name="T37" fmla="*/ 316 h 317"/>
                  <a:gd name="T38" fmla="*/ 242 w 248"/>
                  <a:gd name="T39" fmla="*/ 286 h 317"/>
                  <a:gd name="T40" fmla="*/ 211 w 248"/>
                  <a:gd name="T41" fmla="*/ 220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317">
                    <a:moveTo>
                      <a:pt x="211" y="220"/>
                    </a:moveTo>
                    <a:cubicBezTo>
                      <a:pt x="191" y="217"/>
                      <a:pt x="164" y="197"/>
                      <a:pt x="164" y="189"/>
                    </a:cubicBezTo>
                    <a:cubicBezTo>
                      <a:pt x="164" y="168"/>
                      <a:pt x="164" y="168"/>
                      <a:pt x="164" y="168"/>
                    </a:cubicBezTo>
                    <a:cubicBezTo>
                      <a:pt x="164" y="160"/>
                      <a:pt x="174" y="145"/>
                      <a:pt x="179" y="132"/>
                    </a:cubicBezTo>
                    <a:cubicBezTo>
                      <a:pt x="179" y="131"/>
                      <a:pt x="182" y="132"/>
                      <a:pt x="185" y="129"/>
                    </a:cubicBezTo>
                    <a:cubicBezTo>
                      <a:pt x="190" y="123"/>
                      <a:pt x="190" y="113"/>
                      <a:pt x="192" y="109"/>
                    </a:cubicBezTo>
                    <a:cubicBezTo>
                      <a:pt x="193" y="103"/>
                      <a:pt x="185" y="102"/>
                      <a:pt x="185" y="102"/>
                    </a:cubicBezTo>
                    <a:cubicBezTo>
                      <a:pt x="185" y="102"/>
                      <a:pt x="191" y="67"/>
                      <a:pt x="186" y="45"/>
                    </a:cubicBezTo>
                    <a:cubicBezTo>
                      <a:pt x="179" y="15"/>
                      <a:pt x="140" y="0"/>
                      <a:pt x="124" y="0"/>
                    </a:cubicBezTo>
                    <a:cubicBezTo>
                      <a:pt x="109" y="0"/>
                      <a:pt x="70" y="15"/>
                      <a:pt x="63" y="45"/>
                    </a:cubicBezTo>
                    <a:cubicBezTo>
                      <a:pt x="57" y="67"/>
                      <a:pt x="63" y="102"/>
                      <a:pt x="63" y="102"/>
                    </a:cubicBezTo>
                    <a:cubicBezTo>
                      <a:pt x="63" y="102"/>
                      <a:pt x="56" y="103"/>
                      <a:pt x="57" y="109"/>
                    </a:cubicBezTo>
                    <a:cubicBezTo>
                      <a:pt x="58" y="113"/>
                      <a:pt x="60" y="123"/>
                      <a:pt x="65" y="129"/>
                    </a:cubicBezTo>
                    <a:cubicBezTo>
                      <a:pt x="67" y="132"/>
                      <a:pt x="69" y="131"/>
                      <a:pt x="69" y="132"/>
                    </a:cubicBezTo>
                    <a:cubicBezTo>
                      <a:pt x="74" y="145"/>
                      <a:pt x="85" y="160"/>
                      <a:pt x="85" y="168"/>
                    </a:cubicBezTo>
                    <a:cubicBezTo>
                      <a:pt x="85" y="189"/>
                      <a:pt x="85" y="189"/>
                      <a:pt x="85" y="189"/>
                    </a:cubicBezTo>
                    <a:cubicBezTo>
                      <a:pt x="85" y="197"/>
                      <a:pt x="57" y="217"/>
                      <a:pt x="38" y="220"/>
                    </a:cubicBezTo>
                    <a:cubicBezTo>
                      <a:pt x="12" y="224"/>
                      <a:pt x="0" y="242"/>
                      <a:pt x="6" y="286"/>
                    </a:cubicBezTo>
                    <a:cubicBezTo>
                      <a:pt x="9" y="308"/>
                      <a:pt x="66" y="317"/>
                      <a:pt x="124" y="316"/>
                    </a:cubicBezTo>
                    <a:cubicBezTo>
                      <a:pt x="181" y="317"/>
                      <a:pt x="239" y="308"/>
                      <a:pt x="242" y="286"/>
                    </a:cubicBezTo>
                    <a:cubicBezTo>
                      <a:pt x="248" y="242"/>
                      <a:pt x="236" y="224"/>
                      <a:pt x="211" y="22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372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216055" y="636317"/>
            <a:ext cx="7991233" cy="1143000"/>
            <a:chOff x="5085927" y="1521669"/>
            <a:chExt cx="7991233" cy="1143000"/>
          </a:xfrm>
          <a:solidFill>
            <a:schemeClr val="tx1"/>
          </a:solidFill>
        </p:grpSpPr>
        <p:sp>
          <p:nvSpPr>
            <p:cNvPr id="30" name="TextBox 29"/>
            <p:cNvSpPr txBox="1"/>
            <p:nvPr/>
          </p:nvSpPr>
          <p:spPr>
            <a:xfrm>
              <a:off x="6228927" y="1843870"/>
              <a:ext cx="6848233" cy="498598"/>
            </a:xfrm>
            <a:prstGeom prst="rect">
              <a:avLst/>
            </a:prstGeom>
            <a:solidFill>
              <a:srgbClr val="0078D7"/>
            </a:solidFill>
          </p:spPr>
          <p:txBody>
            <a:bodyPr wrap="square" lIns="457200" tIns="0" rIns="0" bIns="0" rtlCol="0">
              <a:spAutoFit/>
            </a:bodyPr>
            <a:lstStyle/>
            <a:p>
              <a:pPr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3600" b="1" dirty="0">
                  <a:solidFill>
                    <a:srgbClr val="FFFFFF"/>
                  </a:solidFill>
                </a:rPr>
                <a:t>Microsoft </a:t>
              </a:r>
              <a:r>
                <a:rPr lang="en-US" sz="3600" b="1" dirty="0" smtClean="0">
                  <a:solidFill>
                    <a:srgbClr val="FFFFFF"/>
                  </a:solidFill>
                </a:rPr>
                <a:t>Passport</a:t>
              </a:r>
              <a:endParaRPr lang="en-US" sz="36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4"/>
            <p:cNvGrpSpPr>
              <a:grpSpLocks noChangeAspect="1"/>
            </p:cNvGrpSpPr>
            <p:nvPr/>
          </p:nvGrpSpPr>
          <p:grpSpPr bwMode="auto">
            <a:xfrm>
              <a:off x="5085927" y="1521669"/>
              <a:ext cx="1141444" cy="1143000"/>
              <a:chOff x="1717" y="0"/>
              <a:chExt cx="4400" cy="4406"/>
            </a:xfrm>
            <a:grpFill/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1717" y="0"/>
                <a:ext cx="4400" cy="4406"/>
              </a:xfrm>
              <a:custGeom>
                <a:avLst/>
                <a:gdLst>
                  <a:gd name="T0" fmla="*/ 316 w 633"/>
                  <a:gd name="T1" fmla="*/ 0 h 634"/>
                  <a:gd name="T2" fmla="*/ 0 w 633"/>
                  <a:gd name="T3" fmla="*/ 317 h 634"/>
                  <a:gd name="T4" fmla="*/ 316 w 633"/>
                  <a:gd name="T5" fmla="*/ 634 h 634"/>
                  <a:gd name="T6" fmla="*/ 633 w 633"/>
                  <a:gd name="T7" fmla="*/ 317 h 634"/>
                  <a:gd name="T8" fmla="*/ 316 w 633"/>
                  <a:gd name="T9" fmla="*/ 0 h 634"/>
                  <a:gd name="T10" fmla="*/ 316 w 633"/>
                  <a:gd name="T11" fmla="*/ 584 h 634"/>
                  <a:gd name="T12" fmla="*/ 49 w 633"/>
                  <a:gd name="T13" fmla="*/ 317 h 634"/>
                  <a:gd name="T14" fmla="*/ 316 w 633"/>
                  <a:gd name="T15" fmla="*/ 50 h 634"/>
                  <a:gd name="T16" fmla="*/ 584 w 633"/>
                  <a:gd name="T17" fmla="*/ 317 h 634"/>
                  <a:gd name="T18" fmla="*/ 316 w 633"/>
                  <a:gd name="T19" fmla="*/ 584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3" h="634">
                    <a:moveTo>
                      <a:pt x="316" y="0"/>
                    </a:moveTo>
                    <a:cubicBezTo>
                      <a:pt x="141" y="0"/>
                      <a:pt x="0" y="142"/>
                      <a:pt x="0" y="317"/>
                    </a:cubicBezTo>
                    <a:cubicBezTo>
                      <a:pt x="0" y="492"/>
                      <a:pt x="141" y="634"/>
                      <a:pt x="316" y="634"/>
                    </a:cubicBezTo>
                    <a:cubicBezTo>
                      <a:pt x="491" y="634"/>
                      <a:pt x="633" y="492"/>
                      <a:pt x="633" y="317"/>
                    </a:cubicBezTo>
                    <a:cubicBezTo>
                      <a:pt x="633" y="142"/>
                      <a:pt x="491" y="0"/>
                      <a:pt x="316" y="0"/>
                    </a:cubicBezTo>
                    <a:close/>
                    <a:moveTo>
                      <a:pt x="316" y="584"/>
                    </a:moveTo>
                    <a:cubicBezTo>
                      <a:pt x="169" y="584"/>
                      <a:pt x="49" y="465"/>
                      <a:pt x="49" y="317"/>
                    </a:cubicBezTo>
                    <a:cubicBezTo>
                      <a:pt x="49" y="169"/>
                      <a:pt x="169" y="50"/>
                      <a:pt x="316" y="50"/>
                    </a:cubicBezTo>
                    <a:cubicBezTo>
                      <a:pt x="464" y="50"/>
                      <a:pt x="584" y="169"/>
                      <a:pt x="584" y="317"/>
                    </a:cubicBezTo>
                    <a:cubicBezTo>
                      <a:pt x="584" y="465"/>
                      <a:pt x="464" y="584"/>
                      <a:pt x="316" y="5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3191" y="813"/>
                <a:ext cx="1299" cy="535"/>
              </a:xfrm>
              <a:custGeom>
                <a:avLst/>
                <a:gdLst>
                  <a:gd name="T0" fmla="*/ 187 w 187"/>
                  <a:gd name="T1" fmla="*/ 77 h 77"/>
                  <a:gd name="T2" fmla="*/ 187 w 187"/>
                  <a:gd name="T3" fmla="*/ 15 h 77"/>
                  <a:gd name="T4" fmla="*/ 170 w 187"/>
                  <a:gd name="T5" fmla="*/ 4 h 77"/>
                  <a:gd name="T6" fmla="*/ 0 w 187"/>
                  <a:gd name="T7" fmla="*/ 77 h 77"/>
                  <a:gd name="T8" fmla="*/ 2 w 187"/>
                  <a:gd name="T9" fmla="*/ 77 h 77"/>
                  <a:gd name="T10" fmla="*/ 187 w 187"/>
                  <a:gd name="T11" fmla="*/ 77 h 77"/>
                  <a:gd name="T12" fmla="*/ 187 w 187"/>
                  <a:gd name="T13" fmla="*/ 77 h 77"/>
                  <a:gd name="T14" fmla="*/ 187 w 187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7" h="77">
                    <a:moveTo>
                      <a:pt x="187" y="77"/>
                    </a:moveTo>
                    <a:cubicBezTo>
                      <a:pt x="187" y="15"/>
                      <a:pt x="187" y="15"/>
                      <a:pt x="187" y="15"/>
                    </a:cubicBezTo>
                    <a:cubicBezTo>
                      <a:pt x="187" y="6"/>
                      <a:pt x="178" y="0"/>
                      <a:pt x="170" y="4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1" y="77"/>
                      <a:pt x="2" y="77"/>
                      <a:pt x="2" y="77"/>
                    </a:cubicBezTo>
                    <a:lnTo>
                      <a:pt x="187" y="77"/>
                    </a:lnTo>
                    <a:close/>
                    <a:moveTo>
                      <a:pt x="187" y="77"/>
                    </a:moveTo>
                    <a:cubicBezTo>
                      <a:pt x="187" y="77"/>
                      <a:pt x="187" y="77"/>
                      <a:pt x="187" y="77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7"/>
              <p:cNvSpPr>
                <a:spLocks noEditPoints="1"/>
              </p:cNvSpPr>
              <p:nvPr/>
            </p:nvSpPr>
            <p:spPr bwMode="auto">
              <a:xfrm>
                <a:off x="3093" y="1432"/>
                <a:ext cx="1648" cy="2140"/>
              </a:xfrm>
              <a:custGeom>
                <a:avLst/>
                <a:gdLst>
                  <a:gd name="T0" fmla="*/ 237 w 237"/>
                  <a:gd name="T1" fmla="*/ 291 h 308"/>
                  <a:gd name="T2" fmla="*/ 237 w 237"/>
                  <a:gd name="T3" fmla="*/ 17 h 308"/>
                  <a:gd name="T4" fmla="*/ 220 w 237"/>
                  <a:gd name="T5" fmla="*/ 0 h 308"/>
                  <a:gd name="T6" fmla="*/ 16 w 237"/>
                  <a:gd name="T7" fmla="*/ 0 h 308"/>
                  <a:gd name="T8" fmla="*/ 0 w 237"/>
                  <a:gd name="T9" fmla="*/ 17 h 308"/>
                  <a:gd name="T10" fmla="*/ 0 w 237"/>
                  <a:gd name="T11" fmla="*/ 291 h 308"/>
                  <a:gd name="T12" fmla="*/ 3 w 237"/>
                  <a:gd name="T13" fmla="*/ 300 h 308"/>
                  <a:gd name="T14" fmla="*/ 16 w 237"/>
                  <a:gd name="T15" fmla="*/ 308 h 308"/>
                  <a:gd name="T16" fmla="*/ 220 w 237"/>
                  <a:gd name="T17" fmla="*/ 308 h 308"/>
                  <a:gd name="T18" fmla="*/ 237 w 237"/>
                  <a:gd name="T19" fmla="*/ 291 h 308"/>
                  <a:gd name="T20" fmla="*/ 201 w 237"/>
                  <a:gd name="T21" fmla="*/ 171 h 308"/>
                  <a:gd name="T22" fmla="*/ 181 w 237"/>
                  <a:gd name="T23" fmla="*/ 201 h 308"/>
                  <a:gd name="T24" fmla="*/ 118 w 237"/>
                  <a:gd name="T25" fmla="*/ 227 h 308"/>
                  <a:gd name="T26" fmla="*/ 56 w 237"/>
                  <a:gd name="T27" fmla="*/ 201 h 308"/>
                  <a:gd name="T28" fmla="*/ 30 w 237"/>
                  <a:gd name="T29" fmla="*/ 139 h 308"/>
                  <a:gd name="T30" fmla="*/ 56 w 237"/>
                  <a:gd name="T31" fmla="*/ 76 h 308"/>
                  <a:gd name="T32" fmla="*/ 118 w 237"/>
                  <a:gd name="T33" fmla="*/ 50 h 308"/>
                  <a:gd name="T34" fmla="*/ 181 w 237"/>
                  <a:gd name="T35" fmla="*/ 76 h 308"/>
                  <a:gd name="T36" fmla="*/ 201 w 237"/>
                  <a:gd name="T37" fmla="*/ 106 h 308"/>
                  <a:gd name="T38" fmla="*/ 207 w 237"/>
                  <a:gd name="T39" fmla="*/ 139 h 308"/>
                  <a:gd name="T40" fmla="*/ 201 w 237"/>
                  <a:gd name="T41" fmla="*/ 171 h 308"/>
                  <a:gd name="T42" fmla="*/ 201 w 237"/>
                  <a:gd name="T43" fmla="*/ 171 h 308"/>
                  <a:gd name="T44" fmla="*/ 201 w 237"/>
                  <a:gd name="T45" fmla="*/ 171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7" h="308">
                    <a:moveTo>
                      <a:pt x="237" y="291"/>
                    </a:moveTo>
                    <a:cubicBezTo>
                      <a:pt x="237" y="17"/>
                      <a:pt x="237" y="17"/>
                      <a:pt x="237" y="17"/>
                    </a:cubicBezTo>
                    <a:cubicBezTo>
                      <a:pt x="237" y="8"/>
                      <a:pt x="229" y="0"/>
                      <a:pt x="22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91"/>
                      <a:pt x="0" y="291"/>
                      <a:pt x="0" y="291"/>
                    </a:cubicBezTo>
                    <a:cubicBezTo>
                      <a:pt x="0" y="295"/>
                      <a:pt x="1" y="298"/>
                      <a:pt x="3" y="300"/>
                    </a:cubicBezTo>
                    <a:cubicBezTo>
                      <a:pt x="6" y="305"/>
                      <a:pt x="11" y="308"/>
                      <a:pt x="16" y="308"/>
                    </a:cubicBezTo>
                    <a:cubicBezTo>
                      <a:pt x="220" y="308"/>
                      <a:pt x="220" y="308"/>
                      <a:pt x="220" y="308"/>
                    </a:cubicBezTo>
                    <a:cubicBezTo>
                      <a:pt x="229" y="308"/>
                      <a:pt x="237" y="300"/>
                      <a:pt x="237" y="291"/>
                    </a:cubicBezTo>
                    <a:close/>
                    <a:moveTo>
                      <a:pt x="201" y="171"/>
                    </a:moveTo>
                    <a:cubicBezTo>
                      <a:pt x="197" y="182"/>
                      <a:pt x="190" y="193"/>
                      <a:pt x="181" y="201"/>
                    </a:cubicBezTo>
                    <a:cubicBezTo>
                      <a:pt x="164" y="218"/>
                      <a:pt x="142" y="227"/>
                      <a:pt x="118" y="227"/>
                    </a:cubicBezTo>
                    <a:cubicBezTo>
                      <a:pt x="95" y="227"/>
                      <a:pt x="72" y="218"/>
                      <a:pt x="56" y="201"/>
                    </a:cubicBezTo>
                    <a:cubicBezTo>
                      <a:pt x="39" y="185"/>
                      <a:pt x="30" y="162"/>
                      <a:pt x="30" y="139"/>
                    </a:cubicBezTo>
                    <a:cubicBezTo>
                      <a:pt x="30" y="115"/>
                      <a:pt x="39" y="93"/>
                      <a:pt x="56" y="76"/>
                    </a:cubicBezTo>
                    <a:cubicBezTo>
                      <a:pt x="72" y="59"/>
                      <a:pt x="95" y="50"/>
                      <a:pt x="118" y="50"/>
                    </a:cubicBezTo>
                    <a:cubicBezTo>
                      <a:pt x="142" y="50"/>
                      <a:pt x="164" y="59"/>
                      <a:pt x="181" y="76"/>
                    </a:cubicBezTo>
                    <a:cubicBezTo>
                      <a:pt x="190" y="85"/>
                      <a:pt x="197" y="95"/>
                      <a:pt x="201" y="106"/>
                    </a:cubicBezTo>
                    <a:cubicBezTo>
                      <a:pt x="205" y="116"/>
                      <a:pt x="207" y="127"/>
                      <a:pt x="207" y="139"/>
                    </a:cubicBezTo>
                    <a:cubicBezTo>
                      <a:pt x="207" y="150"/>
                      <a:pt x="205" y="161"/>
                      <a:pt x="201" y="171"/>
                    </a:cubicBezTo>
                    <a:close/>
                    <a:moveTo>
                      <a:pt x="201" y="171"/>
                    </a:moveTo>
                    <a:cubicBezTo>
                      <a:pt x="201" y="171"/>
                      <a:pt x="201" y="171"/>
                      <a:pt x="201" y="1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8"/>
              <p:cNvSpPr>
                <a:spLocks noEditPoints="1"/>
              </p:cNvSpPr>
              <p:nvPr/>
            </p:nvSpPr>
            <p:spPr bwMode="auto">
              <a:xfrm>
                <a:off x="3962" y="2439"/>
                <a:ext cx="209" cy="174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0 h 25"/>
                  <a:gd name="T4" fmla="*/ 0 w 30"/>
                  <a:gd name="T5" fmla="*/ 25 h 25"/>
                  <a:gd name="T6" fmla="*/ 27 w 30"/>
                  <a:gd name="T7" fmla="*/ 25 h 25"/>
                  <a:gd name="T8" fmla="*/ 30 w 30"/>
                  <a:gd name="T9" fmla="*/ 0 h 25"/>
                  <a:gd name="T10" fmla="*/ 30 w 30"/>
                  <a:gd name="T11" fmla="*/ 0 h 25"/>
                  <a:gd name="T12" fmla="*/ 30 w 3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9" y="17"/>
                      <a:pt x="30" y="9"/>
                      <a:pt x="30" y="0"/>
                    </a:cubicBezTo>
                    <a:close/>
                    <a:moveTo>
                      <a:pt x="30" y="0"/>
                    </a:move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9"/>
              <p:cNvSpPr>
                <a:spLocks noEditPoints="1"/>
              </p:cNvSpPr>
              <p:nvPr/>
            </p:nvSpPr>
            <p:spPr bwMode="auto">
              <a:xfrm>
                <a:off x="3385" y="2439"/>
                <a:ext cx="209" cy="174"/>
              </a:xfrm>
              <a:custGeom>
                <a:avLst/>
                <a:gdLst>
                  <a:gd name="T0" fmla="*/ 28 w 30"/>
                  <a:gd name="T1" fmla="*/ 0 h 25"/>
                  <a:gd name="T2" fmla="*/ 0 w 30"/>
                  <a:gd name="T3" fmla="*/ 0 h 25"/>
                  <a:gd name="T4" fmla="*/ 7 w 30"/>
                  <a:gd name="T5" fmla="*/ 25 h 25"/>
                  <a:gd name="T6" fmla="*/ 30 w 30"/>
                  <a:gd name="T7" fmla="*/ 25 h 25"/>
                  <a:gd name="T8" fmla="*/ 28 w 30"/>
                  <a:gd name="T9" fmla="*/ 0 h 25"/>
                  <a:gd name="T10" fmla="*/ 28 w 30"/>
                  <a:gd name="T11" fmla="*/ 0 h 25"/>
                  <a:gd name="T12" fmla="*/ 28 w 30"/>
                  <a:gd name="T1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9"/>
                      <a:pt x="3" y="17"/>
                      <a:pt x="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17"/>
                      <a:pt x="28" y="9"/>
                      <a:pt x="28" y="0"/>
                    </a:cubicBezTo>
                    <a:close/>
                    <a:moveTo>
                      <a:pt x="28" y="0"/>
                    </a:move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4129" y="1911"/>
                <a:ext cx="209" cy="160"/>
              </a:xfrm>
              <a:custGeom>
                <a:avLst/>
                <a:gdLst>
                  <a:gd name="T0" fmla="*/ 30 w 30"/>
                  <a:gd name="T1" fmla="*/ 23 h 23"/>
                  <a:gd name="T2" fmla="*/ 0 w 30"/>
                  <a:gd name="T3" fmla="*/ 0 h 23"/>
                  <a:gd name="T4" fmla="*/ 11 w 30"/>
                  <a:gd name="T5" fmla="*/ 23 h 23"/>
                  <a:gd name="T6" fmla="*/ 30 w 30"/>
                  <a:gd name="T7" fmla="*/ 23 h 23"/>
                  <a:gd name="T8" fmla="*/ 30 w 30"/>
                  <a:gd name="T9" fmla="*/ 23 h 23"/>
                  <a:gd name="T10" fmla="*/ 30 w 30"/>
                  <a:gd name="T11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3">
                    <a:moveTo>
                      <a:pt x="30" y="23"/>
                    </a:moveTo>
                    <a:cubicBezTo>
                      <a:pt x="22" y="13"/>
                      <a:pt x="11" y="5"/>
                      <a:pt x="0" y="0"/>
                    </a:cubicBezTo>
                    <a:cubicBezTo>
                      <a:pt x="4" y="6"/>
                      <a:pt x="8" y="14"/>
                      <a:pt x="11" y="23"/>
                    </a:cubicBezTo>
                    <a:lnTo>
                      <a:pt x="30" y="23"/>
                    </a:lnTo>
                    <a:close/>
                    <a:moveTo>
                      <a:pt x="30" y="23"/>
                    </a:moveTo>
                    <a:cubicBezTo>
                      <a:pt x="30" y="23"/>
                      <a:pt x="30" y="23"/>
                      <a:pt x="30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1"/>
              <p:cNvSpPr>
                <a:spLocks noEditPoints="1"/>
              </p:cNvSpPr>
              <p:nvPr/>
            </p:nvSpPr>
            <p:spPr bwMode="auto">
              <a:xfrm>
                <a:off x="4233" y="2154"/>
                <a:ext cx="216" cy="202"/>
              </a:xfrm>
              <a:custGeom>
                <a:avLst/>
                <a:gdLst>
                  <a:gd name="T0" fmla="*/ 0 w 31"/>
                  <a:gd name="T1" fmla="*/ 0 h 29"/>
                  <a:gd name="T2" fmla="*/ 3 w 31"/>
                  <a:gd name="T3" fmla="*/ 29 h 29"/>
                  <a:gd name="T4" fmla="*/ 31 w 31"/>
                  <a:gd name="T5" fmla="*/ 29 h 29"/>
                  <a:gd name="T6" fmla="*/ 22 w 31"/>
                  <a:gd name="T7" fmla="*/ 0 h 29"/>
                  <a:gd name="T8" fmla="*/ 0 w 31"/>
                  <a:gd name="T9" fmla="*/ 0 h 29"/>
                  <a:gd name="T10" fmla="*/ 0 w 31"/>
                  <a:gd name="T11" fmla="*/ 0 h 29"/>
                  <a:gd name="T12" fmla="*/ 0 w 3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9">
                    <a:moveTo>
                      <a:pt x="0" y="0"/>
                    </a:moveTo>
                    <a:cubicBezTo>
                      <a:pt x="2" y="9"/>
                      <a:pt x="3" y="18"/>
                      <a:pt x="3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0" y="18"/>
                      <a:pt x="27" y="9"/>
                      <a:pt x="22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2"/>
              <p:cNvSpPr>
                <a:spLocks noEditPoints="1"/>
              </p:cNvSpPr>
              <p:nvPr/>
            </p:nvSpPr>
            <p:spPr bwMode="auto">
              <a:xfrm>
                <a:off x="3962" y="2703"/>
                <a:ext cx="160" cy="216"/>
              </a:xfrm>
              <a:custGeom>
                <a:avLst/>
                <a:gdLst>
                  <a:gd name="T0" fmla="*/ 0 w 23"/>
                  <a:gd name="T1" fmla="*/ 31 h 31"/>
                  <a:gd name="T2" fmla="*/ 6 w 23"/>
                  <a:gd name="T3" fmla="*/ 27 h 31"/>
                  <a:gd name="T4" fmla="*/ 18 w 23"/>
                  <a:gd name="T5" fmla="*/ 11 h 31"/>
                  <a:gd name="T6" fmla="*/ 23 w 23"/>
                  <a:gd name="T7" fmla="*/ 0 h 31"/>
                  <a:gd name="T8" fmla="*/ 0 w 23"/>
                  <a:gd name="T9" fmla="*/ 0 h 31"/>
                  <a:gd name="T10" fmla="*/ 0 w 23"/>
                  <a:gd name="T11" fmla="*/ 31 h 31"/>
                  <a:gd name="T12" fmla="*/ 0 w 23"/>
                  <a:gd name="T13" fmla="*/ 31 h 31"/>
                  <a:gd name="T14" fmla="*/ 0 w 23"/>
                  <a:gd name="T15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0" y="31"/>
                    </a:moveTo>
                    <a:cubicBezTo>
                      <a:pt x="2" y="30"/>
                      <a:pt x="4" y="29"/>
                      <a:pt x="6" y="27"/>
                    </a:cubicBezTo>
                    <a:cubicBezTo>
                      <a:pt x="11" y="23"/>
                      <a:pt x="15" y="18"/>
                      <a:pt x="18" y="11"/>
                    </a:cubicBezTo>
                    <a:cubicBezTo>
                      <a:pt x="20" y="8"/>
                      <a:pt x="22" y="4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  <a:moveTo>
                      <a:pt x="0" y="31"/>
                    </a:moveTo>
                    <a:cubicBezTo>
                      <a:pt x="0" y="31"/>
                      <a:pt x="0" y="31"/>
                      <a:pt x="0" y="3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3712" y="2703"/>
                <a:ext cx="160" cy="216"/>
              </a:xfrm>
              <a:custGeom>
                <a:avLst/>
                <a:gdLst>
                  <a:gd name="T0" fmla="*/ 5 w 23"/>
                  <a:gd name="T1" fmla="*/ 11 h 31"/>
                  <a:gd name="T2" fmla="*/ 17 w 23"/>
                  <a:gd name="T3" fmla="*/ 27 h 31"/>
                  <a:gd name="T4" fmla="*/ 23 w 23"/>
                  <a:gd name="T5" fmla="*/ 31 h 31"/>
                  <a:gd name="T6" fmla="*/ 23 w 23"/>
                  <a:gd name="T7" fmla="*/ 0 h 31"/>
                  <a:gd name="T8" fmla="*/ 0 w 23"/>
                  <a:gd name="T9" fmla="*/ 0 h 31"/>
                  <a:gd name="T10" fmla="*/ 5 w 23"/>
                  <a:gd name="T11" fmla="*/ 11 h 31"/>
                  <a:gd name="T12" fmla="*/ 5 w 23"/>
                  <a:gd name="T13" fmla="*/ 11 h 31"/>
                  <a:gd name="T14" fmla="*/ 5 w 23"/>
                  <a:gd name="T15" fmla="*/ 1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31">
                    <a:moveTo>
                      <a:pt x="5" y="11"/>
                    </a:moveTo>
                    <a:cubicBezTo>
                      <a:pt x="8" y="18"/>
                      <a:pt x="12" y="23"/>
                      <a:pt x="17" y="27"/>
                    </a:cubicBezTo>
                    <a:cubicBezTo>
                      <a:pt x="19" y="29"/>
                      <a:pt x="21" y="30"/>
                      <a:pt x="23" y="3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8"/>
                      <a:pt x="5" y="11"/>
                    </a:cubicBezTo>
                    <a:close/>
                    <a:moveTo>
                      <a:pt x="5" y="11"/>
                    </a:moveTo>
                    <a:cubicBezTo>
                      <a:pt x="5" y="11"/>
                      <a:pt x="5" y="11"/>
                      <a:pt x="5" y="1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14"/>
              <p:cNvSpPr>
                <a:spLocks noEditPoints="1"/>
              </p:cNvSpPr>
              <p:nvPr/>
            </p:nvSpPr>
            <p:spPr bwMode="auto">
              <a:xfrm>
                <a:off x="3663" y="2439"/>
                <a:ext cx="209" cy="174"/>
              </a:xfrm>
              <a:custGeom>
                <a:avLst/>
                <a:gdLst>
                  <a:gd name="T0" fmla="*/ 3 w 30"/>
                  <a:gd name="T1" fmla="*/ 25 h 25"/>
                  <a:gd name="T2" fmla="*/ 30 w 30"/>
                  <a:gd name="T3" fmla="*/ 25 h 25"/>
                  <a:gd name="T4" fmla="*/ 30 w 30"/>
                  <a:gd name="T5" fmla="*/ 0 h 25"/>
                  <a:gd name="T6" fmla="*/ 0 w 30"/>
                  <a:gd name="T7" fmla="*/ 0 h 25"/>
                  <a:gd name="T8" fmla="*/ 3 w 30"/>
                  <a:gd name="T9" fmla="*/ 25 h 25"/>
                  <a:gd name="T10" fmla="*/ 3 w 30"/>
                  <a:gd name="T11" fmla="*/ 25 h 25"/>
                  <a:gd name="T12" fmla="*/ 3 w 30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5">
                    <a:moveTo>
                      <a:pt x="3" y="25"/>
                    </a:move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1" y="17"/>
                      <a:pt x="3" y="25"/>
                    </a:cubicBezTo>
                    <a:close/>
                    <a:moveTo>
                      <a:pt x="3" y="25"/>
                    </a:moveTo>
                    <a:cubicBezTo>
                      <a:pt x="3" y="25"/>
                      <a:pt x="3" y="25"/>
                      <a:pt x="3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3483" y="2703"/>
                <a:ext cx="222" cy="181"/>
              </a:xfrm>
              <a:custGeom>
                <a:avLst/>
                <a:gdLst>
                  <a:gd name="T0" fmla="*/ 0 w 32"/>
                  <a:gd name="T1" fmla="*/ 0 h 26"/>
                  <a:gd name="T2" fmla="*/ 32 w 32"/>
                  <a:gd name="T3" fmla="*/ 26 h 26"/>
                  <a:gd name="T4" fmla="*/ 20 w 32"/>
                  <a:gd name="T5" fmla="*/ 0 h 26"/>
                  <a:gd name="T6" fmla="*/ 0 w 32"/>
                  <a:gd name="T7" fmla="*/ 0 h 26"/>
                  <a:gd name="T8" fmla="*/ 0 w 32"/>
                  <a:gd name="T9" fmla="*/ 0 h 26"/>
                  <a:gd name="T10" fmla="*/ 0 w 32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26">
                    <a:moveTo>
                      <a:pt x="0" y="0"/>
                    </a:moveTo>
                    <a:cubicBezTo>
                      <a:pt x="8" y="11"/>
                      <a:pt x="19" y="20"/>
                      <a:pt x="32" y="26"/>
                    </a:cubicBezTo>
                    <a:cubicBezTo>
                      <a:pt x="27" y="19"/>
                      <a:pt x="23" y="10"/>
                      <a:pt x="20" y="0"/>
                    </a:cubicBezTo>
                    <a:lnTo>
                      <a:pt x="0" y="0"/>
                    </a:ln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3663" y="2154"/>
                <a:ext cx="209" cy="202"/>
              </a:xfrm>
              <a:custGeom>
                <a:avLst/>
                <a:gdLst>
                  <a:gd name="T0" fmla="*/ 0 w 30"/>
                  <a:gd name="T1" fmla="*/ 29 h 29"/>
                  <a:gd name="T2" fmla="*/ 30 w 30"/>
                  <a:gd name="T3" fmla="*/ 29 h 29"/>
                  <a:gd name="T4" fmla="*/ 30 w 30"/>
                  <a:gd name="T5" fmla="*/ 0 h 29"/>
                  <a:gd name="T6" fmla="*/ 4 w 30"/>
                  <a:gd name="T7" fmla="*/ 0 h 29"/>
                  <a:gd name="T8" fmla="*/ 0 w 30"/>
                  <a:gd name="T9" fmla="*/ 29 h 29"/>
                  <a:gd name="T10" fmla="*/ 0 w 30"/>
                  <a:gd name="T11" fmla="*/ 29 h 29"/>
                  <a:gd name="T12" fmla="*/ 0 w 30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9">
                    <a:moveTo>
                      <a:pt x="0" y="29"/>
                    </a:move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9"/>
                      <a:pt x="0" y="18"/>
                      <a:pt x="0" y="29"/>
                    </a:cubicBezTo>
                    <a:close/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17"/>
              <p:cNvSpPr>
                <a:spLocks noEditPoints="1"/>
              </p:cNvSpPr>
              <p:nvPr/>
            </p:nvSpPr>
            <p:spPr bwMode="auto">
              <a:xfrm>
                <a:off x="4129" y="2703"/>
                <a:ext cx="222" cy="181"/>
              </a:xfrm>
              <a:custGeom>
                <a:avLst/>
                <a:gdLst>
                  <a:gd name="T0" fmla="*/ 0 w 32"/>
                  <a:gd name="T1" fmla="*/ 26 h 26"/>
                  <a:gd name="T2" fmla="*/ 32 w 32"/>
                  <a:gd name="T3" fmla="*/ 0 h 26"/>
                  <a:gd name="T4" fmla="*/ 12 w 32"/>
                  <a:gd name="T5" fmla="*/ 0 h 26"/>
                  <a:gd name="T6" fmla="*/ 0 w 32"/>
                  <a:gd name="T7" fmla="*/ 26 h 26"/>
                  <a:gd name="T8" fmla="*/ 0 w 32"/>
                  <a:gd name="T9" fmla="*/ 26 h 26"/>
                  <a:gd name="T10" fmla="*/ 0 w 32"/>
                  <a:gd name="T11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26">
                    <a:moveTo>
                      <a:pt x="0" y="26"/>
                    </a:moveTo>
                    <a:cubicBezTo>
                      <a:pt x="13" y="20"/>
                      <a:pt x="24" y="11"/>
                      <a:pt x="3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9" y="10"/>
                      <a:pt x="5" y="19"/>
                      <a:pt x="0" y="26"/>
                    </a:cubicBezTo>
                    <a:close/>
                    <a:moveTo>
                      <a:pt x="0" y="26"/>
                    </a:moveTo>
                    <a:cubicBezTo>
                      <a:pt x="0" y="26"/>
                      <a:pt x="0" y="26"/>
                      <a:pt x="0" y="2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4233" y="2439"/>
                <a:ext cx="216" cy="174"/>
              </a:xfrm>
              <a:custGeom>
                <a:avLst/>
                <a:gdLst>
                  <a:gd name="T0" fmla="*/ 0 w 31"/>
                  <a:gd name="T1" fmla="*/ 25 h 25"/>
                  <a:gd name="T2" fmla="*/ 24 w 31"/>
                  <a:gd name="T3" fmla="*/ 25 h 25"/>
                  <a:gd name="T4" fmla="*/ 31 w 31"/>
                  <a:gd name="T5" fmla="*/ 0 h 25"/>
                  <a:gd name="T6" fmla="*/ 3 w 31"/>
                  <a:gd name="T7" fmla="*/ 0 h 25"/>
                  <a:gd name="T8" fmla="*/ 0 w 31"/>
                  <a:gd name="T9" fmla="*/ 25 h 25"/>
                  <a:gd name="T10" fmla="*/ 0 w 31"/>
                  <a:gd name="T11" fmla="*/ 25 h 25"/>
                  <a:gd name="T12" fmla="*/ 0 w 31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5">
                    <a:moveTo>
                      <a:pt x="0" y="25"/>
                    </a:moveTo>
                    <a:cubicBezTo>
                      <a:pt x="24" y="25"/>
                      <a:pt x="24" y="25"/>
                      <a:pt x="24" y="25"/>
                    </a:cubicBezTo>
                    <a:cubicBezTo>
                      <a:pt x="28" y="17"/>
                      <a:pt x="30" y="9"/>
                      <a:pt x="3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9"/>
                      <a:pt x="2" y="17"/>
                      <a:pt x="0" y="25"/>
                    </a:cubicBezTo>
                    <a:close/>
                    <a:moveTo>
                      <a:pt x="0" y="25"/>
                    </a:moveTo>
                    <a:cubicBezTo>
                      <a:pt x="0" y="25"/>
                      <a:pt x="0" y="25"/>
                      <a:pt x="0" y="2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3719" y="1869"/>
                <a:ext cx="153" cy="202"/>
              </a:xfrm>
              <a:custGeom>
                <a:avLst/>
                <a:gdLst>
                  <a:gd name="T0" fmla="*/ 4 w 22"/>
                  <a:gd name="T1" fmla="*/ 20 h 29"/>
                  <a:gd name="T2" fmla="*/ 0 w 22"/>
                  <a:gd name="T3" fmla="*/ 29 h 29"/>
                  <a:gd name="T4" fmla="*/ 22 w 22"/>
                  <a:gd name="T5" fmla="*/ 29 h 29"/>
                  <a:gd name="T6" fmla="*/ 22 w 22"/>
                  <a:gd name="T7" fmla="*/ 0 h 29"/>
                  <a:gd name="T8" fmla="*/ 16 w 22"/>
                  <a:gd name="T9" fmla="*/ 4 h 29"/>
                  <a:gd name="T10" fmla="*/ 4 w 22"/>
                  <a:gd name="T11" fmla="*/ 20 h 29"/>
                  <a:gd name="T12" fmla="*/ 4 w 22"/>
                  <a:gd name="T13" fmla="*/ 20 h 29"/>
                  <a:gd name="T14" fmla="*/ 4 w 22"/>
                  <a:gd name="T15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9">
                    <a:moveTo>
                      <a:pt x="4" y="20"/>
                    </a:moveTo>
                    <a:cubicBezTo>
                      <a:pt x="2" y="23"/>
                      <a:pt x="1" y="26"/>
                      <a:pt x="0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18" y="3"/>
                      <a:pt x="16" y="4"/>
                    </a:cubicBezTo>
                    <a:cubicBezTo>
                      <a:pt x="11" y="8"/>
                      <a:pt x="7" y="13"/>
                      <a:pt x="4" y="20"/>
                    </a:cubicBezTo>
                    <a:close/>
                    <a:moveTo>
                      <a:pt x="4" y="20"/>
                    </a:moveTo>
                    <a:cubicBezTo>
                      <a:pt x="4" y="20"/>
                      <a:pt x="4" y="20"/>
                      <a:pt x="4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20"/>
              <p:cNvSpPr>
                <a:spLocks noEditPoints="1"/>
              </p:cNvSpPr>
              <p:nvPr/>
            </p:nvSpPr>
            <p:spPr bwMode="auto">
              <a:xfrm>
                <a:off x="3385" y="2154"/>
                <a:ext cx="216" cy="202"/>
              </a:xfrm>
              <a:custGeom>
                <a:avLst/>
                <a:gdLst>
                  <a:gd name="T0" fmla="*/ 31 w 31"/>
                  <a:gd name="T1" fmla="*/ 0 h 29"/>
                  <a:gd name="T2" fmla="*/ 8 w 31"/>
                  <a:gd name="T3" fmla="*/ 0 h 29"/>
                  <a:gd name="T4" fmla="*/ 0 w 31"/>
                  <a:gd name="T5" fmla="*/ 29 h 29"/>
                  <a:gd name="T6" fmla="*/ 28 w 31"/>
                  <a:gd name="T7" fmla="*/ 29 h 29"/>
                  <a:gd name="T8" fmla="*/ 31 w 31"/>
                  <a:gd name="T9" fmla="*/ 0 h 29"/>
                  <a:gd name="T10" fmla="*/ 31 w 31"/>
                  <a:gd name="T11" fmla="*/ 0 h 29"/>
                  <a:gd name="T12" fmla="*/ 31 w 3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29">
                    <a:moveTo>
                      <a:pt x="31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9"/>
                      <a:pt x="1" y="18"/>
                      <a:pt x="0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18"/>
                      <a:pt x="29" y="9"/>
                      <a:pt x="31" y="0"/>
                    </a:cubicBezTo>
                    <a:close/>
                    <a:moveTo>
                      <a:pt x="31" y="0"/>
                    </a:moveTo>
                    <a:cubicBezTo>
                      <a:pt x="31" y="0"/>
                      <a:pt x="31" y="0"/>
                      <a:pt x="3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3962" y="1869"/>
                <a:ext cx="153" cy="202"/>
              </a:xfrm>
              <a:custGeom>
                <a:avLst/>
                <a:gdLst>
                  <a:gd name="T0" fmla="*/ 18 w 22"/>
                  <a:gd name="T1" fmla="*/ 20 h 29"/>
                  <a:gd name="T2" fmla="*/ 6 w 22"/>
                  <a:gd name="T3" fmla="*/ 4 h 29"/>
                  <a:gd name="T4" fmla="*/ 0 w 22"/>
                  <a:gd name="T5" fmla="*/ 0 h 29"/>
                  <a:gd name="T6" fmla="*/ 0 w 22"/>
                  <a:gd name="T7" fmla="*/ 29 h 29"/>
                  <a:gd name="T8" fmla="*/ 22 w 22"/>
                  <a:gd name="T9" fmla="*/ 29 h 29"/>
                  <a:gd name="T10" fmla="*/ 18 w 22"/>
                  <a:gd name="T11" fmla="*/ 20 h 29"/>
                  <a:gd name="T12" fmla="*/ 18 w 22"/>
                  <a:gd name="T13" fmla="*/ 20 h 29"/>
                  <a:gd name="T14" fmla="*/ 18 w 22"/>
                  <a:gd name="T15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9">
                    <a:moveTo>
                      <a:pt x="18" y="20"/>
                    </a:moveTo>
                    <a:cubicBezTo>
                      <a:pt x="15" y="13"/>
                      <a:pt x="11" y="8"/>
                      <a:pt x="6" y="4"/>
                    </a:cubicBezTo>
                    <a:cubicBezTo>
                      <a:pt x="4" y="3"/>
                      <a:pt x="2" y="1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6"/>
                      <a:pt x="20" y="23"/>
                      <a:pt x="18" y="20"/>
                    </a:cubicBezTo>
                    <a:close/>
                    <a:moveTo>
                      <a:pt x="18" y="20"/>
                    </a:moveTo>
                    <a:cubicBezTo>
                      <a:pt x="18" y="20"/>
                      <a:pt x="18" y="20"/>
                      <a:pt x="18" y="2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22"/>
              <p:cNvSpPr>
                <a:spLocks noEditPoints="1"/>
              </p:cNvSpPr>
              <p:nvPr/>
            </p:nvSpPr>
            <p:spPr bwMode="auto">
              <a:xfrm>
                <a:off x="3962" y="2154"/>
                <a:ext cx="209" cy="202"/>
              </a:xfrm>
              <a:custGeom>
                <a:avLst/>
                <a:gdLst>
                  <a:gd name="T0" fmla="*/ 26 w 30"/>
                  <a:gd name="T1" fmla="*/ 0 h 29"/>
                  <a:gd name="T2" fmla="*/ 0 w 30"/>
                  <a:gd name="T3" fmla="*/ 0 h 29"/>
                  <a:gd name="T4" fmla="*/ 0 w 30"/>
                  <a:gd name="T5" fmla="*/ 29 h 29"/>
                  <a:gd name="T6" fmla="*/ 30 w 30"/>
                  <a:gd name="T7" fmla="*/ 29 h 29"/>
                  <a:gd name="T8" fmla="*/ 26 w 30"/>
                  <a:gd name="T9" fmla="*/ 0 h 29"/>
                  <a:gd name="T10" fmla="*/ 26 w 30"/>
                  <a:gd name="T11" fmla="*/ 0 h 29"/>
                  <a:gd name="T12" fmla="*/ 26 w 30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9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18"/>
                      <a:pt x="28" y="9"/>
                      <a:pt x="26" y="0"/>
                    </a:cubicBezTo>
                    <a:close/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23"/>
              <p:cNvSpPr>
                <a:spLocks noEditPoints="1"/>
              </p:cNvSpPr>
              <p:nvPr/>
            </p:nvSpPr>
            <p:spPr bwMode="auto">
              <a:xfrm>
                <a:off x="3496" y="1904"/>
                <a:ext cx="209" cy="167"/>
              </a:xfrm>
              <a:custGeom>
                <a:avLst/>
                <a:gdLst>
                  <a:gd name="T0" fmla="*/ 30 w 30"/>
                  <a:gd name="T1" fmla="*/ 0 h 24"/>
                  <a:gd name="T2" fmla="*/ 0 w 30"/>
                  <a:gd name="T3" fmla="*/ 24 h 24"/>
                  <a:gd name="T4" fmla="*/ 19 w 30"/>
                  <a:gd name="T5" fmla="*/ 24 h 24"/>
                  <a:gd name="T6" fmla="*/ 30 w 30"/>
                  <a:gd name="T7" fmla="*/ 0 h 24"/>
                  <a:gd name="T8" fmla="*/ 30 w 30"/>
                  <a:gd name="T9" fmla="*/ 0 h 24"/>
                  <a:gd name="T10" fmla="*/ 30 w 30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24">
                    <a:moveTo>
                      <a:pt x="30" y="0"/>
                    </a:moveTo>
                    <a:cubicBezTo>
                      <a:pt x="18" y="6"/>
                      <a:pt x="8" y="14"/>
                      <a:pt x="0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2" y="15"/>
                      <a:pt x="26" y="7"/>
                      <a:pt x="30" y="0"/>
                    </a:cubicBezTo>
                    <a:close/>
                    <a:moveTo>
                      <a:pt x="30" y="0"/>
                    </a:move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216055" y="3780806"/>
            <a:ext cx="9848185" cy="1319397"/>
            <a:chOff x="1468241" y="4759247"/>
            <a:chExt cx="9499993" cy="1319397"/>
          </a:xfrm>
        </p:grpSpPr>
        <p:grpSp>
          <p:nvGrpSpPr>
            <p:cNvPr id="34" name="Group 33"/>
            <p:cNvGrpSpPr>
              <a:grpSpLocks noChangeAspect="1"/>
            </p:cNvGrpSpPr>
            <p:nvPr/>
          </p:nvGrpSpPr>
          <p:grpSpPr>
            <a:xfrm>
              <a:off x="1468241" y="4759247"/>
              <a:ext cx="1143000" cy="1143000"/>
              <a:chOff x="890611" y="4756810"/>
              <a:chExt cx="994779" cy="995409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31" name="Freeform 30"/>
              <p:cNvSpPr>
                <a:spLocks noEditPoints="1"/>
              </p:cNvSpPr>
              <p:nvPr/>
            </p:nvSpPr>
            <p:spPr bwMode="auto">
              <a:xfrm>
                <a:off x="890611" y="4756810"/>
                <a:ext cx="994779" cy="995409"/>
              </a:xfrm>
              <a:custGeom>
                <a:avLst/>
                <a:gdLst>
                  <a:gd name="T0" fmla="*/ 317 w 634"/>
                  <a:gd name="T1" fmla="*/ 0 h 634"/>
                  <a:gd name="T2" fmla="*/ 0 w 634"/>
                  <a:gd name="T3" fmla="*/ 317 h 634"/>
                  <a:gd name="T4" fmla="*/ 317 w 634"/>
                  <a:gd name="T5" fmla="*/ 634 h 634"/>
                  <a:gd name="T6" fmla="*/ 634 w 634"/>
                  <a:gd name="T7" fmla="*/ 317 h 634"/>
                  <a:gd name="T8" fmla="*/ 317 w 634"/>
                  <a:gd name="T9" fmla="*/ 0 h 634"/>
                  <a:gd name="T10" fmla="*/ 317 w 634"/>
                  <a:gd name="T11" fmla="*/ 584 h 634"/>
                  <a:gd name="T12" fmla="*/ 50 w 634"/>
                  <a:gd name="T13" fmla="*/ 317 h 634"/>
                  <a:gd name="T14" fmla="*/ 317 w 634"/>
                  <a:gd name="T15" fmla="*/ 50 h 634"/>
                  <a:gd name="T16" fmla="*/ 584 w 634"/>
                  <a:gd name="T17" fmla="*/ 317 h 634"/>
                  <a:gd name="T18" fmla="*/ 317 w 634"/>
                  <a:gd name="T19" fmla="*/ 584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4" h="634">
                    <a:moveTo>
                      <a:pt x="317" y="0"/>
                    </a:moveTo>
                    <a:cubicBezTo>
                      <a:pt x="142" y="0"/>
                      <a:pt x="0" y="142"/>
                      <a:pt x="0" y="317"/>
                    </a:cubicBezTo>
                    <a:cubicBezTo>
                      <a:pt x="0" y="492"/>
                      <a:pt x="142" y="634"/>
                      <a:pt x="317" y="634"/>
                    </a:cubicBezTo>
                    <a:cubicBezTo>
                      <a:pt x="492" y="634"/>
                      <a:pt x="634" y="492"/>
                      <a:pt x="634" y="317"/>
                    </a:cubicBezTo>
                    <a:cubicBezTo>
                      <a:pt x="634" y="142"/>
                      <a:pt x="492" y="0"/>
                      <a:pt x="317" y="0"/>
                    </a:cubicBezTo>
                    <a:close/>
                    <a:moveTo>
                      <a:pt x="317" y="584"/>
                    </a:moveTo>
                    <a:cubicBezTo>
                      <a:pt x="170" y="584"/>
                      <a:pt x="50" y="465"/>
                      <a:pt x="50" y="317"/>
                    </a:cubicBezTo>
                    <a:cubicBezTo>
                      <a:pt x="50" y="169"/>
                      <a:pt x="170" y="50"/>
                      <a:pt x="317" y="50"/>
                    </a:cubicBezTo>
                    <a:cubicBezTo>
                      <a:pt x="465" y="50"/>
                      <a:pt x="584" y="169"/>
                      <a:pt x="584" y="317"/>
                    </a:cubicBezTo>
                    <a:cubicBezTo>
                      <a:pt x="584" y="465"/>
                      <a:pt x="465" y="584"/>
                      <a:pt x="317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35" name="Freeform 114"/>
              <p:cNvSpPr>
                <a:spLocks noChangeAspect="1" noEditPoints="1"/>
              </p:cNvSpPr>
              <p:nvPr/>
            </p:nvSpPr>
            <p:spPr bwMode="black">
              <a:xfrm>
                <a:off x="1159493" y="5025914"/>
                <a:ext cx="457016" cy="457200"/>
              </a:xfrm>
              <a:custGeom>
                <a:avLst/>
                <a:gdLst>
                  <a:gd name="T0" fmla="*/ 995 w 1047"/>
                  <a:gd name="T1" fmla="*/ 0 h 1047"/>
                  <a:gd name="T2" fmla="*/ 519 w 1047"/>
                  <a:gd name="T3" fmla="*/ 104 h 1047"/>
                  <a:gd name="T4" fmla="*/ 437 w 1047"/>
                  <a:gd name="T5" fmla="*/ 283 h 1047"/>
                  <a:gd name="T6" fmla="*/ 133 w 1047"/>
                  <a:gd name="T7" fmla="*/ 283 h 1047"/>
                  <a:gd name="T8" fmla="*/ 351 w 1047"/>
                  <a:gd name="T9" fmla="*/ 146 h 1047"/>
                  <a:gd name="T10" fmla="*/ 497 w 1047"/>
                  <a:gd name="T11" fmla="*/ 0 h 1047"/>
                  <a:gd name="T12" fmla="*/ 15 w 1047"/>
                  <a:gd name="T13" fmla="*/ 15 h 1047"/>
                  <a:gd name="T14" fmla="*/ 0 w 1047"/>
                  <a:gd name="T15" fmla="*/ 995 h 1047"/>
                  <a:gd name="T16" fmla="*/ 52 w 1047"/>
                  <a:gd name="T17" fmla="*/ 1047 h 1047"/>
                  <a:gd name="T18" fmla="*/ 879 w 1047"/>
                  <a:gd name="T19" fmla="*/ 943 h 1047"/>
                  <a:gd name="T20" fmla="*/ 762 w 1047"/>
                  <a:gd name="T21" fmla="*/ 916 h 1047"/>
                  <a:gd name="T22" fmla="*/ 762 w 1047"/>
                  <a:gd name="T23" fmla="*/ 611 h 1047"/>
                  <a:gd name="T24" fmla="*/ 896 w 1047"/>
                  <a:gd name="T25" fmla="*/ 834 h 1047"/>
                  <a:gd name="T26" fmla="*/ 995 w 1047"/>
                  <a:gd name="T27" fmla="*/ 932 h 1047"/>
                  <a:gd name="T28" fmla="*/ 1047 w 1047"/>
                  <a:gd name="T29" fmla="*/ 52 h 1047"/>
                  <a:gd name="T30" fmla="*/ 762 w 1047"/>
                  <a:gd name="T31" fmla="*/ 436 h 1047"/>
                  <a:gd name="T32" fmla="*/ 416 w 1047"/>
                  <a:gd name="T33" fmla="*/ 687 h 1047"/>
                  <a:gd name="T34" fmla="*/ 285 w 1047"/>
                  <a:gd name="T35" fmla="*/ 916 h 1047"/>
                  <a:gd name="T36" fmla="*/ 285 w 1047"/>
                  <a:gd name="T37" fmla="*/ 611 h 1047"/>
                  <a:gd name="T38" fmla="*/ 625 w 1047"/>
                  <a:gd name="T39" fmla="*/ 351 h 1047"/>
                  <a:gd name="T40" fmla="*/ 762 w 1047"/>
                  <a:gd name="T41" fmla="*/ 131 h 1047"/>
                  <a:gd name="T42" fmla="*/ 762 w 1047"/>
                  <a:gd name="T43" fmla="*/ 436 h 1047"/>
                  <a:gd name="T44" fmla="*/ 709 w 1047"/>
                  <a:gd name="T45" fmla="*/ 764 h 1047"/>
                  <a:gd name="T46" fmla="*/ 762 w 1047"/>
                  <a:gd name="T47" fmla="*/ 817 h 1047"/>
                  <a:gd name="T48" fmla="*/ 813 w 1047"/>
                  <a:gd name="T49" fmla="*/ 750 h 1047"/>
                  <a:gd name="T50" fmla="*/ 285 w 1047"/>
                  <a:gd name="T51" fmla="*/ 710 h 1047"/>
                  <a:gd name="T52" fmla="*/ 232 w 1047"/>
                  <a:gd name="T53" fmla="*/ 764 h 1047"/>
                  <a:gd name="T54" fmla="*/ 338 w 1047"/>
                  <a:gd name="T55" fmla="*/ 765 h 1047"/>
                  <a:gd name="T56" fmla="*/ 285 w 1047"/>
                  <a:gd name="T57" fmla="*/ 710 h 1047"/>
                  <a:gd name="T58" fmla="*/ 742 w 1047"/>
                  <a:gd name="T59" fmla="*/ 234 h 1047"/>
                  <a:gd name="T60" fmla="*/ 709 w 1047"/>
                  <a:gd name="T61" fmla="*/ 283 h 1047"/>
                  <a:gd name="T62" fmla="*/ 767 w 1047"/>
                  <a:gd name="T63" fmla="*/ 336 h 1047"/>
                  <a:gd name="T64" fmla="*/ 815 w 1047"/>
                  <a:gd name="T65" fmla="*/ 283 h 1047"/>
                  <a:gd name="T66" fmla="*/ 261 w 1047"/>
                  <a:gd name="T67" fmla="*/ 236 h 1047"/>
                  <a:gd name="T68" fmla="*/ 285 w 1047"/>
                  <a:gd name="T69" fmla="*/ 337 h 1047"/>
                  <a:gd name="T70" fmla="*/ 338 w 1047"/>
                  <a:gd name="T71" fmla="*/ 283 h 1047"/>
                  <a:gd name="T72" fmla="*/ 261 w 1047"/>
                  <a:gd name="T73" fmla="*/ 236 h 1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047" h="1047">
                    <a:moveTo>
                      <a:pt x="1031" y="15"/>
                    </a:moveTo>
                    <a:cubicBezTo>
                      <a:pt x="1022" y="6"/>
                      <a:pt x="1008" y="0"/>
                      <a:pt x="995" y="0"/>
                    </a:cubicBezTo>
                    <a:cubicBezTo>
                      <a:pt x="623" y="0"/>
                      <a:pt x="623" y="0"/>
                      <a:pt x="623" y="0"/>
                    </a:cubicBezTo>
                    <a:cubicBezTo>
                      <a:pt x="519" y="104"/>
                      <a:pt x="519" y="104"/>
                      <a:pt x="519" y="104"/>
                    </a:cubicBezTo>
                    <a:cubicBezTo>
                      <a:pt x="416" y="207"/>
                      <a:pt x="416" y="207"/>
                      <a:pt x="416" y="207"/>
                    </a:cubicBezTo>
                    <a:cubicBezTo>
                      <a:pt x="429" y="230"/>
                      <a:pt x="437" y="256"/>
                      <a:pt x="437" y="283"/>
                    </a:cubicBezTo>
                    <a:cubicBezTo>
                      <a:pt x="437" y="368"/>
                      <a:pt x="369" y="436"/>
                      <a:pt x="285" y="436"/>
                    </a:cubicBezTo>
                    <a:cubicBezTo>
                      <a:pt x="201" y="436"/>
                      <a:pt x="133" y="368"/>
                      <a:pt x="133" y="283"/>
                    </a:cubicBezTo>
                    <a:cubicBezTo>
                      <a:pt x="133" y="199"/>
                      <a:pt x="201" y="131"/>
                      <a:pt x="285" y="131"/>
                    </a:cubicBezTo>
                    <a:cubicBezTo>
                      <a:pt x="308" y="131"/>
                      <a:pt x="331" y="137"/>
                      <a:pt x="351" y="146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497" y="0"/>
                      <a:pt x="497" y="0"/>
                      <a:pt x="497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38" y="0"/>
                      <a:pt x="25" y="6"/>
                      <a:pt x="15" y="15"/>
                    </a:cubicBezTo>
                    <a:cubicBezTo>
                      <a:pt x="5" y="25"/>
                      <a:pt x="0" y="39"/>
                      <a:pt x="0" y="52"/>
                    </a:cubicBezTo>
                    <a:cubicBezTo>
                      <a:pt x="0" y="995"/>
                      <a:pt x="0" y="995"/>
                      <a:pt x="0" y="995"/>
                    </a:cubicBezTo>
                    <a:cubicBezTo>
                      <a:pt x="0" y="1008"/>
                      <a:pt x="5" y="1022"/>
                      <a:pt x="15" y="1032"/>
                    </a:cubicBezTo>
                    <a:cubicBezTo>
                      <a:pt x="25" y="1041"/>
                      <a:pt x="38" y="1047"/>
                      <a:pt x="52" y="1047"/>
                    </a:cubicBezTo>
                    <a:cubicBezTo>
                      <a:pt x="983" y="1047"/>
                      <a:pt x="983" y="1047"/>
                      <a:pt x="983" y="1047"/>
                    </a:cubicBezTo>
                    <a:cubicBezTo>
                      <a:pt x="879" y="943"/>
                      <a:pt x="879" y="943"/>
                      <a:pt x="879" y="943"/>
                    </a:cubicBezTo>
                    <a:cubicBezTo>
                      <a:pt x="833" y="898"/>
                      <a:pt x="833" y="898"/>
                      <a:pt x="833" y="898"/>
                    </a:cubicBezTo>
                    <a:cubicBezTo>
                      <a:pt x="812" y="909"/>
                      <a:pt x="788" y="916"/>
                      <a:pt x="762" y="916"/>
                    </a:cubicBezTo>
                    <a:cubicBezTo>
                      <a:pt x="678" y="916"/>
                      <a:pt x="610" y="848"/>
                      <a:pt x="610" y="764"/>
                    </a:cubicBezTo>
                    <a:cubicBezTo>
                      <a:pt x="610" y="680"/>
                      <a:pt x="678" y="611"/>
                      <a:pt x="762" y="611"/>
                    </a:cubicBezTo>
                    <a:cubicBezTo>
                      <a:pt x="846" y="611"/>
                      <a:pt x="914" y="680"/>
                      <a:pt x="914" y="764"/>
                    </a:cubicBezTo>
                    <a:cubicBezTo>
                      <a:pt x="914" y="789"/>
                      <a:pt x="907" y="813"/>
                      <a:pt x="896" y="834"/>
                    </a:cubicBezTo>
                    <a:cubicBezTo>
                      <a:pt x="943" y="880"/>
                      <a:pt x="943" y="880"/>
                      <a:pt x="943" y="880"/>
                    </a:cubicBezTo>
                    <a:cubicBezTo>
                      <a:pt x="995" y="932"/>
                      <a:pt x="995" y="932"/>
                      <a:pt x="995" y="932"/>
                    </a:cubicBezTo>
                    <a:cubicBezTo>
                      <a:pt x="1047" y="984"/>
                      <a:pt x="1047" y="984"/>
                      <a:pt x="1047" y="984"/>
                    </a:cubicBezTo>
                    <a:cubicBezTo>
                      <a:pt x="1047" y="52"/>
                      <a:pt x="1047" y="52"/>
                      <a:pt x="1047" y="52"/>
                    </a:cubicBezTo>
                    <a:cubicBezTo>
                      <a:pt x="1047" y="39"/>
                      <a:pt x="1041" y="25"/>
                      <a:pt x="1031" y="15"/>
                    </a:cubicBezTo>
                    <a:close/>
                    <a:moveTo>
                      <a:pt x="762" y="436"/>
                    </a:moveTo>
                    <a:cubicBezTo>
                      <a:pt x="735" y="436"/>
                      <a:pt x="709" y="428"/>
                      <a:pt x="687" y="416"/>
                    </a:cubicBezTo>
                    <a:cubicBezTo>
                      <a:pt x="416" y="687"/>
                      <a:pt x="416" y="687"/>
                      <a:pt x="416" y="687"/>
                    </a:cubicBezTo>
                    <a:cubicBezTo>
                      <a:pt x="429" y="709"/>
                      <a:pt x="437" y="736"/>
                      <a:pt x="437" y="764"/>
                    </a:cubicBezTo>
                    <a:cubicBezTo>
                      <a:pt x="437" y="848"/>
                      <a:pt x="369" y="916"/>
                      <a:pt x="285" y="916"/>
                    </a:cubicBezTo>
                    <a:cubicBezTo>
                      <a:pt x="201" y="916"/>
                      <a:pt x="133" y="848"/>
                      <a:pt x="133" y="764"/>
                    </a:cubicBezTo>
                    <a:cubicBezTo>
                      <a:pt x="133" y="680"/>
                      <a:pt x="201" y="611"/>
                      <a:pt x="285" y="611"/>
                    </a:cubicBezTo>
                    <a:cubicBezTo>
                      <a:pt x="308" y="611"/>
                      <a:pt x="330" y="617"/>
                      <a:pt x="350" y="626"/>
                    </a:cubicBezTo>
                    <a:cubicBezTo>
                      <a:pt x="625" y="351"/>
                      <a:pt x="625" y="351"/>
                      <a:pt x="625" y="351"/>
                    </a:cubicBezTo>
                    <a:cubicBezTo>
                      <a:pt x="615" y="331"/>
                      <a:pt x="610" y="308"/>
                      <a:pt x="610" y="283"/>
                    </a:cubicBezTo>
                    <a:cubicBezTo>
                      <a:pt x="610" y="199"/>
                      <a:pt x="678" y="131"/>
                      <a:pt x="762" y="131"/>
                    </a:cubicBezTo>
                    <a:cubicBezTo>
                      <a:pt x="846" y="131"/>
                      <a:pt x="914" y="199"/>
                      <a:pt x="914" y="283"/>
                    </a:cubicBezTo>
                    <a:cubicBezTo>
                      <a:pt x="914" y="368"/>
                      <a:pt x="846" y="436"/>
                      <a:pt x="762" y="436"/>
                    </a:cubicBezTo>
                    <a:close/>
                    <a:moveTo>
                      <a:pt x="762" y="710"/>
                    </a:moveTo>
                    <a:cubicBezTo>
                      <a:pt x="732" y="711"/>
                      <a:pt x="709" y="734"/>
                      <a:pt x="709" y="764"/>
                    </a:cubicBezTo>
                    <a:cubicBezTo>
                      <a:pt x="709" y="789"/>
                      <a:pt x="727" y="811"/>
                      <a:pt x="751" y="816"/>
                    </a:cubicBezTo>
                    <a:cubicBezTo>
                      <a:pt x="755" y="816"/>
                      <a:pt x="758" y="817"/>
                      <a:pt x="762" y="817"/>
                    </a:cubicBezTo>
                    <a:cubicBezTo>
                      <a:pt x="791" y="817"/>
                      <a:pt x="815" y="793"/>
                      <a:pt x="815" y="764"/>
                    </a:cubicBezTo>
                    <a:cubicBezTo>
                      <a:pt x="815" y="759"/>
                      <a:pt x="814" y="755"/>
                      <a:pt x="813" y="750"/>
                    </a:cubicBezTo>
                    <a:cubicBezTo>
                      <a:pt x="807" y="727"/>
                      <a:pt x="786" y="711"/>
                      <a:pt x="762" y="710"/>
                    </a:cubicBezTo>
                    <a:close/>
                    <a:moveTo>
                      <a:pt x="285" y="710"/>
                    </a:moveTo>
                    <a:cubicBezTo>
                      <a:pt x="276" y="710"/>
                      <a:pt x="267" y="713"/>
                      <a:pt x="260" y="717"/>
                    </a:cubicBezTo>
                    <a:cubicBezTo>
                      <a:pt x="243" y="726"/>
                      <a:pt x="232" y="743"/>
                      <a:pt x="232" y="764"/>
                    </a:cubicBezTo>
                    <a:cubicBezTo>
                      <a:pt x="232" y="793"/>
                      <a:pt x="256" y="817"/>
                      <a:pt x="285" y="817"/>
                    </a:cubicBezTo>
                    <a:cubicBezTo>
                      <a:pt x="313" y="817"/>
                      <a:pt x="337" y="794"/>
                      <a:pt x="338" y="765"/>
                    </a:cubicBezTo>
                    <a:cubicBezTo>
                      <a:pt x="338" y="765"/>
                      <a:pt x="338" y="764"/>
                      <a:pt x="338" y="764"/>
                    </a:cubicBezTo>
                    <a:cubicBezTo>
                      <a:pt x="338" y="734"/>
                      <a:pt x="314" y="711"/>
                      <a:pt x="285" y="710"/>
                    </a:cubicBezTo>
                    <a:close/>
                    <a:moveTo>
                      <a:pt x="762" y="230"/>
                    </a:moveTo>
                    <a:cubicBezTo>
                      <a:pt x="755" y="230"/>
                      <a:pt x="748" y="232"/>
                      <a:pt x="742" y="234"/>
                    </a:cubicBezTo>
                    <a:cubicBezTo>
                      <a:pt x="729" y="240"/>
                      <a:pt x="718" y="250"/>
                      <a:pt x="712" y="264"/>
                    </a:cubicBezTo>
                    <a:cubicBezTo>
                      <a:pt x="710" y="270"/>
                      <a:pt x="709" y="277"/>
                      <a:pt x="709" y="283"/>
                    </a:cubicBezTo>
                    <a:cubicBezTo>
                      <a:pt x="709" y="313"/>
                      <a:pt x="732" y="336"/>
                      <a:pt x="762" y="337"/>
                    </a:cubicBezTo>
                    <a:cubicBezTo>
                      <a:pt x="763" y="337"/>
                      <a:pt x="765" y="336"/>
                      <a:pt x="767" y="336"/>
                    </a:cubicBezTo>
                    <a:cubicBezTo>
                      <a:pt x="792" y="334"/>
                      <a:pt x="812" y="314"/>
                      <a:pt x="814" y="289"/>
                    </a:cubicBezTo>
                    <a:cubicBezTo>
                      <a:pt x="815" y="287"/>
                      <a:pt x="815" y="285"/>
                      <a:pt x="815" y="283"/>
                    </a:cubicBezTo>
                    <a:cubicBezTo>
                      <a:pt x="815" y="254"/>
                      <a:pt x="791" y="230"/>
                      <a:pt x="762" y="230"/>
                    </a:cubicBezTo>
                    <a:close/>
                    <a:moveTo>
                      <a:pt x="261" y="236"/>
                    </a:moveTo>
                    <a:cubicBezTo>
                      <a:pt x="243" y="245"/>
                      <a:pt x="232" y="263"/>
                      <a:pt x="232" y="283"/>
                    </a:cubicBezTo>
                    <a:cubicBezTo>
                      <a:pt x="232" y="313"/>
                      <a:pt x="256" y="336"/>
                      <a:pt x="285" y="337"/>
                    </a:cubicBezTo>
                    <a:cubicBezTo>
                      <a:pt x="313" y="336"/>
                      <a:pt x="336" y="314"/>
                      <a:pt x="338" y="286"/>
                    </a:cubicBezTo>
                    <a:cubicBezTo>
                      <a:pt x="338" y="285"/>
                      <a:pt x="338" y="284"/>
                      <a:pt x="338" y="283"/>
                    </a:cubicBezTo>
                    <a:cubicBezTo>
                      <a:pt x="338" y="254"/>
                      <a:pt x="314" y="230"/>
                      <a:pt x="285" y="230"/>
                    </a:cubicBezTo>
                    <a:cubicBezTo>
                      <a:pt x="276" y="230"/>
                      <a:pt x="268" y="233"/>
                      <a:pt x="261" y="23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09" tIns="146247" rIns="182809" bIns="146247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10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48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525118" y="5081448"/>
              <a:ext cx="8443116" cy="997196"/>
            </a:xfrm>
            <a:prstGeom prst="rect">
              <a:avLst/>
            </a:prstGeom>
            <a:noFill/>
          </p:spPr>
          <p:txBody>
            <a:bodyPr wrap="square" lIns="457200" tIns="0" rIns="0" bIns="0" rtlCol="0">
              <a:spAutoFit/>
            </a:bodyPr>
            <a:lstStyle/>
            <a:p>
              <a:pPr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3600" b="1" dirty="0" smtClean="0">
                  <a:solidFill>
                    <a:srgbClr val="FFFFFF"/>
                  </a:solidFill>
                </a:rPr>
                <a:t>Hyper-V “Virtual </a:t>
              </a:r>
              <a:r>
                <a:rPr lang="en-US" sz="3600" b="1" dirty="0">
                  <a:solidFill>
                    <a:srgbClr val="FFFFFF"/>
                  </a:solidFill>
                </a:rPr>
                <a:t>Secure </a:t>
              </a:r>
              <a:r>
                <a:rPr lang="en-US" sz="3600" b="1" dirty="0" smtClean="0">
                  <a:solidFill>
                    <a:srgbClr val="FFFFFF"/>
                  </a:solidFill>
                </a:rPr>
                <a:t>Mode (VSM)”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16055" y="2208562"/>
            <a:ext cx="6171577" cy="1143000"/>
            <a:chOff x="5085927" y="2897453"/>
            <a:chExt cx="6171577" cy="1143000"/>
          </a:xfrm>
        </p:grpSpPr>
        <p:grpSp>
          <p:nvGrpSpPr>
            <p:cNvPr id="29" name="Group 28"/>
            <p:cNvGrpSpPr/>
            <p:nvPr/>
          </p:nvGrpSpPr>
          <p:grpSpPr>
            <a:xfrm>
              <a:off x="5085927" y="2897453"/>
              <a:ext cx="6171577" cy="1143000"/>
              <a:chOff x="5085927" y="2896362"/>
              <a:chExt cx="6171577" cy="1143000"/>
            </a:xfrm>
          </p:grpSpPr>
          <p:sp>
            <p:nvSpPr>
              <p:cNvPr id="27" name="Freeform 26"/>
              <p:cNvSpPr>
                <a:spLocks noEditPoints="1"/>
              </p:cNvSpPr>
              <p:nvPr/>
            </p:nvSpPr>
            <p:spPr bwMode="auto">
              <a:xfrm>
                <a:off x="5085927" y="2896362"/>
                <a:ext cx="1143000" cy="1143000"/>
              </a:xfrm>
              <a:custGeom>
                <a:avLst/>
                <a:gdLst>
                  <a:gd name="T0" fmla="*/ 317 w 634"/>
                  <a:gd name="T1" fmla="*/ 0 h 634"/>
                  <a:gd name="T2" fmla="*/ 0 w 634"/>
                  <a:gd name="T3" fmla="*/ 317 h 634"/>
                  <a:gd name="T4" fmla="*/ 317 w 634"/>
                  <a:gd name="T5" fmla="*/ 634 h 634"/>
                  <a:gd name="T6" fmla="*/ 634 w 634"/>
                  <a:gd name="T7" fmla="*/ 317 h 634"/>
                  <a:gd name="T8" fmla="*/ 317 w 634"/>
                  <a:gd name="T9" fmla="*/ 0 h 634"/>
                  <a:gd name="T10" fmla="*/ 317 w 634"/>
                  <a:gd name="T11" fmla="*/ 584 h 634"/>
                  <a:gd name="T12" fmla="*/ 50 w 634"/>
                  <a:gd name="T13" fmla="*/ 317 h 634"/>
                  <a:gd name="T14" fmla="*/ 317 w 634"/>
                  <a:gd name="T15" fmla="*/ 50 h 634"/>
                  <a:gd name="T16" fmla="*/ 584 w 634"/>
                  <a:gd name="T17" fmla="*/ 317 h 634"/>
                  <a:gd name="T18" fmla="*/ 317 w 634"/>
                  <a:gd name="T19" fmla="*/ 584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4" h="634">
                    <a:moveTo>
                      <a:pt x="317" y="0"/>
                    </a:moveTo>
                    <a:cubicBezTo>
                      <a:pt x="142" y="0"/>
                      <a:pt x="0" y="142"/>
                      <a:pt x="0" y="317"/>
                    </a:cubicBezTo>
                    <a:cubicBezTo>
                      <a:pt x="0" y="492"/>
                      <a:pt x="142" y="634"/>
                      <a:pt x="317" y="634"/>
                    </a:cubicBezTo>
                    <a:cubicBezTo>
                      <a:pt x="492" y="634"/>
                      <a:pt x="634" y="492"/>
                      <a:pt x="634" y="317"/>
                    </a:cubicBezTo>
                    <a:cubicBezTo>
                      <a:pt x="634" y="142"/>
                      <a:pt x="492" y="0"/>
                      <a:pt x="317" y="0"/>
                    </a:cubicBezTo>
                    <a:close/>
                    <a:moveTo>
                      <a:pt x="317" y="584"/>
                    </a:moveTo>
                    <a:cubicBezTo>
                      <a:pt x="170" y="584"/>
                      <a:pt x="50" y="465"/>
                      <a:pt x="50" y="317"/>
                    </a:cubicBezTo>
                    <a:cubicBezTo>
                      <a:pt x="50" y="169"/>
                      <a:pt x="170" y="50"/>
                      <a:pt x="317" y="50"/>
                    </a:cubicBezTo>
                    <a:cubicBezTo>
                      <a:pt x="465" y="50"/>
                      <a:pt x="584" y="169"/>
                      <a:pt x="584" y="317"/>
                    </a:cubicBezTo>
                    <a:cubicBezTo>
                      <a:pt x="584" y="465"/>
                      <a:pt x="465" y="584"/>
                      <a:pt x="317" y="5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500" dirty="0">
                  <a:solidFill>
                    <a:srgbClr val="50505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228927" y="3218563"/>
                <a:ext cx="5028577" cy="498598"/>
              </a:xfrm>
              <a:prstGeom prst="rect">
                <a:avLst/>
              </a:prstGeom>
              <a:noFill/>
            </p:spPr>
            <p:txBody>
              <a:bodyPr wrap="square" lIns="457200" tIns="0" rIns="0" bIns="0" rtlCol="0">
                <a:spAutoFit/>
              </a:bodyPr>
              <a:lstStyle/>
              <a:p>
                <a:pPr defTabSz="932394">
                  <a:lnSpc>
                    <a:spcPct val="90000"/>
                  </a:lnSpc>
                  <a:spcBef>
                    <a:spcPts val="612"/>
                  </a:spcBef>
                  <a:defRPr/>
                </a:pPr>
                <a:r>
                  <a:rPr lang="en-US" sz="3600" b="1" dirty="0">
                    <a:solidFill>
                      <a:srgbClr val="FFFFFF"/>
                    </a:solidFill>
                  </a:rPr>
                  <a:t>Windows Hello</a:t>
                </a:r>
              </a:p>
            </p:txBody>
          </p:sp>
        </p:grpSp>
        <p:sp>
          <p:nvSpPr>
            <p:cNvPr id="46" name="Block Arc 45"/>
            <p:cNvSpPr/>
            <p:nvPr/>
          </p:nvSpPr>
          <p:spPr bwMode="auto">
            <a:xfrm rot="20514936">
              <a:off x="5388130" y="3254349"/>
              <a:ext cx="538594" cy="538594"/>
            </a:xfrm>
            <a:prstGeom prst="blockArc">
              <a:avLst>
                <a:gd name="adj1" fmla="val 12940382"/>
                <a:gd name="adj2" fmla="val 57427"/>
                <a:gd name="adj3" fmla="val 10474"/>
              </a:avLst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5551547" y="3414043"/>
              <a:ext cx="211761" cy="211761"/>
            </a:xfrm>
            <a:prstGeom prst="ellipse">
              <a:avLst/>
            </a:pr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9667724" y="6115958"/>
            <a:ext cx="2515373" cy="413904"/>
            <a:chOff x="10430206" y="6488311"/>
            <a:chExt cx="1506000" cy="247812"/>
          </a:xfrm>
          <a:solidFill>
            <a:srgbClr val="0078D7"/>
          </a:solidFill>
        </p:grpSpPr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742539" y="6488311"/>
              <a:ext cx="193667" cy="247812"/>
            </a:xfrm>
            <a:custGeom>
              <a:avLst/>
              <a:gdLst>
                <a:gd name="T0" fmla="*/ 211 w 248"/>
                <a:gd name="T1" fmla="*/ 220 h 317"/>
                <a:gd name="T2" fmla="*/ 164 w 248"/>
                <a:gd name="T3" fmla="*/ 189 h 317"/>
                <a:gd name="T4" fmla="*/ 164 w 248"/>
                <a:gd name="T5" fmla="*/ 168 h 317"/>
                <a:gd name="T6" fmla="*/ 179 w 248"/>
                <a:gd name="T7" fmla="*/ 132 h 317"/>
                <a:gd name="T8" fmla="*/ 185 w 248"/>
                <a:gd name="T9" fmla="*/ 129 h 317"/>
                <a:gd name="T10" fmla="*/ 192 w 248"/>
                <a:gd name="T11" fmla="*/ 109 h 317"/>
                <a:gd name="T12" fmla="*/ 185 w 248"/>
                <a:gd name="T13" fmla="*/ 102 h 317"/>
                <a:gd name="T14" fmla="*/ 186 w 248"/>
                <a:gd name="T15" fmla="*/ 45 h 317"/>
                <a:gd name="T16" fmla="*/ 124 w 248"/>
                <a:gd name="T17" fmla="*/ 0 h 317"/>
                <a:gd name="T18" fmla="*/ 63 w 248"/>
                <a:gd name="T19" fmla="*/ 45 h 317"/>
                <a:gd name="T20" fmla="*/ 63 w 248"/>
                <a:gd name="T21" fmla="*/ 102 h 317"/>
                <a:gd name="T22" fmla="*/ 57 w 248"/>
                <a:gd name="T23" fmla="*/ 109 h 317"/>
                <a:gd name="T24" fmla="*/ 65 w 248"/>
                <a:gd name="T25" fmla="*/ 129 h 317"/>
                <a:gd name="T26" fmla="*/ 69 w 248"/>
                <a:gd name="T27" fmla="*/ 132 h 317"/>
                <a:gd name="T28" fmla="*/ 85 w 248"/>
                <a:gd name="T29" fmla="*/ 168 h 317"/>
                <a:gd name="T30" fmla="*/ 85 w 248"/>
                <a:gd name="T31" fmla="*/ 189 h 317"/>
                <a:gd name="T32" fmla="*/ 38 w 248"/>
                <a:gd name="T33" fmla="*/ 220 h 317"/>
                <a:gd name="T34" fmla="*/ 6 w 248"/>
                <a:gd name="T35" fmla="*/ 286 h 317"/>
                <a:gd name="T36" fmla="*/ 124 w 248"/>
                <a:gd name="T37" fmla="*/ 316 h 317"/>
                <a:gd name="T38" fmla="*/ 242 w 248"/>
                <a:gd name="T39" fmla="*/ 286 h 317"/>
                <a:gd name="T40" fmla="*/ 211 w 248"/>
                <a:gd name="T41" fmla="*/ 2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8" h="317">
                  <a:moveTo>
                    <a:pt x="211" y="220"/>
                  </a:moveTo>
                  <a:cubicBezTo>
                    <a:pt x="191" y="217"/>
                    <a:pt x="164" y="197"/>
                    <a:pt x="164" y="189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4" y="160"/>
                    <a:pt x="174" y="145"/>
                    <a:pt x="179" y="132"/>
                  </a:cubicBezTo>
                  <a:cubicBezTo>
                    <a:pt x="179" y="131"/>
                    <a:pt x="182" y="132"/>
                    <a:pt x="185" y="129"/>
                  </a:cubicBezTo>
                  <a:cubicBezTo>
                    <a:pt x="190" y="123"/>
                    <a:pt x="190" y="113"/>
                    <a:pt x="192" y="109"/>
                  </a:cubicBezTo>
                  <a:cubicBezTo>
                    <a:pt x="193" y="103"/>
                    <a:pt x="185" y="102"/>
                    <a:pt x="185" y="102"/>
                  </a:cubicBezTo>
                  <a:cubicBezTo>
                    <a:pt x="185" y="102"/>
                    <a:pt x="191" y="67"/>
                    <a:pt x="186" y="45"/>
                  </a:cubicBezTo>
                  <a:cubicBezTo>
                    <a:pt x="179" y="15"/>
                    <a:pt x="140" y="0"/>
                    <a:pt x="124" y="0"/>
                  </a:cubicBezTo>
                  <a:cubicBezTo>
                    <a:pt x="109" y="0"/>
                    <a:pt x="70" y="15"/>
                    <a:pt x="63" y="45"/>
                  </a:cubicBezTo>
                  <a:cubicBezTo>
                    <a:pt x="57" y="67"/>
                    <a:pt x="63" y="102"/>
                    <a:pt x="63" y="102"/>
                  </a:cubicBezTo>
                  <a:cubicBezTo>
                    <a:pt x="63" y="102"/>
                    <a:pt x="56" y="103"/>
                    <a:pt x="57" y="109"/>
                  </a:cubicBezTo>
                  <a:cubicBezTo>
                    <a:pt x="58" y="113"/>
                    <a:pt x="60" y="123"/>
                    <a:pt x="65" y="129"/>
                  </a:cubicBezTo>
                  <a:cubicBezTo>
                    <a:pt x="67" y="132"/>
                    <a:pt x="69" y="131"/>
                    <a:pt x="69" y="132"/>
                  </a:cubicBezTo>
                  <a:cubicBezTo>
                    <a:pt x="74" y="145"/>
                    <a:pt x="85" y="160"/>
                    <a:pt x="85" y="168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5" y="197"/>
                    <a:pt x="57" y="217"/>
                    <a:pt x="38" y="220"/>
                  </a:cubicBezTo>
                  <a:cubicBezTo>
                    <a:pt x="12" y="224"/>
                    <a:pt x="0" y="242"/>
                    <a:pt x="6" y="286"/>
                  </a:cubicBezTo>
                  <a:cubicBezTo>
                    <a:pt x="9" y="308"/>
                    <a:pt x="66" y="317"/>
                    <a:pt x="124" y="316"/>
                  </a:cubicBezTo>
                  <a:cubicBezTo>
                    <a:pt x="181" y="317"/>
                    <a:pt x="239" y="308"/>
                    <a:pt x="242" y="286"/>
                  </a:cubicBezTo>
                  <a:cubicBezTo>
                    <a:pt x="248" y="242"/>
                    <a:pt x="236" y="224"/>
                    <a:pt x="211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0430206" y="6547208"/>
              <a:ext cx="1290947" cy="11609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Identity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78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9110" y="1628998"/>
            <a:ext cx="11794712" cy="3173382"/>
            <a:chOff x="299110" y="1861399"/>
            <a:chExt cx="11794712" cy="3408961"/>
          </a:xfrm>
        </p:grpSpPr>
        <p:sp>
          <p:nvSpPr>
            <p:cNvPr id="53" name="Rounded Rectangle 52"/>
            <p:cNvSpPr/>
            <p:nvPr/>
          </p:nvSpPr>
          <p:spPr bwMode="auto">
            <a:xfrm>
              <a:off x="299110" y="1861399"/>
              <a:ext cx="7078682" cy="3408961"/>
            </a:xfrm>
            <a:prstGeom prst="roundRect">
              <a:avLst>
                <a:gd name="adj" fmla="val 50000"/>
              </a:avLst>
            </a:prstGeom>
            <a:solidFill>
              <a:srgbClr val="005AA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91093" y="2009388"/>
              <a:ext cx="3122852" cy="3118104"/>
              <a:chOff x="612843" y="1875099"/>
              <a:chExt cx="3287211" cy="3282215"/>
            </a:xfrm>
          </p:grpSpPr>
          <p:sp>
            <p:nvSpPr>
              <p:cNvPr id="2" name="Oval 1"/>
              <p:cNvSpPr/>
              <p:nvPr/>
            </p:nvSpPr>
            <p:spPr bwMode="auto">
              <a:xfrm>
                <a:off x="616268" y="1875099"/>
                <a:ext cx="3282215" cy="328221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solidFill>
                    <a:srgbClr val="0078D7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12843" y="3831802"/>
                <a:ext cx="3287211" cy="602594"/>
              </a:xfrm>
              <a:prstGeom prst="rect">
                <a:avLst/>
              </a:prstGeom>
              <a:noFill/>
            </p:spPr>
            <p:txBody>
              <a:bodyPr wrap="square" lIns="182880" tIns="146304" rIns="182880" bIns="146304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spc="-50" dirty="0" smtClean="0">
                    <a:ln w="3175">
                      <a:noFill/>
                    </a:ln>
                    <a:solidFill>
                      <a:srgbClr val="0078D7"/>
                    </a:solidFill>
                  </a:rPr>
                  <a:t>Utilize familiar devices</a:t>
                </a:r>
                <a:endParaRPr lang="en-US" sz="2000" spc="-50" dirty="0" smtClean="0">
                  <a:solidFill>
                    <a:srgbClr val="0078D7"/>
                  </a:solidFill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890518" y="2863288"/>
                <a:ext cx="2651233" cy="696726"/>
                <a:chOff x="755211" y="4387459"/>
                <a:chExt cx="3660957" cy="962075"/>
              </a:xfrm>
            </p:grpSpPr>
            <p:sp>
              <p:nvSpPr>
                <p:cNvPr id="32" name="Freeform 31"/>
                <p:cNvSpPr>
                  <a:spLocks noChangeAspect="1"/>
                </p:cNvSpPr>
                <p:nvPr/>
              </p:nvSpPr>
              <p:spPr bwMode="black">
                <a:xfrm flipH="1">
                  <a:off x="755211" y="4387459"/>
                  <a:ext cx="1498458" cy="962075"/>
                </a:xfrm>
                <a:custGeom>
                  <a:avLst/>
                  <a:gdLst>
                    <a:gd name="connsiteX0" fmla="*/ 4635324 w 4635324"/>
                    <a:gd name="connsiteY0" fmla="*/ 2786728 h 2974887"/>
                    <a:gd name="connsiteX1" fmla="*/ 0 w 4635324"/>
                    <a:gd name="connsiteY1" fmla="*/ 2786728 h 2974887"/>
                    <a:gd name="connsiteX2" fmla="*/ 0 w 4635324"/>
                    <a:gd name="connsiteY2" fmla="*/ 2813608 h 2974887"/>
                    <a:gd name="connsiteX3" fmla="*/ 185413 w 4635324"/>
                    <a:gd name="connsiteY3" fmla="*/ 2974887 h 2974887"/>
                    <a:gd name="connsiteX4" fmla="*/ 4449911 w 4635324"/>
                    <a:gd name="connsiteY4" fmla="*/ 2974887 h 2974887"/>
                    <a:gd name="connsiteX5" fmla="*/ 4635324 w 4635324"/>
                    <a:gd name="connsiteY5" fmla="*/ 2813608 h 2974887"/>
                    <a:gd name="connsiteX6" fmla="*/ 4635324 w 4635324"/>
                    <a:gd name="connsiteY6" fmla="*/ 2786728 h 2974887"/>
                    <a:gd name="connsiteX7" fmla="*/ 4005331 w 4635324"/>
                    <a:gd name="connsiteY7" fmla="*/ 205988 h 2974887"/>
                    <a:gd name="connsiteX8" fmla="*/ 4005331 w 4635324"/>
                    <a:gd name="connsiteY8" fmla="*/ 2473188 h 2974887"/>
                    <a:gd name="connsiteX9" fmla="*/ 630009 w 4635324"/>
                    <a:gd name="connsiteY9" fmla="*/ 2473188 h 2974887"/>
                    <a:gd name="connsiteX10" fmla="*/ 630009 w 4635324"/>
                    <a:gd name="connsiteY10" fmla="*/ 205988 h 2974887"/>
                    <a:gd name="connsiteX11" fmla="*/ 4115213 w 4635324"/>
                    <a:gd name="connsiteY11" fmla="*/ 0 h 2974887"/>
                    <a:gd name="connsiteX12" fmla="*/ 520123 w 4635324"/>
                    <a:gd name="connsiteY12" fmla="*/ 0 h 2974887"/>
                    <a:gd name="connsiteX13" fmla="*/ 391787 w 4635324"/>
                    <a:gd name="connsiteY13" fmla="*/ 128336 h 2974887"/>
                    <a:gd name="connsiteX14" fmla="*/ 391787 w 4635324"/>
                    <a:gd name="connsiteY14" fmla="*/ 2548645 h 2974887"/>
                    <a:gd name="connsiteX15" fmla="*/ 520123 w 4635324"/>
                    <a:gd name="connsiteY15" fmla="*/ 2676981 h 2974887"/>
                    <a:gd name="connsiteX16" fmla="*/ 4115213 w 4635324"/>
                    <a:gd name="connsiteY16" fmla="*/ 2676981 h 2974887"/>
                    <a:gd name="connsiteX17" fmla="*/ 4243549 w 4635324"/>
                    <a:gd name="connsiteY17" fmla="*/ 2548645 h 2974887"/>
                    <a:gd name="connsiteX18" fmla="*/ 4243549 w 4635324"/>
                    <a:gd name="connsiteY18" fmla="*/ 128336 h 2974887"/>
                    <a:gd name="connsiteX19" fmla="*/ 4115213 w 4635324"/>
                    <a:gd name="connsiteY19" fmla="*/ 0 h 2974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635324" h="2974887">
                      <a:moveTo>
                        <a:pt x="4635324" y="2786728"/>
                      </a:moveTo>
                      <a:lnTo>
                        <a:pt x="0" y="2786728"/>
                      </a:lnTo>
                      <a:cubicBezTo>
                        <a:pt x="0" y="2813608"/>
                        <a:pt x="0" y="2813608"/>
                        <a:pt x="0" y="2813608"/>
                      </a:cubicBezTo>
                      <a:cubicBezTo>
                        <a:pt x="0" y="2894248"/>
                        <a:pt x="79463" y="2974887"/>
                        <a:pt x="185413" y="2974887"/>
                      </a:cubicBezTo>
                      <a:cubicBezTo>
                        <a:pt x="4449911" y="2974887"/>
                        <a:pt x="4449911" y="2974887"/>
                        <a:pt x="4449911" y="2974887"/>
                      </a:cubicBezTo>
                      <a:cubicBezTo>
                        <a:pt x="4555862" y="2974887"/>
                        <a:pt x="4635324" y="2894248"/>
                        <a:pt x="4635324" y="2813608"/>
                      </a:cubicBezTo>
                      <a:cubicBezTo>
                        <a:pt x="4635324" y="2786728"/>
                        <a:pt x="4635324" y="2786728"/>
                        <a:pt x="4635324" y="2786728"/>
                      </a:cubicBezTo>
                      <a:close/>
                      <a:moveTo>
                        <a:pt x="4005331" y="205988"/>
                      </a:moveTo>
                      <a:lnTo>
                        <a:pt x="4005331" y="2473188"/>
                      </a:lnTo>
                      <a:lnTo>
                        <a:pt x="630009" y="2473188"/>
                      </a:lnTo>
                      <a:lnTo>
                        <a:pt x="630009" y="205988"/>
                      </a:lnTo>
                      <a:close/>
                      <a:moveTo>
                        <a:pt x="4115213" y="0"/>
                      </a:moveTo>
                      <a:lnTo>
                        <a:pt x="520123" y="0"/>
                      </a:lnTo>
                      <a:cubicBezTo>
                        <a:pt x="449244" y="0"/>
                        <a:pt x="391787" y="57457"/>
                        <a:pt x="391787" y="128336"/>
                      </a:cubicBezTo>
                      <a:lnTo>
                        <a:pt x="391787" y="2548645"/>
                      </a:lnTo>
                      <a:cubicBezTo>
                        <a:pt x="391787" y="2619524"/>
                        <a:pt x="449244" y="2676981"/>
                        <a:pt x="520123" y="2676981"/>
                      </a:cubicBezTo>
                      <a:lnTo>
                        <a:pt x="4115213" y="2676981"/>
                      </a:lnTo>
                      <a:cubicBezTo>
                        <a:pt x="4186092" y="2676981"/>
                        <a:pt x="4243549" y="2619524"/>
                        <a:pt x="4243549" y="2548645"/>
                      </a:cubicBezTo>
                      <a:lnTo>
                        <a:pt x="4243549" y="128336"/>
                      </a:lnTo>
                      <a:cubicBezTo>
                        <a:pt x="4243549" y="57457"/>
                        <a:pt x="4186092" y="0"/>
                        <a:pt x="4115213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9621" tIns="44811" rIns="89621" bIns="44811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14185"/>
                  <a:endParaRPr lang="en-US" dirty="0">
                    <a:solidFill>
                      <a:srgbClr val="0078D7"/>
                    </a:solidFill>
                  </a:endParaRPr>
                </a:p>
              </p:txBody>
            </p:sp>
            <p:sp>
              <p:nvSpPr>
                <p:cNvPr id="35" name="Freeform 29"/>
                <p:cNvSpPr>
                  <a:spLocks noChangeAspect="1" noEditPoints="1"/>
                </p:cNvSpPr>
                <p:nvPr/>
              </p:nvSpPr>
              <p:spPr bwMode="black">
                <a:xfrm>
                  <a:off x="2437231" y="4589301"/>
                  <a:ext cx="1202967" cy="760232"/>
                </a:xfrm>
                <a:custGeom>
                  <a:avLst/>
                  <a:gdLst>
                    <a:gd name="T0" fmla="*/ 2248 w 2312"/>
                    <a:gd name="T1" fmla="*/ 0 h 1460"/>
                    <a:gd name="T2" fmla="*/ 64 w 2312"/>
                    <a:gd name="T3" fmla="*/ 0 h 1460"/>
                    <a:gd name="T4" fmla="*/ 0 w 2312"/>
                    <a:gd name="T5" fmla="*/ 64 h 1460"/>
                    <a:gd name="T6" fmla="*/ 0 w 2312"/>
                    <a:gd name="T7" fmla="*/ 1396 h 1460"/>
                    <a:gd name="T8" fmla="*/ 64 w 2312"/>
                    <a:gd name="T9" fmla="*/ 1460 h 1460"/>
                    <a:gd name="T10" fmla="*/ 2248 w 2312"/>
                    <a:gd name="T11" fmla="*/ 1460 h 1460"/>
                    <a:gd name="T12" fmla="*/ 2312 w 2312"/>
                    <a:gd name="T13" fmla="*/ 1396 h 1460"/>
                    <a:gd name="T14" fmla="*/ 2312 w 2312"/>
                    <a:gd name="T15" fmla="*/ 64 h 1460"/>
                    <a:gd name="T16" fmla="*/ 2248 w 2312"/>
                    <a:gd name="T17" fmla="*/ 0 h 1460"/>
                    <a:gd name="T18" fmla="*/ 1152 w 2312"/>
                    <a:gd name="T19" fmla="*/ 1409 h 1460"/>
                    <a:gd name="T20" fmla="*/ 1120 w 2312"/>
                    <a:gd name="T21" fmla="*/ 1404 h 1460"/>
                    <a:gd name="T22" fmla="*/ 1120 w 2312"/>
                    <a:gd name="T23" fmla="*/ 1377 h 1460"/>
                    <a:gd name="T24" fmla="*/ 1152 w 2312"/>
                    <a:gd name="T25" fmla="*/ 1377 h 1460"/>
                    <a:gd name="T26" fmla="*/ 1152 w 2312"/>
                    <a:gd name="T27" fmla="*/ 1409 h 1460"/>
                    <a:gd name="T28" fmla="*/ 1152 w 2312"/>
                    <a:gd name="T29" fmla="*/ 1374 h 1460"/>
                    <a:gd name="T30" fmla="*/ 1120 w 2312"/>
                    <a:gd name="T31" fmla="*/ 1374 h 1460"/>
                    <a:gd name="T32" fmla="*/ 1120 w 2312"/>
                    <a:gd name="T33" fmla="*/ 1347 h 1460"/>
                    <a:gd name="T34" fmla="*/ 1152 w 2312"/>
                    <a:gd name="T35" fmla="*/ 1342 h 1460"/>
                    <a:gd name="T36" fmla="*/ 1152 w 2312"/>
                    <a:gd name="T37" fmla="*/ 1374 h 1460"/>
                    <a:gd name="T38" fmla="*/ 1199 w 2312"/>
                    <a:gd name="T39" fmla="*/ 1415 h 1460"/>
                    <a:gd name="T40" fmla="*/ 1156 w 2312"/>
                    <a:gd name="T41" fmla="*/ 1409 h 1460"/>
                    <a:gd name="T42" fmla="*/ 1156 w 2312"/>
                    <a:gd name="T43" fmla="*/ 1377 h 1460"/>
                    <a:gd name="T44" fmla="*/ 1199 w 2312"/>
                    <a:gd name="T45" fmla="*/ 1377 h 1460"/>
                    <a:gd name="T46" fmla="*/ 1199 w 2312"/>
                    <a:gd name="T47" fmla="*/ 1415 h 1460"/>
                    <a:gd name="T48" fmla="*/ 1199 w 2312"/>
                    <a:gd name="T49" fmla="*/ 1374 h 1460"/>
                    <a:gd name="T50" fmla="*/ 1156 w 2312"/>
                    <a:gd name="T51" fmla="*/ 1374 h 1460"/>
                    <a:gd name="T52" fmla="*/ 1156 w 2312"/>
                    <a:gd name="T53" fmla="*/ 1342 h 1460"/>
                    <a:gd name="T54" fmla="*/ 1199 w 2312"/>
                    <a:gd name="T55" fmla="*/ 1336 h 1460"/>
                    <a:gd name="T56" fmla="*/ 1199 w 2312"/>
                    <a:gd name="T57" fmla="*/ 1374 h 1460"/>
                    <a:gd name="T58" fmla="*/ 2176 w 2312"/>
                    <a:gd name="T59" fmla="*/ 1301 h 1460"/>
                    <a:gd name="T60" fmla="*/ 136 w 2312"/>
                    <a:gd name="T61" fmla="*/ 1301 h 1460"/>
                    <a:gd name="T62" fmla="*/ 136 w 2312"/>
                    <a:gd name="T63" fmla="*/ 158 h 1460"/>
                    <a:gd name="T64" fmla="*/ 2176 w 2312"/>
                    <a:gd name="T65" fmla="*/ 158 h 1460"/>
                    <a:gd name="T66" fmla="*/ 2176 w 2312"/>
                    <a:gd name="T67" fmla="*/ 1301 h 14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312" h="1460">
                      <a:moveTo>
                        <a:pt x="2248" y="0"/>
                      </a:move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29" y="0"/>
                        <a:pt x="0" y="28"/>
                        <a:pt x="0" y="64"/>
                      </a:cubicBezTo>
                      <a:cubicBezTo>
                        <a:pt x="0" y="1396"/>
                        <a:pt x="0" y="1396"/>
                        <a:pt x="0" y="1396"/>
                      </a:cubicBezTo>
                      <a:cubicBezTo>
                        <a:pt x="0" y="1431"/>
                        <a:pt x="29" y="1460"/>
                        <a:pt x="64" y="1460"/>
                      </a:cubicBezTo>
                      <a:cubicBezTo>
                        <a:pt x="2248" y="1460"/>
                        <a:pt x="2248" y="1460"/>
                        <a:pt x="2248" y="1460"/>
                      </a:cubicBezTo>
                      <a:cubicBezTo>
                        <a:pt x="2283" y="1460"/>
                        <a:pt x="2312" y="1431"/>
                        <a:pt x="2312" y="1396"/>
                      </a:cubicBezTo>
                      <a:cubicBezTo>
                        <a:pt x="2312" y="64"/>
                        <a:pt x="2312" y="64"/>
                        <a:pt x="2312" y="64"/>
                      </a:cubicBezTo>
                      <a:cubicBezTo>
                        <a:pt x="2312" y="28"/>
                        <a:pt x="2283" y="0"/>
                        <a:pt x="2248" y="0"/>
                      </a:cubicBezTo>
                      <a:close/>
                      <a:moveTo>
                        <a:pt x="1152" y="1409"/>
                      </a:moveTo>
                      <a:cubicBezTo>
                        <a:pt x="1120" y="1404"/>
                        <a:pt x="1120" y="1404"/>
                        <a:pt x="1120" y="1404"/>
                      </a:cubicBezTo>
                      <a:cubicBezTo>
                        <a:pt x="1120" y="1377"/>
                        <a:pt x="1120" y="1377"/>
                        <a:pt x="1120" y="1377"/>
                      </a:cubicBezTo>
                      <a:cubicBezTo>
                        <a:pt x="1152" y="1377"/>
                        <a:pt x="1152" y="1377"/>
                        <a:pt x="1152" y="1377"/>
                      </a:cubicBezTo>
                      <a:lnTo>
                        <a:pt x="1152" y="1409"/>
                      </a:lnTo>
                      <a:close/>
                      <a:moveTo>
                        <a:pt x="1152" y="1374"/>
                      </a:moveTo>
                      <a:cubicBezTo>
                        <a:pt x="1120" y="1374"/>
                        <a:pt x="1120" y="1374"/>
                        <a:pt x="1120" y="1374"/>
                      </a:cubicBezTo>
                      <a:cubicBezTo>
                        <a:pt x="1120" y="1347"/>
                        <a:pt x="1120" y="1347"/>
                        <a:pt x="1120" y="1347"/>
                      </a:cubicBezTo>
                      <a:cubicBezTo>
                        <a:pt x="1152" y="1342"/>
                        <a:pt x="1152" y="1342"/>
                        <a:pt x="1152" y="1342"/>
                      </a:cubicBezTo>
                      <a:lnTo>
                        <a:pt x="1152" y="1374"/>
                      </a:lnTo>
                      <a:close/>
                      <a:moveTo>
                        <a:pt x="1199" y="1415"/>
                      </a:moveTo>
                      <a:cubicBezTo>
                        <a:pt x="1156" y="1409"/>
                        <a:pt x="1156" y="1409"/>
                        <a:pt x="1156" y="1409"/>
                      </a:cubicBezTo>
                      <a:cubicBezTo>
                        <a:pt x="1156" y="1377"/>
                        <a:pt x="1156" y="1377"/>
                        <a:pt x="1156" y="1377"/>
                      </a:cubicBezTo>
                      <a:cubicBezTo>
                        <a:pt x="1199" y="1377"/>
                        <a:pt x="1199" y="1377"/>
                        <a:pt x="1199" y="1377"/>
                      </a:cubicBezTo>
                      <a:lnTo>
                        <a:pt x="1199" y="1415"/>
                      </a:lnTo>
                      <a:close/>
                      <a:moveTo>
                        <a:pt x="1199" y="1374"/>
                      </a:moveTo>
                      <a:cubicBezTo>
                        <a:pt x="1156" y="1374"/>
                        <a:pt x="1156" y="1374"/>
                        <a:pt x="1156" y="1374"/>
                      </a:cubicBezTo>
                      <a:cubicBezTo>
                        <a:pt x="1156" y="1342"/>
                        <a:pt x="1156" y="1342"/>
                        <a:pt x="1156" y="1342"/>
                      </a:cubicBezTo>
                      <a:cubicBezTo>
                        <a:pt x="1199" y="1336"/>
                        <a:pt x="1199" y="1336"/>
                        <a:pt x="1199" y="1336"/>
                      </a:cubicBezTo>
                      <a:lnTo>
                        <a:pt x="1199" y="1374"/>
                      </a:lnTo>
                      <a:close/>
                      <a:moveTo>
                        <a:pt x="2176" y="1301"/>
                      </a:moveTo>
                      <a:cubicBezTo>
                        <a:pt x="136" y="1301"/>
                        <a:pt x="136" y="1301"/>
                        <a:pt x="136" y="1301"/>
                      </a:cubicBezTo>
                      <a:cubicBezTo>
                        <a:pt x="136" y="158"/>
                        <a:pt x="136" y="158"/>
                        <a:pt x="136" y="158"/>
                      </a:cubicBezTo>
                      <a:cubicBezTo>
                        <a:pt x="2176" y="158"/>
                        <a:pt x="2176" y="158"/>
                        <a:pt x="2176" y="158"/>
                      </a:cubicBezTo>
                      <a:lnTo>
                        <a:pt x="2176" y="130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9621" tIns="44811" rIns="89621" bIns="448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85"/>
                  <a:endParaRPr lang="en-US" dirty="0">
                    <a:solidFill>
                      <a:srgbClr val="0078D7"/>
                    </a:solidFill>
                  </a:endParaRPr>
                </a:p>
              </p:txBody>
            </p:sp>
            <p:sp>
              <p:nvSpPr>
                <p:cNvPr id="38" name="Freeform 13"/>
                <p:cNvSpPr>
                  <a:spLocks noChangeAspect="1" noEditPoints="1"/>
                </p:cNvSpPr>
                <p:nvPr/>
              </p:nvSpPr>
              <p:spPr bwMode="black">
                <a:xfrm>
                  <a:off x="3919348" y="4416330"/>
                  <a:ext cx="496820" cy="933203"/>
                </a:xfrm>
                <a:custGeom>
                  <a:avLst/>
                  <a:gdLst>
                    <a:gd name="T0" fmla="*/ 860 w 1012"/>
                    <a:gd name="T1" fmla="*/ 1756 h 1907"/>
                    <a:gd name="T2" fmla="*/ 837 w 1012"/>
                    <a:gd name="T3" fmla="*/ 1771 h 1907"/>
                    <a:gd name="T4" fmla="*/ 855 w 1012"/>
                    <a:gd name="T5" fmla="*/ 1796 h 1907"/>
                    <a:gd name="T6" fmla="*/ 873 w 1012"/>
                    <a:gd name="T7" fmla="*/ 1766 h 1907"/>
                    <a:gd name="T8" fmla="*/ 860 w 1012"/>
                    <a:gd name="T9" fmla="*/ 1756 h 1907"/>
                    <a:gd name="T10" fmla="*/ 837 w 1012"/>
                    <a:gd name="T11" fmla="*/ 1771 h 1907"/>
                    <a:gd name="T12" fmla="*/ 855 w 1012"/>
                    <a:gd name="T13" fmla="*/ 1796 h 1907"/>
                    <a:gd name="T14" fmla="*/ 873 w 1012"/>
                    <a:gd name="T15" fmla="*/ 1766 h 1907"/>
                    <a:gd name="T16" fmla="*/ 44 w 1012"/>
                    <a:gd name="T17" fmla="*/ 0 h 1907"/>
                    <a:gd name="T18" fmla="*/ 0 w 1012"/>
                    <a:gd name="T19" fmla="*/ 1864 h 1907"/>
                    <a:gd name="T20" fmla="*/ 968 w 1012"/>
                    <a:gd name="T21" fmla="*/ 1907 h 1907"/>
                    <a:gd name="T22" fmla="*/ 1012 w 1012"/>
                    <a:gd name="T23" fmla="*/ 44 h 1907"/>
                    <a:gd name="T24" fmla="*/ 201 w 1012"/>
                    <a:gd name="T25" fmla="*/ 1793 h 1907"/>
                    <a:gd name="T26" fmla="*/ 171 w 1012"/>
                    <a:gd name="T27" fmla="*/ 1816 h 1907"/>
                    <a:gd name="T28" fmla="*/ 119 w 1012"/>
                    <a:gd name="T29" fmla="*/ 1785 h 1907"/>
                    <a:gd name="T30" fmla="*/ 171 w 1012"/>
                    <a:gd name="T31" fmla="*/ 1755 h 1907"/>
                    <a:gd name="T32" fmla="*/ 201 w 1012"/>
                    <a:gd name="T33" fmla="*/ 1777 h 1907"/>
                    <a:gd name="T34" fmla="*/ 500 w 1012"/>
                    <a:gd name="T35" fmla="*/ 1819 h 1907"/>
                    <a:gd name="T36" fmla="*/ 473 w 1012"/>
                    <a:gd name="T37" fmla="*/ 1792 h 1907"/>
                    <a:gd name="T38" fmla="*/ 500 w 1012"/>
                    <a:gd name="T39" fmla="*/ 1819 h 1907"/>
                    <a:gd name="T40" fmla="*/ 473 w 1012"/>
                    <a:gd name="T41" fmla="*/ 1789 h 1907"/>
                    <a:gd name="T42" fmla="*/ 500 w 1012"/>
                    <a:gd name="T43" fmla="*/ 1763 h 1907"/>
                    <a:gd name="T44" fmla="*/ 539 w 1012"/>
                    <a:gd name="T45" fmla="*/ 1824 h 1907"/>
                    <a:gd name="T46" fmla="*/ 503 w 1012"/>
                    <a:gd name="T47" fmla="*/ 1792 h 1907"/>
                    <a:gd name="T48" fmla="*/ 539 w 1012"/>
                    <a:gd name="T49" fmla="*/ 1824 h 1907"/>
                    <a:gd name="T50" fmla="*/ 503 w 1012"/>
                    <a:gd name="T51" fmla="*/ 1789 h 1907"/>
                    <a:gd name="T52" fmla="*/ 539 w 1012"/>
                    <a:gd name="T53" fmla="*/ 1758 h 1907"/>
                    <a:gd name="T54" fmla="*/ 883 w 1012"/>
                    <a:gd name="T55" fmla="*/ 1783 h 1907"/>
                    <a:gd name="T56" fmla="*/ 848 w 1012"/>
                    <a:gd name="T57" fmla="*/ 1804 h 1907"/>
                    <a:gd name="T58" fmla="*/ 819 w 1012"/>
                    <a:gd name="T59" fmla="*/ 1823 h 1907"/>
                    <a:gd name="T60" fmla="*/ 809 w 1012"/>
                    <a:gd name="T61" fmla="*/ 1823 h 1907"/>
                    <a:gd name="T62" fmla="*/ 809 w 1012"/>
                    <a:gd name="T63" fmla="*/ 1812 h 1907"/>
                    <a:gd name="T64" fmla="*/ 812 w 1012"/>
                    <a:gd name="T65" fmla="*/ 1809 h 1907"/>
                    <a:gd name="T66" fmla="*/ 815 w 1012"/>
                    <a:gd name="T67" fmla="*/ 1806 h 1907"/>
                    <a:gd name="T68" fmla="*/ 831 w 1012"/>
                    <a:gd name="T69" fmla="*/ 1790 h 1907"/>
                    <a:gd name="T70" fmla="*/ 855 w 1012"/>
                    <a:gd name="T71" fmla="*/ 1747 h 1907"/>
                    <a:gd name="T72" fmla="*/ 880 w 1012"/>
                    <a:gd name="T73" fmla="*/ 1761 h 1907"/>
                    <a:gd name="T74" fmla="*/ 921 w 1012"/>
                    <a:gd name="T75" fmla="*/ 1658 h 1907"/>
                    <a:gd name="T76" fmla="*/ 91 w 1012"/>
                    <a:gd name="T77" fmla="*/ 234 h 1907"/>
                    <a:gd name="T78" fmla="*/ 921 w 1012"/>
                    <a:gd name="T79" fmla="*/ 1658 h 1907"/>
                    <a:gd name="T80" fmla="*/ 855 w 1012"/>
                    <a:gd name="T81" fmla="*/ 1756 h 1907"/>
                    <a:gd name="T82" fmla="*/ 851 w 1012"/>
                    <a:gd name="T83" fmla="*/ 1796 h 1907"/>
                    <a:gd name="T84" fmla="*/ 875 w 1012"/>
                    <a:gd name="T85" fmla="*/ 1781 h 1907"/>
                    <a:gd name="T86" fmla="*/ 860 w 1012"/>
                    <a:gd name="T87" fmla="*/ 1756 h 19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012" h="1907">
                      <a:moveTo>
                        <a:pt x="873" y="1766"/>
                      </a:moveTo>
                      <a:cubicBezTo>
                        <a:pt x="870" y="1761"/>
                        <a:pt x="866" y="1757"/>
                        <a:pt x="860" y="1756"/>
                      </a:cubicBezTo>
                      <a:cubicBezTo>
                        <a:pt x="855" y="1756"/>
                        <a:pt x="855" y="1756"/>
                        <a:pt x="855" y="1756"/>
                      </a:cubicBezTo>
                      <a:cubicBezTo>
                        <a:pt x="846" y="1756"/>
                        <a:pt x="839" y="1762"/>
                        <a:pt x="837" y="1771"/>
                      </a:cubicBezTo>
                      <a:cubicBezTo>
                        <a:pt x="833" y="1782"/>
                        <a:pt x="840" y="1793"/>
                        <a:pt x="851" y="1796"/>
                      </a:cubicBezTo>
                      <a:cubicBezTo>
                        <a:pt x="855" y="1796"/>
                        <a:pt x="855" y="1796"/>
                        <a:pt x="855" y="1796"/>
                      </a:cubicBezTo>
                      <a:cubicBezTo>
                        <a:pt x="865" y="1796"/>
                        <a:pt x="873" y="1790"/>
                        <a:pt x="875" y="1781"/>
                      </a:cubicBezTo>
                      <a:cubicBezTo>
                        <a:pt x="876" y="1776"/>
                        <a:pt x="875" y="1770"/>
                        <a:pt x="873" y="1766"/>
                      </a:cubicBezTo>
                      <a:close/>
                      <a:moveTo>
                        <a:pt x="873" y="1766"/>
                      </a:moveTo>
                      <a:cubicBezTo>
                        <a:pt x="870" y="1761"/>
                        <a:pt x="866" y="1757"/>
                        <a:pt x="860" y="1756"/>
                      </a:cubicBezTo>
                      <a:cubicBezTo>
                        <a:pt x="855" y="1756"/>
                        <a:pt x="855" y="1756"/>
                        <a:pt x="855" y="1756"/>
                      </a:cubicBezTo>
                      <a:cubicBezTo>
                        <a:pt x="846" y="1756"/>
                        <a:pt x="839" y="1762"/>
                        <a:pt x="837" y="1771"/>
                      </a:cubicBezTo>
                      <a:cubicBezTo>
                        <a:pt x="833" y="1782"/>
                        <a:pt x="840" y="1793"/>
                        <a:pt x="851" y="1796"/>
                      </a:cubicBezTo>
                      <a:cubicBezTo>
                        <a:pt x="855" y="1796"/>
                        <a:pt x="855" y="1796"/>
                        <a:pt x="855" y="1796"/>
                      </a:cubicBezTo>
                      <a:cubicBezTo>
                        <a:pt x="865" y="1796"/>
                        <a:pt x="873" y="1790"/>
                        <a:pt x="875" y="1781"/>
                      </a:cubicBezTo>
                      <a:cubicBezTo>
                        <a:pt x="876" y="1776"/>
                        <a:pt x="875" y="1770"/>
                        <a:pt x="873" y="1766"/>
                      </a:cubicBezTo>
                      <a:close/>
                      <a:moveTo>
                        <a:pt x="968" y="0"/>
                      </a:moveTo>
                      <a:cubicBezTo>
                        <a:pt x="968" y="0"/>
                        <a:pt x="968" y="0"/>
                        <a:pt x="44" y="0"/>
                      </a:cubicBezTo>
                      <a:cubicBezTo>
                        <a:pt x="19" y="0"/>
                        <a:pt x="0" y="19"/>
                        <a:pt x="0" y="44"/>
                      </a:cubicBezTo>
                      <a:cubicBezTo>
                        <a:pt x="0" y="1864"/>
                        <a:pt x="0" y="1864"/>
                        <a:pt x="0" y="1864"/>
                      </a:cubicBezTo>
                      <a:cubicBezTo>
                        <a:pt x="0" y="1889"/>
                        <a:pt x="19" y="1907"/>
                        <a:pt x="44" y="1907"/>
                      </a:cubicBezTo>
                      <a:cubicBezTo>
                        <a:pt x="44" y="1907"/>
                        <a:pt x="44" y="1907"/>
                        <a:pt x="968" y="1907"/>
                      </a:cubicBezTo>
                      <a:cubicBezTo>
                        <a:pt x="993" y="1907"/>
                        <a:pt x="1012" y="1889"/>
                        <a:pt x="1012" y="1864"/>
                      </a:cubicBezTo>
                      <a:cubicBezTo>
                        <a:pt x="1012" y="44"/>
                        <a:pt x="1012" y="44"/>
                        <a:pt x="1012" y="44"/>
                      </a:cubicBezTo>
                      <a:cubicBezTo>
                        <a:pt x="1012" y="19"/>
                        <a:pt x="993" y="0"/>
                        <a:pt x="968" y="0"/>
                      </a:cubicBezTo>
                      <a:close/>
                      <a:moveTo>
                        <a:pt x="201" y="1793"/>
                      </a:moveTo>
                      <a:cubicBezTo>
                        <a:pt x="147" y="1793"/>
                        <a:pt x="147" y="1793"/>
                        <a:pt x="147" y="1793"/>
                      </a:cubicBezTo>
                      <a:cubicBezTo>
                        <a:pt x="171" y="1816"/>
                        <a:pt x="171" y="1816"/>
                        <a:pt x="171" y="1816"/>
                      </a:cubicBezTo>
                      <a:cubicBezTo>
                        <a:pt x="151" y="1816"/>
                        <a:pt x="151" y="1816"/>
                        <a:pt x="151" y="1816"/>
                      </a:cubicBezTo>
                      <a:cubicBezTo>
                        <a:pt x="119" y="1785"/>
                        <a:pt x="119" y="1785"/>
                        <a:pt x="119" y="1785"/>
                      </a:cubicBezTo>
                      <a:cubicBezTo>
                        <a:pt x="151" y="1755"/>
                        <a:pt x="151" y="1755"/>
                        <a:pt x="151" y="1755"/>
                      </a:cubicBezTo>
                      <a:cubicBezTo>
                        <a:pt x="171" y="1755"/>
                        <a:pt x="171" y="1755"/>
                        <a:pt x="171" y="1755"/>
                      </a:cubicBezTo>
                      <a:cubicBezTo>
                        <a:pt x="147" y="1777"/>
                        <a:pt x="147" y="1777"/>
                        <a:pt x="147" y="1777"/>
                      </a:cubicBezTo>
                      <a:cubicBezTo>
                        <a:pt x="201" y="1777"/>
                        <a:pt x="201" y="1777"/>
                        <a:pt x="201" y="1777"/>
                      </a:cubicBezTo>
                      <a:lnTo>
                        <a:pt x="201" y="1793"/>
                      </a:lnTo>
                      <a:close/>
                      <a:moveTo>
                        <a:pt x="500" y="1819"/>
                      </a:moveTo>
                      <a:cubicBezTo>
                        <a:pt x="473" y="1815"/>
                        <a:pt x="473" y="1815"/>
                        <a:pt x="473" y="1815"/>
                      </a:cubicBezTo>
                      <a:cubicBezTo>
                        <a:pt x="473" y="1792"/>
                        <a:pt x="473" y="1792"/>
                        <a:pt x="473" y="1792"/>
                      </a:cubicBezTo>
                      <a:cubicBezTo>
                        <a:pt x="500" y="1792"/>
                        <a:pt x="500" y="1792"/>
                        <a:pt x="500" y="1792"/>
                      </a:cubicBezTo>
                      <a:lnTo>
                        <a:pt x="500" y="1819"/>
                      </a:lnTo>
                      <a:close/>
                      <a:moveTo>
                        <a:pt x="500" y="1789"/>
                      </a:moveTo>
                      <a:cubicBezTo>
                        <a:pt x="473" y="1789"/>
                        <a:pt x="473" y="1789"/>
                        <a:pt x="473" y="1789"/>
                      </a:cubicBezTo>
                      <a:cubicBezTo>
                        <a:pt x="473" y="1767"/>
                        <a:pt x="473" y="1767"/>
                        <a:pt x="473" y="1767"/>
                      </a:cubicBezTo>
                      <a:cubicBezTo>
                        <a:pt x="500" y="1763"/>
                        <a:pt x="500" y="1763"/>
                        <a:pt x="500" y="1763"/>
                      </a:cubicBezTo>
                      <a:lnTo>
                        <a:pt x="500" y="1789"/>
                      </a:lnTo>
                      <a:close/>
                      <a:moveTo>
                        <a:pt x="539" y="1824"/>
                      </a:moveTo>
                      <a:cubicBezTo>
                        <a:pt x="503" y="1819"/>
                        <a:pt x="503" y="1819"/>
                        <a:pt x="503" y="1819"/>
                      </a:cubicBezTo>
                      <a:cubicBezTo>
                        <a:pt x="503" y="1792"/>
                        <a:pt x="503" y="1792"/>
                        <a:pt x="503" y="1792"/>
                      </a:cubicBezTo>
                      <a:cubicBezTo>
                        <a:pt x="539" y="1792"/>
                        <a:pt x="539" y="1792"/>
                        <a:pt x="539" y="1792"/>
                      </a:cubicBezTo>
                      <a:lnTo>
                        <a:pt x="539" y="1824"/>
                      </a:lnTo>
                      <a:close/>
                      <a:moveTo>
                        <a:pt x="539" y="1789"/>
                      </a:moveTo>
                      <a:cubicBezTo>
                        <a:pt x="503" y="1789"/>
                        <a:pt x="503" y="1789"/>
                        <a:pt x="503" y="1789"/>
                      </a:cubicBezTo>
                      <a:cubicBezTo>
                        <a:pt x="503" y="1763"/>
                        <a:pt x="503" y="1763"/>
                        <a:pt x="503" y="1763"/>
                      </a:cubicBezTo>
                      <a:cubicBezTo>
                        <a:pt x="539" y="1758"/>
                        <a:pt x="539" y="1758"/>
                        <a:pt x="539" y="1758"/>
                      </a:cubicBezTo>
                      <a:lnTo>
                        <a:pt x="539" y="1789"/>
                      </a:lnTo>
                      <a:close/>
                      <a:moveTo>
                        <a:pt x="883" y="1783"/>
                      </a:moveTo>
                      <a:cubicBezTo>
                        <a:pt x="881" y="1796"/>
                        <a:pt x="869" y="1806"/>
                        <a:pt x="855" y="1806"/>
                      </a:cubicBezTo>
                      <a:cubicBezTo>
                        <a:pt x="853" y="1806"/>
                        <a:pt x="851" y="1804"/>
                        <a:pt x="848" y="1804"/>
                      </a:cubicBezTo>
                      <a:cubicBezTo>
                        <a:pt x="846" y="1803"/>
                        <a:pt x="844" y="1802"/>
                        <a:pt x="841" y="1801"/>
                      </a:cubicBezTo>
                      <a:cubicBezTo>
                        <a:pt x="841" y="1801"/>
                        <a:pt x="841" y="1801"/>
                        <a:pt x="819" y="1823"/>
                      </a:cubicBezTo>
                      <a:cubicBezTo>
                        <a:pt x="818" y="1824"/>
                        <a:pt x="816" y="1824"/>
                        <a:pt x="815" y="1824"/>
                      </a:cubicBezTo>
                      <a:cubicBezTo>
                        <a:pt x="812" y="1824"/>
                        <a:pt x="811" y="1824"/>
                        <a:pt x="809" y="1823"/>
                      </a:cubicBezTo>
                      <a:cubicBezTo>
                        <a:pt x="806" y="1820"/>
                        <a:pt x="806" y="1815"/>
                        <a:pt x="809" y="1813"/>
                      </a:cubicBezTo>
                      <a:cubicBezTo>
                        <a:pt x="809" y="1813"/>
                        <a:pt x="809" y="1812"/>
                        <a:pt x="809" y="1812"/>
                      </a:cubicBezTo>
                      <a:cubicBezTo>
                        <a:pt x="810" y="1812"/>
                        <a:pt x="810" y="1811"/>
                        <a:pt x="811" y="1810"/>
                      </a:cubicBezTo>
                      <a:cubicBezTo>
                        <a:pt x="811" y="1810"/>
                        <a:pt x="812" y="1810"/>
                        <a:pt x="812" y="1809"/>
                      </a:cubicBezTo>
                      <a:cubicBezTo>
                        <a:pt x="813" y="1808"/>
                        <a:pt x="814" y="1808"/>
                        <a:pt x="815" y="1807"/>
                      </a:cubicBezTo>
                      <a:cubicBezTo>
                        <a:pt x="815" y="1806"/>
                        <a:pt x="815" y="1806"/>
                        <a:pt x="815" y="1806"/>
                      </a:cubicBezTo>
                      <a:cubicBezTo>
                        <a:pt x="816" y="1806"/>
                        <a:pt x="816" y="1805"/>
                        <a:pt x="817" y="1805"/>
                      </a:cubicBezTo>
                      <a:cubicBezTo>
                        <a:pt x="831" y="1790"/>
                        <a:pt x="831" y="1790"/>
                        <a:pt x="831" y="1790"/>
                      </a:cubicBezTo>
                      <a:cubicBezTo>
                        <a:pt x="827" y="1784"/>
                        <a:pt x="826" y="1776"/>
                        <a:pt x="827" y="1769"/>
                      </a:cubicBezTo>
                      <a:cubicBezTo>
                        <a:pt x="831" y="1756"/>
                        <a:pt x="842" y="1747"/>
                        <a:pt x="855" y="1747"/>
                      </a:cubicBezTo>
                      <a:cubicBezTo>
                        <a:pt x="858" y="1747"/>
                        <a:pt x="860" y="1747"/>
                        <a:pt x="862" y="1748"/>
                      </a:cubicBezTo>
                      <a:cubicBezTo>
                        <a:pt x="870" y="1749"/>
                        <a:pt x="876" y="1754"/>
                        <a:pt x="880" y="1761"/>
                      </a:cubicBezTo>
                      <a:cubicBezTo>
                        <a:pt x="884" y="1768"/>
                        <a:pt x="885" y="1775"/>
                        <a:pt x="883" y="1783"/>
                      </a:cubicBezTo>
                      <a:close/>
                      <a:moveTo>
                        <a:pt x="921" y="1658"/>
                      </a:moveTo>
                      <a:cubicBezTo>
                        <a:pt x="91" y="1658"/>
                        <a:pt x="91" y="1658"/>
                        <a:pt x="91" y="1658"/>
                      </a:cubicBezTo>
                      <a:cubicBezTo>
                        <a:pt x="91" y="234"/>
                        <a:pt x="91" y="234"/>
                        <a:pt x="91" y="234"/>
                      </a:cubicBezTo>
                      <a:cubicBezTo>
                        <a:pt x="921" y="234"/>
                        <a:pt x="921" y="234"/>
                        <a:pt x="921" y="234"/>
                      </a:cubicBezTo>
                      <a:lnTo>
                        <a:pt x="921" y="1658"/>
                      </a:lnTo>
                      <a:close/>
                      <a:moveTo>
                        <a:pt x="860" y="1756"/>
                      </a:moveTo>
                      <a:cubicBezTo>
                        <a:pt x="855" y="1756"/>
                        <a:pt x="855" y="1756"/>
                        <a:pt x="855" y="1756"/>
                      </a:cubicBezTo>
                      <a:cubicBezTo>
                        <a:pt x="846" y="1756"/>
                        <a:pt x="839" y="1762"/>
                        <a:pt x="837" y="1771"/>
                      </a:cubicBezTo>
                      <a:cubicBezTo>
                        <a:pt x="833" y="1782"/>
                        <a:pt x="840" y="1793"/>
                        <a:pt x="851" y="1796"/>
                      </a:cubicBezTo>
                      <a:cubicBezTo>
                        <a:pt x="855" y="1796"/>
                        <a:pt x="855" y="1796"/>
                        <a:pt x="855" y="1796"/>
                      </a:cubicBezTo>
                      <a:cubicBezTo>
                        <a:pt x="865" y="1796"/>
                        <a:pt x="873" y="1790"/>
                        <a:pt x="875" y="1781"/>
                      </a:cubicBezTo>
                      <a:cubicBezTo>
                        <a:pt x="876" y="1776"/>
                        <a:pt x="875" y="1770"/>
                        <a:pt x="873" y="1766"/>
                      </a:cubicBezTo>
                      <a:cubicBezTo>
                        <a:pt x="870" y="1761"/>
                        <a:pt x="866" y="1757"/>
                        <a:pt x="860" y="17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89621" tIns="44811" rIns="89621" bIns="448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185"/>
                  <a:endParaRPr lang="en-US" dirty="0">
                    <a:solidFill>
                      <a:srgbClr val="0078D7"/>
                    </a:solidFill>
                  </a:endParaRPr>
                </a:p>
              </p:txBody>
            </p:sp>
          </p:grpSp>
        </p:grpSp>
        <p:sp>
          <p:nvSpPr>
            <p:cNvPr id="55" name="Rounded Rectangle 54"/>
            <p:cNvSpPr/>
            <p:nvPr/>
          </p:nvSpPr>
          <p:spPr bwMode="auto">
            <a:xfrm>
              <a:off x="4975380" y="1861399"/>
              <a:ext cx="7118442" cy="3408961"/>
            </a:xfrm>
            <a:prstGeom prst="roundRect">
              <a:avLst>
                <a:gd name="adj" fmla="val 50000"/>
              </a:avLst>
            </a:prstGeom>
            <a:solidFill>
              <a:srgbClr val="005AA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472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4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8793731" y="2013322"/>
              <a:ext cx="3114170" cy="3114170"/>
              <a:chOff x="8306879" y="2064862"/>
              <a:chExt cx="3278074" cy="3278074"/>
            </a:xfrm>
          </p:grpSpPr>
          <p:sp>
            <p:nvSpPr>
              <p:cNvPr id="8" name="Oval 7"/>
              <p:cNvSpPr/>
              <p:nvPr/>
            </p:nvSpPr>
            <p:spPr bwMode="auto">
              <a:xfrm>
                <a:off x="8306879" y="2064862"/>
                <a:ext cx="3278074" cy="3278074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32472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lang="en-US" sz="2400" dirty="0" smtClean="0">
                  <a:solidFill>
                    <a:srgbClr val="0078D7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8692617" y="3932066"/>
                <a:ext cx="2506598" cy="894172"/>
              </a:xfrm>
              <a:prstGeom prst="rect">
                <a:avLst/>
              </a:prstGeom>
              <a:noFill/>
            </p:spPr>
            <p:txBody>
              <a:bodyPr wrap="square" lIns="182880" tIns="146304" rIns="182880" bIns="146304" rtlCol="0">
                <a:spAutoFit/>
              </a:bodyPr>
              <a:lstStyle/>
              <a:p>
                <a:pPr algn="ctr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2000" b="1" spc="-50" dirty="0" smtClean="0">
                    <a:ln w="3175">
                      <a:noFill/>
                    </a:ln>
                    <a:solidFill>
                      <a:srgbClr val="0078D7"/>
                    </a:solidFill>
                  </a:rPr>
                  <a:t>Secured by hardware</a:t>
                </a:r>
                <a:endParaRPr lang="en-US" sz="2000" b="1" spc="-50" dirty="0">
                  <a:ln w="3175">
                    <a:noFill/>
                  </a:ln>
                  <a:solidFill>
                    <a:srgbClr val="0078D7"/>
                  </a:solidFill>
                </a:endParaRPr>
              </a:p>
            </p:txBody>
          </p:sp>
          <p:sp>
            <p:nvSpPr>
              <p:cNvPr id="44" name="Rounded Rectangle 4"/>
              <p:cNvSpPr>
                <a:spLocks noChangeAspect="1"/>
              </p:cNvSpPr>
              <p:nvPr/>
            </p:nvSpPr>
            <p:spPr bwMode="auto">
              <a:xfrm>
                <a:off x="9703181" y="2848499"/>
                <a:ext cx="485470" cy="488893"/>
              </a:xfrm>
              <a:custGeom>
                <a:avLst/>
                <a:gdLst/>
                <a:ahLst/>
                <a:cxnLst/>
                <a:rect l="l" t="t" r="r" b="b"/>
                <a:pathLst>
                  <a:path w="1564585" h="1575614">
                    <a:moveTo>
                      <a:pt x="1215054" y="1392565"/>
                    </a:moveTo>
                    <a:cubicBezTo>
                      <a:pt x="1231805" y="1392565"/>
                      <a:pt x="1245384" y="1406144"/>
                      <a:pt x="1245384" y="1422895"/>
                    </a:cubicBezTo>
                    <a:lnTo>
                      <a:pt x="1245384" y="1545284"/>
                    </a:lnTo>
                    <a:cubicBezTo>
                      <a:pt x="1245384" y="1562035"/>
                      <a:pt x="1231805" y="1575614"/>
                      <a:pt x="1215054" y="1575614"/>
                    </a:cubicBezTo>
                    <a:cubicBezTo>
                      <a:pt x="1198303" y="1575614"/>
                      <a:pt x="1184724" y="1562035"/>
                      <a:pt x="1184724" y="1545284"/>
                    </a:cubicBezTo>
                    <a:lnTo>
                      <a:pt x="1184724" y="1422895"/>
                    </a:lnTo>
                    <a:cubicBezTo>
                      <a:pt x="1184724" y="1406144"/>
                      <a:pt x="1198303" y="1392565"/>
                      <a:pt x="1215054" y="1392565"/>
                    </a:cubicBezTo>
                    <a:close/>
                    <a:moveTo>
                      <a:pt x="999674" y="1392565"/>
                    </a:moveTo>
                    <a:cubicBezTo>
                      <a:pt x="1016425" y="1392565"/>
                      <a:pt x="1030004" y="1406144"/>
                      <a:pt x="1030004" y="1422895"/>
                    </a:cubicBezTo>
                    <a:lnTo>
                      <a:pt x="1030004" y="1545284"/>
                    </a:lnTo>
                    <a:cubicBezTo>
                      <a:pt x="1030004" y="1562035"/>
                      <a:pt x="1016425" y="1575614"/>
                      <a:pt x="999674" y="1575614"/>
                    </a:cubicBezTo>
                    <a:cubicBezTo>
                      <a:pt x="982923" y="1575614"/>
                      <a:pt x="969344" y="1562035"/>
                      <a:pt x="969344" y="1545284"/>
                    </a:cubicBezTo>
                    <a:lnTo>
                      <a:pt x="969344" y="1422895"/>
                    </a:lnTo>
                    <a:cubicBezTo>
                      <a:pt x="969344" y="1406144"/>
                      <a:pt x="982923" y="1392565"/>
                      <a:pt x="999674" y="1392565"/>
                    </a:cubicBezTo>
                    <a:close/>
                    <a:moveTo>
                      <a:pt x="784295" y="1392565"/>
                    </a:moveTo>
                    <a:cubicBezTo>
                      <a:pt x="801046" y="1392565"/>
                      <a:pt x="814625" y="1406144"/>
                      <a:pt x="814625" y="1422895"/>
                    </a:cubicBezTo>
                    <a:lnTo>
                      <a:pt x="814625" y="1545284"/>
                    </a:lnTo>
                    <a:cubicBezTo>
                      <a:pt x="814625" y="1562035"/>
                      <a:pt x="801046" y="1575614"/>
                      <a:pt x="784295" y="1575614"/>
                    </a:cubicBezTo>
                    <a:cubicBezTo>
                      <a:pt x="767544" y="1575614"/>
                      <a:pt x="753965" y="1562035"/>
                      <a:pt x="753965" y="1545284"/>
                    </a:cubicBezTo>
                    <a:lnTo>
                      <a:pt x="753965" y="1422895"/>
                    </a:lnTo>
                    <a:cubicBezTo>
                      <a:pt x="753965" y="1406144"/>
                      <a:pt x="767544" y="1392565"/>
                      <a:pt x="784295" y="1392565"/>
                    </a:cubicBezTo>
                    <a:close/>
                    <a:moveTo>
                      <a:pt x="568916" y="1392565"/>
                    </a:moveTo>
                    <a:cubicBezTo>
                      <a:pt x="585667" y="1392565"/>
                      <a:pt x="599246" y="1406144"/>
                      <a:pt x="599246" y="1422895"/>
                    </a:cubicBezTo>
                    <a:lnTo>
                      <a:pt x="599246" y="1545284"/>
                    </a:lnTo>
                    <a:cubicBezTo>
                      <a:pt x="599246" y="1562035"/>
                      <a:pt x="585667" y="1575614"/>
                      <a:pt x="568916" y="1575614"/>
                    </a:cubicBezTo>
                    <a:cubicBezTo>
                      <a:pt x="552165" y="1575614"/>
                      <a:pt x="538586" y="1562035"/>
                      <a:pt x="538586" y="1545284"/>
                    </a:cubicBezTo>
                    <a:lnTo>
                      <a:pt x="538586" y="1422895"/>
                    </a:lnTo>
                    <a:cubicBezTo>
                      <a:pt x="538586" y="1406144"/>
                      <a:pt x="552165" y="1392565"/>
                      <a:pt x="568916" y="1392565"/>
                    </a:cubicBezTo>
                    <a:close/>
                    <a:moveTo>
                      <a:pt x="353537" y="1392565"/>
                    </a:moveTo>
                    <a:cubicBezTo>
                      <a:pt x="370288" y="1392565"/>
                      <a:pt x="383867" y="1406144"/>
                      <a:pt x="383867" y="1422895"/>
                    </a:cubicBezTo>
                    <a:lnTo>
                      <a:pt x="383867" y="1545284"/>
                    </a:lnTo>
                    <a:cubicBezTo>
                      <a:pt x="383867" y="1562035"/>
                      <a:pt x="370288" y="1575614"/>
                      <a:pt x="353537" y="1575614"/>
                    </a:cubicBezTo>
                    <a:cubicBezTo>
                      <a:pt x="336786" y="1575614"/>
                      <a:pt x="323207" y="1562035"/>
                      <a:pt x="323207" y="1545284"/>
                    </a:cubicBezTo>
                    <a:lnTo>
                      <a:pt x="323207" y="1422895"/>
                    </a:lnTo>
                    <a:cubicBezTo>
                      <a:pt x="323207" y="1406144"/>
                      <a:pt x="336786" y="1392565"/>
                      <a:pt x="353537" y="1392565"/>
                    </a:cubicBezTo>
                    <a:close/>
                    <a:moveTo>
                      <a:pt x="1411866" y="1184859"/>
                    </a:moveTo>
                    <a:lnTo>
                      <a:pt x="1534255" y="1184859"/>
                    </a:lnTo>
                    <a:cubicBezTo>
                      <a:pt x="1551006" y="1184859"/>
                      <a:pt x="1564585" y="1198438"/>
                      <a:pt x="1564585" y="1215189"/>
                    </a:cubicBezTo>
                    <a:cubicBezTo>
                      <a:pt x="1564585" y="1231940"/>
                      <a:pt x="1551006" y="1245519"/>
                      <a:pt x="1534255" y="1245519"/>
                    </a:cubicBezTo>
                    <a:lnTo>
                      <a:pt x="1411866" y="1245519"/>
                    </a:lnTo>
                    <a:cubicBezTo>
                      <a:pt x="1395115" y="1245519"/>
                      <a:pt x="1381536" y="1231940"/>
                      <a:pt x="1381536" y="1215189"/>
                    </a:cubicBezTo>
                    <a:cubicBezTo>
                      <a:pt x="1381536" y="1198438"/>
                      <a:pt x="1395115" y="1184859"/>
                      <a:pt x="1411866" y="1184859"/>
                    </a:cubicBezTo>
                    <a:close/>
                    <a:moveTo>
                      <a:pt x="30330" y="1184858"/>
                    </a:moveTo>
                    <a:lnTo>
                      <a:pt x="152719" y="1184858"/>
                    </a:lnTo>
                    <a:cubicBezTo>
                      <a:pt x="169470" y="1184858"/>
                      <a:pt x="183049" y="1198437"/>
                      <a:pt x="183049" y="1215188"/>
                    </a:cubicBezTo>
                    <a:cubicBezTo>
                      <a:pt x="183049" y="1231939"/>
                      <a:pt x="169470" y="1245518"/>
                      <a:pt x="152719" y="1245518"/>
                    </a:cubicBezTo>
                    <a:lnTo>
                      <a:pt x="30330" y="1245518"/>
                    </a:lnTo>
                    <a:cubicBezTo>
                      <a:pt x="13579" y="1245518"/>
                      <a:pt x="0" y="1231939"/>
                      <a:pt x="0" y="1215188"/>
                    </a:cubicBezTo>
                    <a:cubicBezTo>
                      <a:pt x="0" y="1198437"/>
                      <a:pt x="13579" y="1184858"/>
                      <a:pt x="30330" y="1184858"/>
                    </a:cubicBezTo>
                    <a:close/>
                    <a:moveTo>
                      <a:pt x="1411866" y="969674"/>
                    </a:moveTo>
                    <a:lnTo>
                      <a:pt x="1534255" y="969674"/>
                    </a:lnTo>
                    <a:cubicBezTo>
                      <a:pt x="1551006" y="969674"/>
                      <a:pt x="1564585" y="983253"/>
                      <a:pt x="1564585" y="1000004"/>
                    </a:cubicBezTo>
                    <a:cubicBezTo>
                      <a:pt x="1564585" y="1016755"/>
                      <a:pt x="1551006" y="1030334"/>
                      <a:pt x="1534255" y="1030334"/>
                    </a:cubicBezTo>
                    <a:lnTo>
                      <a:pt x="1411866" y="1030334"/>
                    </a:lnTo>
                    <a:cubicBezTo>
                      <a:pt x="1395115" y="1030334"/>
                      <a:pt x="1381536" y="1016755"/>
                      <a:pt x="1381536" y="1000004"/>
                    </a:cubicBezTo>
                    <a:cubicBezTo>
                      <a:pt x="1381536" y="983253"/>
                      <a:pt x="1395115" y="969674"/>
                      <a:pt x="1411866" y="969674"/>
                    </a:cubicBezTo>
                    <a:close/>
                    <a:moveTo>
                      <a:pt x="30330" y="969673"/>
                    </a:moveTo>
                    <a:lnTo>
                      <a:pt x="152719" y="969673"/>
                    </a:lnTo>
                    <a:cubicBezTo>
                      <a:pt x="169470" y="969673"/>
                      <a:pt x="183049" y="983252"/>
                      <a:pt x="183049" y="1000003"/>
                    </a:cubicBezTo>
                    <a:cubicBezTo>
                      <a:pt x="183049" y="1016754"/>
                      <a:pt x="169470" y="1030333"/>
                      <a:pt x="152719" y="1030333"/>
                    </a:cubicBezTo>
                    <a:lnTo>
                      <a:pt x="30330" y="1030333"/>
                    </a:lnTo>
                    <a:cubicBezTo>
                      <a:pt x="13579" y="1030333"/>
                      <a:pt x="0" y="1016754"/>
                      <a:pt x="0" y="1000003"/>
                    </a:cubicBezTo>
                    <a:cubicBezTo>
                      <a:pt x="0" y="983252"/>
                      <a:pt x="13579" y="969673"/>
                      <a:pt x="30330" y="969673"/>
                    </a:cubicBezTo>
                    <a:close/>
                    <a:moveTo>
                      <a:pt x="1411866" y="754489"/>
                    </a:moveTo>
                    <a:lnTo>
                      <a:pt x="1534255" y="754489"/>
                    </a:lnTo>
                    <a:cubicBezTo>
                      <a:pt x="1551006" y="754489"/>
                      <a:pt x="1564585" y="768068"/>
                      <a:pt x="1564585" y="784819"/>
                    </a:cubicBezTo>
                    <a:cubicBezTo>
                      <a:pt x="1564585" y="801570"/>
                      <a:pt x="1551006" y="815149"/>
                      <a:pt x="1534255" y="815149"/>
                    </a:cubicBezTo>
                    <a:lnTo>
                      <a:pt x="1411866" y="815149"/>
                    </a:lnTo>
                    <a:cubicBezTo>
                      <a:pt x="1395115" y="815149"/>
                      <a:pt x="1381536" y="801570"/>
                      <a:pt x="1381536" y="784819"/>
                    </a:cubicBezTo>
                    <a:cubicBezTo>
                      <a:pt x="1381536" y="768068"/>
                      <a:pt x="1395115" y="754489"/>
                      <a:pt x="1411866" y="754489"/>
                    </a:cubicBezTo>
                    <a:close/>
                    <a:moveTo>
                      <a:pt x="30330" y="754488"/>
                    </a:moveTo>
                    <a:lnTo>
                      <a:pt x="152719" y="754488"/>
                    </a:lnTo>
                    <a:cubicBezTo>
                      <a:pt x="169470" y="754488"/>
                      <a:pt x="183049" y="768067"/>
                      <a:pt x="183049" y="784818"/>
                    </a:cubicBezTo>
                    <a:cubicBezTo>
                      <a:pt x="183049" y="801569"/>
                      <a:pt x="169470" y="815148"/>
                      <a:pt x="152719" y="815148"/>
                    </a:cubicBezTo>
                    <a:lnTo>
                      <a:pt x="30330" y="815148"/>
                    </a:lnTo>
                    <a:cubicBezTo>
                      <a:pt x="13579" y="815148"/>
                      <a:pt x="0" y="801569"/>
                      <a:pt x="0" y="784818"/>
                    </a:cubicBezTo>
                    <a:cubicBezTo>
                      <a:pt x="0" y="768067"/>
                      <a:pt x="13579" y="754488"/>
                      <a:pt x="30330" y="754488"/>
                    </a:cubicBezTo>
                    <a:close/>
                    <a:moveTo>
                      <a:pt x="737960" y="689686"/>
                    </a:moveTo>
                    <a:cubicBezTo>
                      <a:pt x="750866" y="689697"/>
                      <a:pt x="764415" y="689824"/>
                      <a:pt x="778995" y="690136"/>
                    </a:cubicBezTo>
                    <a:cubicBezTo>
                      <a:pt x="837315" y="691386"/>
                      <a:pt x="841871" y="769655"/>
                      <a:pt x="779701" y="770318"/>
                    </a:cubicBezTo>
                    <a:cubicBezTo>
                      <a:pt x="736163" y="770782"/>
                      <a:pt x="715854" y="770596"/>
                      <a:pt x="694372" y="770442"/>
                    </a:cubicBezTo>
                    <a:lnTo>
                      <a:pt x="694372" y="690026"/>
                    </a:lnTo>
                    <a:cubicBezTo>
                      <a:pt x="708429" y="689822"/>
                      <a:pt x="722747" y="689673"/>
                      <a:pt x="737960" y="689686"/>
                    </a:cubicBezTo>
                    <a:close/>
                    <a:moveTo>
                      <a:pt x="627146" y="630802"/>
                    </a:moveTo>
                    <a:lnTo>
                      <a:pt x="627146" y="950967"/>
                    </a:lnTo>
                    <a:lnTo>
                      <a:pt x="694372" y="950967"/>
                    </a:lnTo>
                    <a:lnTo>
                      <a:pt x="694372" y="834465"/>
                    </a:lnTo>
                    <a:lnTo>
                      <a:pt x="797662" y="834465"/>
                    </a:lnTo>
                    <a:cubicBezTo>
                      <a:pt x="913769" y="835022"/>
                      <a:pt x="918695" y="631842"/>
                      <a:pt x="797662" y="631763"/>
                    </a:cubicBezTo>
                    <a:lnTo>
                      <a:pt x="694372" y="631763"/>
                    </a:lnTo>
                    <a:lnTo>
                      <a:pt x="694372" y="630802"/>
                    </a:lnTo>
                    <a:close/>
                    <a:moveTo>
                      <a:pt x="335808" y="630799"/>
                    </a:moveTo>
                    <a:lnTo>
                      <a:pt x="335808" y="689917"/>
                    </a:lnTo>
                    <a:lnTo>
                      <a:pt x="430282" y="689917"/>
                    </a:lnTo>
                    <a:lnTo>
                      <a:pt x="430282" y="950965"/>
                    </a:lnTo>
                    <a:lnTo>
                      <a:pt x="497509" y="950965"/>
                    </a:lnTo>
                    <a:lnTo>
                      <a:pt x="497509" y="689917"/>
                    </a:lnTo>
                    <a:lnTo>
                      <a:pt x="591983" y="689917"/>
                    </a:lnTo>
                    <a:lnTo>
                      <a:pt x="591983" y="630799"/>
                    </a:lnTo>
                    <a:close/>
                    <a:moveTo>
                      <a:pt x="1008367" y="624513"/>
                    </a:moveTo>
                    <a:cubicBezTo>
                      <a:pt x="976465" y="624748"/>
                      <a:pt x="944563" y="624983"/>
                      <a:pt x="912661" y="625218"/>
                    </a:cubicBezTo>
                    <a:lnTo>
                      <a:pt x="912661" y="654776"/>
                    </a:lnTo>
                    <a:lnTo>
                      <a:pt x="912661" y="654777"/>
                    </a:lnTo>
                    <a:lnTo>
                      <a:pt x="912661" y="951101"/>
                    </a:lnTo>
                    <a:lnTo>
                      <a:pt x="979888" y="951101"/>
                    </a:lnTo>
                    <a:lnTo>
                      <a:pt x="979888" y="735972"/>
                    </a:lnTo>
                    <a:lnTo>
                      <a:pt x="1030704" y="904794"/>
                    </a:lnTo>
                    <a:lnTo>
                      <a:pt x="1041960" y="951101"/>
                    </a:lnTo>
                    <a:lnTo>
                      <a:pt x="1110930" y="951101"/>
                    </a:lnTo>
                    <a:lnTo>
                      <a:pt x="1121497" y="901284"/>
                    </a:lnTo>
                    <a:lnTo>
                      <a:pt x="1161550" y="742420"/>
                    </a:lnTo>
                    <a:lnTo>
                      <a:pt x="1161550" y="951101"/>
                    </a:lnTo>
                    <a:lnTo>
                      <a:pt x="1228776" y="951101"/>
                    </a:lnTo>
                    <a:lnTo>
                      <a:pt x="1228776" y="650646"/>
                    </a:lnTo>
                    <a:lnTo>
                      <a:pt x="1228774" y="650646"/>
                    </a:lnTo>
                    <a:lnTo>
                      <a:pt x="1228774" y="625218"/>
                    </a:lnTo>
                    <a:lnTo>
                      <a:pt x="1130245" y="625218"/>
                    </a:lnTo>
                    <a:lnTo>
                      <a:pt x="1127918" y="635434"/>
                    </a:lnTo>
                    <a:lnTo>
                      <a:pt x="1127577" y="635348"/>
                    </a:lnTo>
                    <a:lnTo>
                      <a:pt x="1074594" y="845502"/>
                    </a:lnTo>
                    <a:lnTo>
                      <a:pt x="1011652" y="636396"/>
                    </a:lnTo>
                    <a:lnTo>
                      <a:pt x="1011366" y="636481"/>
                    </a:lnTo>
                    <a:close/>
                    <a:moveTo>
                      <a:pt x="1411866" y="539305"/>
                    </a:moveTo>
                    <a:lnTo>
                      <a:pt x="1534255" y="539305"/>
                    </a:lnTo>
                    <a:cubicBezTo>
                      <a:pt x="1551006" y="539305"/>
                      <a:pt x="1564585" y="552884"/>
                      <a:pt x="1564585" y="569635"/>
                    </a:cubicBezTo>
                    <a:cubicBezTo>
                      <a:pt x="1564585" y="586386"/>
                      <a:pt x="1551006" y="599965"/>
                      <a:pt x="1534255" y="599965"/>
                    </a:cubicBezTo>
                    <a:lnTo>
                      <a:pt x="1411866" y="599965"/>
                    </a:lnTo>
                    <a:cubicBezTo>
                      <a:pt x="1395115" y="599965"/>
                      <a:pt x="1381536" y="586386"/>
                      <a:pt x="1381536" y="569635"/>
                    </a:cubicBezTo>
                    <a:cubicBezTo>
                      <a:pt x="1381536" y="552884"/>
                      <a:pt x="1395115" y="539305"/>
                      <a:pt x="1411866" y="539305"/>
                    </a:cubicBezTo>
                    <a:close/>
                    <a:moveTo>
                      <a:pt x="30330" y="539304"/>
                    </a:moveTo>
                    <a:lnTo>
                      <a:pt x="152719" y="539304"/>
                    </a:lnTo>
                    <a:cubicBezTo>
                      <a:pt x="169470" y="539304"/>
                      <a:pt x="183049" y="552883"/>
                      <a:pt x="183049" y="569634"/>
                    </a:cubicBezTo>
                    <a:cubicBezTo>
                      <a:pt x="183049" y="586385"/>
                      <a:pt x="169470" y="599964"/>
                      <a:pt x="152719" y="599964"/>
                    </a:cubicBezTo>
                    <a:lnTo>
                      <a:pt x="30330" y="599964"/>
                    </a:lnTo>
                    <a:cubicBezTo>
                      <a:pt x="13579" y="599964"/>
                      <a:pt x="0" y="586385"/>
                      <a:pt x="0" y="569634"/>
                    </a:cubicBezTo>
                    <a:cubicBezTo>
                      <a:pt x="0" y="552883"/>
                      <a:pt x="13579" y="539304"/>
                      <a:pt x="30330" y="539304"/>
                    </a:cubicBezTo>
                    <a:close/>
                    <a:moveTo>
                      <a:pt x="1411866" y="324121"/>
                    </a:moveTo>
                    <a:lnTo>
                      <a:pt x="1534255" y="324121"/>
                    </a:lnTo>
                    <a:cubicBezTo>
                      <a:pt x="1551006" y="324121"/>
                      <a:pt x="1564585" y="337700"/>
                      <a:pt x="1564585" y="354451"/>
                    </a:cubicBezTo>
                    <a:cubicBezTo>
                      <a:pt x="1564585" y="371202"/>
                      <a:pt x="1551006" y="384781"/>
                      <a:pt x="1534255" y="384781"/>
                    </a:cubicBezTo>
                    <a:lnTo>
                      <a:pt x="1411866" y="384781"/>
                    </a:lnTo>
                    <a:cubicBezTo>
                      <a:pt x="1395115" y="384781"/>
                      <a:pt x="1381536" y="371202"/>
                      <a:pt x="1381536" y="354451"/>
                    </a:cubicBezTo>
                    <a:cubicBezTo>
                      <a:pt x="1381536" y="337700"/>
                      <a:pt x="1395115" y="324121"/>
                      <a:pt x="1411866" y="324121"/>
                    </a:cubicBezTo>
                    <a:close/>
                    <a:moveTo>
                      <a:pt x="30330" y="324120"/>
                    </a:moveTo>
                    <a:lnTo>
                      <a:pt x="152719" y="324120"/>
                    </a:lnTo>
                    <a:cubicBezTo>
                      <a:pt x="169470" y="324120"/>
                      <a:pt x="183049" y="337699"/>
                      <a:pt x="183049" y="354450"/>
                    </a:cubicBezTo>
                    <a:cubicBezTo>
                      <a:pt x="183049" y="371201"/>
                      <a:pt x="169470" y="384780"/>
                      <a:pt x="152719" y="384780"/>
                    </a:cubicBezTo>
                    <a:lnTo>
                      <a:pt x="30330" y="384780"/>
                    </a:lnTo>
                    <a:cubicBezTo>
                      <a:pt x="13579" y="384780"/>
                      <a:pt x="0" y="371201"/>
                      <a:pt x="0" y="354450"/>
                    </a:cubicBezTo>
                    <a:cubicBezTo>
                      <a:pt x="0" y="337699"/>
                      <a:pt x="13579" y="324120"/>
                      <a:pt x="30330" y="324120"/>
                    </a:cubicBezTo>
                    <a:close/>
                    <a:moveTo>
                      <a:pt x="311568" y="244964"/>
                    </a:moveTo>
                    <a:lnTo>
                      <a:pt x="1257884" y="244964"/>
                    </a:lnTo>
                    <a:cubicBezTo>
                      <a:pt x="1293127" y="244964"/>
                      <a:pt x="1321698" y="273535"/>
                      <a:pt x="1321698" y="308778"/>
                    </a:cubicBezTo>
                    <a:lnTo>
                      <a:pt x="1321698" y="1278430"/>
                    </a:lnTo>
                    <a:cubicBezTo>
                      <a:pt x="1321698" y="1313673"/>
                      <a:pt x="1293127" y="1342244"/>
                      <a:pt x="1257884" y="1342244"/>
                    </a:cubicBezTo>
                    <a:lnTo>
                      <a:pt x="311568" y="1342244"/>
                    </a:lnTo>
                    <a:cubicBezTo>
                      <a:pt x="276325" y="1342244"/>
                      <a:pt x="247754" y="1313673"/>
                      <a:pt x="247754" y="1278430"/>
                    </a:cubicBezTo>
                    <a:lnTo>
                      <a:pt x="247754" y="308778"/>
                    </a:lnTo>
                    <a:cubicBezTo>
                      <a:pt x="247754" y="273535"/>
                      <a:pt x="276325" y="244964"/>
                      <a:pt x="311568" y="244964"/>
                    </a:cubicBezTo>
                    <a:close/>
                    <a:moveTo>
                      <a:pt x="1215054" y="0"/>
                    </a:moveTo>
                    <a:cubicBezTo>
                      <a:pt x="1231805" y="0"/>
                      <a:pt x="1245384" y="13579"/>
                      <a:pt x="1245384" y="30330"/>
                    </a:cubicBezTo>
                    <a:lnTo>
                      <a:pt x="1245384" y="152719"/>
                    </a:lnTo>
                    <a:cubicBezTo>
                      <a:pt x="1245384" y="169470"/>
                      <a:pt x="1231805" y="183049"/>
                      <a:pt x="1215054" y="183049"/>
                    </a:cubicBezTo>
                    <a:cubicBezTo>
                      <a:pt x="1198303" y="183049"/>
                      <a:pt x="1184724" y="169470"/>
                      <a:pt x="1184724" y="152719"/>
                    </a:cubicBezTo>
                    <a:lnTo>
                      <a:pt x="1184724" y="30330"/>
                    </a:lnTo>
                    <a:cubicBezTo>
                      <a:pt x="1184724" y="13579"/>
                      <a:pt x="1198303" y="0"/>
                      <a:pt x="1215054" y="0"/>
                    </a:cubicBezTo>
                    <a:close/>
                    <a:moveTo>
                      <a:pt x="999674" y="0"/>
                    </a:moveTo>
                    <a:cubicBezTo>
                      <a:pt x="1016425" y="0"/>
                      <a:pt x="1030004" y="13579"/>
                      <a:pt x="1030004" y="30330"/>
                    </a:cubicBezTo>
                    <a:lnTo>
                      <a:pt x="1030004" y="152719"/>
                    </a:lnTo>
                    <a:cubicBezTo>
                      <a:pt x="1030004" y="169470"/>
                      <a:pt x="1016425" y="183049"/>
                      <a:pt x="999674" y="183049"/>
                    </a:cubicBezTo>
                    <a:cubicBezTo>
                      <a:pt x="982923" y="183049"/>
                      <a:pt x="969344" y="169470"/>
                      <a:pt x="969344" y="152719"/>
                    </a:cubicBezTo>
                    <a:lnTo>
                      <a:pt x="969344" y="30330"/>
                    </a:lnTo>
                    <a:cubicBezTo>
                      <a:pt x="969344" y="13579"/>
                      <a:pt x="982923" y="0"/>
                      <a:pt x="999674" y="0"/>
                    </a:cubicBezTo>
                    <a:close/>
                    <a:moveTo>
                      <a:pt x="784295" y="0"/>
                    </a:moveTo>
                    <a:cubicBezTo>
                      <a:pt x="801046" y="0"/>
                      <a:pt x="814625" y="13579"/>
                      <a:pt x="814625" y="30330"/>
                    </a:cubicBezTo>
                    <a:lnTo>
                      <a:pt x="814625" y="152719"/>
                    </a:lnTo>
                    <a:cubicBezTo>
                      <a:pt x="814625" y="169470"/>
                      <a:pt x="801046" y="183049"/>
                      <a:pt x="784295" y="183049"/>
                    </a:cubicBezTo>
                    <a:cubicBezTo>
                      <a:pt x="767544" y="183049"/>
                      <a:pt x="753965" y="169470"/>
                      <a:pt x="753965" y="152719"/>
                    </a:cubicBezTo>
                    <a:lnTo>
                      <a:pt x="753965" y="30330"/>
                    </a:lnTo>
                    <a:cubicBezTo>
                      <a:pt x="753965" y="13579"/>
                      <a:pt x="767544" y="0"/>
                      <a:pt x="784295" y="0"/>
                    </a:cubicBezTo>
                    <a:close/>
                    <a:moveTo>
                      <a:pt x="568916" y="0"/>
                    </a:moveTo>
                    <a:cubicBezTo>
                      <a:pt x="585667" y="0"/>
                      <a:pt x="599246" y="13579"/>
                      <a:pt x="599246" y="30330"/>
                    </a:cubicBezTo>
                    <a:lnTo>
                      <a:pt x="599246" y="152719"/>
                    </a:lnTo>
                    <a:cubicBezTo>
                      <a:pt x="599246" y="169470"/>
                      <a:pt x="585667" y="183049"/>
                      <a:pt x="568916" y="183049"/>
                    </a:cubicBezTo>
                    <a:cubicBezTo>
                      <a:pt x="552165" y="183049"/>
                      <a:pt x="538586" y="169470"/>
                      <a:pt x="538586" y="152719"/>
                    </a:cubicBezTo>
                    <a:lnTo>
                      <a:pt x="538586" y="30330"/>
                    </a:lnTo>
                    <a:cubicBezTo>
                      <a:pt x="538586" y="13579"/>
                      <a:pt x="552165" y="0"/>
                      <a:pt x="568916" y="0"/>
                    </a:cubicBezTo>
                    <a:close/>
                    <a:moveTo>
                      <a:pt x="353537" y="0"/>
                    </a:moveTo>
                    <a:cubicBezTo>
                      <a:pt x="370288" y="0"/>
                      <a:pt x="383867" y="13579"/>
                      <a:pt x="383867" y="30330"/>
                    </a:cubicBezTo>
                    <a:lnTo>
                      <a:pt x="383867" y="152719"/>
                    </a:lnTo>
                    <a:cubicBezTo>
                      <a:pt x="383867" y="169470"/>
                      <a:pt x="370288" y="183049"/>
                      <a:pt x="353537" y="183049"/>
                    </a:cubicBezTo>
                    <a:cubicBezTo>
                      <a:pt x="336786" y="183049"/>
                      <a:pt x="323207" y="169470"/>
                      <a:pt x="323207" y="152719"/>
                    </a:cubicBezTo>
                    <a:lnTo>
                      <a:pt x="323207" y="30330"/>
                    </a:lnTo>
                    <a:cubicBezTo>
                      <a:pt x="323207" y="13579"/>
                      <a:pt x="336786" y="0"/>
                      <a:pt x="35353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099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pc="-50" dirty="0" smtClean="0">
                  <a:solidFill>
                    <a:srgbClr val="0078D7"/>
                  </a:soli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5" name="Freeform 44"/>
              <p:cNvSpPr>
                <a:spLocks noChangeAspect="1"/>
              </p:cNvSpPr>
              <p:nvPr/>
            </p:nvSpPr>
            <p:spPr bwMode="black">
              <a:xfrm flipH="1">
                <a:off x="9174973" y="2643294"/>
                <a:ext cx="1541888" cy="989958"/>
              </a:xfrm>
              <a:custGeom>
                <a:avLst/>
                <a:gdLst>
                  <a:gd name="connsiteX0" fmla="*/ 4635324 w 4635324"/>
                  <a:gd name="connsiteY0" fmla="*/ 2786728 h 2974887"/>
                  <a:gd name="connsiteX1" fmla="*/ 0 w 4635324"/>
                  <a:gd name="connsiteY1" fmla="*/ 2786728 h 2974887"/>
                  <a:gd name="connsiteX2" fmla="*/ 0 w 4635324"/>
                  <a:gd name="connsiteY2" fmla="*/ 2813608 h 2974887"/>
                  <a:gd name="connsiteX3" fmla="*/ 185413 w 4635324"/>
                  <a:gd name="connsiteY3" fmla="*/ 2974887 h 2974887"/>
                  <a:gd name="connsiteX4" fmla="*/ 4449911 w 4635324"/>
                  <a:gd name="connsiteY4" fmla="*/ 2974887 h 2974887"/>
                  <a:gd name="connsiteX5" fmla="*/ 4635324 w 4635324"/>
                  <a:gd name="connsiteY5" fmla="*/ 2813608 h 2974887"/>
                  <a:gd name="connsiteX6" fmla="*/ 4635324 w 4635324"/>
                  <a:gd name="connsiteY6" fmla="*/ 2786728 h 2974887"/>
                  <a:gd name="connsiteX7" fmla="*/ 4005331 w 4635324"/>
                  <a:gd name="connsiteY7" fmla="*/ 205988 h 2974887"/>
                  <a:gd name="connsiteX8" fmla="*/ 4005331 w 4635324"/>
                  <a:gd name="connsiteY8" fmla="*/ 2473188 h 2974887"/>
                  <a:gd name="connsiteX9" fmla="*/ 630009 w 4635324"/>
                  <a:gd name="connsiteY9" fmla="*/ 2473188 h 2974887"/>
                  <a:gd name="connsiteX10" fmla="*/ 630009 w 4635324"/>
                  <a:gd name="connsiteY10" fmla="*/ 205988 h 2974887"/>
                  <a:gd name="connsiteX11" fmla="*/ 4115213 w 4635324"/>
                  <a:gd name="connsiteY11" fmla="*/ 0 h 2974887"/>
                  <a:gd name="connsiteX12" fmla="*/ 520123 w 4635324"/>
                  <a:gd name="connsiteY12" fmla="*/ 0 h 2974887"/>
                  <a:gd name="connsiteX13" fmla="*/ 391787 w 4635324"/>
                  <a:gd name="connsiteY13" fmla="*/ 128336 h 2974887"/>
                  <a:gd name="connsiteX14" fmla="*/ 391787 w 4635324"/>
                  <a:gd name="connsiteY14" fmla="*/ 2548645 h 2974887"/>
                  <a:gd name="connsiteX15" fmla="*/ 520123 w 4635324"/>
                  <a:gd name="connsiteY15" fmla="*/ 2676981 h 2974887"/>
                  <a:gd name="connsiteX16" fmla="*/ 4115213 w 4635324"/>
                  <a:gd name="connsiteY16" fmla="*/ 2676981 h 2974887"/>
                  <a:gd name="connsiteX17" fmla="*/ 4243549 w 4635324"/>
                  <a:gd name="connsiteY17" fmla="*/ 2548645 h 2974887"/>
                  <a:gd name="connsiteX18" fmla="*/ 4243549 w 4635324"/>
                  <a:gd name="connsiteY18" fmla="*/ 128336 h 2974887"/>
                  <a:gd name="connsiteX19" fmla="*/ 4115213 w 4635324"/>
                  <a:gd name="connsiteY19" fmla="*/ 0 h 2974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35324" h="2974887">
                    <a:moveTo>
                      <a:pt x="4635324" y="2786728"/>
                    </a:moveTo>
                    <a:lnTo>
                      <a:pt x="0" y="2786728"/>
                    </a:lnTo>
                    <a:cubicBezTo>
                      <a:pt x="0" y="2813608"/>
                      <a:pt x="0" y="2813608"/>
                      <a:pt x="0" y="2813608"/>
                    </a:cubicBezTo>
                    <a:cubicBezTo>
                      <a:pt x="0" y="2894248"/>
                      <a:pt x="79463" y="2974887"/>
                      <a:pt x="185413" y="2974887"/>
                    </a:cubicBezTo>
                    <a:cubicBezTo>
                      <a:pt x="4449911" y="2974887"/>
                      <a:pt x="4449911" y="2974887"/>
                      <a:pt x="4449911" y="2974887"/>
                    </a:cubicBezTo>
                    <a:cubicBezTo>
                      <a:pt x="4555862" y="2974887"/>
                      <a:pt x="4635324" y="2894248"/>
                      <a:pt x="4635324" y="2813608"/>
                    </a:cubicBezTo>
                    <a:cubicBezTo>
                      <a:pt x="4635324" y="2786728"/>
                      <a:pt x="4635324" y="2786728"/>
                      <a:pt x="4635324" y="2786728"/>
                    </a:cubicBezTo>
                    <a:close/>
                    <a:moveTo>
                      <a:pt x="4005331" y="205988"/>
                    </a:moveTo>
                    <a:lnTo>
                      <a:pt x="4005331" y="2473188"/>
                    </a:lnTo>
                    <a:lnTo>
                      <a:pt x="630009" y="2473188"/>
                    </a:lnTo>
                    <a:lnTo>
                      <a:pt x="630009" y="205988"/>
                    </a:lnTo>
                    <a:close/>
                    <a:moveTo>
                      <a:pt x="4115213" y="0"/>
                    </a:moveTo>
                    <a:lnTo>
                      <a:pt x="520123" y="0"/>
                    </a:lnTo>
                    <a:cubicBezTo>
                      <a:pt x="449244" y="0"/>
                      <a:pt x="391787" y="57457"/>
                      <a:pt x="391787" y="128336"/>
                    </a:cubicBezTo>
                    <a:lnTo>
                      <a:pt x="391787" y="2548645"/>
                    </a:lnTo>
                    <a:cubicBezTo>
                      <a:pt x="391787" y="2619524"/>
                      <a:pt x="449244" y="2676981"/>
                      <a:pt x="520123" y="2676981"/>
                    </a:cubicBezTo>
                    <a:lnTo>
                      <a:pt x="4115213" y="2676981"/>
                    </a:lnTo>
                    <a:cubicBezTo>
                      <a:pt x="4186092" y="2676981"/>
                      <a:pt x="4243549" y="2619524"/>
                      <a:pt x="4243549" y="2548645"/>
                    </a:cubicBezTo>
                    <a:lnTo>
                      <a:pt x="4243549" y="128336"/>
                    </a:lnTo>
                    <a:cubicBezTo>
                      <a:pt x="4243549" y="57457"/>
                      <a:pt x="4186092" y="0"/>
                      <a:pt x="411521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89621" tIns="44811" rIns="89621" bIns="44811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defTabSz="914185"/>
                <a:endParaRPr lang="en-US" dirty="0">
                  <a:solidFill>
                    <a:srgbClr val="0078D7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212075" y="1448380"/>
            <a:ext cx="4035180" cy="3543673"/>
            <a:chOff x="4212075" y="2621936"/>
            <a:chExt cx="4035180" cy="3543673"/>
          </a:xfrm>
        </p:grpSpPr>
        <p:grpSp>
          <p:nvGrpSpPr>
            <p:cNvPr id="52" name="Group 51"/>
            <p:cNvGrpSpPr/>
            <p:nvPr/>
          </p:nvGrpSpPr>
          <p:grpSpPr>
            <a:xfrm>
              <a:off x="4212075" y="2621936"/>
              <a:ext cx="4035180" cy="3543673"/>
              <a:chOff x="4173800" y="2451283"/>
              <a:chExt cx="4064091" cy="3569062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185652" y="2451283"/>
                <a:ext cx="4052239" cy="3569062"/>
                <a:chOff x="4543792" y="2101696"/>
                <a:chExt cx="3335959" cy="2938189"/>
              </a:xfrm>
            </p:grpSpPr>
            <p:sp>
              <p:nvSpPr>
                <p:cNvPr id="7" name="Rectangle 6"/>
                <p:cNvSpPr/>
                <p:nvPr/>
              </p:nvSpPr>
              <p:spPr bwMode="auto">
                <a:xfrm>
                  <a:off x="4543792" y="2101696"/>
                  <a:ext cx="3335959" cy="2938189"/>
                </a:xfrm>
                <a:prstGeom prst="rect">
                  <a:avLst/>
                </a:prstGeom>
                <a:solidFill>
                  <a:schemeClr val="accent1"/>
                </a:solidFill>
                <a:ln w="38100">
                  <a:solidFill>
                    <a:srgbClr val="0078D7"/>
                  </a:solidFill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4913434" y="2301247"/>
                  <a:ext cx="2588262" cy="520585"/>
                </a:xfrm>
                <a:prstGeom prst="rect">
                  <a:avLst/>
                </a:prstGeom>
                <a:noFill/>
              </p:spPr>
              <p:txBody>
                <a:bodyPr wrap="square" lIns="182880" tIns="146304" rIns="182880" bIns="146304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spcAft>
                      <a:spcPts val="600"/>
                    </a:spcAft>
                  </a:pPr>
                  <a:r>
                    <a:rPr lang="en-US" sz="2400" b="1" spc="-100" dirty="0" smtClean="0">
                      <a:ln w="3175">
                        <a:noFill/>
                      </a:ln>
                      <a:solidFill>
                        <a:srgbClr val="0078D7"/>
                      </a:solidFill>
                    </a:rPr>
                    <a:t>USER CREDENTIAL</a:t>
                  </a:r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5995563" y="3256894"/>
                  <a:ext cx="447352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  <a:prstDash val="sysDot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4173800" y="4631355"/>
                <a:ext cx="4064091" cy="1120584"/>
              </a:xfrm>
              <a:prstGeom prst="rect">
                <a:avLst/>
              </a:prstGeom>
              <a:noFill/>
            </p:spPr>
            <p:txBody>
              <a:bodyPr wrap="square" lIns="182880" tIns="146304" rIns="182880" bIns="146304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b="1" dirty="0" smtClean="0">
                    <a:ln w="3175">
                      <a:noFill/>
                    </a:ln>
                    <a:solidFill>
                      <a:srgbClr val="0078D7"/>
                    </a:solidFill>
                  </a:rPr>
                  <a:t>An asymmetrical </a:t>
                </a:r>
                <a:r>
                  <a:rPr lang="en-US" sz="2000" b="1" dirty="0">
                    <a:ln w="3175">
                      <a:noFill/>
                    </a:ln>
                    <a:solidFill>
                      <a:srgbClr val="0078D7"/>
                    </a:solidFill>
                  </a:rPr>
                  <a:t>k</a:t>
                </a:r>
                <a:r>
                  <a:rPr lang="en-US" sz="2000" b="1" dirty="0" smtClean="0">
                    <a:ln w="3175">
                      <a:noFill/>
                    </a:ln>
                    <a:solidFill>
                      <a:srgbClr val="0078D7"/>
                    </a:solidFill>
                  </a:rPr>
                  <a:t>ey pair</a:t>
                </a:r>
              </a:p>
              <a:p>
                <a:pPr algn="ctr">
                  <a:lnSpc>
                    <a:spcPct val="90000"/>
                  </a:lnSpc>
                </a:pPr>
                <a:endParaRPr lang="en-US" sz="300" b="1" dirty="0">
                  <a:ln w="3175">
                    <a:noFill/>
                  </a:ln>
                  <a:solidFill>
                    <a:srgbClr val="0078D7"/>
                  </a:solidFill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dirty="0" smtClean="0">
                    <a:ln w="3175">
                      <a:noFill/>
                    </a:ln>
                    <a:solidFill>
                      <a:srgbClr val="0078D7"/>
                    </a:solidFill>
                  </a:rPr>
                  <a:t> Provisioned via PKI or created locally via Windows 10</a:t>
                </a:r>
                <a:endParaRPr lang="en-US" dirty="0">
                  <a:ln w="3175">
                    <a:noFill/>
                  </a:ln>
                  <a:solidFill>
                    <a:srgbClr val="0078D7"/>
                  </a:solidFill>
                </a:endParaRPr>
              </a:p>
            </p:txBody>
          </p:sp>
        </p:grpSp>
        <p:sp>
          <p:nvSpPr>
            <p:cNvPr id="49" name="Donut 66"/>
            <p:cNvSpPr/>
            <p:nvPr/>
          </p:nvSpPr>
          <p:spPr bwMode="auto">
            <a:xfrm>
              <a:off x="5120414" y="3472111"/>
              <a:ext cx="851515" cy="1269345"/>
            </a:xfrm>
            <a:custGeom>
              <a:avLst/>
              <a:gdLst/>
              <a:ahLst/>
              <a:cxnLst/>
              <a:rect l="l" t="t" r="r" b="b"/>
              <a:pathLst>
                <a:path w="1062378" h="1583676">
                  <a:moveTo>
                    <a:pt x="533666" y="1077078"/>
                  </a:moveTo>
                  <a:lnTo>
                    <a:pt x="536576" y="1090707"/>
                  </a:lnTo>
                  <a:cubicBezTo>
                    <a:pt x="536333" y="1090876"/>
                    <a:pt x="536120" y="1091079"/>
                    <a:pt x="535907" y="1091283"/>
                  </a:cubicBezTo>
                  <a:lnTo>
                    <a:pt x="531832" y="1088373"/>
                  </a:lnTo>
                  <a:cubicBezTo>
                    <a:pt x="532185" y="1084624"/>
                    <a:pt x="532910" y="1080882"/>
                    <a:pt x="533666" y="1077078"/>
                  </a:cubicBezTo>
                  <a:close/>
                  <a:moveTo>
                    <a:pt x="288498" y="943239"/>
                  </a:moveTo>
                  <a:lnTo>
                    <a:pt x="290725" y="943362"/>
                  </a:lnTo>
                  <a:cubicBezTo>
                    <a:pt x="297840" y="982351"/>
                    <a:pt x="297811" y="999907"/>
                    <a:pt x="312070" y="1060328"/>
                  </a:cubicBezTo>
                  <a:lnTo>
                    <a:pt x="419226" y="1007940"/>
                  </a:lnTo>
                  <a:lnTo>
                    <a:pt x="531832" y="1088373"/>
                  </a:lnTo>
                  <a:cubicBezTo>
                    <a:pt x="507638" y="1214730"/>
                    <a:pt x="518326" y="1273006"/>
                    <a:pt x="451134" y="1415767"/>
                  </a:cubicBezTo>
                  <a:lnTo>
                    <a:pt x="370983" y="1273044"/>
                  </a:lnTo>
                  <a:lnTo>
                    <a:pt x="154104" y="1260451"/>
                  </a:lnTo>
                  <a:cubicBezTo>
                    <a:pt x="198108" y="1155507"/>
                    <a:pt x="251160" y="1096052"/>
                    <a:pt x="288498" y="943239"/>
                  </a:cubicBezTo>
                  <a:close/>
                  <a:moveTo>
                    <a:pt x="771786" y="942797"/>
                  </a:moveTo>
                  <a:cubicBezTo>
                    <a:pt x="836173" y="1115371"/>
                    <a:pt x="759165" y="1170899"/>
                    <a:pt x="974472" y="1348603"/>
                  </a:cubicBezTo>
                  <a:lnTo>
                    <a:pt x="757593" y="1369592"/>
                  </a:lnTo>
                  <a:lnTo>
                    <a:pt x="672728" y="1583676"/>
                  </a:lnTo>
                  <a:cubicBezTo>
                    <a:pt x="525535" y="1250586"/>
                    <a:pt x="578063" y="1266368"/>
                    <a:pt x="536576" y="1090707"/>
                  </a:cubicBezTo>
                  <a:cubicBezTo>
                    <a:pt x="583613" y="1045777"/>
                    <a:pt x="594360" y="1055372"/>
                    <a:pt x="619251" y="1012702"/>
                  </a:cubicBezTo>
                  <a:cubicBezTo>
                    <a:pt x="695040" y="1029418"/>
                    <a:pt x="720829" y="1051340"/>
                    <a:pt x="745457" y="1043658"/>
                  </a:cubicBezTo>
                  <a:cubicBezTo>
                    <a:pt x="765308" y="1002289"/>
                    <a:pt x="749491" y="1034846"/>
                    <a:pt x="771786" y="942797"/>
                  </a:cubicBezTo>
                  <a:close/>
                  <a:moveTo>
                    <a:pt x="531190" y="264533"/>
                  </a:moveTo>
                  <a:cubicBezTo>
                    <a:pt x="678460" y="264533"/>
                    <a:pt x="797847" y="383919"/>
                    <a:pt x="797847" y="531190"/>
                  </a:cubicBezTo>
                  <a:cubicBezTo>
                    <a:pt x="797847" y="678461"/>
                    <a:pt x="678460" y="797847"/>
                    <a:pt x="531190" y="797847"/>
                  </a:cubicBezTo>
                  <a:cubicBezTo>
                    <a:pt x="383919" y="797847"/>
                    <a:pt x="264533" y="678461"/>
                    <a:pt x="264533" y="531190"/>
                  </a:cubicBezTo>
                  <a:cubicBezTo>
                    <a:pt x="264533" y="383919"/>
                    <a:pt x="383919" y="264533"/>
                    <a:pt x="531190" y="264533"/>
                  </a:cubicBezTo>
                  <a:close/>
                  <a:moveTo>
                    <a:pt x="531190" y="205514"/>
                  </a:moveTo>
                  <a:cubicBezTo>
                    <a:pt x="351324" y="205514"/>
                    <a:pt x="205513" y="351324"/>
                    <a:pt x="205513" y="531190"/>
                  </a:cubicBezTo>
                  <a:cubicBezTo>
                    <a:pt x="205513" y="711056"/>
                    <a:pt x="351324" y="856867"/>
                    <a:pt x="531190" y="856867"/>
                  </a:cubicBezTo>
                  <a:cubicBezTo>
                    <a:pt x="711056" y="856867"/>
                    <a:pt x="856866" y="711056"/>
                    <a:pt x="856866" y="531190"/>
                  </a:cubicBezTo>
                  <a:cubicBezTo>
                    <a:pt x="856866" y="351324"/>
                    <a:pt x="711056" y="205514"/>
                    <a:pt x="531190" y="205514"/>
                  </a:cubicBezTo>
                  <a:close/>
                  <a:moveTo>
                    <a:pt x="531189" y="0"/>
                  </a:moveTo>
                  <a:lnTo>
                    <a:pt x="618978" y="89842"/>
                  </a:lnTo>
                  <a:lnTo>
                    <a:pt x="734465" y="40434"/>
                  </a:lnTo>
                  <a:lnTo>
                    <a:pt x="781191" y="157035"/>
                  </a:lnTo>
                  <a:lnTo>
                    <a:pt x="906798" y="155580"/>
                  </a:lnTo>
                  <a:cubicBezTo>
                    <a:pt x="906313" y="197449"/>
                    <a:pt x="905829" y="239318"/>
                    <a:pt x="905344" y="281188"/>
                  </a:cubicBezTo>
                  <a:lnTo>
                    <a:pt x="1021944" y="327914"/>
                  </a:lnTo>
                  <a:lnTo>
                    <a:pt x="972536" y="443401"/>
                  </a:lnTo>
                  <a:lnTo>
                    <a:pt x="1062378" y="531190"/>
                  </a:lnTo>
                  <a:lnTo>
                    <a:pt x="972536" y="618978"/>
                  </a:lnTo>
                  <a:lnTo>
                    <a:pt x="1021944" y="734466"/>
                  </a:lnTo>
                  <a:lnTo>
                    <a:pt x="905344" y="781192"/>
                  </a:lnTo>
                  <a:cubicBezTo>
                    <a:pt x="905829" y="823061"/>
                    <a:pt x="906313" y="864930"/>
                    <a:pt x="906798" y="906799"/>
                  </a:cubicBezTo>
                  <a:lnTo>
                    <a:pt x="781191" y="905344"/>
                  </a:lnTo>
                  <a:lnTo>
                    <a:pt x="734465" y="1021945"/>
                  </a:lnTo>
                  <a:lnTo>
                    <a:pt x="618978" y="972537"/>
                  </a:lnTo>
                  <a:lnTo>
                    <a:pt x="531189" y="1062379"/>
                  </a:lnTo>
                  <a:lnTo>
                    <a:pt x="443400" y="972537"/>
                  </a:lnTo>
                  <a:lnTo>
                    <a:pt x="327913" y="1021945"/>
                  </a:lnTo>
                  <a:lnTo>
                    <a:pt x="281187" y="905344"/>
                  </a:lnTo>
                  <a:lnTo>
                    <a:pt x="155580" y="906799"/>
                  </a:lnTo>
                  <a:cubicBezTo>
                    <a:pt x="156065" y="864930"/>
                    <a:pt x="156550" y="823061"/>
                    <a:pt x="157035" y="781192"/>
                  </a:cubicBezTo>
                  <a:lnTo>
                    <a:pt x="40434" y="734466"/>
                  </a:lnTo>
                  <a:lnTo>
                    <a:pt x="89842" y="618978"/>
                  </a:lnTo>
                  <a:lnTo>
                    <a:pt x="0" y="531190"/>
                  </a:lnTo>
                  <a:lnTo>
                    <a:pt x="89842" y="443401"/>
                  </a:lnTo>
                  <a:lnTo>
                    <a:pt x="40434" y="327914"/>
                  </a:lnTo>
                  <a:lnTo>
                    <a:pt x="157035" y="281188"/>
                  </a:lnTo>
                  <a:cubicBezTo>
                    <a:pt x="156550" y="239318"/>
                    <a:pt x="156065" y="197449"/>
                    <a:pt x="155580" y="155580"/>
                  </a:cubicBezTo>
                  <a:lnTo>
                    <a:pt x="281187" y="157035"/>
                  </a:lnTo>
                  <a:lnTo>
                    <a:pt x="327913" y="40434"/>
                  </a:lnTo>
                  <a:lnTo>
                    <a:pt x="443400" y="89842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pc="-5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0" name="Donut 66"/>
            <p:cNvSpPr/>
            <p:nvPr/>
          </p:nvSpPr>
          <p:spPr bwMode="auto">
            <a:xfrm flipH="1">
              <a:off x="6499166" y="3472111"/>
              <a:ext cx="851515" cy="1269345"/>
            </a:xfrm>
            <a:custGeom>
              <a:avLst/>
              <a:gdLst/>
              <a:ahLst/>
              <a:cxnLst/>
              <a:rect l="l" t="t" r="r" b="b"/>
              <a:pathLst>
                <a:path w="1062378" h="1583676">
                  <a:moveTo>
                    <a:pt x="533666" y="1077078"/>
                  </a:moveTo>
                  <a:lnTo>
                    <a:pt x="536576" y="1090707"/>
                  </a:lnTo>
                  <a:cubicBezTo>
                    <a:pt x="536333" y="1090876"/>
                    <a:pt x="536120" y="1091079"/>
                    <a:pt x="535907" y="1091283"/>
                  </a:cubicBezTo>
                  <a:lnTo>
                    <a:pt x="531832" y="1088373"/>
                  </a:lnTo>
                  <a:cubicBezTo>
                    <a:pt x="532185" y="1084624"/>
                    <a:pt x="532910" y="1080882"/>
                    <a:pt x="533666" y="1077078"/>
                  </a:cubicBezTo>
                  <a:close/>
                  <a:moveTo>
                    <a:pt x="288498" y="943239"/>
                  </a:moveTo>
                  <a:lnTo>
                    <a:pt x="290725" y="943362"/>
                  </a:lnTo>
                  <a:cubicBezTo>
                    <a:pt x="297840" y="982351"/>
                    <a:pt x="297811" y="999907"/>
                    <a:pt x="312070" y="1060328"/>
                  </a:cubicBezTo>
                  <a:lnTo>
                    <a:pt x="419226" y="1007940"/>
                  </a:lnTo>
                  <a:lnTo>
                    <a:pt x="531832" y="1088373"/>
                  </a:lnTo>
                  <a:cubicBezTo>
                    <a:pt x="507638" y="1214730"/>
                    <a:pt x="518326" y="1273006"/>
                    <a:pt x="451134" y="1415767"/>
                  </a:cubicBezTo>
                  <a:lnTo>
                    <a:pt x="370983" y="1273044"/>
                  </a:lnTo>
                  <a:lnTo>
                    <a:pt x="154104" y="1260451"/>
                  </a:lnTo>
                  <a:cubicBezTo>
                    <a:pt x="198108" y="1155507"/>
                    <a:pt x="251160" y="1096052"/>
                    <a:pt x="288498" y="943239"/>
                  </a:cubicBezTo>
                  <a:close/>
                  <a:moveTo>
                    <a:pt x="771786" y="942797"/>
                  </a:moveTo>
                  <a:cubicBezTo>
                    <a:pt x="836173" y="1115371"/>
                    <a:pt x="759165" y="1170899"/>
                    <a:pt x="974472" y="1348603"/>
                  </a:cubicBezTo>
                  <a:lnTo>
                    <a:pt x="757593" y="1369592"/>
                  </a:lnTo>
                  <a:lnTo>
                    <a:pt x="672728" y="1583676"/>
                  </a:lnTo>
                  <a:cubicBezTo>
                    <a:pt x="525535" y="1250586"/>
                    <a:pt x="578063" y="1266368"/>
                    <a:pt x="536576" y="1090707"/>
                  </a:cubicBezTo>
                  <a:cubicBezTo>
                    <a:pt x="583613" y="1045777"/>
                    <a:pt x="594360" y="1055372"/>
                    <a:pt x="619251" y="1012702"/>
                  </a:cubicBezTo>
                  <a:cubicBezTo>
                    <a:pt x="695040" y="1029418"/>
                    <a:pt x="720829" y="1051340"/>
                    <a:pt x="745457" y="1043658"/>
                  </a:cubicBezTo>
                  <a:cubicBezTo>
                    <a:pt x="765308" y="1002289"/>
                    <a:pt x="749491" y="1034846"/>
                    <a:pt x="771786" y="942797"/>
                  </a:cubicBezTo>
                  <a:close/>
                  <a:moveTo>
                    <a:pt x="531190" y="264533"/>
                  </a:moveTo>
                  <a:cubicBezTo>
                    <a:pt x="678460" y="264533"/>
                    <a:pt x="797847" y="383919"/>
                    <a:pt x="797847" y="531190"/>
                  </a:cubicBezTo>
                  <a:cubicBezTo>
                    <a:pt x="797847" y="678461"/>
                    <a:pt x="678460" y="797847"/>
                    <a:pt x="531190" y="797847"/>
                  </a:cubicBezTo>
                  <a:cubicBezTo>
                    <a:pt x="383919" y="797847"/>
                    <a:pt x="264533" y="678461"/>
                    <a:pt x="264533" y="531190"/>
                  </a:cubicBezTo>
                  <a:cubicBezTo>
                    <a:pt x="264533" y="383919"/>
                    <a:pt x="383919" y="264533"/>
                    <a:pt x="531190" y="264533"/>
                  </a:cubicBezTo>
                  <a:close/>
                  <a:moveTo>
                    <a:pt x="531190" y="205514"/>
                  </a:moveTo>
                  <a:cubicBezTo>
                    <a:pt x="351324" y="205514"/>
                    <a:pt x="205513" y="351324"/>
                    <a:pt x="205513" y="531190"/>
                  </a:cubicBezTo>
                  <a:cubicBezTo>
                    <a:pt x="205513" y="711056"/>
                    <a:pt x="351324" y="856867"/>
                    <a:pt x="531190" y="856867"/>
                  </a:cubicBezTo>
                  <a:cubicBezTo>
                    <a:pt x="711056" y="856867"/>
                    <a:pt x="856866" y="711056"/>
                    <a:pt x="856866" y="531190"/>
                  </a:cubicBezTo>
                  <a:cubicBezTo>
                    <a:pt x="856866" y="351324"/>
                    <a:pt x="711056" y="205514"/>
                    <a:pt x="531190" y="205514"/>
                  </a:cubicBezTo>
                  <a:close/>
                  <a:moveTo>
                    <a:pt x="531189" y="0"/>
                  </a:moveTo>
                  <a:lnTo>
                    <a:pt x="618978" y="89842"/>
                  </a:lnTo>
                  <a:lnTo>
                    <a:pt x="734465" y="40434"/>
                  </a:lnTo>
                  <a:lnTo>
                    <a:pt x="781191" y="157035"/>
                  </a:lnTo>
                  <a:lnTo>
                    <a:pt x="906798" y="155580"/>
                  </a:lnTo>
                  <a:cubicBezTo>
                    <a:pt x="906313" y="197449"/>
                    <a:pt x="905829" y="239318"/>
                    <a:pt x="905344" y="281188"/>
                  </a:cubicBezTo>
                  <a:lnTo>
                    <a:pt x="1021944" y="327914"/>
                  </a:lnTo>
                  <a:lnTo>
                    <a:pt x="972536" y="443401"/>
                  </a:lnTo>
                  <a:lnTo>
                    <a:pt x="1062378" y="531190"/>
                  </a:lnTo>
                  <a:lnTo>
                    <a:pt x="972536" y="618978"/>
                  </a:lnTo>
                  <a:lnTo>
                    <a:pt x="1021944" y="734466"/>
                  </a:lnTo>
                  <a:lnTo>
                    <a:pt x="905344" y="781192"/>
                  </a:lnTo>
                  <a:cubicBezTo>
                    <a:pt x="905829" y="823061"/>
                    <a:pt x="906313" y="864930"/>
                    <a:pt x="906798" y="906799"/>
                  </a:cubicBezTo>
                  <a:lnTo>
                    <a:pt x="781191" y="905344"/>
                  </a:lnTo>
                  <a:lnTo>
                    <a:pt x="734465" y="1021945"/>
                  </a:lnTo>
                  <a:lnTo>
                    <a:pt x="618978" y="972537"/>
                  </a:lnTo>
                  <a:lnTo>
                    <a:pt x="531189" y="1062379"/>
                  </a:lnTo>
                  <a:lnTo>
                    <a:pt x="443400" y="972537"/>
                  </a:lnTo>
                  <a:lnTo>
                    <a:pt x="327913" y="1021945"/>
                  </a:lnTo>
                  <a:lnTo>
                    <a:pt x="281187" y="905344"/>
                  </a:lnTo>
                  <a:lnTo>
                    <a:pt x="155580" y="906799"/>
                  </a:lnTo>
                  <a:cubicBezTo>
                    <a:pt x="156065" y="864930"/>
                    <a:pt x="156550" y="823061"/>
                    <a:pt x="157035" y="781192"/>
                  </a:cubicBezTo>
                  <a:lnTo>
                    <a:pt x="40434" y="734466"/>
                  </a:lnTo>
                  <a:lnTo>
                    <a:pt x="89842" y="618978"/>
                  </a:lnTo>
                  <a:lnTo>
                    <a:pt x="0" y="531190"/>
                  </a:lnTo>
                  <a:lnTo>
                    <a:pt x="89842" y="443401"/>
                  </a:lnTo>
                  <a:lnTo>
                    <a:pt x="40434" y="327914"/>
                  </a:lnTo>
                  <a:lnTo>
                    <a:pt x="157035" y="281188"/>
                  </a:lnTo>
                  <a:cubicBezTo>
                    <a:pt x="156550" y="239318"/>
                    <a:pt x="156065" y="197449"/>
                    <a:pt x="155580" y="155580"/>
                  </a:cubicBezTo>
                  <a:lnTo>
                    <a:pt x="281187" y="157035"/>
                  </a:lnTo>
                  <a:lnTo>
                    <a:pt x="327913" y="40434"/>
                  </a:lnTo>
                  <a:lnTo>
                    <a:pt x="443400" y="89842"/>
                  </a:lnTo>
                  <a:close/>
                </a:path>
              </a:pathLst>
            </a:custGeom>
            <a:solidFill>
              <a:srgbClr val="0078D7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1600" spc="-5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 bwMode="auto">
          <a:xfrm>
            <a:off x="0" y="6903085"/>
            <a:ext cx="12436475" cy="9144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1" name="Title 3"/>
          <p:cNvSpPr txBox="1">
            <a:spLocks/>
          </p:cNvSpPr>
          <p:nvPr/>
        </p:nvSpPr>
        <p:spPr>
          <a:xfrm>
            <a:off x="273844" y="405623"/>
            <a:ext cx="11888787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1" kern="1200" cap="none" spc="-1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algn="ctr"/>
            <a:r>
              <a:rPr sz="4000" spc="0" smtClean="0">
                <a:solidFill>
                  <a:srgbClr val="FFFFFF"/>
                </a:solidFill>
              </a:rPr>
              <a:t>Device-based </a:t>
            </a:r>
            <a:r>
              <a:rPr sz="4000" spc="0">
                <a:solidFill>
                  <a:srgbClr val="FFFFFF"/>
                </a:solidFill>
              </a:rPr>
              <a:t>multi-factor</a:t>
            </a:r>
          </a:p>
        </p:txBody>
      </p:sp>
      <p:sp>
        <p:nvSpPr>
          <p:cNvPr id="63" name="Rectangle 62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9667724" y="6115958"/>
            <a:ext cx="2515373" cy="413904"/>
            <a:chOff x="10430206" y="6488311"/>
            <a:chExt cx="1506000" cy="247812"/>
          </a:xfrm>
          <a:solidFill>
            <a:srgbClr val="0078D7"/>
          </a:solidFill>
        </p:grpSpPr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11742539" y="6488311"/>
              <a:ext cx="193667" cy="247812"/>
            </a:xfrm>
            <a:custGeom>
              <a:avLst/>
              <a:gdLst>
                <a:gd name="T0" fmla="*/ 211 w 248"/>
                <a:gd name="T1" fmla="*/ 220 h 317"/>
                <a:gd name="T2" fmla="*/ 164 w 248"/>
                <a:gd name="T3" fmla="*/ 189 h 317"/>
                <a:gd name="T4" fmla="*/ 164 w 248"/>
                <a:gd name="T5" fmla="*/ 168 h 317"/>
                <a:gd name="T6" fmla="*/ 179 w 248"/>
                <a:gd name="T7" fmla="*/ 132 h 317"/>
                <a:gd name="T8" fmla="*/ 185 w 248"/>
                <a:gd name="T9" fmla="*/ 129 h 317"/>
                <a:gd name="T10" fmla="*/ 192 w 248"/>
                <a:gd name="T11" fmla="*/ 109 h 317"/>
                <a:gd name="T12" fmla="*/ 185 w 248"/>
                <a:gd name="T13" fmla="*/ 102 h 317"/>
                <a:gd name="T14" fmla="*/ 186 w 248"/>
                <a:gd name="T15" fmla="*/ 45 h 317"/>
                <a:gd name="T16" fmla="*/ 124 w 248"/>
                <a:gd name="T17" fmla="*/ 0 h 317"/>
                <a:gd name="T18" fmla="*/ 63 w 248"/>
                <a:gd name="T19" fmla="*/ 45 h 317"/>
                <a:gd name="T20" fmla="*/ 63 w 248"/>
                <a:gd name="T21" fmla="*/ 102 h 317"/>
                <a:gd name="T22" fmla="*/ 57 w 248"/>
                <a:gd name="T23" fmla="*/ 109 h 317"/>
                <a:gd name="T24" fmla="*/ 65 w 248"/>
                <a:gd name="T25" fmla="*/ 129 h 317"/>
                <a:gd name="T26" fmla="*/ 69 w 248"/>
                <a:gd name="T27" fmla="*/ 132 h 317"/>
                <a:gd name="T28" fmla="*/ 85 w 248"/>
                <a:gd name="T29" fmla="*/ 168 h 317"/>
                <a:gd name="T30" fmla="*/ 85 w 248"/>
                <a:gd name="T31" fmla="*/ 189 h 317"/>
                <a:gd name="T32" fmla="*/ 38 w 248"/>
                <a:gd name="T33" fmla="*/ 220 h 317"/>
                <a:gd name="T34" fmla="*/ 6 w 248"/>
                <a:gd name="T35" fmla="*/ 286 h 317"/>
                <a:gd name="T36" fmla="*/ 124 w 248"/>
                <a:gd name="T37" fmla="*/ 316 h 317"/>
                <a:gd name="T38" fmla="*/ 242 w 248"/>
                <a:gd name="T39" fmla="*/ 286 h 317"/>
                <a:gd name="T40" fmla="*/ 211 w 248"/>
                <a:gd name="T41" fmla="*/ 2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8" h="317">
                  <a:moveTo>
                    <a:pt x="211" y="220"/>
                  </a:moveTo>
                  <a:cubicBezTo>
                    <a:pt x="191" y="217"/>
                    <a:pt x="164" y="197"/>
                    <a:pt x="164" y="189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4" y="160"/>
                    <a:pt x="174" y="145"/>
                    <a:pt x="179" y="132"/>
                  </a:cubicBezTo>
                  <a:cubicBezTo>
                    <a:pt x="179" y="131"/>
                    <a:pt x="182" y="132"/>
                    <a:pt x="185" y="129"/>
                  </a:cubicBezTo>
                  <a:cubicBezTo>
                    <a:pt x="190" y="123"/>
                    <a:pt x="190" y="113"/>
                    <a:pt x="192" y="109"/>
                  </a:cubicBezTo>
                  <a:cubicBezTo>
                    <a:pt x="193" y="103"/>
                    <a:pt x="185" y="102"/>
                    <a:pt x="185" y="102"/>
                  </a:cubicBezTo>
                  <a:cubicBezTo>
                    <a:pt x="185" y="102"/>
                    <a:pt x="191" y="67"/>
                    <a:pt x="186" y="45"/>
                  </a:cubicBezTo>
                  <a:cubicBezTo>
                    <a:pt x="179" y="15"/>
                    <a:pt x="140" y="0"/>
                    <a:pt x="124" y="0"/>
                  </a:cubicBezTo>
                  <a:cubicBezTo>
                    <a:pt x="109" y="0"/>
                    <a:pt x="70" y="15"/>
                    <a:pt x="63" y="45"/>
                  </a:cubicBezTo>
                  <a:cubicBezTo>
                    <a:pt x="57" y="67"/>
                    <a:pt x="63" y="102"/>
                    <a:pt x="63" y="102"/>
                  </a:cubicBezTo>
                  <a:cubicBezTo>
                    <a:pt x="63" y="102"/>
                    <a:pt x="56" y="103"/>
                    <a:pt x="57" y="109"/>
                  </a:cubicBezTo>
                  <a:cubicBezTo>
                    <a:pt x="58" y="113"/>
                    <a:pt x="60" y="123"/>
                    <a:pt x="65" y="129"/>
                  </a:cubicBezTo>
                  <a:cubicBezTo>
                    <a:pt x="67" y="132"/>
                    <a:pt x="69" y="131"/>
                    <a:pt x="69" y="132"/>
                  </a:cubicBezTo>
                  <a:cubicBezTo>
                    <a:pt x="74" y="145"/>
                    <a:pt x="85" y="160"/>
                    <a:pt x="85" y="168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5" y="197"/>
                    <a:pt x="57" y="217"/>
                    <a:pt x="38" y="220"/>
                  </a:cubicBezTo>
                  <a:cubicBezTo>
                    <a:pt x="12" y="224"/>
                    <a:pt x="0" y="242"/>
                    <a:pt x="6" y="286"/>
                  </a:cubicBezTo>
                  <a:cubicBezTo>
                    <a:pt x="9" y="308"/>
                    <a:pt x="66" y="317"/>
                    <a:pt x="124" y="316"/>
                  </a:cubicBezTo>
                  <a:cubicBezTo>
                    <a:pt x="181" y="317"/>
                    <a:pt x="239" y="308"/>
                    <a:pt x="242" y="286"/>
                  </a:cubicBezTo>
                  <a:cubicBezTo>
                    <a:pt x="248" y="242"/>
                    <a:pt x="236" y="224"/>
                    <a:pt x="211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30206" y="6547208"/>
              <a:ext cx="1290947" cy="11609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Identity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031739" y="2852910"/>
            <a:ext cx="144509" cy="200697"/>
            <a:chOff x="1306952" y="1551267"/>
            <a:chExt cx="1263182" cy="1754335"/>
          </a:xfrm>
          <a:solidFill>
            <a:srgbClr val="0078D7"/>
          </a:solidFill>
        </p:grpSpPr>
        <p:sp>
          <p:nvSpPr>
            <p:cNvPr id="51" name="Oval 50"/>
            <p:cNvSpPr/>
            <p:nvPr/>
          </p:nvSpPr>
          <p:spPr>
            <a:xfrm>
              <a:off x="1552639" y="1791043"/>
              <a:ext cx="736472" cy="7364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54" name="16-Point Star 16"/>
            <p:cNvSpPr/>
            <p:nvPr/>
          </p:nvSpPr>
          <p:spPr>
            <a:xfrm>
              <a:off x="1312863" y="1551267"/>
              <a:ext cx="1216025" cy="1216025"/>
            </a:xfrm>
            <a:custGeom>
              <a:avLst/>
              <a:gdLst/>
              <a:ahLst/>
              <a:cxnLst/>
              <a:rect l="l" t="t" r="r" b="b"/>
              <a:pathLst>
                <a:path w="1216025" h="1216025">
                  <a:moveTo>
                    <a:pt x="608012" y="194865"/>
                  </a:moveTo>
                  <a:cubicBezTo>
                    <a:pt x="379837" y="194865"/>
                    <a:pt x="194865" y="379837"/>
                    <a:pt x="194865" y="608012"/>
                  </a:cubicBezTo>
                  <a:cubicBezTo>
                    <a:pt x="194865" y="836187"/>
                    <a:pt x="379837" y="1021159"/>
                    <a:pt x="608012" y="1021159"/>
                  </a:cubicBezTo>
                  <a:cubicBezTo>
                    <a:pt x="836187" y="1021159"/>
                    <a:pt x="1021159" y="836187"/>
                    <a:pt x="1021159" y="608012"/>
                  </a:cubicBezTo>
                  <a:cubicBezTo>
                    <a:pt x="1021159" y="379837"/>
                    <a:pt x="836187" y="194865"/>
                    <a:pt x="608012" y="194865"/>
                  </a:cubicBezTo>
                  <a:close/>
                  <a:moveTo>
                    <a:pt x="608013" y="0"/>
                  </a:moveTo>
                  <a:lnTo>
                    <a:pt x="709364" y="98482"/>
                  </a:lnTo>
                  <a:lnTo>
                    <a:pt x="840687" y="46282"/>
                  </a:lnTo>
                  <a:lnTo>
                    <a:pt x="896637" y="176055"/>
                  </a:lnTo>
                  <a:lnTo>
                    <a:pt x="1037944" y="178081"/>
                  </a:lnTo>
                  <a:cubicBezTo>
                    <a:pt x="1038619" y="225183"/>
                    <a:pt x="1039295" y="272286"/>
                    <a:pt x="1039970" y="319388"/>
                  </a:cubicBezTo>
                  <a:lnTo>
                    <a:pt x="1169743" y="375338"/>
                  </a:lnTo>
                  <a:lnTo>
                    <a:pt x="1117543" y="506661"/>
                  </a:lnTo>
                  <a:lnTo>
                    <a:pt x="1216025" y="608013"/>
                  </a:lnTo>
                  <a:lnTo>
                    <a:pt x="1117543" y="709364"/>
                  </a:lnTo>
                  <a:lnTo>
                    <a:pt x="1169743" y="840687"/>
                  </a:lnTo>
                  <a:lnTo>
                    <a:pt x="1039970" y="896637"/>
                  </a:lnTo>
                  <a:cubicBezTo>
                    <a:pt x="1039295" y="943739"/>
                    <a:pt x="1038619" y="990842"/>
                    <a:pt x="1037944" y="1037944"/>
                  </a:cubicBezTo>
                  <a:lnTo>
                    <a:pt x="896637" y="1039970"/>
                  </a:lnTo>
                  <a:lnTo>
                    <a:pt x="840687" y="1169743"/>
                  </a:lnTo>
                  <a:lnTo>
                    <a:pt x="709364" y="1117543"/>
                  </a:lnTo>
                  <a:lnTo>
                    <a:pt x="608013" y="1216025"/>
                  </a:lnTo>
                  <a:lnTo>
                    <a:pt x="506661" y="1117543"/>
                  </a:lnTo>
                  <a:lnTo>
                    <a:pt x="375338" y="1169743"/>
                  </a:lnTo>
                  <a:lnTo>
                    <a:pt x="319388" y="1039970"/>
                  </a:lnTo>
                  <a:lnTo>
                    <a:pt x="178081" y="1037944"/>
                  </a:lnTo>
                  <a:cubicBezTo>
                    <a:pt x="177406" y="990842"/>
                    <a:pt x="176730" y="943739"/>
                    <a:pt x="176055" y="896637"/>
                  </a:cubicBezTo>
                  <a:lnTo>
                    <a:pt x="46282" y="840687"/>
                  </a:lnTo>
                  <a:lnTo>
                    <a:pt x="98482" y="709364"/>
                  </a:lnTo>
                  <a:lnTo>
                    <a:pt x="0" y="608013"/>
                  </a:lnTo>
                  <a:lnTo>
                    <a:pt x="98482" y="506661"/>
                  </a:lnTo>
                  <a:lnTo>
                    <a:pt x="46282" y="375338"/>
                  </a:lnTo>
                  <a:lnTo>
                    <a:pt x="176055" y="319388"/>
                  </a:lnTo>
                  <a:cubicBezTo>
                    <a:pt x="176730" y="272286"/>
                    <a:pt x="177406" y="225183"/>
                    <a:pt x="178081" y="178081"/>
                  </a:cubicBezTo>
                  <a:lnTo>
                    <a:pt x="319388" y="176055"/>
                  </a:lnTo>
                  <a:lnTo>
                    <a:pt x="375338" y="46282"/>
                  </a:lnTo>
                  <a:lnTo>
                    <a:pt x="506661" y="9848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56" name="Rectangle 24"/>
            <p:cNvSpPr/>
            <p:nvPr/>
          </p:nvSpPr>
          <p:spPr>
            <a:xfrm rot="20529343">
              <a:off x="1969617" y="2644686"/>
              <a:ext cx="600517" cy="660916"/>
            </a:xfrm>
            <a:custGeom>
              <a:avLst/>
              <a:gdLst/>
              <a:ahLst/>
              <a:cxnLst/>
              <a:rect l="l" t="t" r="r" b="b"/>
              <a:pathLst>
                <a:path w="600517" h="660916">
                  <a:moveTo>
                    <a:pt x="433853" y="19433"/>
                  </a:moveTo>
                  <a:cubicBezTo>
                    <a:pt x="344415" y="329315"/>
                    <a:pt x="520595" y="519734"/>
                    <a:pt x="600517" y="660916"/>
                  </a:cubicBezTo>
                  <a:lnTo>
                    <a:pt x="319616" y="448789"/>
                  </a:lnTo>
                  <a:lnTo>
                    <a:pt x="67117" y="660916"/>
                  </a:lnTo>
                  <a:cubicBezTo>
                    <a:pt x="28101" y="521297"/>
                    <a:pt x="-40209" y="424235"/>
                    <a:pt x="31120" y="59241"/>
                  </a:cubicBezTo>
                  <a:lnTo>
                    <a:pt x="41693" y="79142"/>
                  </a:lnTo>
                  <a:lnTo>
                    <a:pt x="168346" y="16455"/>
                  </a:lnTo>
                  <a:lnTo>
                    <a:pt x="277355" y="106385"/>
                  </a:lnTo>
                  <a:lnTo>
                    <a:pt x="37038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58" name="Rectangle 24"/>
            <p:cNvSpPr/>
            <p:nvPr/>
          </p:nvSpPr>
          <p:spPr>
            <a:xfrm rot="2142644" flipH="1">
              <a:off x="1306952" y="2595396"/>
              <a:ext cx="477344" cy="556473"/>
            </a:xfrm>
            <a:custGeom>
              <a:avLst/>
              <a:gdLst/>
              <a:ahLst/>
              <a:cxnLst/>
              <a:rect l="l" t="t" r="r" b="b"/>
              <a:pathLst>
                <a:path w="477344" h="556473">
                  <a:moveTo>
                    <a:pt x="341521" y="59469"/>
                  </a:moveTo>
                  <a:lnTo>
                    <a:pt x="322667" y="46322"/>
                  </a:lnTo>
                  <a:lnTo>
                    <a:pt x="201490" y="119037"/>
                  </a:lnTo>
                  <a:lnTo>
                    <a:pt x="125328" y="0"/>
                  </a:lnTo>
                  <a:lnTo>
                    <a:pt x="38565" y="12914"/>
                  </a:lnTo>
                  <a:cubicBezTo>
                    <a:pt x="-39805" y="357525"/>
                    <a:pt x="20135" y="437591"/>
                    <a:pt x="53355" y="556473"/>
                  </a:cubicBezTo>
                  <a:lnTo>
                    <a:pt x="254062" y="387858"/>
                  </a:lnTo>
                  <a:lnTo>
                    <a:pt x="477344" y="556473"/>
                  </a:lnTo>
                  <a:cubicBezTo>
                    <a:pt x="414928" y="446215"/>
                    <a:pt x="278655" y="298179"/>
                    <a:pt x="341521" y="594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251185" y="2895783"/>
            <a:ext cx="144509" cy="200697"/>
            <a:chOff x="1306952" y="1551267"/>
            <a:chExt cx="1263182" cy="1754335"/>
          </a:xfrm>
          <a:solidFill>
            <a:srgbClr val="0078D7"/>
          </a:solidFill>
        </p:grpSpPr>
        <p:sp>
          <p:nvSpPr>
            <p:cNvPr id="60" name="Oval 59"/>
            <p:cNvSpPr/>
            <p:nvPr/>
          </p:nvSpPr>
          <p:spPr>
            <a:xfrm>
              <a:off x="1552639" y="1791043"/>
              <a:ext cx="736472" cy="7364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62" name="16-Point Star 16"/>
            <p:cNvSpPr/>
            <p:nvPr/>
          </p:nvSpPr>
          <p:spPr>
            <a:xfrm>
              <a:off x="1312863" y="1551267"/>
              <a:ext cx="1216025" cy="1216025"/>
            </a:xfrm>
            <a:custGeom>
              <a:avLst/>
              <a:gdLst/>
              <a:ahLst/>
              <a:cxnLst/>
              <a:rect l="l" t="t" r="r" b="b"/>
              <a:pathLst>
                <a:path w="1216025" h="1216025">
                  <a:moveTo>
                    <a:pt x="608012" y="194865"/>
                  </a:moveTo>
                  <a:cubicBezTo>
                    <a:pt x="379837" y="194865"/>
                    <a:pt x="194865" y="379837"/>
                    <a:pt x="194865" y="608012"/>
                  </a:cubicBezTo>
                  <a:cubicBezTo>
                    <a:pt x="194865" y="836187"/>
                    <a:pt x="379837" y="1021159"/>
                    <a:pt x="608012" y="1021159"/>
                  </a:cubicBezTo>
                  <a:cubicBezTo>
                    <a:pt x="836187" y="1021159"/>
                    <a:pt x="1021159" y="836187"/>
                    <a:pt x="1021159" y="608012"/>
                  </a:cubicBezTo>
                  <a:cubicBezTo>
                    <a:pt x="1021159" y="379837"/>
                    <a:pt x="836187" y="194865"/>
                    <a:pt x="608012" y="194865"/>
                  </a:cubicBezTo>
                  <a:close/>
                  <a:moveTo>
                    <a:pt x="608013" y="0"/>
                  </a:moveTo>
                  <a:lnTo>
                    <a:pt x="709364" y="98482"/>
                  </a:lnTo>
                  <a:lnTo>
                    <a:pt x="840687" y="46282"/>
                  </a:lnTo>
                  <a:lnTo>
                    <a:pt x="896637" y="176055"/>
                  </a:lnTo>
                  <a:lnTo>
                    <a:pt x="1037944" y="178081"/>
                  </a:lnTo>
                  <a:cubicBezTo>
                    <a:pt x="1038619" y="225183"/>
                    <a:pt x="1039295" y="272286"/>
                    <a:pt x="1039970" y="319388"/>
                  </a:cubicBezTo>
                  <a:lnTo>
                    <a:pt x="1169743" y="375338"/>
                  </a:lnTo>
                  <a:lnTo>
                    <a:pt x="1117543" y="506661"/>
                  </a:lnTo>
                  <a:lnTo>
                    <a:pt x="1216025" y="608013"/>
                  </a:lnTo>
                  <a:lnTo>
                    <a:pt x="1117543" y="709364"/>
                  </a:lnTo>
                  <a:lnTo>
                    <a:pt x="1169743" y="840687"/>
                  </a:lnTo>
                  <a:lnTo>
                    <a:pt x="1039970" y="896637"/>
                  </a:lnTo>
                  <a:cubicBezTo>
                    <a:pt x="1039295" y="943739"/>
                    <a:pt x="1038619" y="990842"/>
                    <a:pt x="1037944" y="1037944"/>
                  </a:cubicBezTo>
                  <a:lnTo>
                    <a:pt x="896637" y="1039970"/>
                  </a:lnTo>
                  <a:lnTo>
                    <a:pt x="840687" y="1169743"/>
                  </a:lnTo>
                  <a:lnTo>
                    <a:pt x="709364" y="1117543"/>
                  </a:lnTo>
                  <a:lnTo>
                    <a:pt x="608013" y="1216025"/>
                  </a:lnTo>
                  <a:lnTo>
                    <a:pt x="506661" y="1117543"/>
                  </a:lnTo>
                  <a:lnTo>
                    <a:pt x="375338" y="1169743"/>
                  </a:lnTo>
                  <a:lnTo>
                    <a:pt x="319388" y="1039970"/>
                  </a:lnTo>
                  <a:lnTo>
                    <a:pt x="178081" y="1037944"/>
                  </a:lnTo>
                  <a:cubicBezTo>
                    <a:pt x="177406" y="990842"/>
                    <a:pt x="176730" y="943739"/>
                    <a:pt x="176055" y="896637"/>
                  </a:cubicBezTo>
                  <a:lnTo>
                    <a:pt x="46282" y="840687"/>
                  </a:lnTo>
                  <a:lnTo>
                    <a:pt x="98482" y="709364"/>
                  </a:lnTo>
                  <a:lnTo>
                    <a:pt x="0" y="608013"/>
                  </a:lnTo>
                  <a:lnTo>
                    <a:pt x="98482" y="506661"/>
                  </a:lnTo>
                  <a:lnTo>
                    <a:pt x="46282" y="375338"/>
                  </a:lnTo>
                  <a:lnTo>
                    <a:pt x="176055" y="319388"/>
                  </a:lnTo>
                  <a:cubicBezTo>
                    <a:pt x="176730" y="272286"/>
                    <a:pt x="177406" y="225183"/>
                    <a:pt x="178081" y="178081"/>
                  </a:cubicBezTo>
                  <a:lnTo>
                    <a:pt x="319388" y="176055"/>
                  </a:lnTo>
                  <a:lnTo>
                    <a:pt x="375338" y="46282"/>
                  </a:lnTo>
                  <a:lnTo>
                    <a:pt x="506661" y="9848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64" name="Rectangle 24"/>
            <p:cNvSpPr/>
            <p:nvPr/>
          </p:nvSpPr>
          <p:spPr>
            <a:xfrm rot="20529343">
              <a:off x="1969617" y="2644686"/>
              <a:ext cx="600517" cy="660916"/>
            </a:xfrm>
            <a:custGeom>
              <a:avLst/>
              <a:gdLst/>
              <a:ahLst/>
              <a:cxnLst/>
              <a:rect l="l" t="t" r="r" b="b"/>
              <a:pathLst>
                <a:path w="600517" h="660916">
                  <a:moveTo>
                    <a:pt x="433853" y="19433"/>
                  </a:moveTo>
                  <a:cubicBezTo>
                    <a:pt x="344415" y="329315"/>
                    <a:pt x="520595" y="519734"/>
                    <a:pt x="600517" y="660916"/>
                  </a:cubicBezTo>
                  <a:lnTo>
                    <a:pt x="319616" y="448789"/>
                  </a:lnTo>
                  <a:lnTo>
                    <a:pt x="67117" y="660916"/>
                  </a:lnTo>
                  <a:cubicBezTo>
                    <a:pt x="28101" y="521297"/>
                    <a:pt x="-40209" y="424235"/>
                    <a:pt x="31120" y="59241"/>
                  </a:cubicBezTo>
                  <a:lnTo>
                    <a:pt x="41693" y="79142"/>
                  </a:lnTo>
                  <a:lnTo>
                    <a:pt x="168346" y="16455"/>
                  </a:lnTo>
                  <a:lnTo>
                    <a:pt x="277355" y="106385"/>
                  </a:lnTo>
                  <a:lnTo>
                    <a:pt x="37038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65" name="Rectangle 24"/>
            <p:cNvSpPr/>
            <p:nvPr/>
          </p:nvSpPr>
          <p:spPr>
            <a:xfrm rot="2142644" flipH="1">
              <a:off x="1306952" y="2595396"/>
              <a:ext cx="477344" cy="556473"/>
            </a:xfrm>
            <a:custGeom>
              <a:avLst/>
              <a:gdLst/>
              <a:ahLst/>
              <a:cxnLst/>
              <a:rect l="l" t="t" r="r" b="b"/>
              <a:pathLst>
                <a:path w="477344" h="556473">
                  <a:moveTo>
                    <a:pt x="341521" y="59469"/>
                  </a:moveTo>
                  <a:lnTo>
                    <a:pt x="322667" y="46322"/>
                  </a:lnTo>
                  <a:lnTo>
                    <a:pt x="201490" y="119037"/>
                  </a:lnTo>
                  <a:lnTo>
                    <a:pt x="125328" y="0"/>
                  </a:lnTo>
                  <a:lnTo>
                    <a:pt x="38565" y="12914"/>
                  </a:lnTo>
                  <a:cubicBezTo>
                    <a:pt x="-39805" y="357525"/>
                    <a:pt x="20135" y="437591"/>
                    <a:pt x="53355" y="556473"/>
                  </a:cubicBezTo>
                  <a:lnTo>
                    <a:pt x="254062" y="387858"/>
                  </a:lnTo>
                  <a:lnTo>
                    <a:pt x="477344" y="556473"/>
                  </a:lnTo>
                  <a:cubicBezTo>
                    <a:pt x="414928" y="446215"/>
                    <a:pt x="278655" y="298179"/>
                    <a:pt x="341521" y="594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194596" y="2812674"/>
            <a:ext cx="144509" cy="200697"/>
            <a:chOff x="1306952" y="1551267"/>
            <a:chExt cx="1263182" cy="1754335"/>
          </a:xfrm>
          <a:solidFill>
            <a:srgbClr val="0078D7"/>
          </a:solidFill>
        </p:grpSpPr>
        <p:sp>
          <p:nvSpPr>
            <p:cNvPr id="67" name="Oval 66"/>
            <p:cNvSpPr/>
            <p:nvPr/>
          </p:nvSpPr>
          <p:spPr>
            <a:xfrm>
              <a:off x="1552639" y="1791043"/>
              <a:ext cx="736472" cy="7364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71" name="16-Point Star 16"/>
            <p:cNvSpPr/>
            <p:nvPr/>
          </p:nvSpPr>
          <p:spPr>
            <a:xfrm>
              <a:off x="1312863" y="1551267"/>
              <a:ext cx="1216025" cy="1216025"/>
            </a:xfrm>
            <a:custGeom>
              <a:avLst/>
              <a:gdLst/>
              <a:ahLst/>
              <a:cxnLst/>
              <a:rect l="l" t="t" r="r" b="b"/>
              <a:pathLst>
                <a:path w="1216025" h="1216025">
                  <a:moveTo>
                    <a:pt x="608012" y="194865"/>
                  </a:moveTo>
                  <a:cubicBezTo>
                    <a:pt x="379837" y="194865"/>
                    <a:pt x="194865" y="379837"/>
                    <a:pt x="194865" y="608012"/>
                  </a:cubicBezTo>
                  <a:cubicBezTo>
                    <a:pt x="194865" y="836187"/>
                    <a:pt x="379837" y="1021159"/>
                    <a:pt x="608012" y="1021159"/>
                  </a:cubicBezTo>
                  <a:cubicBezTo>
                    <a:pt x="836187" y="1021159"/>
                    <a:pt x="1021159" y="836187"/>
                    <a:pt x="1021159" y="608012"/>
                  </a:cubicBezTo>
                  <a:cubicBezTo>
                    <a:pt x="1021159" y="379837"/>
                    <a:pt x="836187" y="194865"/>
                    <a:pt x="608012" y="194865"/>
                  </a:cubicBezTo>
                  <a:close/>
                  <a:moveTo>
                    <a:pt x="608013" y="0"/>
                  </a:moveTo>
                  <a:lnTo>
                    <a:pt x="709364" y="98482"/>
                  </a:lnTo>
                  <a:lnTo>
                    <a:pt x="840687" y="46282"/>
                  </a:lnTo>
                  <a:lnTo>
                    <a:pt x="896637" y="176055"/>
                  </a:lnTo>
                  <a:lnTo>
                    <a:pt x="1037944" y="178081"/>
                  </a:lnTo>
                  <a:cubicBezTo>
                    <a:pt x="1038619" y="225183"/>
                    <a:pt x="1039295" y="272286"/>
                    <a:pt x="1039970" y="319388"/>
                  </a:cubicBezTo>
                  <a:lnTo>
                    <a:pt x="1169743" y="375338"/>
                  </a:lnTo>
                  <a:lnTo>
                    <a:pt x="1117543" y="506661"/>
                  </a:lnTo>
                  <a:lnTo>
                    <a:pt x="1216025" y="608013"/>
                  </a:lnTo>
                  <a:lnTo>
                    <a:pt x="1117543" y="709364"/>
                  </a:lnTo>
                  <a:lnTo>
                    <a:pt x="1169743" y="840687"/>
                  </a:lnTo>
                  <a:lnTo>
                    <a:pt x="1039970" y="896637"/>
                  </a:lnTo>
                  <a:cubicBezTo>
                    <a:pt x="1039295" y="943739"/>
                    <a:pt x="1038619" y="990842"/>
                    <a:pt x="1037944" y="1037944"/>
                  </a:cubicBezTo>
                  <a:lnTo>
                    <a:pt x="896637" y="1039970"/>
                  </a:lnTo>
                  <a:lnTo>
                    <a:pt x="840687" y="1169743"/>
                  </a:lnTo>
                  <a:lnTo>
                    <a:pt x="709364" y="1117543"/>
                  </a:lnTo>
                  <a:lnTo>
                    <a:pt x="608013" y="1216025"/>
                  </a:lnTo>
                  <a:lnTo>
                    <a:pt x="506661" y="1117543"/>
                  </a:lnTo>
                  <a:lnTo>
                    <a:pt x="375338" y="1169743"/>
                  </a:lnTo>
                  <a:lnTo>
                    <a:pt x="319388" y="1039970"/>
                  </a:lnTo>
                  <a:lnTo>
                    <a:pt x="178081" y="1037944"/>
                  </a:lnTo>
                  <a:cubicBezTo>
                    <a:pt x="177406" y="990842"/>
                    <a:pt x="176730" y="943739"/>
                    <a:pt x="176055" y="896637"/>
                  </a:cubicBezTo>
                  <a:lnTo>
                    <a:pt x="46282" y="840687"/>
                  </a:lnTo>
                  <a:lnTo>
                    <a:pt x="98482" y="709364"/>
                  </a:lnTo>
                  <a:lnTo>
                    <a:pt x="0" y="608013"/>
                  </a:lnTo>
                  <a:lnTo>
                    <a:pt x="98482" y="506661"/>
                  </a:lnTo>
                  <a:lnTo>
                    <a:pt x="46282" y="375338"/>
                  </a:lnTo>
                  <a:lnTo>
                    <a:pt x="176055" y="319388"/>
                  </a:lnTo>
                  <a:cubicBezTo>
                    <a:pt x="176730" y="272286"/>
                    <a:pt x="177406" y="225183"/>
                    <a:pt x="178081" y="178081"/>
                  </a:cubicBezTo>
                  <a:lnTo>
                    <a:pt x="319388" y="176055"/>
                  </a:lnTo>
                  <a:lnTo>
                    <a:pt x="375338" y="46282"/>
                  </a:lnTo>
                  <a:lnTo>
                    <a:pt x="506661" y="9848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72" name="Rectangle 24"/>
            <p:cNvSpPr/>
            <p:nvPr/>
          </p:nvSpPr>
          <p:spPr>
            <a:xfrm rot="20529343">
              <a:off x="1969617" y="2644686"/>
              <a:ext cx="600517" cy="660916"/>
            </a:xfrm>
            <a:custGeom>
              <a:avLst/>
              <a:gdLst/>
              <a:ahLst/>
              <a:cxnLst/>
              <a:rect l="l" t="t" r="r" b="b"/>
              <a:pathLst>
                <a:path w="600517" h="660916">
                  <a:moveTo>
                    <a:pt x="433853" y="19433"/>
                  </a:moveTo>
                  <a:cubicBezTo>
                    <a:pt x="344415" y="329315"/>
                    <a:pt x="520595" y="519734"/>
                    <a:pt x="600517" y="660916"/>
                  </a:cubicBezTo>
                  <a:lnTo>
                    <a:pt x="319616" y="448789"/>
                  </a:lnTo>
                  <a:lnTo>
                    <a:pt x="67117" y="660916"/>
                  </a:lnTo>
                  <a:cubicBezTo>
                    <a:pt x="28101" y="521297"/>
                    <a:pt x="-40209" y="424235"/>
                    <a:pt x="31120" y="59241"/>
                  </a:cubicBezTo>
                  <a:lnTo>
                    <a:pt x="41693" y="79142"/>
                  </a:lnTo>
                  <a:lnTo>
                    <a:pt x="168346" y="16455"/>
                  </a:lnTo>
                  <a:lnTo>
                    <a:pt x="277355" y="106385"/>
                  </a:lnTo>
                  <a:lnTo>
                    <a:pt x="37038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  <p:sp>
          <p:nvSpPr>
            <p:cNvPr id="73" name="Rectangle 24"/>
            <p:cNvSpPr/>
            <p:nvPr/>
          </p:nvSpPr>
          <p:spPr>
            <a:xfrm rot="2142644" flipH="1">
              <a:off x="1306952" y="2595396"/>
              <a:ext cx="477344" cy="556473"/>
            </a:xfrm>
            <a:custGeom>
              <a:avLst/>
              <a:gdLst/>
              <a:ahLst/>
              <a:cxnLst/>
              <a:rect l="l" t="t" r="r" b="b"/>
              <a:pathLst>
                <a:path w="477344" h="556473">
                  <a:moveTo>
                    <a:pt x="341521" y="59469"/>
                  </a:moveTo>
                  <a:lnTo>
                    <a:pt x="322667" y="46322"/>
                  </a:lnTo>
                  <a:lnTo>
                    <a:pt x="201490" y="119037"/>
                  </a:lnTo>
                  <a:lnTo>
                    <a:pt x="125328" y="0"/>
                  </a:lnTo>
                  <a:lnTo>
                    <a:pt x="38565" y="12914"/>
                  </a:lnTo>
                  <a:cubicBezTo>
                    <a:pt x="-39805" y="357525"/>
                    <a:pt x="20135" y="437591"/>
                    <a:pt x="53355" y="556473"/>
                  </a:cubicBezTo>
                  <a:lnTo>
                    <a:pt x="254062" y="387858"/>
                  </a:lnTo>
                  <a:lnTo>
                    <a:pt x="477344" y="556473"/>
                  </a:lnTo>
                  <a:cubicBezTo>
                    <a:pt x="414928" y="446215"/>
                    <a:pt x="278655" y="298179"/>
                    <a:pt x="341521" y="59469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rgbClr val="0078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54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Ar 3"/>
          <p:cNvSpPr/>
          <p:nvPr/>
        </p:nvSpPr>
        <p:spPr bwMode="auto">
          <a:xfrm rot="7336932">
            <a:off x="9018220" y="1942562"/>
            <a:ext cx="2062850" cy="642661"/>
          </a:xfrm>
          <a:prstGeom prst="rightArrow">
            <a:avLst/>
          </a:prstGeom>
          <a:solidFill>
            <a:srgbClr val="005A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5" name="Donut 224"/>
          <p:cNvSpPr/>
          <p:nvPr/>
        </p:nvSpPr>
        <p:spPr bwMode="auto">
          <a:xfrm>
            <a:off x="9813575" y="589210"/>
            <a:ext cx="1566042" cy="1550537"/>
          </a:xfrm>
          <a:prstGeom prst="donut">
            <a:avLst>
              <a:gd name="adj" fmla="val 24997"/>
            </a:avLst>
          </a:prstGeom>
          <a:solidFill>
            <a:srgbClr val="0078D7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40" kern="0" dirty="0" smtClean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38" name="Subtitle"/>
          <p:cNvSpPr txBox="1"/>
          <p:nvPr/>
        </p:nvSpPr>
        <p:spPr>
          <a:xfrm>
            <a:off x="618148" y="1953502"/>
            <a:ext cx="3655320" cy="6832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2800" spc="-100" dirty="0" smtClean="0">
                <a:ln w="3175">
                  <a:noFill/>
                </a:ln>
                <a:solidFill>
                  <a:srgbClr val="FFFFFF"/>
                </a:solidFill>
                <a:cs typeface="Segoe UI" panose="020B0502040204020203" pitchFamily="34" charset="0"/>
              </a:rPr>
              <a:t>A new </a:t>
            </a:r>
            <a:r>
              <a:rPr lang="en-US" sz="2800" spc="-100" dirty="0">
                <a:ln w="3175">
                  <a:noFill/>
                </a:ln>
                <a:solidFill>
                  <a:srgbClr val="FFFFFF"/>
                </a:solidFill>
                <a:cs typeface="Segoe UI" panose="020B0502040204020203" pitchFamily="34" charset="0"/>
              </a:rPr>
              <a:t>a</a:t>
            </a:r>
            <a:r>
              <a:rPr lang="en-US" sz="2800" spc="-100" dirty="0" smtClean="0">
                <a:ln w="3175">
                  <a:noFill/>
                </a:ln>
                <a:solidFill>
                  <a:srgbClr val="FFFFFF"/>
                </a:solidFill>
                <a:cs typeface="Segoe UI" panose="020B0502040204020203" pitchFamily="34" charset="0"/>
              </a:rPr>
              <a:t>pproach</a:t>
            </a:r>
            <a:endParaRPr lang="en-US" sz="2800" spc="-100" dirty="0">
              <a:ln w="3175">
                <a:noFill/>
              </a:ln>
              <a:solidFill>
                <a:srgbClr val="FFFFFF"/>
              </a:solidFill>
              <a:cs typeface="Segoe UI" panose="020B05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3874" y="719688"/>
            <a:ext cx="4011537" cy="917575"/>
          </a:xfrm>
        </p:spPr>
        <p:txBody>
          <a:bodyPr/>
          <a:lstStyle/>
          <a:p>
            <a:pPr indent="231775"/>
            <a:r>
              <a:rPr lang="en-US" dirty="0" smtClean="0"/>
              <a:t>Microsoft</a:t>
            </a:r>
            <a:br>
              <a:rPr lang="en-US" dirty="0" smtClean="0"/>
            </a:br>
            <a:r>
              <a:rPr lang="en-US" dirty="0" smtClean="0"/>
              <a:t>  Passport</a:t>
            </a:r>
            <a:endParaRPr lang="en-US" dirty="0"/>
          </a:p>
        </p:txBody>
      </p:sp>
      <p:sp>
        <p:nvSpPr>
          <p:cNvPr id="137" name="IDP Text"/>
          <p:cNvSpPr/>
          <p:nvPr/>
        </p:nvSpPr>
        <p:spPr bwMode="auto">
          <a:xfrm flipH="1">
            <a:off x="9198634" y="2383006"/>
            <a:ext cx="2785050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IDP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Active Directory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Azure AD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Google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Facebook</a:t>
            </a:r>
          </a:p>
          <a:p>
            <a:pPr algn="ctr" defTabSz="914400">
              <a:defRPr/>
            </a:pPr>
            <a:r>
              <a:rPr lang="en-US" sz="1400" kern="0" dirty="0" smtClean="0">
                <a:solidFill>
                  <a:srgbClr val="FFFFFF"/>
                </a:solidFill>
              </a:rPr>
              <a:t>Microsoft Account</a:t>
            </a:r>
          </a:p>
        </p:txBody>
      </p:sp>
      <p:sp>
        <p:nvSpPr>
          <p:cNvPr id="65" name="Ar 1"/>
          <p:cNvSpPr/>
          <p:nvPr/>
        </p:nvSpPr>
        <p:spPr bwMode="auto">
          <a:xfrm>
            <a:off x="5382963" y="655341"/>
            <a:ext cx="4204358" cy="642661"/>
          </a:xfrm>
          <a:prstGeom prst="rightArrow">
            <a:avLst/>
          </a:prstGeom>
          <a:solidFill>
            <a:srgbClr val="0078D7">
              <a:lumMod val="7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40" kern="0" dirty="0" smtClean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48" name="Ar 2"/>
          <p:cNvSpPr/>
          <p:nvPr/>
        </p:nvSpPr>
        <p:spPr bwMode="auto">
          <a:xfrm>
            <a:off x="5382963" y="1340460"/>
            <a:ext cx="4204358" cy="642661"/>
          </a:xfrm>
          <a:prstGeom prst="rightArrow">
            <a:avLst/>
          </a:prstGeom>
          <a:solidFill>
            <a:srgbClr val="0078D7">
              <a:lumMod val="75000"/>
            </a:srgbClr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40" kern="0" dirty="0" smtClean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90" name="Ar 4"/>
          <p:cNvSpPr/>
          <p:nvPr/>
        </p:nvSpPr>
        <p:spPr bwMode="auto">
          <a:xfrm rot="10800000">
            <a:off x="6439758" y="3645689"/>
            <a:ext cx="1925904" cy="642661"/>
          </a:xfrm>
          <a:prstGeom prst="rightArrow">
            <a:avLst/>
          </a:prstGeom>
          <a:solidFill>
            <a:srgbClr val="005AA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7565" rIns="0" bIns="47565" numCol="1" rtlCol="0" anchor="ctr" anchorCtr="0" compatLnSpc="1">
            <a:prstTxWarp prst="textNoShape">
              <a:avLst/>
            </a:prstTxWarp>
          </a:bodyPr>
          <a:lstStyle/>
          <a:p>
            <a:pPr algn="ctr" defTabSz="950953" fontAlgn="base">
              <a:spcBef>
                <a:spcPct val="0"/>
              </a:spcBef>
              <a:spcAft>
                <a:spcPct val="0"/>
              </a:spcAft>
            </a:pPr>
            <a:endParaRPr lang="en-US" sz="2040" dirty="0">
              <a:gradFill>
                <a:gsLst>
                  <a:gs pos="16814">
                    <a:srgbClr val="FFFFFF"/>
                  </a:gs>
                  <a:gs pos="46000">
                    <a:srgbClr val="FFFFFF"/>
                  </a:gs>
                </a:gsLst>
                <a:lin ang="5400000" scaled="0"/>
              </a:gradFill>
            </a:endParaRPr>
          </a:p>
        </p:txBody>
      </p:sp>
      <p:grpSp>
        <p:nvGrpSpPr>
          <p:cNvPr id="18" name="Cap 1"/>
          <p:cNvGrpSpPr/>
          <p:nvPr/>
        </p:nvGrpSpPr>
        <p:grpSpPr>
          <a:xfrm>
            <a:off x="6464746" y="-28299"/>
            <a:ext cx="2181040" cy="1230517"/>
            <a:chOff x="6940997" y="340406"/>
            <a:chExt cx="2181040" cy="1230517"/>
          </a:xfrm>
        </p:grpSpPr>
        <p:sp>
          <p:nvSpPr>
            <p:cNvPr id="66" name="TextBox 65"/>
            <p:cNvSpPr txBox="1"/>
            <p:nvPr/>
          </p:nvSpPr>
          <p:spPr>
            <a:xfrm>
              <a:off x="7301748" y="824467"/>
              <a:ext cx="1820289" cy="31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2597">
                <a:defRPr/>
              </a:pPr>
              <a:r>
                <a:rPr lang="en-US" sz="1428" kern="0" dirty="0" smtClean="0">
                  <a:solidFill>
                    <a:srgbClr val="FFFFFF"/>
                  </a:solidFill>
                </a:rPr>
                <a:t>User proves identity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40997" y="340406"/>
              <a:ext cx="738001" cy="1230517"/>
            </a:xfrm>
            <a:prstGeom prst="rect">
              <a:avLst/>
            </a:prstGeom>
            <a:noFill/>
          </p:spPr>
          <p:txBody>
            <a:bodyPr wrap="none" lIns="186521" tIns="149217" rIns="186521" bIns="149217" rtlCol="0" anchor="ctr">
              <a:noAutofit/>
            </a:bodyPr>
            <a:lstStyle/>
            <a:p>
              <a:pPr defTabSz="932597">
                <a:lnSpc>
                  <a:spcPct val="90000"/>
                </a:lnSpc>
                <a:spcAft>
                  <a:spcPts val="612"/>
                </a:spcAft>
                <a:defRPr/>
              </a:pPr>
              <a:r>
                <a:rPr lang="en-US" sz="2800" b="1" kern="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1</a:t>
              </a:r>
            </a:p>
          </p:txBody>
        </p:sp>
      </p:grpSp>
      <p:grpSp>
        <p:nvGrpSpPr>
          <p:cNvPr id="17" name="Cap 2"/>
          <p:cNvGrpSpPr/>
          <p:nvPr/>
        </p:nvGrpSpPr>
        <p:grpSpPr>
          <a:xfrm>
            <a:off x="6464746" y="1499060"/>
            <a:ext cx="2507940" cy="1230517"/>
            <a:chOff x="6940997" y="1867765"/>
            <a:chExt cx="2507940" cy="1230517"/>
          </a:xfrm>
        </p:grpSpPr>
        <p:sp>
          <p:nvSpPr>
            <p:cNvPr id="149" name="TextBox 148"/>
            <p:cNvSpPr txBox="1"/>
            <p:nvPr/>
          </p:nvSpPr>
          <p:spPr>
            <a:xfrm>
              <a:off x="7301748" y="2351826"/>
              <a:ext cx="2147189" cy="312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2597">
                <a:defRPr/>
              </a:pPr>
              <a:r>
                <a:rPr lang="en-US" sz="1428" kern="0" dirty="0" smtClean="0">
                  <a:solidFill>
                    <a:srgbClr val="FFFFFF"/>
                  </a:solidFill>
                </a:rPr>
                <a:t>“Trust my unique key”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6940997" y="1867765"/>
              <a:ext cx="738001" cy="1230517"/>
            </a:xfrm>
            <a:prstGeom prst="rect">
              <a:avLst/>
            </a:prstGeom>
            <a:noFill/>
          </p:spPr>
          <p:txBody>
            <a:bodyPr wrap="none" lIns="186521" tIns="149217" rIns="186521" bIns="149217" rtlCol="0" anchor="ctr">
              <a:noAutofit/>
            </a:bodyPr>
            <a:lstStyle/>
            <a:p>
              <a:pPr defTabSz="932597">
                <a:lnSpc>
                  <a:spcPct val="90000"/>
                </a:lnSpc>
                <a:spcAft>
                  <a:spcPts val="612"/>
                </a:spcAft>
                <a:defRPr/>
              </a:pPr>
              <a:r>
                <a:rPr lang="en-US" sz="2800" b="1" kern="0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2</a:t>
              </a:r>
            </a:p>
          </p:txBody>
        </p:sp>
      </p:grpSp>
      <p:grpSp>
        <p:nvGrpSpPr>
          <p:cNvPr id="19" name="Cap 3"/>
          <p:cNvGrpSpPr/>
          <p:nvPr/>
        </p:nvGrpSpPr>
        <p:grpSpPr>
          <a:xfrm>
            <a:off x="7898027" y="4482288"/>
            <a:ext cx="2595107" cy="1230519"/>
            <a:chOff x="8374278" y="4961713"/>
            <a:chExt cx="2595107" cy="1230519"/>
          </a:xfrm>
        </p:grpSpPr>
        <p:sp>
          <p:nvSpPr>
            <p:cNvPr id="165" name="TextBox 164"/>
            <p:cNvSpPr txBox="1"/>
            <p:nvPr/>
          </p:nvSpPr>
          <p:spPr>
            <a:xfrm>
              <a:off x="8858491" y="5311066"/>
              <a:ext cx="2110894" cy="531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defTabSz="932597"/>
              <a:r>
                <a:rPr lang="en-US" sz="1428" dirty="0" smtClean="0">
                  <a:solidFill>
                    <a:srgbClr val="FFFFFF"/>
                  </a:solidFill>
                </a:rPr>
                <a:t>“Here is your authentication token”</a:t>
              </a:r>
              <a:endParaRPr lang="en-US" sz="1428" dirty="0">
                <a:solidFill>
                  <a:srgbClr val="FFFFFF"/>
                </a:solidFill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374278" y="4961713"/>
              <a:ext cx="738001" cy="1230519"/>
            </a:xfrm>
            <a:prstGeom prst="rect">
              <a:avLst/>
            </a:prstGeom>
            <a:noFill/>
          </p:spPr>
          <p:txBody>
            <a:bodyPr wrap="none" lIns="186521" tIns="149217" rIns="186521" bIns="149217" rtlCol="0" anchor="ctr">
              <a:noAutofit/>
            </a:bodyPr>
            <a:lstStyle/>
            <a:p>
              <a:pPr defTabSz="932597">
                <a:lnSpc>
                  <a:spcPct val="90000"/>
                </a:lnSpc>
                <a:spcAft>
                  <a:spcPts val="612"/>
                </a:spcAft>
              </a:pPr>
              <a:r>
                <a:rPr lang="en-US" sz="3672" b="1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3</a:t>
              </a:r>
              <a:endParaRPr lang="en-US" sz="3672" b="1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16" name="Cap 4"/>
          <p:cNvGrpSpPr/>
          <p:nvPr/>
        </p:nvGrpSpPr>
        <p:grpSpPr>
          <a:xfrm>
            <a:off x="4511642" y="4482288"/>
            <a:ext cx="2358424" cy="1230519"/>
            <a:chOff x="4987893" y="4961713"/>
            <a:chExt cx="2358424" cy="1230519"/>
          </a:xfrm>
        </p:grpSpPr>
        <p:sp>
          <p:nvSpPr>
            <p:cNvPr id="216" name="TextBox 215"/>
            <p:cNvSpPr txBox="1"/>
            <p:nvPr/>
          </p:nvSpPr>
          <p:spPr>
            <a:xfrm>
              <a:off x="5488853" y="5311066"/>
              <a:ext cx="1857464" cy="531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/>
              </a:lvl1pPr>
            </a:lstStyle>
            <a:p>
              <a:pPr defTabSz="932597"/>
              <a:r>
                <a:rPr lang="en-US" sz="1428" dirty="0" smtClean="0">
                  <a:solidFill>
                    <a:srgbClr val="FFFFFF"/>
                  </a:solidFill>
                </a:rPr>
                <a:t>“We trust           tokens from IDP"</a:t>
              </a:r>
              <a:endParaRPr lang="en-US" sz="1428" dirty="0">
                <a:solidFill>
                  <a:srgbClr val="FFFFFF"/>
                </a:solidFill>
              </a:endParaRPr>
            </a:p>
          </p:txBody>
        </p:sp>
        <p:sp>
          <p:nvSpPr>
            <p:cNvPr id="217" name="TextBox 216"/>
            <p:cNvSpPr txBox="1"/>
            <p:nvPr/>
          </p:nvSpPr>
          <p:spPr>
            <a:xfrm>
              <a:off x="4987893" y="4961713"/>
              <a:ext cx="738001" cy="1230519"/>
            </a:xfrm>
            <a:prstGeom prst="rect">
              <a:avLst/>
            </a:prstGeom>
            <a:noFill/>
          </p:spPr>
          <p:txBody>
            <a:bodyPr wrap="none" lIns="186521" tIns="149217" rIns="186521" bIns="149217" rtlCol="0" anchor="ctr">
              <a:noAutofit/>
            </a:bodyPr>
            <a:lstStyle/>
            <a:p>
              <a:pPr defTabSz="932597">
                <a:lnSpc>
                  <a:spcPct val="90000"/>
                </a:lnSpc>
                <a:spcAft>
                  <a:spcPts val="612"/>
                </a:spcAft>
              </a:pPr>
              <a:r>
                <a:rPr lang="en-US" sz="3672" b="1" dirty="0" smtClean="0">
                  <a:gradFill>
                    <a:gsLst>
                      <a:gs pos="2917">
                        <a:srgbClr val="FFFFFF"/>
                      </a:gs>
                      <a:gs pos="30000">
                        <a:srgbClr val="FFFFFF"/>
                      </a:gs>
                    </a:gsLst>
                    <a:lin ang="5400000" scaled="0"/>
                  </a:gradFill>
                </a:rPr>
                <a:t>4</a:t>
              </a:r>
              <a:endParaRPr lang="en-US" sz="3672" b="1" dirty="0"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grpSp>
        <p:nvGrpSpPr>
          <p:cNvPr id="2" name="C 1"/>
          <p:cNvGrpSpPr/>
          <p:nvPr/>
        </p:nvGrpSpPr>
        <p:grpSpPr>
          <a:xfrm>
            <a:off x="4626306" y="532906"/>
            <a:ext cx="1679008" cy="1679008"/>
            <a:chOff x="5070633" y="1315834"/>
            <a:chExt cx="1679008" cy="1679008"/>
          </a:xfrm>
        </p:grpSpPr>
        <p:sp>
          <p:nvSpPr>
            <p:cNvPr id="154" name="Donut 153"/>
            <p:cNvSpPr/>
            <p:nvPr/>
          </p:nvSpPr>
          <p:spPr bwMode="auto">
            <a:xfrm>
              <a:off x="5070633" y="1315834"/>
              <a:ext cx="1679008" cy="1679008"/>
            </a:xfrm>
            <a:prstGeom prst="donut">
              <a:avLst>
                <a:gd name="adj" fmla="val 24997"/>
              </a:avLst>
            </a:prstGeom>
            <a:solidFill>
              <a:srgbClr val="0078D7"/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0" tIns="47565" rIns="0" bIns="47565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5095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40" kern="0" dirty="0" smtClean="0">
                <a:gradFill>
                  <a:gsLst>
                    <a:gs pos="16814">
                      <a:srgbClr val="FFFFFF"/>
                    </a:gs>
                    <a:gs pos="46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070633" y="1315834"/>
              <a:ext cx="1679008" cy="1679008"/>
              <a:chOff x="788035" y="2923994"/>
              <a:chExt cx="1572078" cy="1572078"/>
            </a:xfrm>
          </p:grpSpPr>
          <p:sp>
            <p:nvSpPr>
              <p:cNvPr id="73" name="Oval 72"/>
              <p:cNvSpPr/>
              <p:nvPr/>
            </p:nvSpPr>
            <p:spPr bwMode="auto">
              <a:xfrm>
                <a:off x="914400" y="3050359"/>
                <a:ext cx="1319349" cy="1319349"/>
              </a:xfrm>
              <a:prstGeom prst="ellipse">
                <a:avLst/>
              </a:prstGeom>
              <a:solidFill>
                <a:srgbClr val="0078D7">
                  <a:lumMod val="7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kern="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grpSp>
            <p:nvGrpSpPr>
              <p:cNvPr id="74" name="Group 73"/>
              <p:cNvGrpSpPr/>
              <p:nvPr/>
            </p:nvGrpSpPr>
            <p:grpSpPr>
              <a:xfrm>
                <a:off x="1390463" y="3234770"/>
                <a:ext cx="367222" cy="950526"/>
                <a:chOff x="628985" y="2321826"/>
                <a:chExt cx="256747" cy="664570"/>
              </a:xfrm>
            </p:grpSpPr>
            <p:sp>
              <p:nvSpPr>
                <p:cNvPr id="79" name="Freeform 78"/>
                <p:cNvSpPr>
                  <a:spLocks/>
                </p:cNvSpPr>
                <p:nvPr/>
              </p:nvSpPr>
              <p:spPr bwMode="black">
                <a:xfrm>
                  <a:off x="628985" y="2444921"/>
                  <a:ext cx="256747" cy="541475"/>
                </a:xfrm>
                <a:custGeom>
                  <a:avLst/>
                  <a:gdLst>
                    <a:gd name="connsiteX0" fmla="*/ 132681 w 481231"/>
                    <a:gd name="connsiteY0" fmla="*/ 0 h 1014908"/>
                    <a:gd name="connsiteX1" fmla="*/ 233104 w 481231"/>
                    <a:gd name="connsiteY1" fmla="*/ 0 h 1014908"/>
                    <a:gd name="connsiteX2" fmla="*/ 248127 w 481231"/>
                    <a:gd name="connsiteY2" fmla="*/ 0 h 1014908"/>
                    <a:gd name="connsiteX3" fmla="*/ 348550 w 481231"/>
                    <a:gd name="connsiteY3" fmla="*/ 0 h 1014908"/>
                    <a:gd name="connsiteX4" fmla="*/ 481231 w 481231"/>
                    <a:gd name="connsiteY4" fmla="*/ 131735 h 1014908"/>
                    <a:gd name="connsiteX5" fmla="*/ 481231 w 481231"/>
                    <a:gd name="connsiteY5" fmla="*/ 449300 h 1014908"/>
                    <a:gd name="connsiteX6" fmla="*/ 436716 w 481231"/>
                    <a:gd name="connsiteY6" fmla="*/ 494565 h 1014908"/>
                    <a:gd name="connsiteX7" fmla="*/ 392246 w 481231"/>
                    <a:gd name="connsiteY7" fmla="*/ 449300 h 1014908"/>
                    <a:gd name="connsiteX8" fmla="*/ 392246 w 481231"/>
                    <a:gd name="connsiteY8" fmla="*/ 162385 h 1014908"/>
                    <a:gd name="connsiteX9" fmla="*/ 368784 w 481231"/>
                    <a:gd name="connsiteY9" fmla="*/ 162385 h 1014908"/>
                    <a:gd name="connsiteX10" fmla="*/ 368784 w 481231"/>
                    <a:gd name="connsiteY10" fmla="*/ 955130 h 1014908"/>
                    <a:gd name="connsiteX11" fmla="*/ 308081 w 481231"/>
                    <a:gd name="connsiteY11" fmla="*/ 1014908 h 1014908"/>
                    <a:gd name="connsiteX12" fmla="*/ 248198 w 481231"/>
                    <a:gd name="connsiteY12" fmla="*/ 955130 h 1014908"/>
                    <a:gd name="connsiteX13" fmla="*/ 248198 w 481231"/>
                    <a:gd name="connsiteY13" fmla="*/ 496899 h 1014908"/>
                    <a:gd name="connsiteX14" fmla="*/ 248127 w 481231"/>
                    <a:gd name="connsiteY14" fmla="*/ 496899 h 1014908"/>
                    <a:gd name="connsiteX15" fmla="*/ 233104 w 481231"/>
                    <a:gd name="connsiteY15" fmla="*/ 496899 h 1014908"/>
                    <a:gd name="connsiteX16" fmla="*/ 233033 w 481231"/>
                    <a:gd name="connsiteY16" fmla="*/ 496899 h 1014908"/>
                    <a:gd name="connsiteX17" fmla="*/ 233033 w 481231"/>
                    <a:gd name="connsiteY17" fmla="*/ 955130 h 1014908"/>
                    <a:gd name="connsiteX18" fmla="*/ 173150 w 481231"/>
                    <a:gd name="connsiteY18" fmla="*/ 1014908 h 1014908"/>
                    <a:gd name="connsiteX19" fmla="*/ 112447 w 481231"/>
                    <a:gd name="connsiteY19" fmla="*/ 955130 h 1014908"/>
                    <a:gd name="connsiteX20" fmla="*/ 112447 w 481231"/>
                    <a:gd name="connsiteY20" fmla="*/ 162385 h 1014908"/>
                    <a:gd name="connsiteX21" fmla="*/ 88985 w 481231"/>
                    <a:gd name="connsiteY21" fmla="*/ 162385 h 1014908"/>
                    <a:gd name="connsiteX22" fmla="*/ 88985 w 481231"/>
                    <a:gd name="connsiteY22" fmla="*/ 449300 h 1014908"/>
                    <a:gd name="connsiteX23" fmla="*/ 44515 w 481231"/>
                    <a:gd name="connsiteY23" fmla="*/ 494565 h 1014908"/>
                    <a:gd name="connsiteX24" fmla="*/ 0 w 481231"/>
                    <a:gd name="connsiteY24" fmla="*/ 449300 h 1014908"/>
                    <a:gd name="connsiteX25" fmla="*/ 0 w 481231"/>
                    <a:gd name="connsiteY25" fmla="*/ 131735 h 1014908"/>
                    <a:gd name="connsiteX26" fmla="*/ 132681 w 481231"/>
                    <a:gd name="connsiteY26" fmla="*/ 0 h 1014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481231" h="1014908">
                      <a:moveTo>
                        <a:pt x="132681" y="0"/>
                      </a:moveTo>
                      <a:lnTo>
                        <a:pt x="233104" y="0"/>
                      </a:lnTo>
                      <a:lnTo>
                        <a:pt x="248127" y="0"/>
                      </a:lnTo>
                      <a:lnTo>
                        <a:pt x="348550" y="0"/>
                      </a:lnTo>
                      <a:cubicBezTo>
                        <a:pt x="422165" y="0"/>
                        <a:pt x="481231" y="58966"/>
                        <a:pt x="481231" y="131735"/>
                      </a:cubicBezTo>
                      <a:lnTo>
                        <a:pt x="481231" y="449300"/>
                      </a:lnTo>
                      <a:cubicBezTo>
                        <a:pt x="481231" y="474368"/>
                        <a:pt x="460997" y="494565"/>
                        <a:pt x="436716" y="494565"/>
                      </a:cubicBezTo>
                      <a:cubicBezTo>
                        <a:pt x="411662" y="494565"/>
                        <a:pt x="392246" y="474368"/>
                        <a:pt x="392246" y="449300"/>
                      </a:cubicBezTo>
                      <a:lnTo>
                        <a:pt x="392246" y="162385"/>
                      </a:lnTo>
                      <a:lnTo>
                        <a:pt x="368784" y="162385"/>
                      </a:lnTo>
                      <a:lnTo>
                        <a:pt x="368784" y="955130"/>
                      </a:lnTo>
                      <a:cubicBezTo>
                        <a:pt x="368784" y="988216"/>
                        <a:pt x="341275" y="1014908"/>
                        <a:pt x="308081" y="1014908"/>
                      </a:cubicBezTo>
                      <a:cubicBezTo>
                        <a:pt x="274934" y="1014908"/>
                        <a:pt x="248198" y="988216"/>
                        <a:pt x="248198" y="955130"/>
                      </a:cubicBezTo>
                      <a:lnTo>
                        <a:pt x="248198" y="496899"/>
                      </a:lnTo>
                      <a:lnTo>
                        <a:pt x="248127" y="496899"/>
                      </a:lnTo>
                      <a:lnTo>
                        <a:pt x="233104" y="496899"/>
                      </a:lnTo>
                      <a:lnTo>
                        <a:pt x="233033" y="496899"/>
                      </a:lnTo>
                      <a:lnTo>
                        <a:pt x="233033" y="955130"/>
                      </a:lnTo>
                      <a:cubicBezTo>
                        <a:pt x="233033" y="988216"/>
                        <a:pt x="206297" y="1014908"/>
                        <a:pt x="173150" y="1014908"/>
                      </a:cubicBezTo>
                      <a:cubicBezTo>
                        <a:pt x="139956" y="1014908"/>
                        <a:pt x="112447" y="988216"/>
                        <a:pt x="112447" y="955130"/>
                      </a:cubicBezTo>
                      <a:lnTo>
                        <a:pt x="112447" y="162385"/>
                      </a:lnTo>
                      <a:lnTo>
                        <a:pt x="88985" y="162385"/>
                      </a:lnTo>
                      <a:lnTo>
                        <a:pt x="88985" y="449300"/>
                      </a:lnTo>
                      <a:cubicBezTo>
                        <a:pt x="88985" y="474368"/>
                        <a:pt x="69569" y="494565"/>
                        <a:pt x="44515" y="494565"/>
                      </a:cubicBezTo>
                      <a:cubicBezTo>
                        <a:pt x="20234" y="494565"/>
                        <a:pt x="0" y="474368"/>
                        <a:pt x="0" y="449300"/>
                      </a:cubicBezTo>
                      <a:lnTo>
                        <a:pt x="0" y="131735"/>
                      </a:lnTo>
                      <a:cubicBezTo>
                        <a:pt x="0" y="58966"/>
                        <a:pt x="59066" y="0"/>
                        <a:pt x="13268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932597">
                    <a:defRPr/>
                  </a:pPr>
                  <a:endParaRPr lang="en-US" sz="1632" kern="0" dirty="0" smtClean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80" name="Oval 38"/>
                <p:cNvSpPr>
                  <a:spLocks noChangeArrowheads="1"/>
                </p:cNvSpPr>
                <p:nvPr/>
              </p:nvSpPr>
              <p:spPr bwMode="black">
                <a:xfrm>
                  <a:off x="703124" y="2321826"/>
                  <a:ext cx="108470" cy="10990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60" tIns="46630" rIns="93260" bIns="4663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597">
                    <a:defRPr/>
                  </a:pPr>
                  <a:endParaRPr lang="en-US" sz="1632" kern="0" dirty="0" smtClea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78" name="Donut 77"/>
              <p:cNvSpPr/>
              <p:nvPr/>
            </p:nvSpPr>
            <p:spPr bwMode="auto">
              <a:xfrm>
                <a:off x="788035" y="2923994"/>
                <a:ext cx="1572078" cy="1572078"/>
              </a:xfrm>
              <a:prstGeom prst="donut">
                <a:avLst>
                  <a:gd name="adj" fmla="val 5519"/>
                </a:avLst>
              </a:prstGeom>
              <a:solidFill>
                <a:srgbClr val="0078D7">
                  <a:lumMod val="7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kern="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</p:grpSp>
      <p:grpSp>
        <p:nvGrpSpPr>
          <p:cNvPr id="5" name="C 2"/>
          <p:cNvGrpSpPr/>
          <p:nvPr/>
        </p:nvGrpSpPr>
        <p:grpSpPr>
          <a:xfrm>
            <a:off x="9744925" y="532906"/>
            <a:ext cx="1679008" cy="1679008"/>
            <a:chOff x="9755824" y="1335305"/>
            <a:chExt cx="1679008" cy="1679008"/>
          </a:xfrm>
        </p:grpSpPr>
        <p:grpSp>
          <p:nvGrpSpPr>
            <p:cNvPr id="139" name="Group 138"/>
            <p:cNvGrpSpPr/>
            <p:nvPr/>
          </p:nvGrpSpPr>
          <p:grpSpPr>
            <a:xfrm>
              <a:off x="9755824" y="1335305"/>
              <a:ext cx="1679008" cy="1679008"/>
              <a:chOff x="788035" y="2923994"/>
              <a:chExt cx="1572078" cy="1572078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914400" y="3050359"/>
                <a:ext cx="1319349" cy="1319349"/>
              </a:xfrm>
              <a:prstGeom prst="ellipse">
                <a:avLst/>
              </a:prstGeom>
              <a:solidFill>
                <a:srgbClr val="0078D7">
                  <a:lumMod val="7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kern="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sp>
            <p:nvSpPr>
              <p:cNvPr id="142" name="Donut 141"/>
              <p:cNvSpPr/>
              <p:nvPr/>
            </p:nvSpPr>
            <p:spPr bwMode="auto">
              <a:xfrm>
                <a:off x="788035" y="2923994"/>
                <a:ext cx="1572078" cy="1572078"/>
              </a:xfrm>
              <a:prstGeom prst="donut">
                <a:avLst>
                  <a:gd name="adj" fmla="val 5519"/>
                </a:avLst>
              </a:prstGeom>
              <a:solidFill>
                <a:srgbClr val="0078D7">
                  <a:lumMod val="7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kern="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</p:grpSp>
        <p:grpSp>
          <p:nvGrpSpPr>
            <p:cNvPr id="85" name="Group 84"/>
            <p:cNvGrpSpPr>
              <a:grpSpLocks noChangeAspect="1"/>
            </p:cNvGrpSpPr>
            <p:nvPr/>
          </p:nvGrpSpPr>
          <p:grpSpPr>
            <a:xfrm>
              <a:off x="10074358" y="1949288"/>
              <a:ext cx="1101218" cy="451042"/>
              <a:chOff x="9123393" y="1688622"/>
              <a:chExt cx="2288279" cy="937244"/>
            </a:xfrm>
          </p:grpSpPr>
          <p:sp>
            <p:nvSpPr>
              <p:cNvPr id="87" name="Freeform 11"/>
              <p:cNvSpPr>
                <a:spLocks noEditPoints="1"/>
              </p:cNvSpPr>
              <p:nvPr/>
            </p:nvSpPr>
            <p:spPr bwMode="auto">
              <a:xfrm>
                <a:off x="9123393" y="1688622"/>
                <a:ext cx="1739631" cy="544500"/>
              </a:xfrm>
              <a:custGeom>
                <a:avLst/>
                <a:gdLst>
                  <a:gd name="T0" fmla="*/ 640 w 666"/>
                  <a:gd name="T1" fmla="*/ 0 h 209"/>
                  <a:gd name="T2" fmla="*/ 27 w 666"/>
                  <a:gd name="T3" fmla="*/ 0 h 209"/>
                  <a:gd name="T4" fmla="*/ 0 w 666"/>
                  <a:gd name="T5" fmla="*/ 27 h 209"/>
                  <a:gd name="T6" fmla="*/ 0 w 666"/>
                  <a:gd name="T7" fmla="*/ 183 h 209"/>
                  <a:gd name="T8" fmla="*/ 27 w 666"/>
                  <a:gd name="T9" fmla="*/ 209 h 209"/>
                  <a:gd name="T10" fmla="*/ 640 w 666"/>
                  <a:gd name="T11" fmla="*/ 209 h 209"/>
                  <a:gd name="T12" fmla="*/ 666 w 666"/>
                  <a:gd name="T13" fmla="*/ 183 h 209"/>
                  <a:gd name="T14" fmla="*/ 666 w 666"/>
                  <a:gd name="T15" fmla="*/ 27 h 209"/>
                  <a:gd name="T16" fmla="*/ 640 w 666"/>
                  <a:gd name="T17" fmla="*/ 0 h 209"/>
                  <a:gd name="T18" fmla="*/ 57 w 666"/>
                  <a:gd name="T19" fmla="*/ 182 h 209"/>
                  <a:gd name="T20" fmla="*/ 34 w 666"/>
                  <a:gd name="T21" fmla="*/ 158 h 209"/>
                  <a:gd name="T22" fmla="*/ 57 w 666"/>
                  <a:gd name="T23" fmla="*/ 135 h 209"/>
                  <a:gd name="T24" fmla="*/ 81 w 666"/>
                  <a:gd name="T25" fmla="*/ 158 h 209"/>
                  <a:gd name="T26" fmla="*/ 57 w 666"/>
                  <a:gd name="T27" fmla="*/ 182 h 209"/>
                  <a:gd name="T28" fmla="*/ 617 w 666"/>
                  <a:gd name="T29" fmla="*/ 172 h 209"/>
                  <a:gd name="T30" fmla="*/ 483 w 666"/>
                  <a:gd name="T31" fmla="*/ 172 h 209"/>
                  <a:gd name="T32" fmla="*/ 476 w 666"/>
                  <a:gd name="T33" fmla="*/ 165 h 209"/>
                  <a:gd name="T34" fmla="*/ 483 w 666"/>
                  <a:gd name="T35" fmla="*/ 158 h 209"/>
                  <a:gd name="T36" fmla="*/ 617 w 666"/>
                  <a:gd name="T37" fmla="*/ 158 h 209"/>
                  <a:gd name="T38" fmla="*/ 624 w 666"/>
                  <a:gd name="T39" fmla="*/ 165 h 209"/>
                  <a:gd name="T40" fmla="*/ 617 w 666"/>
                  <a:gd name="T41" fmla="*/ 172 h 209"/>
                  <a:gd name="T42" fmla="*/ 617 w 666"/>
                  <a:gd name="T43" fmla="*/ 146 h 209"/>
                  <a:gd name="T44" fmla="*/ 483 w 666"/>
                  <a:gd name="T45" fmla="*/ 146 h 209"/>
                  <a:gd name="T46" fmla="*/ 476 w 666"/>
                  <a:gd name="T47" fmla="*/ 139 h 209"/>
                  <a:gd name="T48" fmla="*/ 483 w 666"/>
                  <a:gd name="T49" fmla="*/ 132 h 209"/>
                  <a:gd name="T50" fmla="*/ 617 w 666"/>
                  <a:gd name="T51" fmla="*/ 132 h 209"/>
                  <a:gd name="T52" fmla="*/ 624 w 666"/>
                  <a:gd name="T53" fmla="*/ 139 h 209"/>
                  <a:gd name="T54" fmla="*/ 617 w 666"/>
                  <a:gd name="T55" fmla="*/ 146 h 209"/>
                  <a:gd name="T56" fmla="*/ 617 w 666"/>
                  <a:gd name="T57" fmla="*/ 120 h 209"/>
                  <a:gd name="T58" fmla="*/ 483 w 666"/>
                  <a:gd name="T59" fmla="*/ 120 h 209"/>
                  <a:gd name="T60" fmla="*/ 476 w 666"/>
                  <a:gd name="T61" fmla="*/ 113 h 209"/>
                  <a:gd name="T62" fmla="*/ 483 w 666"/>
                  <a:gd name="T63" fmla="*/ 106 h 209"/>
                  <a:gd name="T64" fmla="*/ 617 w 666"/>
                  <a:gd name="T65" fmla="*/ 106 h 209"/>
                  <a:gd name="T66" fmla="*/ 624 w 666"/>
                  <a:gd name="T67" fmla="*/ 113 h 209"/>
                  <a:gd name="T68" fmla="*/ 617 w 666"/>
                  <a:gd name="T69" fmla="*/ 12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66" h="209">
                    <a:moveTo>
                      <a:pt x="640" y="0"/>
                    </a:moveTo>
                    <a:lnTo>
                      <a:pt x="27" y="0"/>
                    </a:lnTo>
                    <a:cubicBezTo>
                      <a:pt x="12" y="0"/>
                      <a:pt x="0" y="12"/>
                      <a:pt x="0" y="27"/>
                    </a:cubicBezTo>
                    <a:lnTo>
                      <a:pt x="0" y="183"/>
                    </a:lnTo>
                    <a:cubicBezTo>
                      <a:pt x="0" y="197"/>
                      <a:pt x="12" y="209"/>
                      <a:pt x="27" y="209"/>
                    </a:cubicBezTo>
                    <a:lnTo>
                      <a:pt x="640" y="209"/>
                    </a:lnTo>
                    <a:cubicBezTo>
                      <a:pt x="655" y="209"/>
                      <a:pt x="666" y="197"/>
                      <a:pt x="666" y="183"/>
                    </a:cubicBezTo>
                    <a:lnTo>
                      <a:pt x="666" y="27"/>
                    </a:lnTo>
                    <a:cubicBezTo>
                      <a:pt x="666" y="12"/>
                      <a:pt x="655" y="0"/>
                      <a:pt x="640" y="0"/>
                    </a:cubicBezTo>
                    <a:close/>
                    <a:moveTo>
                      <a:pt x="57" y="182"/>
                    </a:moveTo>
                    <a:cubicBezTo>
                      <a:pt x="44" y="182"/>
                      <a:pt x="34" y="171"/>
                      <a:pt x="34" y="158"/>
                    </a:cubicBezTo>
                    <a:cubicBezTo>
                      <a:pt x="34" y="145"/>
                      <a:pt x="44" y="135"/>
                      <a:pt x="57" y="135"/>
                    </a:cubicBezTo>
                    <a:cubicBezTo>
                      <a:pt x="70" y="135"/>
                      <a:pt x="81" y="145"/>
                      <a:pt x="81" y="158"/>
                    </a:cubicBezTo>
                    <a:cubicBezTo>
                      <a:pt x="81" y="171"/>
                      <a:pt x="70" y="182"/>
                      <a:pt x="57" y="182"/>
                    </a:cubicBezTo>
                    <a:close/>
                    <a:moveTo>
                      <a:pt x="617" y="172"/>
                    </a:moveTo>
                    <a:lnTo>
                      <a:pt x="483" y="172"/>
                    </a:lnTo>
                    <a:cubicBezTo>
                      <a:pt x="479" y="172"/>
                      <a:pt x="476" y="169"/>
                      <a:pt x="476" y="165"/>
                    </a:cubicBezTo>
                    <a:cubicBezTo>
                      <a:pt x="476" y="161"/>
                      <a:pt x="479" y="158"/>
                      <a:pt x="483" y="158"/>
                    </a:cubicBezTo>
                    <a:lnTo>
                      <a:pt x="617" y="158"/>
                    </a:lnTo>
                    <a:cubicBezTo>
                      <a:pt x="621" y="158"/>
                      <a:pt x="624" y="161"/>
                      <a:pt x="624" y="165"/>
                    </a:cubicBezTo>
                    <a:cubicBezTo>
                      <a:pt x="624" y="169"/>
                      <a:pt x="621" y="172"/>
                      <a:pt x="617" y="172"/>
                    </a:cubicBezTo>
                    <a:close/>
                    <a:moveTo>
                      <a:pt x="617" y="146"/>
                    </a:moveTo>
                    <a:lnTo>
                      <a:pt x="483" y="146"/>
                    </a:lnTo>
                    <a:cubicBezTo>
                      <a:pt x="479" y="146"/>
                      <a:pt x="476" y="143"/>
                      <a:pt x="476" y="139"/>
                    </a:cubicBezTo>
                    <a:cubicBezTo>
                      <a:pt x="476" y="135"/>
                      <a:pt x="479" y="132"/>
                      <a:pt x="483" y="132"/>
                    </a:cubicBezTo>
                    <a:lnTo>
                      <a:pt x="617" y="132"/>
                    </a:lnTo>
                    <a:cubicBezTo>
                      <a:pt x="621" y="132"/>
                      <a:pt x="624" y="135"/>
                      <a:pt x="624" y="139"/>
                    </a:cubicBezTo>
                    <a:cubicBezTo>
                      <a:pt x="624" y="143"/>
                      <a:pt x="621" y="146"/>
                      <a:pt x="617" y="146"/>
                    </a:cubicBezTo>
                    <a:close/>
                    <a:moveTo>
                      <a:pt x="617" y="120"/>
                    </a:moveTo>
                    <a:lnTo>
                      <a:pt x="483" y="120"/>
                    </a:lnTo>
                    <a:cubicBezTo>
                      <a:pt x="479" y="120"/>
                      <a:pt x="476" y="117"/>
                      <a:pt x="476" y="113"/>
                    </a:cubicBezTo>
                    <a:cubicBezTo>
                      <a:pt x="476" y="109"/>
                      <a:pt x="479" y="106"/>
                      <a:pt x="483" y="106"/>
                    </a:cubicBezTo>
                    <a:lnTo>
                      <a:pt x="617" y="106"/>
                    </a:lnTo>
                    <a:cubicBezTo>
                      <a:pt x="621" y="106"/>
                      <a:pt x="624" y="109"/>
                      <a:pt x="624" y="113"/>
                    </a:cubicBezTo>
                    <a:cubicBezTo>
                      <a:pt x="624" y="117"/>
                      <a:pt x="621" y="120"/>
                      <a:pt x="617" y="12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kern="0" dirty="0" smtClean="0">
                  <a:solidFill>
                    <a:srgbClr val="505050"/>
                  </a:solidFill>
                </a:endParaRPr>
              </a:p>
            </p:txBody>
          </p:sp>
          <p:grpSp>
            <p:nvGrpSpPr>
              <p:cNvPr id="88" name="Group 87"/>
              <p:cNvGrpSpPr>
                <a:grpSpLocks noChangeAspect="1"/>
              </p:cNvGrpSpPr>
              <p:nvPr/>
            </p:nvGrpSpPr>
            <p:grpSpPr>
              <a:xfrm>
                <a:off x="10524888" y="1861397"/>
                <a:ext cx="886784" cy="764469"/>
                <a:chOff x="10524888" y="1861397"/>
                <a:chExt cx="886784" cy="764469"/>
              </a:xfrm>
            </p:grpSpPr>
            <p:sp>
              <p:nvSpPr>
                <p:cNvPr id="89" name="Isosceles Triangle 88"/>
                <p:cNvSpPr/>
                <p:nvPr/>
              </p:nvSpPr>
              <p:spPr bwMode="auto">
                <a:xfrm>
                  <a:off x="10524888" y="1861397"/>
                  <a:ext cx="886784" cy="764469"/>
                </a:xfrm>
                <a:prstGeom prst="triangl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 bwMode="auto">
                <a:xfrm>
                  <a:off x="10899700" y="2092185"/>
                  <a:ext cx="137160" cy="137160"/>
                </a:xfrm>
                <a:prstGeom prst="ellipse">
                  <a:avLst/>
                </a:prstGeom>
                <a:solidFill>
                  <a:srgbClr val="005AA1"/>
                </a:solidFill>
                <a:ln w="9525" cap="flat" cmpd="sng" algn="ctr">
                  <a:solidFill>
                    <a:srgbClr val="567A96"/>
                  </a:solidFill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1" name="Oval 90"/>
                <p:cNvSpPr/>
                <p:nvPr/>
              </p:nvSpPr>
              <p:spPr bwMode="auto">
                <a:xfrm>
                  <a:off x="10712294" y="2385706"/>
                  <a:ext cx="137160" cy="137160"/>
                </a:xfrm>
                <a:prstGeom prst="ellipse">
                  <a:avLst/>
                </a:prstGeom>
                <a:solidFill>
                  <a:srgbClr val="005AA1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sp>
              <p:nvSpPr>
                <p:cNvPr id="92" name="Oval 91"/>
                <p:cNvSpPr/>
                <p:nvPr/>
              </p:nvSpPr>
              <p:spPr bwMode="auto">
                <a:xfrm>
                  <a:off x="11077578" y="2385706"/>
                  <a:ext cx="137160" cy="137160"/>
                </a:xfrm>
                <a:prstGeom prst="ellipse">
                  <a:avLst/>
                </a:prstGeom>
                <a:solidFill>
                  <a:srgbClr val="005AA1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cxnSp>
              <p:nvCxnSpPr>
                <p:cNvPr id="93" name="Straight Connector 92"/>
                <p:cNvCxnSpPr/>
                <p:nvPr/>
              </p:nvCxnSpPr>
              <p:spPr>
                <a:xfrm flipH="1">
                  <a:off x="10799212" y="2214939"/>
                  <a:ext cx="137160" cy="20968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67A96"/>
                  </a:solidFill>
                  <a:prstDash val="solid"/>
                  <a:headEnd type="none"/>
                  <a:tailEnd type="none"/>
                </a:ln>
                <a:effectLst/>
              </p:spPr>
            </p:cxnSp>
            <p:sp>
              <p:nvSpPr>
                <p:cNvPr id="94" name="Oval 93"/>
                <p:cNvSpPr/>
                <p:nvPr/>
              </p:nvSpPr>
              <p:spPr bwMode="auto">
                <a:xfrm>
                  <a:off x="10899700" y="2385706"/>
                  <a:ext cx="137160" cy="137160"/>
                </a:xfrm>
                <a:prstGeom prst="ellipse">
                  <a:avLst/>
                </a:prstGeom>
                <a:solidFill>
                  <a:srgbClr val="005AA1"/>
                </a:solidFill>
                <a:ln w="952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932472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400" kern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endParaRPr>
                </a:p>
              </p:txBody>
            </p:sp>
            <p:cxnSp>
              <p:nvCxnSpPr>
                <p:cNvPr id="95" name="Straight Connector 94"/>
                <p:cNvCxnSpPr/>
                <p:nvPr/>
              </p:nvCxnSpPr>
              <p:spPr>
                <a:xfrm flipH="1">
                  <a:off x="10965898" y="2190286"/>
                  <a:ext cx="4764" cy="27923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67A96"/>
                  </a:solidFill>
                  <a:prstDash val="solid"/>
                  <a:headEnd type="none"/>
                  <a:tailEnd type="none"/>
                </a:ln>
                <a:effectLst/>
              </p:spPr>
            </p:cxnSp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11000188" y="2214939"/>
                  <a:ext cx="137160" cy="20968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67A96"/>
                  </a:solidFill>
                  <a:prstDash val="solid"/>
                  <a:headEnd type="none"/>
                  <a:tailEnd type="none"/>
                </a:ln>
                <a:effectLst/>
              </p:spPr>
            </p:cxnSp>
          </p:grpSp>
        </p:grpSp>
      </p:grpSp>
      <p:grpSp>
        <p:nvGrpSpPr>
          <p:cNvPr id="21" name="C 3"/>
          <p:cNvGrpSpPr/>
          <p:nvPr/>
        </p:nvGrpSpPr>
        <p:grpSpPr>
          <a:xfrm>
            <a:off x="8043272" y="3111846"/>
            <a:ext cx="1679008" cy="1679008"/>
            <a:chOff x="8519523" y="3480551"/>
            <a:chExt cx="1679008" cy="1679008"/>
          </a:xfrm>
        </p:grpSpPr>
        <p:grpSp>
          <p:nvGrpSpPr>
            <p:cNvPr id="168" name="Group 167"/>
            <p:cNvGrpSpPr/>
            <p:nvPr/>
          </p:nvGrpSpPr>
          <p:grpSpPr>
            <a:xfrm>
              <a:off x="8519523" y="3480551"/>
              <a:ext cx="1679008" cy="1679008"/>
              <a:chOff x="5070633" y="1315834"/>
              <a:chExt cx="1679008" cy="1679008"/>
            </a:xfrm>
          </p:grpSpPr>
          <p:sp>
            <p:nvSpPr>
              <p:cNvPr id="169" name="Donut 168"/>
              <p:cNvSpPr/>
              <p:nvPr/>
            </p:nvSpPr>
            <p:spPr bwMode="auto">
              <a:xfrm>
                <a:off x="5070633" y="1315834"/>
                <a:ext cx="1679008" cy="1679008"/>
              </a:xfrm>
              <a:prstGeom prst="donut">
                <a:avLst>
                  <a:gd name="adj" fmla="val 24997"/>
                </a:avLst>
              </a:prstGeom>
              <a:solidFill>
                <a:srgbClr val="0078D7"/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kern="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grpSp>
            <p:nvGrpSpPr>
              <p:cNvPr id="170" name="Group 169"/>
              <p:cNvGrpSpPr/>
              <p:nvPr/>
            </p:nvGrpSpPr>
            <p:grpSpPr>
              <a:xfrm>
                <a:off x="5070633" y="1315834"/>
                <a:ext cx="1679008" cy="1679008"/>
                <a:chOff x="788035" y="2923994"/>
                <a:chExt cx="1572078" cy="1572078"/>
              </a:xfrm>
            </p:grpSpPr>
            <p:sp>
              <p:nvSpPr>
                <p:cNvPr id="171" name="Oval 170"/>
                <p:cNvSpPr/>
                <p:nvPr/>
              </p:nvSpPr>
              <p:spPr bwMode="auto">
                <a:xfrm>
                  <a:off x="914400" y="3050359"/>
                  <a:ext cx="1319349" cy="1319349"/>
                </a:xfrm>
                <a:prstGeom prst="ellipse">
                  <a:avLst/>
                </a:prstGeom>
                <a:solidFill>
                  <a:srgbClr val="0078D7">
                    <a:lumMod val="75000"/>
                  </a:srgbClr>
                </a:solidFill>
                <a:ln w="1079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5095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kern="0" dirty="0" smtClean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endParaRPr>
                </a:p>
              </p:txBody>
            </p:sp>
            <p:sp>
              <p:nvSpPr>
                <p:cNvPr id="173" name="Donut 172"/>
                <p:cNvSpPr/>
                <p:nvPr/>
              </p:nvSpPr>
              <p:spPr bwMode="auto">
                <a:xfrm>
                  <a:off x="788035" y="2923994"/>
                  <a:ext cx="1572078" cy="1572078"/>
                </a:xfrm>
                <a:prstGeom prst="donut">
                  <a:avLst>
                    <a:gd name="adj" fmla="val 5519"/>
                  </a:avLst>
                </a:prstGeom>
                <a:solidFill>
                  <a:srgbClr val="0078D7">
                    <a:lumMod val="75000"/>
                  </a:srgbClr>
                </a:solidFill>
                <a:ln w="1079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5095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kern="0" dirty="0" smtClean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endParaRPr>
                </a:p>
              </p:txBody>
            </p:sp>
          </p:grpSp>
        </p:grpSp>
        <p:grpSp>
          <p:nvGrpSpPr>
            <p:cNvPr id="158" name="Group 157"/>
            <p:cNvGrpSpPr/>
            <p:nvPr/>
          </p:nvGrpSpPr>
          <p:grpSpPr>
            <a:xfrm>
              <a:off x="8653968" y="3923463"/>
              <a:ext cx="1409604" cy="1019908"/>
              <a:chOff x="2669526" y="3937562"/>
              <a:chExt cx="1409604" cy="1019908"/>
            </a:xfrm>
          </p:grpSpPr>
          <p:sp>
            <p:nvSpPr>
              <p:cNvPr id="159" name="Freeform 20"/>
              <p:cNvSpPr>
                <a:spLocks noEditPoints="1"/>
              </p:cNvSpPr>
              <p:nvPr/>
            </p:nvSpPr>
            <p:spPr bwMode="black">
              <a:xfrm>
                <a:off x="3007817" y="3937562"/>
                <a:ext cx="733022" cy="509624"/>
              </a:xfrm>
              <a:custGeom>
                <a:avLst/>
                <a:gdLst/>
                <a:ahLst/>
                <a:cxnLst>
                  <a:cxn ang="0">
                    <a:pos x="774" y="456"/>
                  </a:cxn>
                  <a:cxn ang="0">
                    <a:pos x="774" y="36"/>
                  </a:cxn>
                  <a:cxn ang="0">
                    <a:pos x="737" y="0"/>
                  </a:cxn>
                  <a:cxn ang="0">
                    <a:pos x="107" y="0"/>
                  </a:cxn>
                  <a:cxn ang="0">
                    <a:pos x="71" y="36"/>
                  </a:cxn>
                  <a:cxn ang="0">
                    <a:pos x="71" y="456"/>
                  </a:cxn>
                  <a:cxn ang="0">
                    <a:pos x="0" y="544"/>
                  </a:cxn>
                  <a:cxn ang="0">
                    <a:pos x="44" y="588"/>
                  </a:cxn>
                  <a:cxn ang="0">
                    <a:pos x="800" y="588"/>
                  </a:cxn>
                  <a:cxn ang="0">
                    <a:pos x="844" y="544"/>
                  </a:cxn>
                  <a:cxn ang="0">
                    <a:pos x="774" y="456"/>
                  </a:cxn>
                  <a:cxn ang="0">
                    <a:pos x="481" y="554"/>
                  </a:cxn>
                  <a:cxn ang="0">
                    <a:pos x="350" y="554"/>
                  </a:cxn>
                  <a:cxn ang="0">
                    <a:pos x="337" y="547"/>
                  </a:cxn>
                  <a:cxn ang="0">
                    <a:pos x="352" y="519"/>
                  </a:cxn>
                  <a:cxn ang="0">
                    <a:pos x="363" y="514"/>
                  </a:cxn>
                  <a:cxn ang="0">
                    <a:pos x="468" y="514"/>
                  </a:cxn>
                  <a:cxn ang="0">
                    <a:pos x="478" y="519"/>
                  </a:cxn>
                  <a:cxn ang="0">
                    <a:pos x="494" y="547"/>
                  </a:cxn>
                  <a:cxn ang="0">
                    <a:pos x="481" y="554"/>
                  </a:cxn>
                  <a:cxn ang="0">
                    <a:pos x="748" y="456"/>
                  </a:cxn>
                  <a:cxn ang="0">
                    <a:pos x="99" y="456"/>
                  </a:cxn>
                  <a:cxn ang="0">
                    <a:pos x="99" y="42"/>
                  </a:cxn>
                  <a:cxn ang="0">
                    <a:pos x="117" y="24"/>
                  </a:cxn>
                  <a:cxn ang="0">
                    <a:pos x="730" y="24"/>
                  </a:cxn>
                  <a:cxn ang="0">
                    <a:pos x="748" y="42"/>
                  </a:cxn>
                  <a:cxn ang="0">
                    <a:pos x="748" y="456"/>
                  </a:cxn>
                </a:cxnLst>
                <a:rect l="0" t="0" r="r" b="b"/>
                <a:pathLst>
                  <a:path w="844" h="588">
                    <a:moveTo>
                      <a:pt x="774" y="456"/>
                    </a:moveTo>
                    <a:cubicBezTo>
                      <a:pt x="774" y="36"/>
                      <a:pt x="774" y="36"/>
                      <a:pt x="774" y="36"/>
                    </a:cubicBezTo>
                    <a:cubicBezTo>
                      <a:pt x="774" y="16"/>
                      <a:pt x="757" y="0"/>
                      <a:pt x="73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87" y="0"/>
                      <a:pt x="71" y="16"/>
                      <a:pt x="71" y="36"/>
                    </a:cubicBezTo>
                    <a:cubicBezTo>
                      <a:pt x="71" y="456"/>
                      <a:pt x="71" y="456"/>
                      <a:pt x="71" y="456"/>
                    </a:cubicBezTo>
                    <a:cubicBezTo>
                      <a:pt x="0" y="544"/>
                      <a:pt x="0" y="544"/>
                      <a:pt x="0" y="544"/>
                    </a:cubicBezTo>
                    <a:cubicBezTo>
                      <a:pt x="0" y="568"/>
                      <a:pt x="20" y="588"/>
                      <a:pt x="44" y="588"/>
                    </a:cubicBezTo>
                    <a:cubicBezTo>
                      <a:pt x="800" y="588"/>
                      <a:pt x="800" y="588"/>
                      <a:pt x="800" y="588"/>
                    </a:cubicBezTo>
                    <a:cubicBezTo>
                      <a:pt x="824" y="588"/>
                      <a:pt x="844" y="568"/>
                      <a:pt x="844" y="544"/>
                    </a:cubicBezTo>
                    <a:lnTo>
                      <a:pt x="774" y="456"/>
                    </a:lnTo>
                    <a:close/>
                    <a:moveTo>
                      <a:pt x="481" y="554"/>
                    </a:moveTo>
                    <a:cubicBezTo>
                      <a:pt x="350" y="554"/>
                      <a:pt x="350" y="554"/>
                      <a:pt x="350" y="554"/>
                    </a:cubicBezTo>
                    <a:cubicBezTo>
                      <a:pt x="343" y="554"/>
                      <a:pt x="337" y="551"/>
                      <a:pt x="337" y="547"/>
                    </a:cubicBezTo>
                    <a:cubicBezTo>
                      <a:pt x="352" y="519"/>
                      <a:pt x="352" y="519"/>
                      <a:pt x="352" y="519"/>
                    </a:cubicBezTo>
                    <a:cubicBezTo>
                      <a:pt x="352" y="516"/>
                      <a:pt x="357" y="514"/>
                      <a:pt x="363" y="514"/>
                    </a:cubicBezTo>
                    <a:cubicBezTo>
                      <a:pt x="468" y="514"/>
                      <a:pt x="468" y="514"/>
                      <a:pt x="468" y="514"/>
                    </a:cubicBezTo>
                    <a:cubicBezTo>
                      <a:pt x="473" y="514"/>
                      <a:pt x="478" y="516"/>
                      <a:pt x="478" y="519"/>
                    </a:cubicBezTo>
                    <a:cubicBezTo>
                      <a:pt x="494" y="547"/>
                      <a:pt x="494" y="547"/>
                      <a:pt x="494" y="547"/>
                    </a:cubicBezTo>
                    <a:cubicBezTo>
                      <a:pt x="494" y="551"/>
                      <a:pt x="488" y="554"/>
                      <a:pt x="481" y="554"/>
                    </a:cubicBezTo>
                    <a:close/>
                    <a:moveTo>
                      <a:pt x="748" y="456"/>
                    </a:moveTo>
                    <a:cubicBezTo>
                      <a:pt x="99" y="456"/>
                      <a:pt x="99" y="456"/>
                      <a:pt x="99" y="456"/>
                    </a:cubicBezTo>
                    <a:cubicBezTo>
                      <a:pt x="99" y="42"/>
                      <a:pt x="99" y="42"/>
                      <a:pt x="99" y="42"/>
                    </a:cubicBezTo>
                    <a:cubicBezTo>
                      <a:pt x="99" y="32"/>
                      <a:pt x="107" y="24"/>
                      <a:pt x="117" y="24"/>
                    </a:cubicBezTo>
                    <a:cubicBezTo>
                      <a:pt x="730" y="24"/>
                      <a:pt x="730" y="24"/>
                      <a:pt x="730" y="24"/>
                    </a:cubicBezTo>
                    <a:cubicBezTo>
                      <a:pt x="740" y="24"/>
                      <a:pt x="748" y="32"/>
                      <a:pt x="748" y="42"/>
                    </a:cubicBezTo>
                    <a:lnTo>
                      <a:pt x="748" y="456"/>
                    </a:lnTo>
                    <a:close/>
                  </a:path>
                </a:pathLst>
              </a:custGeom>
              <a:solidFill>
                <a:schemeClr val="accent1"/>
              </a:solidFill>
              <a:extLst/>
            </p:spPr>
            <p:txBody>
              <a:bodyPr vert="horz" wrap="square" lIns="82305" tIns="41153" rIns="82305" bIns="41153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>
                  <a:defRPr/>
                </a:pPr>
                <a:endParaRPr lang="en-US" sz="900" kern="0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2669526" y="4526583"/>
                <a:ext cx="1409604" cy="43088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914400">
                  <a:defRPr/>
                </a:pPr>
                <a:r>
                  <a:rPr lang="en-US" sz="1400" kern="0" dirty="0" smtClean="0">
                    <a:solidFill>
                      <a:srgbClr val="FFFFFF"/>
                    </a:solidFill>
                  </a:rPr>
                  <a:t>Windows10</a:t>
                </a:r>
                <a:br>
                  <a:rPr lang="en-US" sz="1400" kern="0" dirty="0" smtClean="0">
                    <a:solidFill>
                      <a:srgbClr val="FFFFFF"/>
                    </a:solidFill>
                  </a:rPr>
                </a:br>
                <a:endParaRPr lang="en-US" sz="1400" kern="0" dirty="0" smtClean="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0" name="C 4"/>
          <p:cNvGrpSpPr/>
          <p:nvPr/>
        </p:nvGrpSpPr>
        <p:grpSpPr>
          <a:xfrm>
            <a:off x="4577936" y="3111846"/>
            <a:ext cx="1727378" cy="1679008"/>
            <a:chOff x="5054187" y="3582343"/>
            <a:chExt cx="1727378" cy="1679008"/>
          </a:xfrm>
        </p:grpSpPr>
        <p:grpSp>
          <p:nvGrpSpPr>
            <p:cNvPr id="201" name="Group 200"/>
            <p:cNvGrpSpPr/>
            <p:nvPr/>
          </p:nvGrpSpPr>
          <p:grpSpPr>
            <a:xfrm>
              <a:off x="5102557" y="3582343"/>
              <a:ext cx="1679008" cy="1679008"/>
              <a:chOff x="5070633" y="1315834"/>
              <a:chExt cx="1679008" cy="1679008"/>
            </a:xfrm>
          </p:grpSpPr>
          <p:sp>
            <p:nvSpPr>
              <p:cNvPr id="202" name="Donut 201"/>
              <p:cNvSpPr/>
              <p:nvPr/>
            </p:nvSpPr>
            <p:spPr bwMode="auto">
              <a:xfrm>
                <a:off x="5070633" y="1315834"/>
                <a:ext cx="1679008" cy="1679008"/>
              </a:xfrm>
              <a:prstGeom prst="donut">
                <a:avLst>
                  <a:gd name="adj" fmla="val 24997"/>
                </a:avLst>
              </a:prstGeom>
              <a:solidFill>
                <a:srgbClr val="0078D7"/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47565" rIns="0" bIns="47565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95095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040" kern="0" dirty="0" smtClean="0">
                  <a:gradFill>
                    <a:gsLst>
                      <a:gs pos="16814">
                        <a:srgbClr val="FFFFFF"/>
                      </a:gs>
                      <a:gs pos="46000">
                        <a:srgbClr val="FFFFFF"/>
                      </a:gs>
                    </a:gsLst>
                    <a:lin ang="5400000" scaled="0"/>
                  </a:gradFill>
                </a:endParaRPr>
              </a:p>
            </p:txBody>
          </p:sp>
          <p:grpSp>
            <p:nvGrpSpPr>
              <p:cNvPr id="203" name="Group 202"/>
              <p:cNvGrpSpPr/>
              <p:nvPr/>
            </p:nvGrpSpPr>
            <p:grpSpPr>
              <a:xfrm>
                <a:off x="5070633" y="1315834"/>
                <a:ext cx="1679008" cy="1679008"/>
                <a:chOff x="788035" y="2923994"/>
                <a:chExt cx="1572078" cy="1572078"/>
              </a:xfrm>
            </p:grpSpPr>
            <p:sp>
              <p:nvSpPr>
                <p:cNvPr id="204" name="Oval 203"/>
                <p:cNvSpPr/>
                <p:nvPr/>
              </p:nvSpPr>
              <p:spPr bwMode="auto">
                <a:xfrm>
                  <a:off x="914400" y="3050359"/>
                  <a:ext cx="1319349" cy="1319349"/>
                </a:xfrm>
                <a:prstGeom prst="ellipse">
                  <a:avLst/>
                </a:prstGeom>
                <a:solidFill>
                  <a:srgbClr val="0078D7">
                    <a:lumMod val="75000"/>
                  </a:srgbClr>
                </a:solidFill>
                <a:ln w="1079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5095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kern="0" dirty="0" smtClean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endParaRPr>
                </a:p>
              </p:txBody>
            </p:sp>
            <p:sp>
              <p:nvSpPr>
                <p:cNvPr id="206" name="Donut 205"/>
                <p:cNvSpPr/>
                <p:nvPr/>
              </p:nvSpPr>
              <p:spPr bwMode="auto">
                <a:xfrm>
                  <a:off x="788035" y="2923994"/>
                  <a:ext cx="1572078" cy="1572078"/>
                </a:xfrm>
                <a:prstGeom prst="donut">
                  <a:avLst>
                    <a:gd name="adj" fmla="val 5519"/>
                  </a:avLst>
                </a:prstGeom>
                <a:solidFill>
                  <a:srgbClr val="0078D7">
                    <a:lumMod val="75000"/>
                  </a:srgbClr>
                </a:solidFill>
                <a:ln w="10795" cap="flat" cmpd="sng" algn="ctr">
                  <a:noFill/>
                  <a:prstDash val="solid"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47565" rIns="0" bIns="47565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 defTabSz="950953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2040" kern="0" dirty="0" smtClean="0">
                    <a:gradFill>
                      <a:gsLst>
                        <a:gs pos="16814">
                          <a:srgbClr val="FFFFFF"/>
                        </a:gs>
                        <a:gs pos="46000">
                          <a:srgbClr val="FFFFFF"/>
                        </a:gs>
                      </a:gsLst>
                      <a:lin ang="5400000" scaled="0"/>
                    </a:gradFill>
                  </a:endParaRPr>
                </a:p>
              </p:txBody>
            </p:sp>
          </p:grpSp>
        </p:grpSp>
        <p:sp>
          <p:nvSpPr>
            <p:cNvPr id="200" name="Rectangle 199"/>
            <p:cNvSpPr/>
            <p:nvPr/>
          </p:nvSpPr>
          <p:spPr>
            <a:xfrm>
              <a:off x="5054187" y="4275243"/>
              <a:ext cx="1704998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914400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</a:rPr>
                <a:t>Intranet</a:t>
              </a:r>
            </a:p>
            <a:p>
              <a:pPr algn="ctr" defTabSz="914400">
                <a:defRPr/>
              </a:pPr>
              <a:r>
                <a:rPr lang="en-US" sz="1400" kern="0" dirty="0" smtClean="0">
                  <a:solidFill>
                    <a:srgbClr val="FFFFFF"/>
                  </a:solidFill>
                </a:rPr>
                <a:t>resources</a:t>
              </a:r>
            </a:p>
          </p:txBody>
        </p:sp>
        <p:sp>
          <p:nvSpPr>
            <p:cNvPr id="177" name="Rounded Rectangle 2067"/>
            <p:cNvSpPr>
              <a:spLocks noChangeAspect="1"/>
            </p:cNvSpPr>
            <p:nvPr/>
          </p:nvSpPr>
          <p:spPr bwMode="auto">
            <a:xfrm flipH="1">
              <a:off x="5454888" y="4032674"/>
              <a:ext cx="902146" cy="778346"/>
            </a:xfrm>
            <a:custGeom>
              <a:avLst/>
              <a:gdLst/>
              <a:ahLst/>
              <a:cxnLst/>
              <a:rect l="l" t="t" r="r" b="b"/>
              <a:pathLst>
                <a:path w="774642" h="668338">
                  <a:moveTo>
                    <a:pt x="23096" y="125998"/>
                  </a:moveTo>
                  <a:lnTo>
                    <a:pt x="23096" y="644525"/>
                  </a:lnTo>
                  <a:lnTo>
                    <a:pt x="751547" y="644525"/>
                  </a:lnTo>
                  <a:lnTo>
                    <a:pt x="751547" y="125998"/>
                  </a:lnTo>
                  <a:close/>
                  <a:moveTo>
                    <a:pt x="217683" y="31750"/>
                  </a:moveTo>
                  <a:cubicBezTo>
                    <a:pt x="200008" y="31750"/>
                    <a:pt x="185679" y="46079"/>
                    <a:pt x="185679" y="63754"/>
                  </a:cubicBezTo>
                  <a:cubicBezTo>
                    <a:pt x="185679" y="81429"/>
                    <a:pt x="200008" y="95758"/>
                    <a:pt x="217683" y="95758"/>
                  </a:cubicBezTo>
                  <a:cubicBezTo>
                    <a:pt x="235358" y="95758"/>
                    <a:pt x="249687" y="81429"/>
                    <a:pt x="249687" y="63754"/>
                  </a:cubicBezTo>
                  <a:cubicBezTo>
                    <a:pt x="249687" y="46079"/>
                    <a:pt x="235358" y="31750"/>
                    <a:pt x="217683" y="31750"/>
                  </a:cubicBezTo>
                  <a:close/>
                  <a:moveTo>
                    <a:pt x="136392" y="31750"/>
                  </a:moveTo>
                  <a:cubicBezTo>
                    <a:pt x="118717" y="31750"/>
                    <a:pt x="104388" y="46079"/>
                    <a:pt x="104388" y="63754"/>
                  </a:cubicBezTo>
                  <a:cubicBezTo>
                    <a:pt x="104388" y="81429"/>
                    <a:pt x="118717" y="95758"/>
                    <a:pt x="136392" y="95758"/>
                  </a:cubicBezTo>
                  <a:cubicBezTo>
                    <a:pt x="154067" y="95758"/>
                    <a:pt x="168396" y="81429"/>
                    <a:pt x="168396" y="63754"/>
                  </a:cubicBezTo>
                  <a:cubicBezTo>
                    <a:pt x="168396" y="46079"/>
                    <a:pt x="154067" y="31750"/>
                    <a:pt x="136392" y="31750"/>
                  </a:cubicBezTo>
                  <a:close/>
                  <a:moveTo>
                    <a:pt x="55100" y="31750"/>
                  </a:moveTo>
                  <a:cubicBezTo>
                    <a:pt x="37425" y="31750"/>
                    <a:pt x="23096" y="46079"/>
                    <a:pt x="23096" y="63754"/>
                  </a:cubicBezTo>
                  <a:cubicBezTo>
                    <a:pt x="23096" y="81429"/>
                    <a:pt x="37425" y="95758"/>
                    <a:pt x="55100" y="95758"/>
                  </a:cubicBezTo>
                  <a:cubicBezTo>
                    <a:pt x="72775" y="95758"/>
                    <a:pt x="87104" y="81429"/>
                    <a:pt x="87104" y="63754"/>
                  </a:cubicBezTo>
                  <a:cubicBezTo>
                    <a:pt x="87104" y="46079"/>
                    <a:pt x="72775" y="31750"/>
                    <a:pt x="55100" y="31750"/>
                  </a:cubicBezTo>
                  <a:close/>
                  <a:moveTo>
                    <a:pt x="27255" y="0"/>
                  </a:moveTo>
                  <a:lnTo>
                    <a:pt x="747387" y="0"/>
                  </a:lnTo>
                  <a:cubicBezTo>
                    <a:pt x="762440" y="0"/>
                    <a:pt x="774642" y="12202"/>
                    <a:pt x="774642" y="27255"/>
                  </a:cubicBezTo>
                  <a:lnTo>
                    <a:pt x="774642" y="641083"/>
                  </a:lnTo>
                  <a:cubicBezTo>
                    <a:pt x="774642" y="656136"/>
                    <a:pt x="762440" y="668338"/>
                    <a:pt x="747387" y="668338"/>
                  </a:cubicBezTo>
                  <a:lnTo>
                    <a:pt x="27255" y="668338"/>
                  </a:lnTo>
                  <a:cubicBezTo>
                    <a:pt x="12202" y="668338"/>
                    <a:pt x="0" y="656136"/>
                    <a:pt x="0" y="641083"/>
                  </a:cubicBezTo>
                  <a:lnTo>
                    <a:pt x="0" y="27255"/>
                  </a:lnTo>
                  <a:cubicBezTo>
                    <a:pt x="0" y="12202"/>
                    <a:pt x="12202" y="0"/>
                    <a:pt x="2725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pc="-5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24" name="Freeform 223"/>
            <p:cNvSpPr>
              <a:spLocks noChangeAspect="1"/>
            </p:cNvSpPr>
            <p:nvPr/>
          </p:nvSpPr>
          <p:spPr bwMode="auto">
            <a:xfrm flipH="1">
              <a:off x="5551971" y="3952388"/>
              <a:ext cx="902146" cy="778346"/>
            </a:xfrm>
            <a:custGeom>
              <a:avLst/>
              <a:gdLst>
                <a:gd name="connsiteX0" fmla="*/ 339590 w 902146"/>
                <a:gd name="connsiteY0" fmla="*/ 86461 h 778346"/>
                <a:gd name="connsiteX1" fmla="*/ 337427 w 902146"/>
                <a:gd name="connsiteY1" fmla="*/ 87357 h 778346"/>
                <a:gd name="connsiteX2" fmla="*/ 341753 w 902146"/>
                <a:gd name="connsiteY2" fmla="*/ 87357 h 778346"/>
                <a:gd name="connsiteX3" fmla="*/ 870405 w 902146"/>
                <a:gd name="connsiteY3" fmla="*/ 0 h 778346"/>
                <a:gd name="connsiteX4" fmla="*/ 31741 w 902146"/>
                <a:gd name="connsiteY4" fmla="*/ 0 h 778346"/>
                <a:gd name="connsiteX5" fmla="*/ 0 w 902146"/>
                <a:gd name="connsiteY5" fmla="*/ 31741 h 778346"/>
                <a:gd name="connsiteX6" fmla="*/ 0 w 902146"/>
                <a:gd name="connsiteY6" fmla="*/ 746605 h 778346"/>
                <a:gd name="connsiteX7" fmla="*/ 31741 w 902146"/>
                <a:gd name="connsiteY7" fmla="*/ 778346 h 778346"/>
                <a:gd name="connsiteX8" fmla="*/ 86077 w 902146"/>
                <a:gd name="connsiteY8" fmla="*/ 778346 h 778346"/>
                <a:gd name="connsiteX9" fmla="*/ 86077 w 902146"/>
                <a:gd name="connsiteY9" fmla="*/ 750614 h 778346"/>
                <a:gd name="connsiteX10" fmla="*/ 26898 w 902146"/>
                <a:gd name="connsiteY10" fmla="*/ 750614 h 778346"/>
                <a:gd name="connsiteX11" fmla="*/ 26898 w 902146"/>
                <a:gd name="connsiteY11" fmla="*/ 146737 h 778346"/>
                <a:gd name="connsiteX12" fmla="*/ 86077 w 902146"/>
                <a:gd name="connsiteY12" fmla="*/ 146737 h 778346"/>
                <a:gd name="connsiteX13" fmla="*/ 86077 w 902146"/>
                <a:gd name="connsiteY13" fmla="*/ 102445 h 778346"/>
                <a:gd name="connsiteX14" fmla="*/ 64170 w 902146"/>
                <a:gd name="connsiteY14" fmla="*/ 111520 h 778346"/>
                <a:gd name="connsiteX15" fmla="*/ 26898 w 902146"/>
                <a:gd name="connsiteY15" fmla="*/ 74248 h 778346"/>
                <a:gd name="connsiteX16" fmla="*/ 64170 w 902146"/>
                <a:gd name="connsiteY16" fmla="*/ 36976 h 778346"/>
                <a:gd name="connsiteX17" fmla="*/ 90525 w 902146"/>
                <a:gd name="connsiteY17" fmla="*/ 47893 h 778346"/>
                <a:gd name="connsiteX18" fmla="*/ 95204 w 902146"/>
                <a:gd name="connsiteY18" fmla="*/ 59191 h 778346"/>
                <a:gd name="connsiteX19" fmla="*/ 95374 w 902146"/>
                <a:gd name="connsiteY19" fmla="*/ 58782 h 778346"/>
                <a:gd name="connsiteX20" fmla="*/ 117818 w 902146"/>
                <a:gd name="connsiteY20" fmla="*/ 49485 h 778346"/>
                <a:gd name="connsiteX21" fmla="*/ 131828 w 902146"/>
                <a:gd name="connsiteY21" fmla="*/ 49485 h 778346"/>
                <a:gd name="connsiteX22" fmla="*/ 132487 w 902146"/>
                <a:gd name="connsiteY22" fmla="*/ 47893 h 778346"/>
                <a:gd name="connsiteX23" fmla="*/ 158842 w 902146"/>
                <a:gd name="connsiteY23" fmla="*/ 36976 h 778346"/>
                <a:gd name="connsiteX24" fmla="*/ 185197 w 902146"/>
                <a:gd name="connsiteY24" fmla="*/ 47893 h 778346"/>
                <a:gd name="connsiteX25" fmla="*/ 185857 w 902146"/>
                <a:gd name="connsiteY25" fmla="*/ 49485 h 778346"/>
                <a:gd name="connsiteX26" fmla="*/ 226499 w 902146"/>
                <a:gd name="connsiteY26" fmla="*/ 49485 h 778346"/>
                <a:gd name="connsiteX27" fmla="*/ 227158 w 902146"/>
                <a:gd name="connsiteY27" fmla="*/ 47893 h 778346"/>
                <a:gd name="connsiteX28" fmla="*/ 253513 w 902146"/>
                <a:gd name="connsiteY28" fmla="*/ 36976 h 778346"/>
                <a:gd name="connsiteX29" fmla="*/ 279868 w 902146"/>
                <a:gd name="connsiteY29" fmla="*/ 47893 h 778346"/>
                <a:gd name="connsiteX30" fmla="*/ 280528 w 902146"/>
                <a:gd name="connsiteY30" fmla="*/ 49485 h 778346"/>
                <a:gd name="connsiteX31" fmla="*/ 902146 w 902146"/>
                <a:gd name="connsiteY31" fmla="*/ 49485 h 778346"/>
                <a:gd name="connsiteX32" fmla="*/ 902146 w 902146"/>
                <a:gd name="connsiteY32" fmla="*/ 31741 h 778346"/>
                <a:gd name="connsiteX33" fmla="*/ 870405 w 902146"/>
                <a:gd name="connsiteY33" fmla="*/ 0 h 778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02146" h="778346">
                  <a:moveTo>
                    <a:pt x="339590" y="86461"/>
                  </a:moveTo>
                  <a:lnTo>
                    <a:pt x="337427" y="87357"/>
                  </a:lnTo>
                  <a:lnTo>
                    <a:pt x="341753" y="87357"/>
                  </a:lnTo>
                  <a:close/>
                  <a:moveTo>
                    <a:pt x="870405" y="0"/>
                  </a:moveTo>
                  <a:lnTo>
                    <a:pt x="31741" y="0"/>
                  </a:lnTo>
                  <a:cubicBezTo>
                    <a:pt x="14211" y="0"/>
                    <a:pt x="0" y="14211"/>
                    <a:pt x="0" y="31741"/>
                  </a:cubicBezTo>
                  <a:lnTo>
                    <a:pt x="0" y="746605"/>
                  </a:lnTo>
                  <a:cubicBezTo>
                    <a:pt x="0" y="764136"/>
                    <a:pt x="14211" y="778346"/>
                    <a:pt x="31741" y="778346"/>
                  </a:cubicBezTo>
                  <a:lnTo>
                    <a:pt x="86077" y="778346"/>
                  </a:lnTo>
                  <a:lnTo>
                    <a:pt x="86077" y="750614"/>
                  </a:lnTo>
                  <a:lnTo>
                    <a:pt x="26898" y="750614"/>
                  </a:lnTo>
                  <a:lnTo>
                    <a:pt x="26898" y="146737"/>
                  </a:lnTo>
                  <a:lnTo>
                    <a:pt x="86077" y="146737"/>
                  </a:lnTo>
                  <a:lnTo>
                    <a:pt x="86077" y="102445"/>
                  </a:lnTo>
                  <a:lnTo>
                    <a:pt x="64170" y="111520"/>
                  </a:lnTo>
                  <a:cubicBezTo>
                    <a:pt x="43585" y="111520"/>
                    <a:pt x="26898" y="94832"/>
                    <a:pt x="26898" y="74248"/>
                  </a:cubicBezTo>
                  <a:cubicBezTo>
                    <a:pt x="26898" y="53664"/>
                    <a:pt x="43585" y="36976"/>
                    <a:pt x="64170" y="36976"/>
                  </a:cubicBezTo>
                  <a:cubicBezTo>
                    <a:pt x="74462" y="36976"/>
                    <a:pt x="83780" y="41148"/>
                    <a:pt x="90525" y="47893"/>
                  </a:cubicBezTo>
                  <a:lnTo>
                    <a:pt x="95204" y="59191"/>
                  </a:lnTo>
                  <a:lnTo>
                    <a:pt x="95374" y="58782"/>
                  </a:lnTo>
                  <a:cubicBezTo>
                    <a:pt x="101118" y="53038"/>
                    <a:pt x="109053" y="49485"/>
                    <a:pt x="117818" y="49485"/>
                  </a:cubicBezTo>
                  <a:lnTo>
                    <a:pt x="131828" y="49485"/>
                  </a:lnTo>
                  <a:lnTo>
                    <a:pt x="132487" y="47893"/>
                  </a:lnTo>
                  <a:cubicBezTo>
                    <a:pt x="139232" y="41148"/>
                    <a:pt x="148550" y="36976"/>
                    <a:pt x="158842" y="36976"/>
                  </a:cubicBezTo>
                  <a:cubicBezTo>
                    <a:pt x="169134" y="36976"/>
                    <a:pt x="178452" y="41148"/>
                    <a:pt x="185197" y="47893"/>
                  </a:cubicBezTo>
                  <a:lnTo>
                    <a:pt x="185857" y="49485"/>
                  </a:lnTo>
                  <a:lnTo>
                    <a:pt x="226499" y="49485"/>
                  </a:lnTo>
                  <a:lnTo>
                    <a:pt x="227158" y="47893"/>
                  </a:lnTo>
                  <a:cubicBezTo>
                    <a:pt x="233903" y="41148"/>
                    <a:pt x="243221" y="36976"/>
                    <a:pt x="253513" y="36976"/>
                  </a:cubicBezTo>
                  <a:cubicBezTo>
                    <a:pt x="263805" y="36976"/>
                    <a:pt x="273123" y="41148"/>
                    <a:pt x="279868" y="47893"/>
                  </a:cubicBezTo>
                  <a:lnTo>
                    <a:pt x="280528" y="49485"/>
                  </a:lnTo>
                  <a:lnTo>
                    <a:pt x="902146" y="49485"/>
                  </a:lnTo>
                  <a:lnTo>
                    <a:pt x="902146" y="31741"/>
                  </a:lnTo>
                  <a:cubicBezTo>
                    <a:pt x="902146" y="14211"/>
                    <a:pt x="887936" y="0"/>
                    <a:pt x="87040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pc="-5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26" name="Rectangle 225"/>
          <p:cNvSpPr/>
          <p:nvPr/>
        </p:nvSpPr>
        <p:spPr bwMode="auto">
          <a:xfrm>
            <a:off x="0" y="5651295"/>
            <a:ext cx="12436475" cy="13432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9667724" y="6115958"/>
            <a:ext cx="2515373" cy="413904"/>
            <a:chOff x="10430206" y="6488311"/>
            <a:chExt cx="1506000" cy="247812"/>
          </a:xfrm>
          <a:solidFill>
            <a:srgbClr val="0078D7"/>
          </a:solidFill>
        </p:grpSpPr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1742539" y="6488311"/>
              <a:ext cx="193667" cy="247812"/>
            </a:xfrm>
            <a:custGeom>
              <a:avLst/>
              <a:gdLst>
                <a:gd name="T0" fmla="*/ 211 w 248"/>
                <a:gd name="T1" fmla="*/ 220 h 317"/>
                <a:gd name="T2" fmla="*/ 164 w 248"/>
                <a:gd name="T3" fmla="*/ 189 h 317"/>
                <a:gd name="T4" fmla="*/ 164 w 248"/>
                <a:gd name="T5" fmla="*/ 168 h 317"/>
                <a:gd name="T6" fmla="*/ 179 w 248"/>
                <a:gd name="T7" fmla="*/ 132 h 317"/>
                <a:gd name="T8" fmla="*/ 185 w 248"/>
                <a:gd name="T9" fmla="*/ 129 h 317"/>
                <a:gd name="T10" fmla="*/ 192 w 248"/>
                <a:gd name="T11" fmla="*/ 109 h 317"/>
                <a:gd name="T12" fmla="*/ 185 w 248"/>
                <a:gd name="T13" fmla="*/ 102 h 317"/>
                <a:gd name="T14" fmla="*/ 186 w 248"/>
                <a:gd name="T15" fmla="*/ 45 h 317"/>
                <a:gd name="T16" fmla="*/ 124 w 248"/>
                <a:gd name="T17" fmla="*/ 0 h 317"/>
                <a:gd name="T18" fmla="*/ 63 w 248"/>
                <a:gd name="T19" fmla="*/ 45 h 317"/>
                <a:gd name="T20" fmla="*/ 63 w 248"/>
                <a:gd name="T21" fmla="*/ 102 h 317"/>
                <a:gd name="T22" fmla="*/ 57 w 248"/>
                <a:gd name="T23" fmla="*/ 109 h 317"/>
                <a:gd name="T24" fmla="*/ 65 w 248"/>
                <a:gd name="T25" fmla="*/ 129 h 317"/>
                <a:gd name="T26" fmla="*/ 69 w 248"/>
                <a:gd name="T27" fmla="*/ 132 h 317"/>
                <a:gd name="T28" fmla="*/ 85 w 248"/>
                <a:gd name="T29" fmla="*/ 168 h 317"/>
                <a:gd name="T30" fmla="*/ 85 w 248"/>
                <a:gd name="T31" fmla="*/ 189 h 317"/>
                <a:gd name="T32" fmla="*/ 38 w 248"/>
                <a:gd name="T33" fmla="*/ 220 h 317"/>
                <a:gd name="T34" fmla="*/ 6 w 248"/>
                <a:gd name="T35" fmla="*/ 286 h 317"/>
                <a:gd name="T36" fmla="*/ 124 w 248"/>
                <a:gd name="T37" fmla="*/ 316 h 317"/>
                <a:gd name="T38" fmla="*/ 242 w 248"/>
                <a:gd name="T39" fmla="*/ 286 h 317"/>
                <a:gd name="T40" fmla="*/ 211 w 248"/>
                <a:gd name="T41" fmla="*/ 22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8" h="317">
                  <a:moveTo>
                    <a:pt x="211" y="220"/>
                  </a:moveTo>
                  <a:cubicBezTo>
                    <a:pt x="191" y="217"/>
                    <a:pt x="164" y="197"/>
                    <a:pt x="164" y="189"/>
                  </a:cubicBezTo>
                  <a:cubicBezTo>
                    <a:pt x="164" y="168"/>
                    <a:pt x="164" y="168"/>
                    <a:pt x="164" y="168"/>
                  </a:cubicBezTo>
                  <a:cubicBezTo>
                    <a:pt x="164" y="160"/>
                    <a:pt x="174" y="145"/>
                    <a:pt x="179" y="132"/>
                  </a:cubicBezTo>
                  <a:cubicBezTo>
                    <a:pt x="179" y="131"/>
                    <a:pt x="182" y="132"/>
                    <a:pt x="185" y="129"/>
                  </a:cubicBezTo>
                  <a:cubicBezTo>
                    <a:pt x="190" y="123"/>
                    <a:pt x="190" y="113"/>
                    <a:pt x="192" y="109"/>
                  </a:cubicBezTo>
                  <a:cubicBezTo>
                    <a:pt x="193" y="103"/>
                    <a:pt x="185" y="102"/>
                    <a:pt x="185" y="102"/>
                  </a:cubicBezTo>
                  <a:cubicBezTo>
                    <a:pt x="185" y="102"/>
                    <a:pt x="191" y="67"/>
                    <a:pt x="186" y="45"/>
                  </a:cubicBezTo>
                  <a:cubicBezTo>
                    <a:pt x="179" y="15"/>
                    <a:pt x="140" y="0"/>
                    <a:pt x="124" y="0"/>
                  </a:cubicBezTo>
                  <a:cubicBezTo>
                    <a:pt x="109" y="0"/>
                    <a:pt x="70" y="15"/>
                    <a:pt x="63" y="45"/>
                  </a:cubicBezTo>
                  <a:cubicBezTo>
                    <a:pt x="57" y="67"/>
                    <a:pt x="63" y="102"/>
                    <a:pt x="63" y="102"/>
                  </a:cubicBezTo>
                  <a:cubicBezTo>
                    <a:pt x="63" y="102"/>
                    <a:pt x="56" y="103"/>
                    <a:pt x="57" y="109"/>
                  </a:cubicBezTo>
                  <a:cubicBezTo>
                    <a:pt x="58" y="113"/>
                    <a:pt x="60" y="123"/>
                    <a:pt x="65" y="129"/>
                  </a:cubicBezTo>
                  <a:cubicBezTo>
                    <a:pt x="67" y="132"/>
                    <a:pt x="69" y="131"/>
                    <a:pt x="69" y="132"/>
                  </a:cubicBezTo>
                  <a:cubicBezTo>
                    <a:pt x="74" y="145"/>
                    <a:pt x="85" y="160"/>
                    <a:pt x="85" y="168"/>
                  </a:cubicBezTo>
                  <a:cubicBezTo>
                    <a:pt x="85" y="189"/>
                    <a:pt x="85" y="189"/>
                    <a:pt x="85" y="189"/>
                  </a:cubicBezTo>
                  <a:cubicBezTo>
                    <a:pt x="85" y="197"/>
                    <a:pt x="57" y="217"/>
                    <a:pt x="38" y="220"/>
                  </a:cubicBezTo>
                  <a:cubicBezTo>
                    <a:pt x="12" y="224"/>
                    <a:pt x="0" y="242"/>
                    <a:pt x="6" y="286"/>
                  </a:cubicBezTo>
                  <a:cubicBezTo>
                    <a:pt x="9" y="308"/>
                    <a:pt x="66" y="317"/>
                    <a:pt x="124" y="316"/>
                  </a:cubicBezTo>
                  <a:cubicBezTo>
                    <a:pt x="181" y="317"/>
                    <a:pt x="239" y="308"/>
                    <a:pt x="242" y="286"/>
                  </a:cubicBezTo>
                  <a:cubicBezTo>
                    <a:pt x="248" y="242"/>
                    <a:pt x="236" y="224"/>
                    <a:pt x="211" y="2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>
                <a:solidFill>
                  <a:srgbClr val="FFFFFF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0430206" y="6547208"/>
              <a:ext cx="1290947" cy="116091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r" defTabSz="932394">
                <a:lnSpc>
                  <a:spcPct val="90000"/>
                </a:lnSpc>
                <a:spcBef>
                  <a:spcPts val="612"/>
                </a:spcBef>
                <a:defRPr/>
              </a:pPr>
              <a:r>
                <a:rPr lang="en-US" sz="1400" b="1" dirty="0" smtClean="0">
                  <a:solidFill>
                    <a:srgbClr val="0078D7"/>
                  </a:solidFill>
                </a:rPr>
                <a:t>Identity Protection</a:t>
              </a:r>
              <a:endParaRPr lang="en-US" sz="1400" b="1" dirty="0">
                <a:solidFill>
                  <a:srgbClr val="0078D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8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494E-6 4.15343E-6 L 0.0369 4.15343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animBg="1"/>
      <p:bldP spid="137" grpId="0"/>
      <p:bldP spid="65" grpId="0" animBg="1"/>
      <p:bldP spid="148" grpId="0" animBg="1"/>
      <p:bldP spid="190" grpId="0" animBg="1"/>
    </p:bldLst>
  </p:timing>
</p:sld>
</file>

<file path=ppt/theme/theme1.xml><?xml version="1.0" encoding="utf-8"?>
<a:theme xmlns:a="http://schemas.openxmlformats.org/drawingml/2006/main" name="5-30610_Microsoft_Ignite_Keynote_Template">
  <a:themeElements>
    <a:clrScheme name="Ignite - Breakout - Gray Back">
      <a:dk1>
        <a:srgbClr val="000000"/>
      </a:dk1>
      <a:lt1>
        <a:srgbClr val="FFFFFF"/>
      </a:lt1>
      <a:dk2>
        <a:srgbClr val="505050"/>
      </a:dk2>
      <a:lt2>
        <a:srgbClr val="47D8FF"/>
      </a:lt2>
      <a:accent1>
        <a:srgbClr val="0078D7"/>
      </a:accent1>
      <a:accent2>
        <a:srgbClr val="5C2D91"/>
      </a:accent2>
      <a:accent3>
        <a:srgbClr val="B4009E"/>
      </a:accent3>
      <a:accent4>
        <a:srgbClr val="00BCF2"/>
      </a:accent4>
      <a:accent5>
        <a:srgbClr val="BAD80A"/>
      </a:accent5>
      <a:accent6>
        <a:srgbClr val="FF8C00"/>
      </a:accent6>
      <a:hlink>
        <a:srgbClr val="47D8FF"/>
      </a:hlink>
      <a:folHlink>
        <a:srgbClr val="47D8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398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16814">
                  <a:srgbClr val="FFFFFF"/>
                </a:gs>
                <a:gs pos="46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5_Breakout_Template_v02.potx" id="{DA6A3121-A306-4E81-BF43-CBCE095D8B76}" vid="{C3266B5A-74AF-44F8-8FA8-F258E4A695D4}"/>
    </a:ext>
  </a:extLst>
</a:theme>
</file>

<file path=ppt/theme/theme2.xml><?xml version="1.0" encoding="utf-8"?>
<a:theme xmlns:a="http://schemas.openxmlformats.org/drawingml/2006/main" name="WINDOWS 10 COLOR TEMPLATE">
  <a:themeElements>
    <a:clrScheme name="Custom 25">
      <a:dk1>
        <a:srgbClr val="FFFFFF"/>
      </a:dk1>
      <a:lt1>
        <a:srgbClr val="0078D7"/>
      </a:lt1>
      <a:dk2>
        <a:srgbClr val="002050"/>
      </a:dk2>
      <a:lt2>
        <a:srgbClr val="0078D7"/>
      </a:lt2>
      <a:accent1>
        <a:srgbClr val="FFFFFF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4B50"/>
      </a:accent5>
      <a:accent6>
        <a:srgbClr val="D83B01"/>
      </a:accent6>
      <a:hlink>
        <a:srgbClr val="BFBFBF"/>
      </a:hlink>
      <a:folHlink>
        <a:srgbClr val="A5A5A5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5 03 Windows 10 Commercial Template.potx" id="{8045957C-CEF4-4D96-A794-9D99C6C2499F}" vid="{23AC6FF8-3CED-4D82-B833-2F7E7DC97815}"/>
    </a:ext>
  </a:extLst>
</a:theme>
</file>

<file path=ppt/theme/theme3.xml><?xml version="1.0" encoding="utf-8"?>
<a:theme xmlns:a="http://schemas.openxmlformats.org/drawingml/2006/main" name="3_WINDOWS 10 COLOR TEMPLATE">
  <a:themeElements>
    <a:clrScheme name="Custom 25">
      <a:dk1>
        <a:srgbClr val="FFFFFF"/>
      </a:dk1>
      <a:lt1>
        <a:srgbClr val="0078D7"/>
      </a:lt1>
      <a:dk2>
        <a:srgbClr val="002050"/>
      </a:dk2>
      <a:lt2>
        <a:srgbClr val="0078D7"/>
      </a:lt2>
      <a:accent1>
        <a:srgbClr val="FFFFFF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4B50"/>
      </a:accent5>
      <a:accent6>
        <a:srgbClr val="D83B01"/>
      </a:accent6>
      <a:hlink>
        <a:srgbClr val="BFBFBF"/>
      </a:hlink>
      <a:folHlink>
        <a:srgbClr val="A5A5A5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5 03 Windows 10 Commercial Template.potx" id="{8045957C-CEF4-4D96-A794-9D99C6C2499F}" vid="{23AC6FF8-3CED-4D82-B833-2F7E7DC97815}"/>
    </a:ext>
  </a:extLst>
</a:theme>
</file>

<file path=ppt/theme/theme4.xml><?xml version="1.0" encoding="utf-8"?>
<a:theme xmlns:a="http://schemas.openxmlformats.org/drawingml/2006/main" name="2_WINDOWS 10 COLOR TEMPLATE">
  <a:themeElements>
    <a:clrScheme name="MSVID Blue Brand template_10-14">
      <a:dk1>
        <a:srgbClr val="505050"/>
      </a:dk1>
      <a:lt1>
        <a:srgbClr val="FFFFFF"/>
      </a:lt1>
      <a:dk2>
        <a:srgbClr val="0078D7"/>
      </a:dk2>
      <a:lt2>
        <a:srgbClr val="CDF4FF"/>
      </a:lt2>
      <a:accent1>
        <a:srgbClr val="002050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4B50"/>
      </a:accent5>
      <a:accent6>
        <a:srgbClr val="D83B01"/>
      </a:accent6>
      <a:hlink>
        <a:srgbClr val="CDF4FF"/>
      </a:hlink>
      <a:folHlink>
        <a:srgbClr val="CDF4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7A8D359-2C75-4712-B142-A31CF0C28EAF}" vid="{E296AF94-AFD6-4423-A2D0-16DBF4965041}"/>
    </a:ext>
  </a:extLst>
</a:theme>
</file>

<file path=ppt/theme/theme5.xml><?xml version="1.0" encoding="utf-8"?>
<a:theme xmlns:a="http://schemas.openxmlformats.org/drawingml/2006/main" name="4_WINDOWS 10 COLOR TEMPLATE">
  <a:themeElements>
    <a:clrScheme name="Custom 25">
      <a:dk1>
        <a:srgbClr val="FFFFFF"/>
      </a:dk1>
      <a:lt1>
        <a:srgbClr val="0078D7"/>
      </a:lt1>
      <a:dk2>
        <a:srgbClr val="002050"/>
      </a:dk2>
      <a:lt2>
        <a:srgbClr val="0078D7"/>
      </a:lt2>
      <a:accent1>
        <a:srgbClr val="FFFFFF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4B50"/>
      </a:accent5>
      <a:accent6>
        <a:srgbClr val="D83B01"/>
      </a:accent6>
      <a:hlink>
        <a:srgbClr val="BFBFBF"/>
      </a:hlink>
      <a:folHlink>
        <a:srgbClr val="A5A5A5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5 03 Windows 10 Commercial Template.potx" id="{8045957C-CEF4-4D96-A794-9D99C6C2499F}" vid="{23AC6FF8-3CED-4D82-B833-2F7E7DC97815}"/>
    </a:ext>
  </a:extLst>
</a:theme>
</file>

<file path=ppt/theme/theme6.xml><?xml version="1.0" encoding="utf-8"?>
<a:theme xmlns:a="http://schemas.openxmlformats.org/drawingml/2006/main" name="5_WINDOWS 10 COLOR TEMPLATE">
  <a:themeElements>
    <a:clrScheme name="MSVID Blue Brand template_10-14">
      <a:dk1>
        <a:srgbClr val="505050"/>
      </a:dk1>
      <a:lt1>
        <a:srgbClr val="FFFFFF"/>
      </a:lt1>
      <a:dk2>
        <a:srgbClr val="0078D7"/>
      </a:dk2>
      <a:lt2>
        <a:srgbClr val="CDF4FF"/>
      </a:lt2>
      <a:accent1>
        <a:srgbClr val="002050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4B50"/>
      </a:accent5>
      <a:accent6>
        <a:srgbClr val="D83B01"/>
      </a:accent6>
      <a:hlink>
        <a:srgbClr val="CDF4FF"/>
      </a:hlink>
      <a:folHlink>
        <a:srgbClr val="CDF4F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7A8D359-2C75-4712-B142-A31CF0C28EAF}" vid="{E296AF94-AFD6-4423-A2D0-16DBF496504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9a868b2ee15488883f623ae5237ecae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McCormick Place</TermName>
          <TermId xmlns="http://schemas.microsoft.com/office/infopath/2007/PartnerControls">f42e8eaa-659e-42d3-85a5-a4ea6b6d2ed7</TermId>
        </TermInfo>
      </Terms>
    </h9a868b2ee15488883f623ae5237ecae>
    <k62f7d35b80b40fb8c27985e50b34fcd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</TermName>
          <TermId xmlns="http://schemas.microsoft.com/office/infopath/2007/PartnerControls">9323c522-fe4b-4922-816b-10a1920d7afb</TermId>
        </TermInfo>
      </Terms>
    </k62f7d35b80b40fb8c27985e50b34fcd>
    <LikesCount xmlns="http://schemas.microsoft.com/sharepoint/v3" xsi:nil="true"/>
    <pfbfa50075a04958bd8757dc155d3e08 xmlns="12a172fe-0250-434a-85cf-03b10810c5e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Chicago</TermName>
          <TermId xmlns="http://schemas.microsoft.com/office/infopath/2007/PartnerControls">b2ea4b94-6e68-4e03-872e-ca2dcc35a47e</TermId>
        </TermInfo>
      </Terms>
    </pfbfa50075a04958bd8757dc155d3e08>
    <Presentation_x0020_Date xmlns="12a172fe-0250-434a-85cf-03b10810c5e5">2015-05-04T00:00:00-05:00</Presentation_x0020_Date>
    <o72fbe6ee5ae4131af0832c08ec51202 xmlns="12a172fe-0250-434a-85cf-03b10810c5e5">
      <Terms xmlns="http://schemas.microsoft.com/office/infopath/2007/PartnerControls"/>
    </o72fbe6ee5ae4131af0832c08ec51202>
    <Event_x0020_Start_x0020_Date xmlns="12a172fe-0250-434a-85cf-03b10810c5e5">2015-05-04T07:00:00+00:00</Event_x0020_Start_x0020_Date>
    <MS_x0020_Content_x0020_Owner xmlns="12a172fe-0250-434a-85cf-03b10810c5e5">
      <UserInfo>
        <DisplayName/>
        <AccountId xsi:nil="true"/>
        <AccountType/>
      </UserInfo>
    </MS_x0020_Content_x0020_Owner>
    <MS_x0020_Speaker xmlns="12a172fe-0250-434a-85cf-03b10810c5e5">
      <UserInfo>
        <DisplayName/>
        <AccountId xsi:nil="true"/>
        <AccountType/>
      </UserInfo>
    </MS_x0020_Speaker>
    <External_x0020_Speaker xmlns="12a172fe-0250-434a-85cf-03b10810c5e5">Jim Alkove; Peter Dawoud Shenouda Dawoud; Yogesh Mehta</External_x0020_Speaker>
    <Session_x0020_Code xmlns="12a172fe-0250-434a-85cf-03b10810c5e5">FND2901</Session_x0020_Code>
    <le8386062bd54e24a95c83b32ccbdb34 xmlns="12a172fe-0250-434a-85cf-03b10810c5e5">
      <Terms xmlns="http://schemas.microsoft.com/office/infopath/2007/PartnerControls"/>
    </le8386062bd54e24a95c83b32ccbdb34>
    <j4d4d959795b4220a289a041ed046605 xmlns="12a172fe-0250-434a-85cf-03b10810c5e5">
      <Terms xmlns="http://schemas.microsoft.com/office/infopath/2007/PartnerControls"/>
    </j4d4d959795b4220a289a041ed046605>
    <Event_x0020_End_x0020_Date xmlns="12a172fe-0250-434a-85cf-03b10810c5e5">2015-05-08T07:00:00+00:00</Event_x0020_End_x0020_Date>
    <TaxKeywordTaxHTField xmlns="230e9df3-be65-4c73-a93b-d1236ebd677e">
      <Terms xmlns="http://schemas.microsoft.com/office/infopath/2007/PartnerControls">
        <TermInfo xmlns="http://schemas.microsoft.com/office/infopath/2007/PartnerControls">
          <TermName xmlns="http://schemas.microsoft.com/office/infopath/2007/PartnerControls">Microsoft Ignite 2015</TermName>
          <TermId xmlns="http://schemas.microsoft.com/office/infopath/2007/PartnerControls">9eb2896f-7457-4443-a47b-f60d2d30355c</TermId>
        </TermInfo>
      </Terms>
    </TaxKeywordTaxHTField>
    <TaxCatchAll xmlns="230e9df3-be65-4c73-a93b-d1236ebd677e">
      <Value>41</Value>
      <Value>44</Value>
      <Value>43</Value>
      <Value>42</Value>
    </TaxCatchAll>
    <eb9cf3a3af7b473faa5c9c98148a90a4 xmlns="12a172fe-0250-434a-85cf-03b10810c5e5">
      <Terms xmlns="http://schemas.microsoft.com/office/infopath/2007/PartnerControls"/>
    </eb9cf3a3af7b473faa5c9c98148a90a4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sDoc" ma:contentTypeID="0x01010046EBBE4F454C2C47A5E89CD935B1FC7800E83BCD34BAE21044A0567CF64FDFDE54" ma:contentTypeVersion="3" ma:contentTypeDescription="Create a new document." ma:contentTypeScope="" ma:versionID="ad0318b59f0baaa5619a87a276b8590a">
  <xsd:schema xmlns:xsd="http://www.w3.org/2001/XMLSchema" xmlns:xs="http://www.w3.org/2001/XMLSchema" xmlns:p="http://schemas.microsoft.com/office/2006/metadata/properties" xmlns:ns1="http://schemas.microsoft.com/sharepoint/v3" xmlns:ns2="12a172fe-0250-434a-85cf-03b10810c5e5" xmlns:ns3="230e9df3-be65-4c73-a93b-d1236ebd677e" targetNamespace="http://schemas.microsoft.com/office/2006/metadata/properties" ma:root="true" ma:fieldsID="26205b5b46d9ab9d881e0fa75366d1c2" ns1:_="" ns2:_="" ns3:_="">
    <xsd:import namespace="http://schemas.microsoft.com/sharepoint/v3"/>
    <xsd:import namespace="12a172fe-0250-434a-85cf-03b10810c5e5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k62f7d35b80b40fb8c27985e50b34fcd" minOccurs="0"/>
                <xsd:element ref="ns3:TaxCatchAll" minOccurs="0"/>
                <xsd:element ref="ns3:TaxCatchAllLabel" minOccurs="0"/>
                <xsd:element ref="ns2:pfbfa50075a04958bd8757dc155d3e08" minOccurs="0"/>
                <xsd:element ref="ns2:h9a868b2ee15488883f623ae5237ecae" minOccurs="0"/>
                <xsd:element ref="ns2:Event_x0020_Start_x0020_Date" minOccurs="0"/>
                <xsd:element ref="ns2:Event_x0020_End_x0020_Date" minOccurs="0"/>
                <xsd:element ref="ns2:Presentation_x0020_Date" minOccurs="0"/>
                <xsd:element ref="ns2:MS_x0020_Speaker" minOccurs="0"/>
                <xsd:element ref="ns2:External_x0020_Speaker" minOccurs="0"/>
                <xsd:element ref="ns2:o72fbe6ee5ae4131af0832c08ec51202" minOccurs="0"/>
                <xsd:element ref="ns2:eb9cf3a3af7b473faa5c9c98148a90a4" minOccurs="0"/>
                <xsd:element ref="ns2:Session_x0020_Code" minOccurs="0"/>
                <xsd:element ref="ns2:MS_x0020_Content_x0020_Owner" minOccurs="0"/>
                <xsd:element ref="ns2:le8386062bd54e24a95c83b32ccbdb34" minOccurs="0"/>
                <xsd:element ref="ns2:j4d4d959795b4220a289a041ed046605" minOccurs="0"/>
                <xsd:element ref="ns3:TaxKeywordTaxHTField" minOccurs="0"/>
                <xsd:element ref="ns1:AverageRating" minOccurs="0"/>
                <xsd:element ref="ns1:RatingCount" minOccurs="0"/>
                <xsd:element ref="ns1:Likes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33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RatingCount" ma:index="34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LikesCount" ma:index="35" nillable="true" ma:displayName="Number of Likes" ma:internalName="LikesCount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a172fe-0250-434a-85cf-03b10810c5e5" elementFormDefault="qualified">
    <xsd:import namespace="http://schemas.microsoft.com/office/2006/documentManagement/types"/>
    <xsd:import namespace="http://schemas.microsoft.com/office/infopath/2007/PartnerControls"/>
    <xsd:element name="k62f7d35b80b40fb8c27985e50b34fcd" ma:index="8" nillable="true" ma:taxonomy="true" ma:internalName="k62f7d35b80b40fb8c27985e50b34fcd" ma:taxonomyFieldName="Event_x0020_Name" ma:displayName="Event Name" ma:default="" ma:fieldId="{462f7d35-b80b-40fb-8c27-985e50b34fcd}" ma:sspId="e385fb40-52d4-4fae-9c5b-3e8ff8a5878e" ma:termSetId="32cfb7b5-aebe-4989-95ed-0d5619f5d6c0" ma:anchorId="eaa4d92a-3824-4a49-92be-7ef169e4e325" ma:open="false" ma:isKeyword="false">
      <xsd:complexType>
        <xsd:sequence>
          <xsd:element ref="pc:Terms" minOccurs="0" maxOccurs="1"/>
        </xsd:sequence>
      </xsd:complexType>
    </xsd:element>
    <xsd:element name="pfbfa50075a04958bd8757dc155d3e08" ma:index="12" nillable="true" ma:taxonomy="true" ma:internalName="pfbfa50075a04958bd8757dc155d3e08" ma:taxonomyFieldName="Event_x0020_Location" ma:displayName="Event Location" ma:default="" ma:fieldId="{9fbfa500-75a0-4958-bd87-57dc155d3e08}" ma:sspId="e385fb40-52d4-4fae-9c5b-3e8ff8a5878e" ma:termSetId="ff02addd-433e-4baa-a831-22be402789d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9a868b2ee15488883f623ae5237ecae" ma:index="14" nillable="true" ma:taxonomy="true" ma:internalName="h9a868b2ee15488883f623ae5237ecae" ma:taxonomyFieldName="Event_x0020_Venue" ma:displayName="Event Venue" ma:default="" ma:fieldId="{19a868b2-ee15-4888-83f6-23ae5237ecae}" ma:sspId="e385fb40-52d4-4fae-9c5b-3e8ff8a5878e" ma:termSetId="ff02addd-433e-4baa-a831-22be402789db" ma:anchorId="d989be80-0593-11e1-be50-0800200c9a66" ma:open="false" ma:isKeyword="false">
      <xsd:complexType>
        <xsd:sequence>
          <xsd:element ref="pc:Terms" minOccurs="0" maxOccurs="1"/>
        </xsd:sequence>
      </xsd:complexType>
    </xsd:element>
    <xsd:element name="Event_x0020_Start_x0020_Date" ma:index="16" nillable="true" ma:displayName="Event Start Date" ma:format="DateOnly" ma:internalName="Event_x0020_Start_x0020_Date">
      <xsd:simpleType>
        <xsd:restriction base="dms:DateTime"/>
      </xsd:simpleType>
    </xsd:element>
    <xsd:element name="Event_x0020_End_x0020_Date" ma:index="17" nillable="true" ma:displayName="Event End Date" ma:format="DateOnly" ma:internalName="Event_x0020_End_x0020_Date">
      <xsd:simpleType>
        <xsd:restriction base="dms:DateTime"/>
      </xsd:simpleType>
    </xsd:element>
    <xsd:element name="Presentation_x0020_Date" ma:index="18" nillable="true" ma:displayName="Presentation Date" ma:format="DateOnly" ma:internalName="Presentation_x0020_Date">
      <xsd:simpleType>
        <xsd:restriction base="dms:DateTime"/>
      </xsd:simpleType>
    </xsd:element>
    <xsd:element name="MS_x0020_Speaker" ma:index="19" nillable="true" ma:displayName="MS Speaker" ma:list="UserInfo" ma:SharePointGroup="0" ma:internalName="MS_x0020_Speaker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Speaker" ma:index="20" nillable="true" ma:displayName="External Speaker" ma:internalName="External_x0020_Speaker">
      <xsd:simpleType>
        <xsd:restriction base="dms:Text">
          <xsd:maxLength value="255"/>
        </xsd:restriction>
      </xsd:simpleType>
    </xsd:element>
    <xsd:element name="o72fbe6ee5ae4131af0832c08ec51202" ma:index="21" nillable="true" ma:taxonomy="true" ma:internalName="o72fbe6ee5ae4131af0832c08ec51202" ma:taxonomyFieldName="Product" ma:displayName="Product" ma:default="" ma:fieldId="{872fbe6e-e5ae-4131-af08-32c08ec51202}" ma:taxonomyMulti="true" ma:sspId="e385fb40-52d4-4fae-9c5b-3e8ff8a5878e" ma:termSetId="e8298524-23d5-441d-8e61-21bed1c2c47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9cf3a3af7b473faa5c9c98148a90a4" ma:index="23" nillable="true" ma:taxonomy="true" ma:internalName="eb9cf3a3af7b473faa5c9c98148a90a4" ma:taxonomyFieldName="Campaign" ma:displayName="Campaign" ma:default="" ma:fieldId="{eb9cf3a3-af7b-473f-aa5c-9c98148a90a4}" ma:sspId="e385fb40-52d4-4fae-9c5b-3e8ff8a5878e" ma:termSetId="eb6054b1-3a98-4c79-97b4-d20150dd266e" ma:anchorId="a7bf803d-fc4f-4bb4-903c-88e76437cc17" ma:open="false" ma:isKeyword="false">
      <xsd:complexType>
        <xsd:sequence>
          <xsd:element ref="pc:Terms" minOccurs="0" maxOccurs="1"/>
        </xsd:sequence>
      </xsd:complexType>
    </xsd:element>
    <xsd:element name="Session_x0020_Code" ma:index="25" nillable="true" ma:displayName="Session Code" ma:internalName="Session_x0020_Code">
      <xsd:simpleType>
        <xsd:restriction base="dms:Text">
          <xsd:maxLength value="255"/>
        </xsd:restriction>
      </xsd:simpleType>
    </xsd:element>
    <xsd:element name="MS_x0020_Content_x0020_Owner" ma:index="26" nillable="true" ma:displayName="MS Content Owner" ma:list="UserInfo" ma:SharePointGroup="0" ma:internalName="MS_x0020_Conten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e8386062bd54e24a95c83b32ccbdb34" ma:index="27" nillable="true" ma:taxonomy="true" ma:internalName="le8386062bd54e24a95c83b32ccbdb34" ma:taxonomyFieldName="Track" ma:displayName="Track" ma:default="" ma:fieldId="{5e838606-2bd5-4e24-a95c-83b32ccbdb34}" ma:sspId="e385fb40-52d4-4fae-9c5b-3e8ff8a5878e" ma:termSetId="043e2b11-12ce-49cc-a347-2f73f2b7fe4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4d4d959795b4220a289a041ed046605" ma:index="29" nillable="true" ma:taxonomy="true" ma:internalName="j4d4d959795b4220a289a041ed046605" ma:taxonomyFieldName="Audience1" ma:displayName="Audience" ma:default="" ma:fieldId="{34d4d959-795b-4220-a289-a041ed046605}" ma:sspId="e385fb40-52d4-4fae-9c5b-3e8ff8a5878e" ma:termSetId="02c0b350-7782-44ed-b079-a5ef0c1b9fe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hidden="true" ma:list="{5b797c71-5459-41dc-9095-63a63c56aa91}" ma:internalName="TaxCatchAll" ma:showField="CatchAllData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5b797c71-5459-41dc-9095-63a63c56aa91}" ma:internalName="TaxCatchAllLabel" ma:readOnly="true" ma:showField="CatchAllDataLabel" ma:web="12a172fe-0250-434a-85cf-03b10810c5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31" nillable="true" ma:taxonomy="true" ma:internalName="TaxKeywordTaxHTField" ma:taxonomyFieldName="TaxKeyword" ma:displayName="Enterprise Keywords" ma:fieldId="{23f27201-bee3-471e-b2e7-b64fd8b7ca38}" ma:taxonomyMulti="true" ma:sspId="e385fb40-52d4-4fae-9c5b-3e8ff8a5878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36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schemas.microsoft.com/office/2006/metadata/properties"/>
    <ds:schemaRef ds:uri="12a172fe-0250-434a-85cf-03b10810c5e5"/>
    <ds:schemaRef ds:uri="http://purl.org/dc/elements/1.1/"/>
    <ds:schemaRef ds:uri="http://schemas.microsoft.com/office/2006/documentManagement/types"/>
    <ds:schemaRef ds:uri="http://purl.org/dc/terms/"/>
    <ds:schemaRef ds:uri="http://schemas.microsoft.com/sharepoint/v3"/>
    <ds:schemaRef ds:uri="230e9df3-be65-4c73-a93b-d1236ebd677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0DEFCE-63D4-4F88-8228-705C0AA705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2a172fe-0250-434a-85cf-03b10810c5e5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Microsoft_Ignite_2015_Breakout_Template_v02</Template>
  <TotalTime>2</TotalTime>
  <Words>1656</Words>
  <Application>Microsoft Office PowerPoint</Application>
  <PresentationFormat>Custom</PresentationFormat>
  <Paragraphs>329</Paragraphs>
  <Slides>34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Arial</vt:lpstr>
      <vt:lpstr>Consolas</vt:lpstr>
      <vt:lpstr>Segoe UI</vt:lpstr>
      <vt:lpstr>Segoe UI Black</vt:lpstr>
      <vt:lpstr>Segoe UI Light</vt:lpstr>
      <vt:lpstr>Segoe UI Semibold</vt:lpstr>
      <vt:lpstr>Wingdings</vt:lpstr>
      <vt:lpstr>5-30610_Microsoft_Ignite_Keynote_Template</vt:lpstr>
      <vt:lpstr>WINDOWS 10 COLOR TEMPLATE</vt:lpstr>
      <vt:lpstr>3_WINDOWS 10 COLOR TEMPLATE</vt:lpstr>
      <vt:lpstr>2_WINDOWS 10 COLOR TEMPLATE</vt:lpstr>
      <vt:lpstr>4_WINDOWS 10 COLOR TEMPLATE</vt:lpstr>
      <vt:lpstr>5_WINDOWS 10 COLOR TEMPLATE</vt:lpstr>
      <vt:lpstr>Overview for Enterprise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Microsoft   Passport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Introducing  Windows Update  for Business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Deployment Choices</vt:lpstr>
      <vt:lpstr>Management choices</vt:lpstr>
      <vt:lpstr>PowerPoint Presentation</vt:lpstr>
      <vt:lpstr>Introducing the  Business Store</vt:lpstr>
      <vt:lpstr>PowerPoint Presentation</vt:lpstr>
      <vt:lpstr>This is what we hear your adoption needs are:</vt:lpstr>
      <vt:lpstr>PowerPoint Presentation</vt:lpstr>
      <vt:lpstr>Release Deployment Options</vt:lpstr>
      <vt:lpstr>Get ready for Windows 10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Windows 10 for Enterprises</dc:title>
  <dc:subject>Microsoft Ignite 2015</dc:subject>
  <dc:creator>Shows</dc:creator>
  <cp:keywords>Microsoft Ignite 2015</cp:keywords>
  <dc:description>Template: Mitchell Derrey, Silver Fox Productions
Formatting: 
Audience Type: Internal/External</dc:description>
  <cp:lastModifiedBy>Courtney Gitlitz</cp:lastModifiedBy>
  <cp:revision>3</cp:revision>
  <dcterms:created xsi:type="dcterms:W3CDTF">2015-05-04T22:42:43Z</dcterms:created>
  <dcterms:modified xsi:type="dcterms:W3CDTF">2015-05-06T13:58:45Z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0x01010046EBBE4F454C2C47A5E89CD935B1FC7800E83BCD34BAE21044A0567CF64FDFDE54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44;#McCormick Place|f42e8eaa-659e-42d3-85a5-a4ea6b6d2ed7</vt:lpwstr>
  </property>
  <property fmtid="{D5CDD505-2E9C-101B-9397-08002B2CF9AE}" pid="7" name="Track">
    <vt:lpwstr/>
  </property>
  <property fmtid="{D5CDD505-2E9C-101B-9397-08002B2CF9AE}" pid="8" name="Event Location">
    <vt:lpwstr>43;#Chicago|b2ea4b94-6e68-4e03-872e-ca2dcc35a47e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41;#Microsoft Ignite 2015|9eb2896f-7457-4443-a47b-f60d2d30355c</vt:lpwstr>
  </property>
  <property fmtid="{D5CDD505-2E9C-101B-9397-08002B2CF9AE}" pid="12" name="Audience1">
    <vt:lpwstr/>
  </property>
  <property fmtid="{D5CDD505-2E9C-101B-9397-08002B2CF9AE}" pid="13" name="Event Name">
    <vt:lpwstr>42;#Microsoft Ignite|9323c522-fe4b-4922-816b-10a1920d7afb</vt:lpwstr>
  </property>
</Properties>
</file>