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4.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5.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3.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4.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6.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67" r:id="rId4"/>
    <p:sldMasterId id="2147484306" r:id="rId5"/>
    <p:sldMasterId id="2147484332" r:id="rId6"/>
    <p:sldMasterId id="2147484352" r:id="rId7"/>
    <p:sldMasterId id="2147484365" r:id="rId8"/>
    <p:sldMasterId id="2147484381" r:id="rId9"/>
    <p:sldMasterId id="2147484393" r:id="rId10"/>
  </p:sldMasterIdLst>
  <p:notesMasterIdLst>
    <p:notesMasterId r:id="rId61"/>
  </p:notesMasterIdLst>
  <p:handoutMasterIdLst>
    <p:handoutMasterId r:id="rId62"/>
  </p:handoutMasterIdLst>
  <p:sldIdLst>
    <p:sldId id="1443" r:id="rId11"/>
    <p:sldId id="1444" r:id="rId12"/>
    <p:sldId id="1364" r:id="rId13"/>
    <p:sldId id="1396" r:id="rId14"/>
    <p:sldId id="1409" r:id="rId15"/>
    <p:sldId id="1365" r:id="rId16"/>
    <p:sldId id="1420" r:id="rId17"/>
    <p:sldId id="1407" r:id="rId18"/>
    <p:sldId id="1399" r:id="rId19"/>
    <p:sldId id="1432" r:id="rId20"/>
    <p:sldId id="1431" r:id="rId21"/>
    <p:sldId id="1433" r:id="rId22"/>
    <p:sldId id="1410" r:id="rId23"/>
    <p:sldId id="1367" r:id="rId24"/>
    <p:sldId id="1368" r:id="rId25"/>
    <p:sldId id="1369" r:id="rId26"/>
    <p:sldId id="1434" r:id="rId27"/>
    <p:sldId id="1373" r:id="rId28"/>
    <p:sldId id="1437" r:id="rId29"/>
    <p:sldId id="1438" r:id="rId30"/>
    <p:sldId id="1439" r:id="rId31"/>
    <p:sldId id="1440" r:id="rId32"/>
    <p:sldId id="1411" r:id="rId33"/>
    <p:sldId id="1385" r:id="rId34"/>
    <p:sldId id="1386" r:id="rId35"/>
    <p:sldId id="1387" r:id="rId36"/>
    <p:sldId id="1441" r:id="rId37"/>
    <p:sldId id="1442" r:id="rId38"/>
    <p:sldId id="1388" r:id="rId39"/>
    <p:sldId id="1419" r:id="rId40"/>
    <p:sldId id="1436" r:id="rId41"/>
    <p:sldId id="1412" r:id="rId42"/>
    <p:sldId id="1413" r:id="rId43"/>
    <p:sldId id="1422" r:id="rId44"/>
    <p:sldId id="1423" r:id="rId45"/>
    <p:sldId id="1424" r:id="rId46"/>
    <p:sldId id="1435" r:id="rId47"/>
    <p:sldId id="1390" r:id="rId48"/>
    <p:sldId id="1430" r:id="rId49"/>
    <p:sldId id="1425" r:id="rId50"/>
    <p:sldId id="1426" r:id="rId51"/>
    <p:sldId id="1428" r:id="rId52"/>
    <p:sldId id="1429" r:id="rId53"/>
    <p:sldId id="1395" r:id="rId54"/>
    <p:sldId id="1392" r:id="rId55"/>
    <p:sldId id="1393" r:id="rId56"/>
    <p:sldId id="1394" r:id="rId57"/>
    <p:sldId id="1445" r:id="rId58"/>
    <p:sldId id="1446" r:id="rId59"/>
    <p:sldId id="1447"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lor Template" id="{A073DAE3-B461-442F-A3D3-6642BD875E45}">
          <p14:sldIdLst>
            <p14:sldId id="1443"/>
            <p14:sldId id="1444"/>
            <p14:sldId id="1364"/>
            <p14:sldId id="1396"/>
            <p14:sldId id="1409"/>
            <p14:sldId id="1365"/>
            <p14:sldId id="1420"/>
            <p14:sldId id="1407"/>
            <p14:sldId id="1399"/>
            <p14:sldId id="1432"/>
            <p14:sldId id="1431"/>
            <p14:sldId id="1433"/>
            <p14:sldId id="1410"/>
            <p14:sldId id="1367"/>
            <p14:sldId id="1368"/>
            <p14:sldId id="1369"/>
            <p14:sldId id="1434"/>
            <p14:sldId id="1373"/>
            <p14:sldId id="1437"/>
            <p14:sldId id="1438"/>
            <p14:sldId id="1439"/>
            <p14:sldId id="1440"/>
            <p14:sldId id="1411"/>
            <p14:sldId id="1385"/>
            <p14:sldId id="1386"/>
            <p14:sldId id="1387"/>
            <p14:sldId id="1441"/>
            <p14:sldId id="1442"/>
            <p14:sldId id="1388"/>
            <p14:sldId id="1419"/>
            <p14:sldId id="1436"/>
            <p14:sldId id="1412"/>
            <p14:sldId id="1413"/>
            <p14:sldId id="1422"/>
            <p14:sldId id="1423"/>
            <p14:sldId id="1424"/>
            <p14:sldId id="1435"/>
            <p14:sldId id="1390"/>
            <p14:sldId id="1430"/>
            <p14:sldId id="1425"/>
            <p14:sldId id="1426"/>
            <p14:sldId id="1428"/>
            <p14:sldId id="1429"/>
            <p14:sldId id="1395"/>
            <p14:sldId id="1392"/>
            <p14:sldId id="1393"/>
            <p14:sldId id="1394"/>
          </p14:sldIdLst>
        </p14:section>
        <p14:section name="Untitled Section" id="{6EE8D481-0A79-4B7A-94A3-F3328510CF84}">
          <p14:sldIdLst>
            <p14:sldId id="1445"/>
            <p14:sldId id="1446"/>
            <p14:sldId id="1447"/>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cmAuthor>
  <p:cmAuthor id="3" name="Mary Feil-Jacobs" initials="MF" lastIdx="22" clrIdx="3">
    <p:extLst/>
  </p:cmAuthor>
  <p:cmAuthor id="4" name="Marissa" initials="M" lastIdx="13" clrIdx="4">
    <p:extLst>
      <p:ext uri="{19B8F6BF-5375-455C-9EA6-DF929625EA0E}">
        <p15:presenceInfo xmlns:p15="http://schemas.microsoft.com/office/powerpoint/2012/main" userId="Mariss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00"/>
    <a:srgbClr val="FD7808"/>
    <a:srgbClr val="D34305"/>
    <a:srgbClr val="85447C"/>
    <a:srgbClr val="002050"/>
    <a:srgbClr val="0078D7"/>
    <a:srgbClr val="FFFFFF"/>
    <a:srgbClr val="F5F2EF"/>
    <a:srgbClr val="0072C6"/>
    <a:srgbClr val="ADAD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65062" autoAdjust="0"/>
  </p:normalViewPr>
  <p:slideViewPr>
    <p:cSldViewPr>
      <p:cViewPr varScale="1">
        <p:scale>
          <a:sx n="49" d="100"/>
          <a:sy n="49" d="100"/>
        </p:scale>
        <p:origin x="1622" y="62"/>
      </p:cViewPr>
      <p:guideLst>
        <p:guide orient="horz" pos="2203"/>
        <p:guide pos="3917"/>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402"/>
    </p:cViewPr>
  </p:sorterViewPr>
  <p:notesViewPr>
    <p:cSldViewPr showGuides="1">
      <p:cViewPr varScale="1">
        <p:scale>
          <a:sx n="88" d="100"/>
          <a:sy n="88" d="100"/>
        </p:scale>
        <p:origin x="2964"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15-10-13T16:53:45.911" idx="1">
    <p:pos x="10" y="10"/>
    <p:text>Added the live video of the evolving desktop. When you put it in presentation mode, the Youtube video will play</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4" dt="2015-10-13T16:54:08.260" idx="2">
    <p:pos x="10" y="10"/>
    <p:text>Still thinking about this slide... ??? I am not sure what is the most compelling value prop for Office...</p:text>
    <p:extLst>
      <p:ext uri="{C676402C-5697-4E1C-873F-D02D1690AC5C}">
        <p15:threadingInfo xmlns:p15="http://schemas.microsoft.com/office/powerpoint/2012/main" timeZoneBias="420"/>
      </p:ext>
    </p:extLst>
  </p:cm>
  <p:cm authorId="4" dt="2015-10-13T16:57:39.791" idx="3">
    <p:pos x="125" y="125"/>
    <p:text>Added some notes</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4" dt="2015-10-14T16:11:36.480" idx="12">
    <p:pos x="10" y="10"/>
    <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4" dt="2015-10-14T10:58:55.986" idx="11">
    <p:pos x="10" y="10"/>
    <p:text>just a joke... but also not ?</p:text>
    <p:extLst>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11/19/2015 9:30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11/19/2015 9:30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589386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202047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FAC53B-8C49-4156-AE31-4D0CD70C7AA7}" type="slidenum">
              <a:rPr lang="en-US" smtClean="0"/>
              <a:t>23</a:t>
            </a:fld>
            <a:endParaRPr lang="en-US"/>
          </a:p>
        </p:txBody>
      </p:sp>
    </p:spTree>
    <p:extLst>
      <p:ext uri="{BB962C8B-B14F-4D97-AF65-F5344CB8AC3E}">
        <p14:creationId xmlns:p14="http://schemas.microsoft.com/office/powerpoint/2010/main" val="2841840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816523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7" name="Date Placeholder 6"/>
          <p:cNvSpPr>
            <a:spLocks noGrp="1"/>
          </p:cNvSpPr>
          <p:nvPr>
            <p:ph type="dt" idx="10"/>
          </p:nvPr>
        </p:nvSpPr>
        <p:spPr>
          <a:xfrm>
            <a:off x="3897313" y="0"/>
            <a:ext cx="2982912" cy="466725"/>
          </a:xfrm>
          <a:prstGeom prst="rect">
            <a:avLst/>
          </a:prstGeom>
        </p:spPr>
        <p:txBody>
          <a:bodyPr/>
          <a:lstStyle/>
          <a:p>
            <a:fld id="{1A92FBAD-3BF0-497D-B1B3-A5D17E8FFA70}" type="datetime1">
              <a:rPr lang="en-US" smtClean="0"/>
              <a:pPr/>
              <a:t>11/19/2015</a:t>
            </a:fld>
            <a:endParaRPr lang="en-US"/>
          </a:p>
        </p:txBody>
      </p:sp>
      <p:sp>
        <p:nvSpPr>
          <p:cNvPr id="8" name="Footer Placeholder 7"/>
          <p:cNvSpPr>
            <a:spLocks noGrp="1"/>
          </p:cNvSpPr>
          <p:nvPr>
            <p:ph type="ftr" sz="quarter" idx="11"/>
          </p:nvPr>
        </p:nvSpPr>
        <p:spPr>
          <a:xfrm>
            <a:off x="0" y="8829675"/>
            <a:ext cx="4127500" cy="466725"/>
          </a:xfrm>
          <a:prstGeom prst="rect">
            <a:avLst/>
          </a:prstGeom>
        </p:spPr>
        <p:txBody>
          <a:bodyPr/>
          <a:lstStyle/>
          <a:p>
            <a:r>
              <a:rPr lang="en-US" smtClean="0"/>
              <a:t>© 2015 Microsoft Corporation. All rights reserved. MICROSOFT MAKES NO WARRANTIES, EXPRESS, IMPLIED OR STATUTORY, AS TO THE INFORMATION IN THIS PRESENTATION</a:t>
            </a:r>
            <a:endParaRPr lang="en-US" dirty="0"/>
          </a:p>
        </p:txBody>
      </p:sp>
      <p:sp>
        <p:nvSpPr>
          <p:cNvPr id="9" name="Slide Number Placeholder 8"/>
          <p:cNvSpPr>
            <a:spLocks noGrp="1"/>
          </p:cNvSpPr>
          <p:nvPr>
            <p:ph type="sldNum" sz="quarter" idx="12"/>
          </p:nvPr>
        </p:nvSpPr>
        <p:spPr/>
        <p:txBody>
          <a:bodyPr/>
          <a:lstStyle/>
          <a:p>
            <a:fld id="{949570AB-282D-4F9A-AAF7-479BFA1C3732}" type="slidenum">
              <a:rPr lang="en-US" smtClean="0"/>
              <a:pPr/>
              <a:t>31</a:t>
            </a:fld>
            <a:endParaRPr lang="en-US"/>
          </a:p>
        </p:txBody>
      </p:sp>
      <p:sp>
        <p:nvSpPr>
          <p:cNvPr id="17" name="Slide Image Placeholder 16"/>
          <p:cNvSpPr>
            <a:spLocks noGrp="1" noRot="1" noChangeAspect="1"/>
          </p:cNvSpPr>
          <p:nvPr>
            <p:ph type="sldImg"/>
          </p:nvPr>
        </p:nvSpPr>
        <p:spPr>
          <a:xfrm>
            <a:off x="687388" y="890588"/>
            <a:ext cx="5507037" cy="3098800"/>
          </a:xfrm>
        </p:spPr>
      </p:sp>
    </p:spTree>
    <p:extLst>
      <p:ext uri="{BB962C8B-B14F-4D97-AF65-F5344CB8AC3E}">
        <p14:creationId xmlns:p14="http://schemas.microsoft.com/office/powerpoint/2010/main" val="2327033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890588"/>
            <a:ext cx="5507037" cy="3098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9570AB-282D-4F9A-AAF7-479BFA1C3732}" type="slidenum">
              <a:rPr kumimoji="0" lang="en-US" sz="1000" b="0" i="0" u="none" strike="noStrike" kern="1200" cap="none" spc="0" normalizeH="0" baseline="0" noProof="0" smtClean="0">
                <a:ln>
                  <a:noFill/>
                </a:ln>
                <a:solidFill>
                  <a:prstClr val="black"/>
                </a:solidFill>
                <a:effectLst/>
                <a:uLnTx/>
                <a:uFillTx/>
                <a:latin typeface="Segoe UI" panose="020B0502040204020203" pitchFamily="34" charset="0"/>
                <a:ea typeface="+mn-ea"/>
                <a:cs typeface="Segoe UI" panose="020B0502040204020203" pitchFamily="34" charset="0"/>
              </a:rPr>
              <a:pPr marL="0" marR="0" lvl="0" indent="0" algn="r" defTabSz="932742"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5" name="Footer Placeholder 4"/>
          <p:cNvSpPr>
            <a:spLocks noGrp="1"/>
          </p:cNvSpPr>
          <p:nvPr>
            <p:ph type="ftr" sz="quarter" idx="11"/>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prstClr val="black"/>
                </a:solidFill>
                <a:effectLst/>
                <a:uLnTx/>
                <a:uFillTx/>
                <a:latin typeface="Calibri"/>
                <a:ea typeface="+mn-ea"/>
                <a:cs typeface="+mn-cs"/>
              </a:rPr>
              <a:t>© 2015 Microsoft Corporation. All rights reserved. MICROSOFT MAKES NO WARRANTIES, EXPRESS, IMPLIED OR STATUTORY, AS TO THE INFORMATION IN THIS PRESENTATION</a:t>
            </a:r>
            <a:endParaRPr kumimoji="0" lang="en-US" sz="7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6C3280A-C270-4FD2-AEB3-DF8C9C146D35}" type="datetime1">
              <a:rPr kumimoji="0" lang="en-US" sz="1000" b="0" i="0" u="none" strike="noStrike" kern="1200" cap="none" spc="0" normalizeH="0" baseline="0" noProof="0" smtClean="0">
                <a:ln>
                  <a:noFill/>
                </a:ln>
                <a:solidFill>
                  <a:prstClr val="black"/>
                </a:solidFill>
                <a:effectLst/>
                <a:uLnTx/>
                <a:uFillTx/>
                <a:latin typeface="Segoe UI" panose="020B0502040204020203" pitchFamily="34" charset="0"/>
                <a:ea typeface="+mn-ea"/>
                <a:cs typeface="Segoe UI" panose="020B0502040204020203" pitchFamily="34" charset="0"/>
              </a:rPr>
              <a:pPr marL="0" marR="0" lvl="0" indent="0" algn="r" defTabSz="932742" rtl="0" eaLnBrk="1" fontAlgn="auto" latinLnBrk="0" hangingPunct="1">
                <a:lnSpc>
                  <a:spcPct val="100000"/>
                </a:lnSpc>
                <a:spcBef>
                  <a:spcPts val="0"/>
                </a:spcBef>
                <a:spcAft>
                  <a:spcPts val="0"/>
                </a:spcAft>
                <a:buClrTx/>
                <a:buSzTx/>
                <a:buFontTx/>
                <a:buNone/>
                <a:tabLst/>
                <a:defRPr/>
              </a:pPr>
              <a:t>11/19/2015</a:t>
            </a:fld>
            <a:endPar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2248341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890588"/>
            <a:ext cx="5507037" cy="3098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9570AB-282D-4F9A-AAF7-479BFA1C3732}" type="slidenum">
              <a:rPr kumimoji="0" lang="en-US" sz="1000" b="0" i="0" u="none" strike="noStrike" kern="1200" cap="none" spc="0" normalizeH="0" baseline="0" noProof="0" smtClean="0">
                <a:ln>
                  <a:noFill/>
                </a:ln>
                <a:solidFill>
                  <a:prstClr val="black"/>
                </a:solidFill>
                <a:effectLst/>
                <a:uLnTx/>
                <a:uFillTx/>
                <a:latin typeface="Segoe UI" panose="020B0502040204020203" pitchFamily="34" charset="0"/>
                <a:ea typeface="+mn-ea"/>
                <a:cs typeface="Segoe UI" panose="020B0502040204020203" pitchFamily="34" charset="0"/>
              </a:rPr>
              <a:pPr marL="0" marR="0" lvl="0" indent="0" algn="r" defTabSz="932742"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5" name="Footer Placeholder 4"/>
          <p:cNvSpPr>
            <a:spLocks noGrp="1"/>
          </p:cNvSpPr>
          <p:nvPr>
            <p:ph type="ftr" sz="quarter" idx="11"/>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prstClr val="black"/>
                </a:solidFill>
                <a:effectLst/>
                <a:uLnTx/>
                <a:uFillTx/>
                <a:latin typeface="Calibri"/>
                <a:ea typeface="+mn-ea"/>
                <a:cs typeface="+mn-cs"/>
              </a:rPr>
              <a:t>© 2015 Microsoft Corporation. All rights reserved. MICROSOFT MAKES NO WARRANTIES, EXPRESS, IMPLIED OR STATUTORY, AS TO THE INFORMATION IN THIS PRESENTATION</a:t>
            </a:r>
            <a:endParaRPr kumimoji="0" lang="en-US" sz="7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6C3280A-C270-4FD2-AEB3-DF8C9C146D35}" type="datetime1">
              <a:rPr kumimoji="0" lang="en-US" sz="1000" b="0" i="0" u="none" strike="noStrike" kern="1200" cap="none" spc="0" normalizeH="0" baseline="0" noProof="0" smtClean="0">
                <a:ln>
                  <a:noFill/>
                </a:ln>
                <a:solidFill>
                  <a:prstClr val="black"/>
                </a:solidFill>
                <a:effectLst/>
                <a:uLnTx/>
                <a:uFillTx/>
                <a:latin typeface="Segoe UI" panose="020B0502040204020203" pitchFamily="34" charset="0"/>
                <a:ea typeface="+mn-ea"/>
                <a:cs typeface="Segoe UI" panose="020B0502040204020203" pitchFamily="34" charset="0"/>
              </a:rPr>
              <a:pPr marL="0" marR="0" lvl="0" indent="0" algn="r" defTabSz="932742" rtl="0" eaLnBrk="1" fontAlgn="auto" latinLnBrk="0" hangingPunct="1">
                <a:lnSpc>
                  <a:spcPct val="100000"/>
                </a:lnSpc>
                <a:spcBef>
                  <a:spcPts val="0"/>
                </a:spcBef>
                <a:spcAft>
                  <a:spcPts val="0"/>
                </a:spcAft>
                <a:buClrTx/>
                <a:buSzTx/>
                <a:buFontTx/>
                <a:buNone/>
                <a:tabLst/>
                <a:defRPr/>
              </a:pPr>
              <a:t>11/19/2015</a:t>
            </a:fld>
            <a:endPar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789202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1857447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301334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417026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1489415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4015762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3758418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41</a:t>
            </a:fld>
            <a:endParaRPr lang="en-US" dirty="0"/>
          </a:p>
        </p:txBody>
      </p:sp>
    </p:spTree>
    <p:extLst>
      <p:ext uri="{BB962C8B-B14F-4D97-AF65-F5344CB8AC3E}">
        <p14:creationId xmlns:p14="http://schemas.microsoft.com/office/powerpoint/2010/main" val="2067223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Segoe UI" pitchFamily="34" charset="0"/>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80228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6165248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11/19/2015 9:30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6867723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Microsoft Ignite 2015</a:t>
            </a:r>
            <a:endParaRPr lang="en-US" dirty="0" smtClean="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latin typeface="Calibri"/>
              </a:rPr>
              <a:pPr/>
              <a:t>11/19/2015 9:30 AM</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49</a:t>
            </a:fld>
            <a:endParaRPr lang="en-US" dirty="0">
              <a:solidFill>
                <a:prstClr val="black"/>
              </a:solidFill>
              <a:latin typeface="Calibri"/>
            </a:endParaRPr>
          </a:p>
        </p:txBody>
      </p:sp>
    </p:spTree>
    <p:extLst>
      <p:ext uri="{BB962C8B-B14F-4D97-AF65-F5344CB8AC3E}">
        <p14:creationId xmlns:p14="http://schemas.microsoft.com/office/powerpoint/2010/main" val="2045683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029934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585239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2F2A89-4875-45E5-909C-AFCADB19694C}"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635882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37499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03FD98-CD5B-4ADD-8DA6-FE36A8C66EA7}" type="slidenum">
              <a:rPr kumimoji="0" lang="en-US" sz="1100"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100" b="0" i="0" u="none" strike="noStrike" kern="1200" cap="none" spc="0" normalizeH="0" baseline="0" noProof="0" dirty="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472152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8163" y="233363"/>
            <a:ext cx="3243262" cy="1825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0"/>
            <a:ext cx="3037840" cy="464820"/>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a:xfrm>
            <a:off x="0" y="8831580"/>
            <a:ext cx="6052312" cy="361897"/>
          </a:xfrm>
          <a:prstGeom prst="rect">
            <a:avLst/>
          </a:prstGeom>
        </p:spPr>
        <p:txBody>
          <a:bodyPr/>
          <a:lstStyle/>
          <a:p>
            <a:pPr defTabSz="931436"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36"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a:xfrm>
            <a:off x="3970938" y="0"/>
            <a:ext cx="3037840" cy="464820"/>
          </a:xfrm>
          <a:prstGeom prst="rect">
            <a:avLst/>
          </a:prstGeom>
        </p:spPr>
        <p:txBody>
          <a:bodyPr/>
          <a:lstStyle/>
          <a:p>
            <a:fld id="{8A432CA6-2C12-4343-9CA7-D295D581BFB4}" type="datetime1">
              <a:rPr lang="en-US" smtClean="0">
                <a:solidFill>
                  <a:prstClr val="black"/>
                </a:solidFill>
              </a:rPr>
              <a:pPr/>
              <a:t>11/19/2015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789726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11/19/2015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0571979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6.xml"/><Relationship Id="rId4" Type="http://schemas.openxmlformats.org/officeDocument/2006/relationships/image" Target="../media/image19.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5.xml"/><Relationship Id="rId4" Type="http://schemas.openxmlformats.org/officeDocument/2006/relationships/image" Target="../media/image19.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Master" Target="../slideMasters/slideMaster5.xml"/><Relationship Id="rId4" Type="http://schemas.openxmlformats.org/officeDocument/2006/relationships/image" Target="../media/image19.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6.xml"/><Relationship Id="rId4" Type="http://schemas.openxmlformats.org/officeDocument/2006/relationships/image" Target="../media/image19.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 screen">
    <p:bg>
      <p:bgPr>
        <a:solidFill>
          <a:srgbClr val="FF8C00"/>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852480" y="6030461"/>
            <a:ext cx="1097269" cy="209971"/>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242985" y="662653"/>
            <a:ext cx="10461592" cy="5205888"/>
          </a:xfrm>
          <a:prstGeom prst="rect">
            <a:avLst/>
          </a:prstGeom>
        </p:spPr>
      </p:pic>
    </p:spTree>
    <p:extLst>
      <p:ext uri="{BB962C8B-B14F-4D97-AF65-F5344CB8AC3E}">
        <p14:creationId xmlns:p14="http://schemas.microsoft.com/office/powerpoint/2010/main" val="1074341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FF8C00"/>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702" y="1759921"/>
            <a:ext cx="8046632" cy="1828786"/>
          </a:xfrm>
          <a:noFill/>
        </p:spPr>
        <p:txBody>
          <a:bodyPr lIns="146304" tIns="91440" rIns="146304" bIns="91440" anchor="t" anchorCtr="0"/>
          <a:lstStyle>
            <a:lvl1pPr>
              <a:defRPr sz="5400" spc="-100" baseline="0">
                <a:solidFill>
                  <a:schemeClr val="tx1"/>
                </a:solidFill>
              </a:defRPr>
            </a:lvl1pPr>
          </a:lstStyle>
          <a:p>
            <a:r>
              <a:rPr lang="en-US" dirty="0" smtClean="0"/>
              <a:t>Lorem ipsum</a:t>
            </a:r>
            <a:endParaRPr lang="en-US" dirty="0"/>
          </a:p>
        </p:txBody>
      </p:sp>
    </p:spTree>
    <p:extLst>
      <p:ext uri="{BB962C8B-B14F-4D97-AF65-F5344CB8AC3E}">
        <p14:creationId xmlns:p14="http://schemas.microsoft.com/office/powerpoint/2010/main" val="2575992805"/>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pic>
        <p:nvPicPr>
          <p:cNvPr id="8" name="Picture 7"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4342961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pic>
        <p:nvPicPr>
          <p:cNvPr id="5" name="Picture 4"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9992943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Demo slide">
    <p:bg>
      <p:bgPr>
        <a:solidFill>
          <a:srgbClr val="D34305"/>
        </a:solidFill>
        <a:effectLst/>
      </p:bgPr>
    </p:bg>
    <p:spTree>
      <p:nvGrpSpPr>
        <p:cNvPr id="1" name=""/>
        <p:cNvGrpSpPr/>
        <p:nvPr/>
      </p:nvGrpSpPr>
      <p:grpSpPr>
        <a:xfrm>
          <a:off x="0" y="0"/>
          <a:ext cx="0" cy="0"/>
          <a:chOff x="0" y="0"/>
          <a:chExt cx="0" cy="0"/>
        </a:xfrm>
      </p:grpSpPr>
      <p:pic>
        <p:nvPicPr>
          <p:cNvPr id="2" name="Picture 1" descr="104750_Speaker TemplateART_v01-04.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100" y="-119013"/>
            <a:ext cx="12538862" cy="7188403"/>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547805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_Demo slide">
    <p:bg>
      <p:bgPr>
        <a:solidFill>
          <a:srgbClr val="FEAC0B"/>
        </a:solidFill>
        <a:effectLst/>
      </p:bgPr>
    </p:bg>
    <p:spTree>
      <p:nvGrpSpPr>
        <p:cNvPr id="1" name=""/>
        <p:cNvGrpSpPr/>
        <p:nvPr/>
      </p:nvGrpSpPr>
      <p:grpSpPr>
        <a:xfrm>
          <a:off x="0" y="0"/>
          <a:ext cx="0" cy="0"/>
          <a:chOff x="0" y="0"/>
          <a:chExt cx="0" cy="0"/>
        </a:xfrm>
      </p:grpSpPr>
      <p:pic>
        <p:nvPicPr>
          <p:cNvPr id="2" name="Picture 1" descr="104750_Speaker TemplateART_v01-05.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418" y="-112814"/>
            <a:ext cx="12538862" cy="7188403"/>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8565054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Demo slide">
    <p:bg>
      <p:bgPr>
        <a:solidFill>
          <a:schemeClr val="bg1"/>
        </a:solidFill>
        <a:effectLst/>
      </p:bgPr>
    </p:bg>
    <p:spTree>
      <p:nvGrpSpPr>
        <p:cNvPr id="1" name=""/>
        <p:cNvGrpSpPr/>
        <p:nvPr/>
      </p:nvGrpSpPr>
      <p:grpSpPr>
        <a:xfrm>
          <a:off x="0" y="0"/>
          <a:ext cx="0" cy="0"/>
          <a:chOff x="0" y="0"/>
          <a:chExt cx="0" cy="0"/>
        </a:xfrm>
      </p:grpSpPr>
      <p:pic>
        <p:nvPicPr>
          <p:cNvPr id="2" name="Picture 1" descr="104750_Speaker TemplateART_v01-06.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131" y="-104877"/>
            <a:ext cx="12538862" cy="7188403"/>
          </a:xfrm>
          <a:prstGeom prst="rect">
            <a:avLst/>
          </a:prstGeom>
        </p:spPr>
      </p:pic>
      <p:sp>
        <p:nvSpPr>
          <p:cNvPr id="12" name="Text Placeholder 7"/>
          <p:cNvSpPr>
            <a:spLocks noGrp="1"/>
          </p:cNvSpPr>
          <p:nvPr>
            <p:ph type="body" sz="quarter" idx="10" hasCustomPrompt="1"/>
          </p:nvPr>
        </p:nvSpPr>
        <p:spPr>
          <a:xfrm>
            <a:off x="457597" y="1439924"/>
            <a:ext cx="11259044" cy="1865632"/>
          </a:xfrm>
          <a:ln>
            <a:solidFill>
              <a:srgbClr val="FFFFFF"/>
            </a:solidFill>
          </a:ln>
        </p:spPr>
        <p:txBody>
          <a:bodyPr anchor="ctr" anchorCtr="0">
            <a:noAutofit/>
          </a:bodyPr>
          <a:lstStyle>
            <a:lvl1pPr marL="0" indent="0">
              <a:buNone/>
              <a:defRPr sz="5400"/>
            </a:lvl1pPr>
            <a:lvl2pPr marL="621792" indent="0">
              <a:buNone/>
              <a:defRPr/>
            </a:lvl2pPr>
          </a:lstStyle>
          <a:p>
            <a:pPr lvl="0"/>
            <a:r>
              <a:rPr lang="en-US" dirty="0" smtClean="0"/>
              <a:t>Heading text</a:t>
            </a:r>
          </a:p>
        </p:txBody>
      </p:sp>
      <p:sp>
        <p:nvSpPr>
          <p:cNvPr id="13" name="Text Placeholder 7"/>
          <p:cNvSpPr>
            <a:spLocks noGrp="1"/>
          </p:cNvSpPr>
          <p:nvPr>
            <p:ph type="body" sz="quarter" idx="11" hasCustomPrompt="1"/>
          </p:nvPr>
        </p:nvSpPr>
        <p:spPr>
          <a:xfrm>
            <a:off x="457597" y="3454454"/>
            <a:ext cx="11259044" cy="2516981"/>
          </a:xfrm>
          <a:ln>
            <a:solidFill>
              <a:srgbClr val="FFFFFF"/>
            </a:solidFill>
          </a:ln>
        </p:spPr>
        <p:txBody>
          <a:bodyPr>
            <a:noAutofit/>
          </a:bodyPr>
          <a:lstStyle>
            <a:lvl1pPr marL="0" indent="0">
              <a:buNone/>
              <a:defRPr sz="3200"/>
            </a:lvl1pPr>
            <a:lvl2pPr marL="621792" indent="0">
              <a:buNone/>
              <a:defRPr/>
            </a:lvl2pPr>
          </a:lstStyle>
          <a:p>
            <a:pPr lvl="0"/>
            <a:r>
              <a:rPr lang="en-US" dirty="0" smtClean="0"/>
              <a:t>Body copy text</a:t>
            </a:r>
          </a:p>
        </p:txBody>
      </p:sp>
      <p:pic>
        <p:nvPicPr>
          <p:cNvPr id="6" name="Picture 5"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843044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pic>
        <p:nvPicPr>
          <p:cNvPr id="4" name="Picture 3" descr="104750_Speaker TemplateART_v01-02.png"/>
          <p:cNvPicPr>
            <a:picLocks noChangeAspect="1"/>
          </p:cNvPicPr>
          <p:nvPr userDrawn="1"/>
        </p:nvPicPr>
        <p:blipFill rotWithShape="1">
          <a:blip r:embed="rId2">
            <a:extLst>
              <a:ext uri="{28A0092B-C50C-407E-A947-70E740481C1C}">
                <a14:useLocalDpi xmlns:a14="http://schemas.microsoft.com/office/drawing/2010/main" val="0"/>
              </a:ext>
            </a:extLst>
          </a:blip>
          <a:srcRect l="690" t="23835" r="42830" b="15258"/>
          <a:stretch/>
        </p:blipFill>
        <p:spPr>
          <a:xfrm>
            <a:off x="-69712" y="-87572"/>
            <a:ext cx="12506187" cy="7169670"/>
          </a:xfrm>
          <a:prstGeom prst="rect">
            <a:avLst/>
          </a:prstGeom>
        </p:spPr>
      </p:pic>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3"/>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2093969350"/>
      </p:ext>
    </p:extLst>
  </p:cSld>
  <p:clrMapOvr>
    <a:masterClrMapping/>
  </p:clrMapOvr>
  <p:transition spd="slow">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pic>
        <p:nvPicPr>
          <p:cNvPr id="6" name="Picture 5" descr="104750_Speaker TemplateART_v01-06.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62" y="-108846"/>
            <a:ext cx="12538862" cy="7188403"/>
          </a:xfrm>
          <a:prstGeom prst="rect">
            <a:avLst/>
          </a:prstGeom>
        </p:spPr>
      </p:pic>
      <p:sp>
        <p:nvSpPr>
          <p:cNvPr id="2" name="Title 1"/>
          <p:cNvSpPr>
            <a:spLocks noGrp="1"/>
          </p:cNvSpPr>
          <p:nvPr>
            <p:ph type="title" hasCustomPrompt="1"/>
          </p:nvPr>
        </p:nvSpPr>
        <p:spPr>
          <a:xfrm>
            <a:off x="241573" y="184895"/>
            <a:ext cx="11922630" cy="1027956"/>
          </a:xfrm>
        </p:spPr>
        <p:txBody>
          <a:bodyPr/>
          <a:lstStyle>
            <a:lvl1pPr>
              <a:defRPr baseline="0"/>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3761051395"/>
      </p:ext>
    </p:extLst>
  </p:cSld>
  <p:clrMapOvr>
    <a:masterClrMapping/>
  </p:clrMapOvr>
  <p:transition spd="slow">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2" name="Picture 1" descr="104750_Speaker TemplateART_v01-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193" y="-103138"/>
            <a:ext cx="12538862" cy="7188403"/>
          </a:xfrm>
          <a:prstGeom prst="rect">
            <a:avLst/>
          </a:prstGeom>
        </p:spPr>
      </p:pic>
      <p:sp>
        <p:nvSpPr>
          <p:cNvPr id="11" name="Text Box 3"/>
          <p:cNvSpPr txBox="1">
            <a:spLocks noChangeArrowheads="1"/>
          </p:cNvSpPr>
          <p:nvPr userDrawn="1"/>
        </p:nvSpPr>
        <p:spPr bwMode="white">
          <a:xfrm>
            <a:off x="6434261" y="5404475"/>
            <a:ext cx="5404225" cy="1325162"/>
          </a:xfrm>
          <a:prstGeom prst="rect">
            <a:avLst/>
          </a:prstGeom>
          <a:noFill/>
          <a:ln w="12700">
            <a:noFill/>
            <a:miter lim="800000"/>
            <a:headEnd type="none" w="sm" len="sm"/>
            <a:tailEnd type="none" w="sm" len="sm"/>
          </a:ln>
          <a:effectLst/>
        </p:spPr>
        <p:txBody>
          <a:bodyPr vert="horz" wrap="square" lIns="248717" tIns="198973" rIns="248717" bIns="198973" numCol="1" anchor="t" anchorCtr="0" compatLnSpc="1">
            <a:prstTxWarp prst="textNoShape">
              <a:avLst/>
            </a:prstTxWarp>
            <a:spAutoFit/>
          </a:bodyPr>
          <a:lstStyle/>
          <a:p>
            <a:pPr algn="r" defTabSz="1267812" eaLnBrk="0" hangingPunct="0"/>
            <a:r>
              <a:rPr lang="en-US" sz="1000" dirty="0">
                <a:solidFill>
                  <a:srgbClr val="FFFFFF"/>
                </a:solidFill>
                <a:cs typeface="Segoe UI" pitchFamily="34" charset="0"/>
              </a:rPr>
              <a:t>© </a:t>
            </a:r>
            <a:r>
              <a:rPr lang="en-US" sz="1000" dirty="0" smtClean="0">
                <a:solidFill>
                  <a:srgbClr val="FFFFFF"/>
                </a:solidFill>
                <a:cs typeface="Segoe UI" pitchFamily="34" charset="0"/>
              </a:rPr>
              <a:t>2015 </a:t>
            </a:r>
            <a:r>
              <a:rPr lang="en-US" sz="1000" dirty="0">
                <a:solidFill>
                  <a:srgbClr val="FFFFFF"/>
                </a:solidFill>
                <a:cs typeface="Segoe UI" pitchFamily="34" charset="0"/>
              </a:rPr>
              <a:t>Microsoft Corporation. All rights reserved</a:t>
            </a:r>
            <a:r>
              <a:rPr lang="en-US" sz="1000" dirty="0" smtClean="0">
                <a:solidFill>
                  <a:srgbClr val="FFFFFF"/>
                </a:solidFill>
                <a:cs typeface="Segoe UI" pitchFamily="34" charset="0"/>
              </a:rPr>
              <a:t>.</a:t>
            </a:r>
          </a:p>
          <a:p>
            <a:pPr algn="r" defTabSz="1267914" eaLnBrk="0" hangingPunct="0"/>
            <a:r>
              <a:rPr lang="en-US" sz="1000" dirty="0" smtClean="0">
                <a:solidFill>
                  <a:srgbClr val="FFFFFF"/>
                </a:solidFill>
                <a:cs typeface="Segoe UI" pitchFamily="34" charset="0"/>
              </a:rPr>
              <a:t>Microsoft, Windows and other product names are or may be registered trademarks and/or trademarks in the U.S. and/or other countries.</a:t>
            </a:r>
          </a:p>
          <a:p>
            <a:pPr algn="r" defTabSz="1267914" eaLnBrk="0" hangingPunct="0"/>
            <a:r>
              <a:rPr lang="en-US" sz="1000" dirty="0" smtClean="0">
                <a:solidFill>
                  <a:srgbClr val="FFFFFF"/>
                </a:solidFill>
                <a:cs typeface="Segoe UI" pitchFamily="34" charset="0"/>
              </a:rPr>
              <a:t>MICROSOFT MAKES NO WARRANTIES, EXPRESS, IMPLIED OR STATUTORY, </a:t>
            </a:r>
            <a:br>
              <a:rPr lang="en-US" sz="1000" dirty="0" smtClean="0">
                <a:solidFill>
                  <a:srgbClr val="FFFFFF"/>
                </a:solidFill>
                <a:cs typeface="Segoe UI" pitchFamily="34" charset="0"/>
              </a:rPr>
            </a:br>
            <a:r>
              <a:rPr lang="en-US" sz="1000" dirty="0" smtClean="0">
                <a:solidFill>
                  <a:srgbClr val="FFFFFF"/>
                </a:solidFill>
                <a:cs typeface="Segoe UI" pitchFamily="34" charset="0"/>
              </a:rPr>
              <a:t>AS TO THE INFORMATION IN THIS PRESENTATION.</a:t>
            </a:r>
          </a:p>
          <a:p>
            <a:pPr algn="r" defTabSz="1267812" eaLnBrk="0" hangingPunct="0"/>
            <a:r>
              <a:rPr lang="en-US" sz="1000" dirty="0" smtClean="0">
                <a:gradFill>
                  <a:gsLst>
                    <a:gs pos="12389">
                      <a:srgbClr val="FFFFFF"/>
                    </a:gs>
                    <a:gs pos="54000">
                      <a:srgbClr val="FFFFFF"/>
                    </a:gs>
                  </a:gsLst>
                  <a:lin ang="5400000" scaled="0"/>
                </a:gradFill>
                <a:cs typeface="Segoe UI" pitchFamily="34" charset="0"/>
              </a:rPr>
              <a:t> </a:t>
            </a:r>
            <a:endParaRPr lang="en-US" sz="1000" dirty="0">
              <a:gradFill>
                <a:gsLst>
                  <a:gs pos="12389">
                    <a:srgbClr val="FFFFFF"/>
                  </a:gs>
                  <a:gs pos="54000">
                    <a:srgbClr val="FFFFFF"/>
                  </a:gs>
                </a:gsLst>
                <a:lin ang="5400000" scaled="0"/>
              </a:gradFill>
              <a:cs typeface="Segoe UI" pitchFamily="34" charset="0"/>
            </a:endParaRPr>
          </a:p>
        </p:txBody>
      </p:sp>
      <p:pic>
        <p:nvPicPr>
          <p:cNvPr id="8" name="Picture 7"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3406"/>
            <a:ext cx="6199627" cy="2280491"/>
          </a:xfrm>
          <a:prstGeom prst="rect">
            <a:avLst/>
          </a:prstGeom>
        </p:spPr>
      </p:pic>
    </p:spTree>
    <p:extLst>
      <p:ext uri="{BB962C8B-B14F-4D97-AF65-F5344CB8AC3E}">
        <p14:creationId xmlns:p14="http://schemas.microsoft.com/office/powerpoint/2010/main" val="3588705000"/>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6_Demo slide">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pic>
        <p:nvPicPr>
          <p:cNvPr id="9" name="Picture 8" descr="104750_Speaker TemplateART_v01-06.png"/>
          <p:cNvPicPr>
            <a:picLocks noChangeAspect="1"/>
          </p:cNvPicPr>
          <p:nvPr userDrawn="1"/>
        </p:nvPicPr>
        <p:blipFill rotWithShape="1">
          <a:blip r:embed="rId3">
            <a:extLst>
              <a:ext uri="{28A0092B-C50C-407E-A947-70E740481C1C}">
                <a14:useLocalDpi xmlns:a14="http://schemas.microsoft.com/office/drawing/2010/main" val="0"/>
              </a:ext>
            </a:extLst>
          </a:blip>
          <a:srcRect t="87640"/>
          <a:stretch/>
        </p:blipFill>
        <p:spPr>
          <a:xfrm>
            <a:off x="-51193" y="6202957"/>
            <a:ext cx="12538862" cy="888507"/>
          </a:xfrm>
          <a:prstGeom prst="rect">
            <a:avLst/>
          </a:prstGeom>
        </p:spPr>
      </p:pic>
      <p:sp>
        <p:nvSpPr>
          <p:cNvPr id="12" name="Text Placeholder 7"/>
          <p:cNvSpPr>
            <a:spLocks noGrp="1"/>
          </p:cNvSpPr>
          <p:nvPr>
            <p:ph type="body" sz="quarter" idx="10" hasCustomPrompt="1"/>
          </p:nvPr>
        </p:nvSpPr>
        <p:spPr>
          <a:xfrm>
            <a:off x="457597" y="1439924"/>
            <a:ext cx="11259044" cy="1865632"/>
          </a:xfrm>
          <a:ln>
            <a:solidFill>
              <a:srgbClr val="FFFFFF"/>
            </a:solidFill>
          </a:ln>
        </p:spPr>
        <p:txBody>
          <a:bodyPr anchor="ctr" anchorCtr="0">
            <a:noAutofit/>
          </a:bodyPr>
          <a:lstStyle>
            <a:lvl1pPr marL="0" indent="0">
              <a:buNone/>
              <a:defRPr sz="5400"/>
            </a:lvl1pPr>
            <a:lvl2pPr marL="621792" indent="0">
              <a:buNone/>
              <a:defRPr/>
            </a:lvl2pPr>
          </a:lstStyle>
          <a:p>
            <a:pPr lvl="0"/>
            <a:r>
              <a:rPr lang="en-US" dirty="0" smtClean="0"/>
              <a:t>Heading text</a:t>
            </a:r>
          </a:p>
        </p:txBody>
      </p:sp>
      <p:sp>
        <p:nvSpPr>
          <p:cNvPr id="13" name="Text Placeholder 7"/>
          <p:cNvSpPr>
            <a:spLocks noGrp="1"/>
          </p:cNvSpPr>
          <p:nvPr>
            <p:ph type="body" sz="quarter" idx="11" hasCustomPrompt="1"/>
          </p:nvPr>
        </p:nvSpPr>
        <p:spPr>
          <a:xfrm>
            <a:off x="457597" y="3454454"/>
            <a:ext cx="11259044" cy="2516981"/>
          </a:xfrm>
          <a:ln>
            <a:solidFill>
              <a:srgbClr val="FFFFFF"/>
            </a:solidFill>
          </a:ln>
        </p:spPr>
        <p:txBody>
          <a:bodyPr>
            <a:noAutofit/>
          </a:bodyPr>
          <a:lstStyle>
            <a:lvl1pPr marL="0" indent="0">
              <a:buNone/>
              <a:defRPr sz="3200"/>
            </a:lvl1pPr>
            <a:lvl2pPr marL="621792" indent="0">
              <a:buNone/>
              <a:defRPr/>
            </a:lvl2pPr>
          </a:lstStyle>
          <a:p>
            <a:pPr lvl="0"/>
            <a:r>
              <a:rPr lang="en-US" dirty="0" smtClean="0"/>
              <a:t>Body copy text</a:t>
            </a:r>
          </a:p>
        </p:txBody>
      </p:sp>
      <p:pic>
        <p:nvPicPr>
          <p:cNvPr id="8" name="Picture 7" descr="MSFT_logo_rgb_C-Wh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22704516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descr="104750_Speaker TemplateART_v0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53" y="-103138"/>
            <a:ext cx="12506186" cy="7169670"/>
          </a:xfrm>
          <a:prstGeom prst="rect">
            <a:avLst/>
          </a:prstGeom>
        </p:spPr>
      </p:pic>
      <p:sp>
        <p:nvSpPr>
          <p:cNvPr id="7" name="Rectangle 6"/>
          <p:cNvSpPr/>
          <p:nvPr userDrawn="1"/>
        </p:nvSpPr>
        <p:spPr>
          <a:xfrm>
            <a:off x="804879" y="3307134"/>
            <a:ext cx="4333238" cy="784830"/>
          </a:xfrm>
          <a:prstGeom prst="rect">
            <a:avLst/>
          </a:prstGeom>
        </p:spPr>
        <p:txBody>
          <a:bodyPr wrap="none" anchor="ctr">
            <a:spAutoFit/>
          </a:bodyPr>
          <a:lstStyle/>
          <a:p>
            <a:pPr marL="0" marR="0" lvl="0" indent="0" algn="r" defTabSz="1165834" rtl="0" eaLnBrk="1" fontAlgn="auto" latinLnBrk="0" hangingPunct="1">
              <a:lnSpc>
                <a:spcPct val="90000"/>
              </a:lnSpc>
              <a:spcBef>
                <a:spcPct val="0"/>
              </a:spcBef>
              <a:spcAft>
                <a:spcPts val="0"/>
              </a:spcAft>
              <a:buClrTx/>
              <a:buSzTx/>
              <a:buFontTx/>
              <a:buNone/>
              <a:tabLst/>
              <a:defRPr/>
            </a:pPr>
            <a:r>
              <a:rPr kumimoji="0" lang="en-US" sz="5000" b="0" i="0" u="none" strike="noStrike" kern="1200" cap="none" spc="-125" normalizeH="0" baseline="0" noProof="0" dirty="0" smtClean="0">
                <a:ln w="3175">
                  <a:noFill/>
                </a:ln>
                <a:gradFill>
                  <a:gsLst>
                    <a:gs pos="84066">
                      <a:srgbClr val="000000"/>
                    </a:gs>
                    <a:gs pos="57576">
                      <a:srgbClr val="000000"/>
                    </a:gs>
                  </a:gsLst>
                  <a:lin ang="5400000" scaled="0"/>
                </a:gradFill>
                <a:effectLst/>
                <a:uLnTx/>
                <a:uFillTx/>
                <a:latin typeface="Segoe UI Light"/>
                <a:ea typeface="+mn-ea"/>
                <a:cs typeface="Segoe UI" pitchFamily="34" charset="0"/>
              </a:rPr>
              <a:t>Spark the future.</a:t>
            </a:r>
            <a:endParaRPr kumimoji="0" lang="en-US" sz="5000" b="0" i="0" u="none" strike="noStrike" kern="1200" cap="none" spc="-125" normalizeH="0" baseline="0" noProof="0" dirty="0">
              <a:ln w="3175">
                <a:noFill/>
              </a:ln>
              <a:gradFill>
                <a:gsLst>
                  <a:gs pos="84066">
                    <a:srgbClr val="000000"/>
                  </a:gs>
                  <a:gs pos="57576">
                    <a:srgbClr val="000000"/>
                  </a:gs>
                </a:gsLst>
                <a:lin ang="5400000" scaled="0"/>
              </a:gradFill>
              <a:effectLst/>
              <a:uLnTx/>
              <a:uFillTx/>
              <a:latin typeface="Segoe UI Light"/>
              <a:ea typeface="+mn-ea"/>
              <a:cs typeface="Segoe UI" pitchFamily="34" charset="0"/>
            </a:endParaRPr>
          </a:p>
        </p:txBody>
      </p:sp>
      <p:pic>
        <p:nvPicPr>
          <p:cNvPr id="8" name="Picture 7" descr="Identlockup.png"/>
          <p:cNvPicPr>
            <a:picLocks noChangeAspect="1"/>
          </p:cNvPicPr>
          <p:nvPr userDrawn="1"/>
        </p:nvPicPr>
        <p:blipFill rotWithShape="1">
          <a:blip r:embed="rId3">
            <a:extLst>
              <a:ext uri="{28A0092B-C50C-407E-A947-70E740481C1C}">
                <a14:useLocalDpi xmlns:a14="http://schemas.microsoft.com/office/drawing/2010/main" val="0"/>
              </a:ext>
            </a:extLst>
          </a:blip>
          <a:srcRect b="42439"/>
          <a:stretch/>
        </p:blipFill>
        <p:spPr>
          <a:xfrm>
            <a:off x="2166317" y="4145334"/>
            <a:ext cx="2971800" cy="1210236"/>
          </a:xfrm>
          <a:prstGeom prst="rect">
            <a:avLst/>
          </a:prstGeom>
        </p:spPr>
      </p:pic>
      <p:pic>
        <p:nvPicPr>
          <p:cNvPr id="6" name="Picture 5" descr="MSFT_logo_rgb_C-Wh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3932322986"/>
      </p:ext>
    </p:extLst>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FF8C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08756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pic>
        <p:nvPicPr>
          <p:cNvPr id="4" name="Picture 3"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95510"/>
            <a:ext cx="12506186" cy="7169670"/>
          </a:xfrm>
          <a:prstGeom prst="rect">
            <a:avLst/>
          </a:prstGeom>
        </p:spPr>
      </p:pic>
      <p:sp>
        <p:nvSpPr>
          <p:cNvPr id="12" name="Title 1"/>
          <p:cNvSpPr>
            <a:spLocks noGrp="1"/>
          </p:cNvSpPr>
          <p:nvPr>
            <p:ph type="title" hasCustomPrompt="1"/>
          </p:nvPr>
        </p:nvSpPr>
        <p:spPr>
          <a:xfrm>
            <a:off x="458397" y="5006660"/>
            <a:ext cx="8304022" cy="877161"/>
          </a:xfrm>
          <a:solidFill>
            <a:srgbClr val="ED5F19"/>
          </a:solidFill>
        </p:spPr>
        <p:txBody>
          <a:bodyPr anchor="ctr" anchorCtr="0">
            <a:normAutofit/>
          </a:bodyPr>
          <a:lstStyle>
            <a:lvl1pPr algn="l">
              <a:defRPr sz="4400" b="0" cap="none">
                <a:solidFill>
                  <a:srgbClr val="FFFFFF"/>
                </a:solidFill>
              </a:defRPr>
            </a:lvl1pPr>
          </a:lstStyle>
          <a:p>
            <a:r>
              <a:rPr lang="en-US" dirty="0" smtClean="0"/>
              <a:t>Speaker name</a:t>
            </a:r>
            <a:endParaRPr lang="en-US" dirty="0"/>
          </a:p>
        </p:txBody>
      </p:sp>
      <p:sp>
        <p:nvSpPr>
          <p:cNvPr id="13" name="Text Placeholder 2"/>
          <p:cNvSpPr>
            <a:spLocks noGrp="1"/>
          </p:cNvSpPr>
          <p:nvPr>
            <p:ph type="body" idx="1" hasCustomPrompt="1"/>
          </p:nvPr>
        </p:nvSpPr>
        <p:spPr>
          <a:xfrm>
            <a:off x="458398" y="2504975"/>
            <a:ext cx="10167128" cy="2501685"/>
          </a:xfrm>
          <a:solidFill>
            <a:srgbClr val="C74405"/>
          </a:solidFill>
          <a:ln>
            <a:noFill/>
          </a:ln>
        </p:spPr>
        <p:txBody>
          <a:bodyPr anchor="t" anchorCtr="0">
            <a:normAutofit/>
          </a:bodyPr>
          <a:lstStyle>
            <a:lvl1pPr marL="0" indent="0">
              <a:lnSpc>
                <a:spcPct val="90000"/>
              </a:lnSpc>
              <a:buNone/>
              <a:defRPr sz="7300">
                <a:solidFill>
                  <a:schemeClr val="bg1"/>
                </a:solidFill>
              </a:defRPr>
            </a:lvl1pPr>
            <a:lvl2pPr marL="621792" indent="0">
              <a:buNone/>
              <a:defRPr sz="2400">
                <a:solidFill>
                  <a:schemeClr val="tx1">
                    <a:tint val="75000"/>
                  </a:schemeClr>
                </a:solidFill>
              </a:defRPr>
            </a:lvl2pPr>
            <a:lvl3pPr marL="1243584" indent="0">
              <a:buNone/>
              <a:defRPr sz="2200">
                <a:solidFill>
                  <a:schemeClr val="tx1">
                    <a:tint val="75000"/>
                  </a:schemeClr>
                </a:solidFill>
              </a:defRPr>
            </a:lvl3pPr>
            <a:lvl4pPr marL="1865376" indent="0">
              <a:buNone/>
              <a:defRPr sz="1900">
                <a:solidFill>
                  <a:schemeClr val="tx1">
                    <a:tint val="75000"/>
                  </a:schemeClr>
                </a:solidFill>
              </a:defRPr>
            </a:lvl4pPr>
            <a:lvl5pPr marL="2487168" indent="0">
              <a:buNone/>
              <a:defRPr sz="1900">
                <a:solidFill>
                  <a:schemeClr val="tx1">
                    <a:tint val="75000"/>
                  </a:schemeClr>
                </a:solidFill>
              </a:defRPr>
            </a:lvl5pPr>
            <a:lvl6pPr marL="3108960" indent="0">
              <a:buNone/>
              <a:defRPr sz="1900">
                <a:solidFill>
                  <a:schemeClr val="tx1">
                    <a:tint val="75000"/>
                  </a:schemeClr>
                </a:solidFill>
              </a:defRPr>
            </a:lvl6pPr>
            <a:lvl7pPr marL="3730752" indent="0">
              <a:buNone/>
              <a:defRPr sz="1900">
                <a:solidFill>
                  <a:schemeClr val="tx1">
                    <a:tint val="75000"/>
                  </a:schemeClr>
                </a:solidFill>
              </a:defRPr>
            </a:lvl7pPr>
            <a:lvl8pPr marL="4352544" indent="0">
              <a:buNone/>
              <a:defRPr sz="1900">
                <a:solidFill>
                  <a:schemeClr val="tx1">
                    <a:tint val="75000"/>
                  </a:schemeClr>
                </a:solidFill>
              </a:defRPr>
            </a:lvl8pPr>
            <a:lvl9pPr marL="4974336" indent="0">
              <a:buNone/>
              <a:defRPr sz="1900">
                <a:solidFill>
                  <a:schemeClr val="tx1">
                    <a:tint val="75000"/>
                  </a:schemeClr>
                </a:solidFill>
              </a:defRPr>
            </a:lvl9pPr>
          </a:lstStyle>
          <a:p>
            <a:pPr lvl="0"/>
            <a:r>
              <a:rPr lang="en-US" dirty="0" smtClean="0"/>
              <a:t>Session title</a:t>
            </a:r>
          </a:p>
        </p:txBody>
      </p:sp>
      <p:sp>
        <p:nvSpPr>
          <p:cNvPr id="15" name="Text Placeholder 14"/>
          <p:cNvSpPr>
            <a:spLocks noGrp="1"/>
          </p:cNvSpPr>
          <p:nvPr>
            <p:ph type="body" sz="quarter" idx="10" hasCustomPrompt="1"/>
          </p:nvPr>
        </p:nvSpPr>
        <p:spPr>
          <a:xfrm>
            <a:off x="8762419" y="5006660"/>
            <a:ext cx="1863107" cy="877161"/>
          </a:xfrm>
          <a:solidFill>
            <a:srgbClr val="FEC914"/>
          </a:solidFill>
        </p:spPr>
        <p:txBody>
          <a:bodyPr anchor="ctr" anchorCtr="0">
            <a:normAutofit/>
          </a:bodyPr>
          <a:lstStyle>
            <a:lvl1pPr marL="0" indent="0">
              <a:buNone/>
              <a:defRPr sz="4000">
                <a:solidFill>
                  <a:srgbClr val="FFFFFF"/>
                </a:solidFill>
              </a:defRPr>
            </a:lvl1pPr>
          </a:lstStyle>
          <a:p>
            <a:pPr lvl="0"/>
            <a:r>
              <a:rPr lang="en-US" dirty="0" smtClean="0"/>
              <a:t>ABC101</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22524144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pic>
        <p:nvPicPr>
          <p:cNvPr id="8" name="Picture 7"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41061297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pic>
        <p:nvPicPr>
          <p:cNvPr id="5" name="Picture 4"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4157816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_Demo slide">
    <p:bg>
      <p:bgPr>
        <a:solidFill>
          <a:srgbClr val="D34305"/>
        </a:solidFill>
        <a:effectLst/>
      </p:bgPr>
    </p:bg>
    <p:spTree>
      <p:nvGrpSpPr>
        <p:cNvPr id="1" name=""/>
        <p:cNvGrpSpPr/>
        <p:nvPr/>
      </p:nvGrpSpPr>
      <p:grpSpPr>
        <a:xfrm>
          <a:off x="0" y="0"/>
          <a:ext cx="0" cy="0"/>
          <a:chOff x="0" y="0"/>
          <a:chExt cx="0" cy="0"/>
        </a:xfrm>
      </p:grpSpPr>
      <p:pic>
        <p:nvPicPr>
          <p:cNvPr id="2" name="Picture 1" descr="104750_Speaker TemplateART_v01-04.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100" y="-119013"/>
            <a:ext cx="12538862" cy="7188403"/>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25043969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5_Demo slide">
    <p:bg>
      <p:bgPr>
        <a:solidFill>
          <a:srgbClr val="FEAC0B"/>
        </a:solidFill>
        <a:effectLst/>
      </p:bgPr>
    </p:bg>
    <p:spTree>
      <p:nvGrpSpPr>
        <p:cNvPr id="1" name=""/>
        <p:cNvGrpSpPr/>
        <p:nvPr/>
      </p:nvGrpSpPr>
      <p:grpSpPr>
        <a:xfrm>
          <a:off x="0" y="0"/>
          <a:ext cx="0" cy="0"/>
          <a:chOff x="0" y="0"/>
          <a:chExt cx="0" cy="0"/>
        </a:xfrm>
      </p:grpSpPr>
      <p:pic>
        <p:nvPicPr>
          <p:cNvPr id="2" name="Picture 1" descr="104750_Speaker TemplateART_v01-05.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418" y="-112814"/>
            <a:ext cx="12538862" cy="7188403"/>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62260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3_Demo slide">
    <p:bg>
      <p:bgPr>
        <a:solidFill>
          <a:schemeClr val="bg1"/>
        </a:solidFill>
        <a:effectLst/>
      </p:bgPr>
    </p:bg>
    <p:spTree>
      <p:nvGrpSpPr>
        <p:cNvPr id="1" name=""/>
        <p:cNvGrpSpPr/>
        <p:nvPr/>
      </p:nvGrpSpPr>
      <p:grpSpPr>
        <a:xfrm>
          <a:off x="0" y="0"/>
          <a:ext cx="0" cy="0"/>
          <a:chOff x="0" y="0"/>
          <a:chExt cx="0" cy="0"/>
        </a:xfrm>
      </p:grpSpPr>
      <p:pic>
        <p:nvPicPr>
          <p:cNvPr id="2" name="Picture 1" descr="104750_Speaker TemplateART_v01-06.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131" y="-104877"/>
            <a:ext cx="12538862" cy="7188403"/>
          </a:xfrm>
          <a:prstGeom prst="rect">
            <a:avLst/>
          </a:prstGeom>
        </p:spPr>
      </p:pic>
      <p:sp>
        <p:nvSpPr>
          <p:cNvPr id="12" name="Text Placeholder 7"/>
          <p:cNvSpPr>
            <a:spLocks noGrp="1"/>
          </p:cNvSpPr>
          <p:nvPr>
            <p:ph type="body" sz="quarter" idx="10" hasCustomPrompt="1"/>
          </p:nvPr>
        </p:nvSpPr>
        <p:spPr>
          <a:xfrm>
            <a:off x="457597" y="1439924"/>
            <a:ext cx="11259044" cy="1865632"/>
          </a:xfrm>
          <a:ln>
            <a:solidFill>
              <a:srgbClr val="FFFFFF"/>
            </a:solidFill>
          </a:ln>
        </p:spPr>
        <p:txBody>
          <a:bodyPr anchor="ctr" anchorCtr="0">
            <a:noAutofit/>
          </a:bodyPr>
          <a:lstStyle>
            <a:lvl1pPr marL="0" indent="0">
              <a:buNone/>
              <a:defRPr sz="5400"/>
            </a:lvl1pPr>
            <a:lvl2pPr marL="621792" indent="0">
              <a:buNone/>
              <a:defRPr/>
            </a:lvl2pPr>
          </a:lstStyle>
          <a:p>
            <a:pPr lvl="0"/>
            <a:r>
              <a:rPr lang="en-US" dirty="0" smtClean="0"/>
              <a:t>Heading text</a:t>
            </a:r>
          </a:p>
        </p:txBody>
      </p:sp>
      <p:sp>
        <p:nvSpPr>
          <p:cNvPr id="13" name="Text Placeholder 7"/>
          <p:cNvSpPr>
            <a:spLocks noGrp="1"/>
          </p:cNvSpPr>
          <p:nvPr>
            <p:ph type="body" sz="quarter" idx="11" hasCustomPrompt="1"/>
          </p:nvPr>
        </p:nvSpPr>
        <p:spPr>
          <a:xfrm>
            <a:off x="457597" y="3454454"/>
            <a:ext cx="11259044" cy="2516981"/>
          </a:xfrm>
          <a:ln>
            <a:solidFill>
              <a:srgbClr val="FFFFFF"/>
            </a:solidFill>
          </a:ln>
        </p:spPr>
        <p:txBody>
          <a:bodyPr>
            <a:noAutofit/>
          </a:bodyPr>
          <a:lstStyle>
            <a:lvl1pPr marL="0" indent="0">
              <a:buNone/>
              <a:defRPr sz="3200"/>
            </a:lvl1pPr>
            <a:lvl2pPr marL="621792" indent="0">
              <a:buNone/>
              <a:defRPr/>
            </a:lvl2pPr>
          </a:lstStyle>
          <a:p>
            <a:pPr lvl="0"/>
            <a:r>
              <a:rPr lang="en-US" dirty="0" smtClean="0"/>
              <a:t>Body copy text</a:t>
            </a:r>
          </a:p>
        </p:txBody>
      </p:sp>
      <p:pic>
        <p:nvPicPr>
          <p:cNvPr id="6" name="Picture 5"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25893063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pic>
        <p:nvPicPr>
          <p:cNvPr id="4" name="Picture 3" descr="104750_Speaker TemplateART_v01-02.png"/>
          <p:cNvPicPr>
            <a:picLocks noChangeAspect="1"/>
          </p:cNvPicPr>
          <p:nvPr userDrawn="1"/>
        </p:nvPicPr>
        <p:blipFill rotWithShape="1">
          <a:blip r:embed="rId2">
            <a:extLst>
              <a:ext uri="{28A0092B-C50C-407E-A947-70E740481C1C}">
                <a14:useLocalDpi xmlns:a14="http://schemas.microsoft.com/office/drawing/2010/main" val="0"/>
              </a:ext>
            </a:extLst>
          </a:blip>
          <a:srcRect l="690" t="23835" r="42830" b="15258"/>
          <a:stretch/>
        </p:blipFill>
        <p:spPr>
          <a:xfrm>
            <a:off x="-69712" y="-87572"/>
            <a:ext cx="12506187" cy="7169670"/>
          </a:xfrm>
          <a:prstGeom prst="rect">
            <a:avLst/>
          </a:prstGeom>
        </p:spPr>
      </p:pic>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3"/>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687748303"/>
      </p:ext>
    </p:extLst>
  </p:cSld>
  <p:clrMapOvr>
    <a:masterClrMapping/>
  </p:clrMapOvr>
  <p:transition spd="slow">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pic>
        <p:nvPicPr>
          <p:cNvPr id="6" name="Picture 5" descr="104750_Speaker TemplateART_v01-06.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62" y="-108846"/>
            <a:ext cx="12538862" cy="7188403"/>
          </a:xfrm>
          <a:prstGeom prst="rect">
            <a:avLst/>
          </a:prstGeom>
        </p:spPr>
      </p:pic>
      <p:sp>
        <p:nvSpPr>
          <p:cNvPr id="2" name="Title 1"/>
          <p:cNvSpPr>
            <a:spLocks noGrp="1"/>
          </p:cNvSpPr>
          <p:nvPr>
            <p:ph type="title" hasCustomPrompt="1"/>
          </p:nvPr>
        </p:nvSpPr>
        <p:spPr>
          <a:xfrm>
            <a:off x="241573" y="184895"/>
            <a:ext cx="11922630" cy="1027956"/>
          </a:xfrm>
        </p:spPr>
        <p:txBody>
          <a:bodyPr/>
          <a:lstStyle>
            <a:lvl1pPr>
              <a:defRPr baseline="0"/>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2581094119"/>
      </p:ext>
    </p:extLst>
  </p:cSld>
  <p:clrMapOvr>
    <a:masterClrMapping/>
  </p:clrMapOvr>
  <p:transition spd="slow">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2" name="Picture 1" descr="104750_Speaker TemplateART_v01-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193" y="-103138"/>
            <a:ext cx="12538862" cy="7188403"/>
          </a:xfrm>
          <a:prstGeom prst="rect">
            <a:avLst/>
          </a:prstGeom>
        </p:spPr>
      </p:pic>
      <p:sp>
        <p:nvSpPr>
          <p:cNvPr id="11" name="Text Box 3"/>
          <p:cNvSpPr txBox="1">
            <a:spLocks noChangeArrowheads="1"/>
          </p:cNvSpPr>
          <p:nvPr userDrawn="1"/>
        </p:nvSpPr>
        <p:spPr bwMode="white">
          <a:xfrm>
            <a:off x="6434261" y="5404475"/>
            <a:ext cx="5404225" cy="1325162"/>
          </a:xfrm>
          <a:prstGeom prst="rect">
            <a:avLst/>
          </a:prstGeom>
          <a:noFill/>
          <a:ln w="12700">
            <a:noFill/>
            <a:miter lim="800000"/>
            <a:headEnd type="none" w="sm" len="sm"/>
            <a:tailEnd type="none" w="sm" len="sm"/>
          </a:ln>
          <a:effectLst/>
        </p:spPr>
        <p:txBody>
          <a:bodyPr vert="horz" wrap="square" lIns="248717" tIns="198973" rIns="248717" bIns="198973" numCol="1" anchor="t" anchorCtr="0" compatLnSpc="1">
            <a:prstTxWarp prst="textNoShape">
              <a:avLst/>
            </a:prstTxWarp>
            <a:spAutoFit/>
          </a:bodyPr>
          <a:lstStyle/>
          <a:p>
            <a:pPr marL="0" marR="0" lvl="0" indent="0" algn="r" defTabSz="1267812"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Segoe UI"/>
                <a:ea typeface="+mn-ea"/>
                <a:cs typeface="Segoe UI" pitchFamily="34" charset="0"/>
              </a:rPr>
              <a:t>© </a:t>
            </a:r>
            <a:r>
              <a:rPr kumimoji="0" lang="en-US" sz="1000" b="0" i="0" u="none" strike="noStrike" kern="1200" cap="none" spc="0" normalizeH="0" baseline="0" noProof="0" dirty="0" smtClean="0">
                <a:ln>
                  <a:noFill/>
                </a:ln>
                <a:solidFill>
                  <a:srgbClr val="FFFFFF"/>
                </a:solidFill>
                <a:effectLst/>
                <a:uLnTx/>
                <a:uFillTx/>
                <a:latin typeface="Segoe UI"/>
                <a:ea typeface="+mn-ea"/>
                <a:cs typeface="Segoe UI" pitchFamily="34" charset="0"/>
              </a:rPr>
              <a:t>2015 </a:t>
            </a:r>
            <a:r>
              <a:rPr kumimoji="0" lang="en-US" sz="1000" b="0" i="0" u="none" strike="noStrike" kern="1200" cap="none" spc="0" normalizeH="0" baseline="0" noProof="0" dirty="0">
                <a:ln>
                  <a:noFill/>
                </a:ln>
                <a:solidFill>
                  <a:srgbClr val="FFFFFF"/>
                </a:solidFill>
                <a:effectLst/>
                <a:uLnTx/>
                <a:uFillTx/>
                <a:latin typeface="Segoe UI"/>
                <a:ea typeface="+mn-ea"/>
                <a:cs typeface="Segoe UI" pitchFamily="34" charset="0"/>
              </a:rPr>
              <a:t>Microsoft Corporation. All rights reserved</a:t>
            </a:r>
            <a:r>
              <a:rPr kumimoji="0" lang="en-US" sz="1000" b="0" i="0" u="none" strike="noStrike" kern="1200" cap="none" spc="0" normalizeH="0" baseline="0" noProof="0" dirty="0" smtClean="0">
                <a:ln>
                  <a:noFill/>
                </a:ln>
                <a:solidFill>
                  <a:srgbClr val="FFFFFF"/>
                </a:solidFill>
                <a:effectLst/>
                <a:uLnTx/>
                <a:uFillTx/>
                <a:latin typeface="Segoe UI"/>
                <a:ea typeface="+mn-ea"/>
                <a:cs typeface="Segoe UI" pitchFamily="34" charset="0"/>
              </a:rPr>
              <a:t>.</a:t>
            </a:r>
          </a:p>
          <a:p>
            <a:pPr marL="0" marR="0" lvl="0" indent="0" algn="r" defTabSz="1267914"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FFFFFF"/>
                </a:solidFill>
                <a:effectLst/>
                <a:uLnTx/>
                <a:uFillTx/>
                <a:latin typeface="Segoe UI"/>
                <a:ea typeface="+mn-ea"/>
                <a:cs typeface="Segoe UI" pitchFamily="34" charset="0"/>
              </a:rPr>
              <a:t>Microsoft, Windows and other product names are or may be registered trademarks and/or trademarks in the U.S. and/or other countries.</a:t>
            </a:r>
          </a:p>
          <a:p>
            <a:pPr marL="0" marR="0" lvl="0" indent="0" algn="r" defTabSz="1267914"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FFFFFF"/>
                </a:solidFill>
                <a:effectLst/>
                <a:uLnTx/>
                <a:uFillTx/>
                <a:latin typeface="Segoe UI"/>
                <a:ea typeface="+mn-ea"/>
                <a:cs typeface="Segoe UI" pitchFamily="34" charset="0"/>
              </a:rPr>
              <a:t>MICROSOFT MAKES NO WARRANTIES, EXPRESS, IMPLIED OR STATUTORY, </a:t>
            </a:r>
            <a:br>
              <a:rPr kumimoji="0" lang="en-US" sz="1000" b="0" i="0" u="none" strike="noStrike" kern="1200" cap="none" spc="0" normalizeH="0" baseline="0" noProof="0" dirty="0" smtClean="0">
                <a:ln>
                  <a:noFill/>
                </a:ln>
                <a:solidFill>
                  <a:srgbClr val="FFFFFF"/>
                </a:solidFill>
                <a:effectLst/>
                <a:uLnTx/>
                <a:uFillTx/>
                <a:latin typeface="Segoe UI"/>
                <a:ea typeface="+mn-ea"/>
                <a:cs typeface="Segoe UI" pitchFamily="34" charset="0"/>
              </a:rPr>
            </a:br>
            <a:r>
              <a:rPr kumimoji="0" lang="en-US" sz="1000" b="0" i="0" u="none" strike="noStrike" kern="1200" cap="none" spc="0" normalizeH="0" baseline="0" noProof="0" dirty="0" smtClean="0">
                <a:ln>
                  <a:noFill/>
                </a:ln>
                <a:solidFill>
                  <a:srgbClr val="FFFFFF"/>
                </a:solidFill>
                <a:effectLst/>
                <a:uLnTx/>
                <a:uFillTx/>
                <a:latin typeface="Segoe UI"/>
                <a:ea typeface="+mn-ea"/>
                <a:cs typeface="Segoe UI" pitchFamily="34" charset="0"/>
              </a:rPr>
              <a:t>AS TO THE INFORMATION IN THIS PRESENTATION.</a:t>
            </a:r>
          </a:p>
          <a:p>
            <a:pPr marL="0" marR="0" lvl="0" indent="0" algn="r" defTabSz="1267812"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gradFill>
                  <a:gsLst>
                    <a:gs pos="12389">
                      <a:srgbClr val="FFFFFF"/>
                    </a:gs>
                    <a:gs pos="54000">
                      <a:srgbClr val="FFFFFF"/>
                    </a:gs>
                  </a:gsLst>
                  <a:lin ang="5400000" scaled="0"/>
                </a:gradFill>
                <a:effectLst/>
                <a:uLnTx/>
                <a:uFillTx/>
                <a:latin typeface="Segoe UI"/>
                <a:ea typeface="+mn-ea"/>
                <a:cs typeface="Segoe UI" pitchFamily="34" charset="0"/>
              </a:rPr>
              <a:t> </a:t>
            </a:r>
            <a:endParaRPr kumimoji="0" lang="en-US" sz="1000" b="0" i="0" u="none" strike="noStrike" kern="1200" cap="none" spc="0" normalizeH="0" baseline="0" noProof="0" dirty="0">
              <a:ln>
                <a:noFill/>
              </a:ln>
              <a:gradFill>
                <a:gsLst>
                  <a:gs pos="12389">
                    <a:srgbClr val="FFFFFF"/>
                  </a:gs>
                  <a:gs pos="54000">
                    <a:srgbClr val="FFFFFF"/>
                  </a:gs>
                </a:gsLst>
                <a:lin ang="5400000" scaled="0"/>
              </a:gradFill>
              <a:effectLst/>
              <a:uLnTx/>
              <a:uFillTx/>
              <a:latin typeface="Segoe UI"/>
              <a:ea typeface="+mn-ea"/>
              <a:cs typeface="Segoe UI" pitchFamily="34" charset="0"/>
            </a:endParaRPr>
          </a:p>
        </p:txBody>
      </p:sp>
      <p:pic>
        <p:nvPicPr>
          <p:cNvPr id="8" name="Picture 7"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3406"/>
            <a:ext cx="6199627" cy="2280491"/>
          </a:xfrm>
          <a:prstGeom prst="rect">
            <a:avLst/>
          </a:prstGeom>
        </p:spPr>
      </p:pic>
    </p:spTree>
    <p:extLst>
      <p:ext uri="{BB962C8B-B14F-4D97-AF65-F5344CB8AC3E}">
        <p14:creationId xmlns:p14="http://schemas.microsoft.com/office/powerpoint/2010/main" val="3064273290"/>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6_Demo slide">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pic>
        <p:nvPicPr>
          <p:cNvPr id="9" name="Picture 8" descr="104750_Speaker TemplateART_v01-06.png"/>
          <p:cNvPicPr>
            <a:picLocks noChangeAspect="1"/>
          </p:cNvPicPr>
          <p:nvPr userDrawn="1"/>
        </p:nvPicPr>
        <p:blipFill rotWithShape="1">
          <a:blip r:embed="rId3">
            <a:extLst>
              <a:ext uri="{28A0092B-C50C-407E-A947-70E740481C1C}">
                <a14:useLocalDpi xmlns:a14="http://schemas.microsoft.com/office/drawing/2010/main" val="0"/>
              </a:ext>
            </a:extLst>
          </a:blip>
          <a:srcRect t="87640"/>
          <a:stretch/>
        </p:blipFill>
        <p:spPr>
          <a:xfrm>
            <a:off x="-51193" y="6202957"/>
            <a:ext cx="12538862" cy="888507"/>
          </a:xfrm>
          <a:prstGeom prst="rect">
            <a:avLst/>
          </a:prstGeom>
        </p:spPr>
      </p:pic>
      <p:sp>
        <p:nvSpPr>
          <p:cNvPr id="12" name="Text Placeholder 7"/>
          <p:cNvSpPr>
            <a:spLocks noGrp="1"/>
          </p:cNvSpPr>
          <p:nvPr>
            <p:ph type="body" sz="quarter" idx="10" hasCustomPrompt="1"/>
          </p:nvPr>
        </p:nvSpPr>
        <p:spPr>
          <a:xfrm>
            <a:off x="457597" y="1439924"/>
            <a:ext cx="11259044" cy="1865632"/>
          </a:xfrm>
          <a:ln>
            <a:solidFill>
              <a:srgbClr val="FFFFFF"/>
            </a:solidFill>
          </a:ln>
        </p:spPr>
        <p:txBody>
          <a:bodyPr anchor="ctr" anchorCtr="0">
            <a:noAutofit/>
          </a:bodyPr>
          <a:lstStyle>
            <a:lvl1pPr marL="0" indent="0">
              <a:buNone/>
              <a:defRPr sz="5400"/>
            </a:lvl1pPr>
            <a:lvl2pPr marL="621792" indent="0">
              <a:buNone/>
              <a:defRPr/>
            </a:lvl2pPr>
          </a:lstStyle>
          <a:p>
            <a:pPr lvl="0"/>
            <a:r>
              <a:rPr lang="en-US" dirty="0" smtClean="0"/>
              <a:t>Heading text</a:t>
            </a:r>
          </a:p>
        </p:txBody>
      </p:sp>
      <p:sp>
        <p:nvSpPr>
          <p:cNvPr id="13" name="Text Placeholder 7"/>
          <p:cNvSpPr>
            <a:spLocks noGrp="1"/>
          </p:cNvSpPr>
          <p:nvPr>
            <p:ph type="body" sz="quarter" idx="11" hasCustomPrompt="1"/>
          </p:nvPr>
        </p:nvSpPr>
        <p:spPr>
          <a:xfrm>
            <a:off x="457597" y="3454454"/>
            <a:ext cx="11259044" cy="2516981"/>
          </a:xfrm>
          <a:ln>
            <a:solidFill>
              <a:srgbClr val="FFFFFF"/>
            </a:solidFill>
          </a:ln>
        </p:spPr>
        <p:txBody>
          <a:bodyPr>
            <a:noAutofit/>
          </a:bodyPr>
          <a:lstStyle>
            <a:lvl1pPr marL="0" indent="0">
              <a:buNone/>
              <a:defRPr sz="3200"/>
            </a:lvl1pPr>
            <a:lvl2pPr marL="621792" indent="0">
              <a:buNone/>
              <a:defRPr/>
            </a:lvl2pPr>
          </a:lstStyle>
          <a:p>
            <a:pPr lvl="0"/>
            <a:r>
              <a:rPr lang="en-US" dirty="0" smtClean="0"/>
              <a:t>Body copy text</a:t>
            </a:r>
          </a:p>
        </p:txBody>
      </p:sp>
      <p:pic>
        <p:nvPicPr>
          <p:cNvPr id="8" name="Picture 7" descr="MSFT_logo_rgb_C-Wh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27525757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mp;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sz="36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sz="3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lumn Bullet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ngalore title">
    <p:bg>
      <p:bgPr>
        <a:solidFill>
          <a:srgbClr val="FF8C00"/>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759921"/>
            <a:ext cx="5943535" cy="2011665"/>
          </a:xfrm>
          <a:noFill/>
        </p:spPr>
        <p:txBody>
          <a:bodyPr lIns="146304" tIns="91440" rIns="146304" bIns="91440" anchor="t" anchorCtr="0"/>
          <a:lstStyle>
            <a:lvl1pPr>
              <a:defRPr sz="5400" spc="-100" baseline="0">
                <a:gradFill>
                  <a:gsLst>
                    <a:gs pos="91000">
                      <a:schemeClr val="tx1"/>
                    </a:gs>
                    <a:gs pos="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680140"/>
            <a:ext cx="4846268" cy="1009740"/>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06071" y="1394165"/>
            <a:ext cx="7376710" cy="3670791"/>
          </a:xfrm>
          <a:prstGeom prst="rect">
            <a:avLst/>
          </a:prstGeom>
        </p:spPr>
      </p:pic>
      <p:pic>
        <p:nvPicPr>
          <p:cNvPr id="10" name="Picture 9"/>
          <p:cNvPicPr>
            <a:picLocks noChangeAspect="1"/>
          </p:cNvPicPr>
          <p:nvPr userDrawn="1"/>
        </p:nvPicPr>
        <p:blipFill>
          <a:blip r:embed="rId3"/>
          <a:stretch>
            <a:fillRect/>
          </a:stretch>
        </p:blipFill>
        <p:spPr>
          <a:xfrm>
            <a:off x="457579" y="6106647"/>
            <a:ext cx="1554463" cy="337621"/>
          </a:xfrm>
          <a:prstGeom prst="rect">
            <a:avLst/>
          </a:prstGeom>
        </p:spPr>
      </p:pic>
    </p:spTree>
    <p:extLst>
      <p:ext uri="{BB962C8B-B14F-4D97-AF65-F5344CB8AC3E}">
        <p14:creationId xmlns:p14="http://schemas.microsoft.com/office/powerpoint/2010/main" val="3818550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1287"/>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398070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002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90003748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Blank">
    <p:bg>
      <p:bgPr>
        <a:solidFill>
          <a:schemeClr val="bg1">
            <a:lumMod val="9500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a:xfrm>
            <a:off x="233185" y="6683658"/>
            <a:ext cx="11426011" cy="310869"/>
          </a:xfrm>
        </p:spPr>
        <p:txBody>
          <a:bodyPr/>
          <a:lstStyle/>
          <a:p>
            <a:pPr defTabSz="932597">
              <a:defRPr/>
            </a:pPr>
            <a:endParaRPr lang="en-US" sz="816" dirty="0">
              <a:solidFill>
                <a:srgbClr val="505050"/>
              </a:solidFill>
              <a:cs typeface="Segoe UI" pitchFamily="34" charset="0"/>
            </a:endParaRPr>
          </a:p>
        </p:txBody>
      </p:sp>
      <p:sp>
        <p:nvSpPr>
          <p:cNvPr id="3" name="Slide Number Placeholder 2"/>
          <p:cNvSpPr>
            <a:spLocks noGrp="1"/>
          </p:cNvSpPr>
          <p:nvPr>
            <p:ph type="sldNum" sz="quarter" idx="16"/>
          </p:nvPr>
        </p:nvSpPr>
        <p:spPr/>
        <p:txBody>
          <a:bodyPr/>
          <a:lstStyle/>
          <a:p>
            <a:pPr algn="r" defTabSz="932597">
              <a:defRPr/>
            </a:pPr>
            <a:fld id="{FAADACFB-7C71-4E89-89D2-7BBA40B7BFA9}" type="slidenum">
              <a:rPr lang="en-US" sz="816" smtClean="0">
                <a:solidFill>
                  <a:srgbClr val="505050"/>
                </a:solidFill>
                <a:cs typeface="Segoe UI" pitchFamily="34" charset="0"/>
              </a:rPr>
              <a:pPr algn="r" defTabSz="932597">
                <a:defRPr/>
              </a:pPr>
              <a:t>‹#›</a:t>
            </a:fld>
            <a:endParaRPr lang="en-US" sz="816" dirty="0">
              <a:solidFill>
                <a:srgbClr val="505050"/>
              </a:solidFill>
              <a:cs typeface="Segoe UI" pitchFamily="34" charset="0"/>
            </a:endParaRPr>
          </a:p>
        </p:txBody>
      </p:sp>
    </p:spTree>
    <p:extLst>
      <p:ext uri="{BB962C8B-B14F-4D97-AF65-F5344CB8AC3E}">
        <p14:creationId xmlns:p14="http://schemas.microsoft.com/office/powerpoint/2010/main" val="297678264"/>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bg>
      <p:bgPr>
        <a:solidFill>
          <a:srgbClr val="FF8C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Tree>
    <p:extLst>
      <p:ext uri="{BB962C8B-B14F-4D97-AF65-F5344CB8AC3E}">
        <p14:creationId xmlns:p14="http://schemas.microsoft.com/office/powerpoint/2010/main" val="276883218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 Animations">
    <p:spTree>
      <p:nvGrpSpPr>
        <p:cNvPr id="1" name=""/>
        <p:cNvGrpSpPr/>
        <p:nvPr/>
      </p:nvGrpSpPr>
      <p:grpSpPr>
        <a:xfrm>
          <a:off x="0" y="0"/>
          <a:ext cx="0" cy="0"/>
          <a:chOff x="0" y="0"/>
          <a:chExt cx="0" cy="0"/>
        </a:xfrm>
      </p:grpSpPr>
      <p:grpSp>
        <p:nvGrpSpPr>
          <p:cNvPr id="62" name="Group 61"/>
          <p:cNvGrpSpPr/>
          <p:nvPr userDrawn="1"/>
        </p:nvGrpSpPr>
        <p:grpSpPr>
          <a:xfrm>
            <a:off x="8558727" y="4574059"/>
            <a:ext cx="3892487" cy="2456584"/>
            <a:chOff x="5946775" y="3987119"/>
            <a:chExt cx="5081587" cy="3017715"/>
          </a:xfrm>
        </p:grpSpPr>
        <p:sp>
          <p:nvSpPr>
            <p:cNvPr id="63" name="Freeform 38"/>
            <p:cNvSpPr>
              <a:spLocks/>
            </p:cNvSpPr>
            <p:nvPr/>
          </p:nvSpPr>
          <p:spPr bwMode="auto">
            <a:xfrm>
              <a:off x="9494838" y="4752975"/>
              <a:ext cx="396875" cy="682625"/>
            </a:xfrm>
            <a:custGeom>
              <a:avLst/>
              <a:gdLst>
                <a:gd name="T0" fmla="*/ 93 w 93"/>
                <a:gd name="T1" fmla="*/ 153 h 159"/>
                <a:gd name="T2" fmla="*/ 87 w 93"/>
                <a:gd name="T3" fmla="*/ 159 h 159"/>
                <a:gd name="T4" fmla="*/ 6 w 93"/>
                <a:gd name="T5" fmla="*/ 159 h 159"/>
                <a:gd name="T6" fmla="*/ 0 w 93"/>
                <a:gd name="T7" fmla="*/ 153 h 159"/>
                <a:gd name="T8" fmla="*/ 0 w 93"/>
                <a:gd name="T9" fmla="*/ 7 h 159"/>
                <a:gd name="T10" fmla="*/ 6 w 93"/>
                <a:gd name="T11" fmla="*/ 0 h 159"/>
                <a:gd name="T12" fmla="*/ 87 w 93"/>
                <a:gd name="T13" fmla="*/ 0 h 159"/>
                <a:gd name="T14" fmla="*/ 93 w 93"/>
                <a:gd name="T15" fmla="*/ 7 h 159"/>
                <a:gd name="T16" fmla="*/ 93 w 93"/>
                <a:gd name="T17" fmla="*/ 153 h 159"/>
                <a:gd name="T18" fmla="*/ 93 w 93"/>
                <a:gd name="T19" fmla="*/ 15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59">
                  <a:moveTo>
                    <a:pt x="93" y="153"/>
                  </a:moveTo>
                  <a:cubicBezTo>
                    <a:pt x="93" y="156"/>
                    <a:pt x="90" y="159"/>
                    <a:pt x="87" y="159"/>
                  </a:cubicBezTo>
                  <a:cubicBezTo>
                    <a:pt x="6" y="159"/>
                    <a:pt x="6" y="159"/>
                    <a:pt x="6" y="159"/>
                  </a:cubicBezTo>
                  <a:cubicBezTo>
                    <a:pt x="3" y="159"/>
                    <a:pt x="0" y="156"/>
                    <a:pt x="0" y="153"/>
                  </a:cubicBezTo>
                  <a:cubicBezTo>
                    <a:pt x="0" y="7"/>
                    <a:pt x="0" y="7"/>
                    <a:pt x="0" y="7"/>
                  </a:cubicBezTo>
                  <a:cubicBezTo>
                    <a:pt x="0" y="3"/>
                    <a:pt x="3" y="0"/>
                    <a:pt x="6" y="0"/>
                  </a:cubicBezTo>
                  <a:cubicBezTo>
                    <a:pt x="87" y="0"/>
                    <a:pt x="87" y="0"/>
                    <a:pt x="87" y="0"/>
                  </a:cubicBezTo>
                  <a:cubicBezTo>
                    <a:pt x="90" y="0"/>
                    <a:pt x="93" y="3"/>
                    <a:pt x="93" y="7"/>
                  </a:cubicBezTo>
                  <a:cubicBezTo>
                    <a:pt x="93" y="153"/>
                    <a:pt x="93" y="153"/>
                    <a:pt x="93" y="153"/>
                  </a:cubicBezTo>
                  <a:cubicBezTo>
                    <a:pt x="93" y="153"/>
                    <a:pt x="93" y="153"/>
                    <a:pt x="93" y="15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64" name="Freeform 39"/>
            <p:cNvSpPr>
              <a:spLocks/>
            </p:cNvSpPr>
            <p:nvPr/>
          </p:nvSpPr>
          <p:spPr bwMode="auto">
            <a:xfrm>
              <a:off x="9532938" y="4795838"/>
              <a:ext cx="320675" cy="531813"/>
            </a:xfrm>
            <a:custGeom>
              <a:avLst/>
              <a:gdLst>
                <a:gd name="T0" fmla="*/ 0 w 202"/>
                <a:gd name="T1" fmla="*/ 0 h 335"/>
                <a:gd name="T2" fmla="*/ 202 w 202"/>
                <a:gd name="T3" fmla="*/ 0 h 335"/>
                <a:gd name="T4" fmla="*/ 202 w 202"/>
                <a:gd name="T5" fmla="*/ 335 h 335"/>
                <a:gd name="T6" fmla="*/ 0 w 202"/>
                <a:gd name="T7" fmla="*/ 335 h 335"/>
                <a:gd name="T8" fmla="*/ 0 w 202"/>
                <a:gd name="T9" fmla="*/ 0 h 335"/>
                <a:gd name="T10" fmla="*/ 0 w 202"/>
                <a:gd name="T11" fmla="*/ 0 h 335"/>
              </a:gdLst>
              <a:ahLst/>
              <a:cxnLst>
                <a:cxn ang="0">
                  <a:pos x="T0" y="T1"/>
                </a:cxn>
                <a:cxn ang="0">
                  <a:pos x="T2" y="T3"/>
                </a:cxn>
                <a:cxn ang="0">
                  <a:pos x="T4" y="T5"/>
                </a:cxn>
                <a:cxn ang="0">
                  <a:pos x="T6" y="T7"/>
                </a:cxn>
                <a:cxn ang="0">
                  <a:pos x="T8" y="T9"/>
                </a:cxn>
                <a:cxn ang="0">
                  <a:pos x="T10" y="T11"/>
                </a:cxn>
              </a:cxnLst>
              <a:rect l="0" t="0" r="r" b="b"/>
              <a:pathLst>
                <a:path w="202" h="335">
                  <a:moveTo>
                    <a:pt x="0" y="0"/>
                  </a:moveTo>
                  <a:lnTo>
                    <a:pt x="202" y="0"/>
                  </a:lnTo>
                  <a:lnTo>
                    <a:pt x="202" y="335"/>
                  </a:lnTo>
                  <a:lnTo>
                    <a:pt x="0" y="335"/>
                  </a:lnTo>
                  <a:lnTo>
                    <a:pt x="0" y="0"/>
                  </a:ln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65" name="Rectangle 40"/>
            <p:cNvSpPr>
              <a:spLocks noChangeArrowheads="1"/>
            </p:cNvSpPr>
            <p:nvPr/>
          </p:nvSpPr>
          <p:spPr bwMode="auto">
            <a:xfrm>
              <a:off x="7361238" y="6407150"/>
              <a:ext cx="1868487" cy="59531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66" name="Rectangle 41"/>
            <p:cNvSpPr>
              <a:spLocks noChangeArrowheads="1"/>
            </p:cNvSpPr>
            <p:nvPr/>
          </p:nvSpPr>
          <p:spPr bwMode="auto">
            <a:xfrm>
              <a:off x="8485188" y="5829300"/>
              <a:ext cx="555625" cy="117316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67" name="Rectangle 42"/>
            <p:cNvSpPr>
              <a:spLocks noChangeArrowheads="1"/>
            </p:cNvSpPr>
            <p:nvPr/>
          </p:nvSpPr>
          <p:spPr bwMode="auto">
            <a:xfrm>
              <a:off x="10626725" y="6111875"/>
              <a:ext cx="401637" cy="89058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68" name="Rectangle 44"/>
            <p:cNvSpPr>
              <a:spLocks noChangeArrowheads="1"/>
            </p:cNvSpPr>
            <p:nvPr/>
          </p:nvSpPr>
          <p:spPr bwMode="auto">
            <a:xfrm>
              <a:off x="8677275" y="5473700"/>
              <a:ext cx="1949450" cy="152876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69" name="Rectangle 45"/>
            <p:cNvSpPr>
              <a:spLocks noChangeArrowheads="1"/>
            </p:cNvSpPr>
            <p:nvPr/>
          </p:nvSpPr>
          <p:spPr bwMode="auto">
            <a:xfrm>
              <a:off x="8870950" y="6699250"/>
              <a:ext cx="1573212" cy="2524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0" name="Rectangle 46"/>
            <p:cNvSpPr>
              <a:spLocks noChangeArrowheads="1"/>
            </p:cNvSpPr>
            <p:nvPr/>
          </p:nvSpPr>
          <p:spPr bwMode="auto">
            <a:xfrm>
              <a:off x="8870950" y="5819775"/>
              <a:ext cx="1573212" cy="25400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1" name="Rectangle 47"/>
            <p:cNvSpPr>
              <a:spLocks noChangeArrowheads="1"/>
            </p:cNvSpPr>
            <p:nvPr/>
          </p:nvSpPr>
          <p:spPr bwMode="auto">
            <a:xfrm>
              <a:off x="8870950" y="6261100"/>
              <a:ext cx="1573212" cy="25400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2" name="Rectangle 48"/>
            <p:cNvSpPr>
              <a:spLocks noChangeArrowheads="1"/>
            </p:cNvSpPr>
            <p:nvPr/>
          </p:nvSpPr>
          <p:spPr bwMode="auto">
            <a:xfrm>
              <a:off x="9972675" y="4591050"/>
              <a:ext cx="552450" cy="844550"/>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3" name="Freeform 49"/>
            <p:cNvSpPr>
              <a:spLocks/>
            </p:cNvSpPr>
            <p:nvPr/>
          </p:nvSpPr>
          <p:spPr bwMode="auto">
            <a:xfrm>
              <a:off x="10028238" y="4681538"/>
              <a:ext cx="436562" cy="76200"/>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4" name="Freeform 50"/>
            <p:cNvSpPr>
              <a:spLocks/>
            </p:cNvSpPr>
            <p:nvPr/>
          </p:nvSpPr>
          <p:spPr bwMode="auto">
            <a:xfrm>
              <a:off x="10028238" y="4818063"/>
              <a:ext cx="436562" cy="77788"/>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5" name="Freeform 51"/>
            <p:cNvSpPr>
              <a:spLocks/>
            </p:cNvSpPr>
            <p:nvPr/>
          </p:nvSpPr>
          <p:spPr bwMode="auto">
            <a:xfrm>
              <a:off x="10028238" y="4954588"/>
              <a:ext cx="436562" cy="73025"/>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6" name="Freeform 52"/>
            <p:cNvSpPr>
              <a:spLocks/>
            </p:cNvSpPr>
            <p:nvPr/>
          </p:nvSpPr>
          <p:spPr bwMode="auto">
            <a:xfrm>
              <a:off x="10028238" y="5087938"/>
              <a:ext cx="436562" cy="77788"/>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7" name="Freeform 53"/>
            <p:cNvSpPr>
              <a:spLocks/>
            </p:cNvSpPr>
            <p:nvPr/>
          </p:nvSpPr>
          <p:spPr bwMode="auto">
            <a:xfrm>
              <a:off x="10028238" y="5224463"/>
              <a:ext cx="436562" cy="77788"/>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8" name="Oval 54"/>
            <p:cNvSpPr>
              <a:spLocks noChangeArrowheads="1"/>
            </p:cNvSpPr>
            <p:nvPr/>
          </p:nvSpPr>
          <p:spPr bwMode="auto">
            <a:xfrm>
              <a:off x="10383838" y="4697413"/>
              <a:ext cx="42862"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79" name="Oval 55"/>
            <p:cNvSpPr>
              <a:spLocks noChangeArrowheads="1"/>
            </p:cNvSpPr>
            <p:nvPr/>
          </p:nvSpPr>
          <p:spPr bwMode="auto">
            <a:xfrm>
              <a:off x="10383838" y="4835525"/>
              <a:ext cx="42862"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0" name="Oval 56"/>
            <p:cNvSpPr>
              <a:spLocks noChangeArrowheads="1"/>
            </p:cNvSpPr>
            <p:nvPr/>
          </p:nvSpPr>
          <p:spPr bwMode="auto">
            <a:xfrm>
              <a:off x="10383838" y="4967288"/>
              <a:ext cx="42862"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1" name="Oval 57"/>
            <p:cNvSpPr>
              <a:spLocks noChangeArrowheads="1"/>
            </p:cNvSpPr>
            <p:nvPr/>
          </p:nvSpPr>
          <p:spPr bwMode="auto">
            <a:xfrm>
              <a:off x="10383838" y="5105400"/>
              <a:ext cx="42862"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2" name="Oval 58"/>
            <p:cNvSpPr>
              <a:spLocks noChangeArrowheads="1"/>
            </p:cNvSpPr>
            <p:nvPr/>
          </p:nvSpPr>
          <p:spPr bwMode="auto">
            <a:xfrm>
              <a:off x="10383838" y="5241925"/>
              <a:ext cx="42862"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3" name="Freeform 61"/>
            <p:cNvSpPr>
              <a:spLocks/>
            </p:cNvSpPr>
            <p:nvPr/>
          </p:nvSpPr>
          <p:spPr bwMode="auto">
            <a:xfrm>
              <a:off x="8488368" y="4147004"/>
              <a:ext cx="881062" cy="577850"/>
            </a:xfrm>
            <a:custGeom>
              <a:avLst/>
              <a:gdLst>
                <a:gd name="T0" fmla="*/ 33 w 206"/>
                <a:gd name="T1" fmla="*/ 59 h 135"/>
                <a:gd name="T2" fmla="*/ 33 w 206"/>
                <a:gd name="T3" fmla="*/ 57 h 135"/>
                <a:gd name="T4" fmla="*/ 90 w 206"/>
                <a:gd name="T5" fmla="*/ 0 h 135"/>
                <a:gd name="T6" fmla="*/ 137 w 206"/>
                <a:gd name="T7" fmla="*/ 25 h 135"/>
                <a:gd name="T8" fmla="*/ 153 w 206"/>
                <a:gd name="T9" fmla="*/ 21 h 135"/>
                <a:gd name="T10" fmla="*/ 171 w 206"/>
                <a:gd name="T11" fmla="*/ 27 h 135"/>
                <a:gd name="T12" fmla="*/ 186 w 206"/>
                <a:gd name="T13" fmla="*/ 53 h 135"/>
                <a:gd name="T14" fmla="*/ 206 w 206"/>
                <a:gd name="T15" fmla="*/ 91 h 135"/>
                <a:gd name="T16" fmla="*/ 166 w 206"/>
                <a:gd name="T17" fmla="*/ 135 h 135"/>
                <a:gd name="T18" fmla="*/ 161 w 206"/>
                <a:gd name="T19" fmla="*/ 135 h 135"/>
                <a:gd name="T20" fmla="*/ 157 w 206"/>
                <a:gd name="T21" fmla="*/ 135 h 135"/>
                <a:gd name="T22" fmla="*/ 64 w 206"/>
                <a:gd name="T23" fmla="*/ 135 h 135"/>
                <a:gd name="T24" fmla="*/ 62 w 206"/>
                <a:gd name="T25" fmla="*/ 135 h 135"/>
                <a:gd name="T26" fmla="*/ 60 w 206"/>
                <a:gd name="T27" fmla="*/ 135 h 135"/>
                <a:gd name="T28" fmla="*/ 53 w 206"/>
                <a:gd name="T29" fmla="*/ 135 h 135"/>
                <a:gd name="T30" fmla="*/ 38 w 206"/>
                <a:gd name="T31" fmla="*/ 135 h 135"/>
                <a:gd name="T32" fmla="*/ 0 w 206"/>
                <a:gd name="T33" fmla="*/ 97 h 135"/>
                <a:gd name="T34" fmla="*/ 33 w 206"/>
                <a:gd name="T35" fmla="*/ 5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135">
                  <a:moveTo>
                    <a:pt x="33" y="59"/>
                  </a:moveTo>
                  <a:cubicBezTo>
                    <a:pt x="33" y="59"/>
                    <a:pt x="33" y="57"/>
                    <a:pt x="33" y="57"/>
                  </a:cubicBezTo>
                  <a:cubicBezTo>
                    <a:pt x="33" y="25"/>
                    <a:pt x="58" y="0"/>
                    <a:pt x="90" y="0"/>
                  </a:cubicBezTo>
                  <a:cubicBezTo>
                    <a:pt x="109" y="0"/>
                    <a:pt x="127" y="10"/>
                    <a:pt x="137" y="25"/>
                  </a:cubicBezTo>
                  <a:cubicBezTo>
                    <a:pt x="142" y="23"/>
                    <a:pt x="147" y="21"/>
                    <a:pt x="153" y="21"/>
                  </a:cubicBezTo>
                  <a:cubicBezTo>
                    <a:pt x="159" y="21"/>
                    <a:pt x="166" y="23"/>
                    <a:pt x="171" y="27"/>
                  </a:cubicBezTo>
                  <a:cubicBezTo>
                    <a:pt x="180" y="33"/>
                    <a:pt x="185" y="42"/>
                    <a:pt x="186" y="53"/>
                  </a:cubicBezTo>
                  <a:cubicBezTo>
                    <a:pt x="198" y="61"/>
                    <a:pt x="206" y="75"/>
                    <a:pt x="206" y="91"/>
                  </a:cubicBezTo>
                  <a:cubicBezTo>
                    <a:pt x="206" y="114"/>
                    <a:pt x="189" y="133"/>
                    <a:pt x="166" y="135"/>
                  </a:cubicBezTo>
                  <a:cubicBezTo>
                    <a:pt x="165" y="135"/>
                    <a:pt x="163" y="135"/>
                    <a:pt x="161" y="135"/>
                  </a:cubicBezTo>
                  <a:cubicBezTo>
                    <a:pt x="160" y="135"/>
                    <a:pt x="158" y="135"/>
                    <a:pt x="157" y="135"/>
                  </a:cubicBezTo>
                  <a:cubicBezTo>
                    <a:pt x="136" y="135"/>
                    <a:pt x="87" y="135"/>
                    <a:pt x="64" y="135"/>
                  </a:cubicBezTo>
                  <a:cubicBezTo>
                    <a:pt x="63" y="135"/>
                    <a:pt x="62" y="135"/>
                    <a:pt x="62" y="135"/>
                  </a:cubicBezTo>
                  <a:cubicBezTo>
                    <a:pt x="60" y="135"/>
                    <a:pt x="60" y="135"/>
                    <a:pt x="60" y="135"/>
                  </a:cubicBezTo>
                  <a:cubicBezTo>
                    <a:pt x="58" y="135"/>
                    <a:pt x="55" y="135"/>
                    <a:pt x="53" y="135"/>
                  </a:cubicBezTo>
                  <a:cubicBezTo>
                    <a:pt x="38" y="135"/>
                    <a:pt x="38" y="135"/>
                    <a:pt x="38" y="135"/>
                  </a:cubicBezTo>
                  <a:cubicBezTo>
                    <a:pt x="17" y="135"/>
                    <a:pt x="0" y="118"/>
                    <a:pt x="0" y="97"/>
                  </a:cubicBezTo>
                  <a:cubicBezTo>
                    <a:pt x="0" y="78"/>
                    <a:pt x="14" y="62"/>
                    <a:pt x="33" y="59"/>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4" name="Freeform 63"/>
            <p:cNvSpPr>
              <a:spLocks/>
            </p:cNvSpPr>
            <p:nvPr/>
          </p:nvSpPr>
          <p:spPr bwMode="auto">
            <a:xfrm>
              <a:off x="9093200" y="5019675"/>
              <a:ext cx="550862" cy="346075"/>
            </a:xfrm>
            <a:custGeom>
              <a:avLst/>
              <a:gdLst>
                <a:gd name="T0" fmla="*/ 0 w 347"/>
                <a:gd name="T1" fmla="*/ 0 h 218"/>
                <a:gd name="T2" fmla="*/ 347 w 347"/>
                <a:gd name="T3" fmla="*/ 0 h 218"/>
                <a:gd name="T4" fmla="*/ 347 w 347"/>
                <a:gd name="T5" fmla="*/ 218 h 218"/>
                <a:gd name="T6" fmla="*/ 0 w 347"/>
                <a:gd name="T7" fmla="*/ 218 h 218"/>
                <a:gd name="T8" fmla="*/ 0 w 347"/>
                <a:gd name="T9" fmla="*/ 0 h 218"/>
                <a:gd name="T10" fmla="*/ 0 w 347"/>
                <a:gd name="T11" fmla="*/ 0 h 218"/>
              </a:gdLst>
              <a:ahLst/>
              <a:cxnLst>
                <a:cxn ang="0">
                  <a:pos x="T0" y="T1"/>
                </a:cxn>
                <a:cxn ang="0">
                  <a:pos x="T2" y="T3"/>
                </a:cxn>
                <a:cxn ang="0">
                  <a:pos x="T4" y="T5"/>
                </a:cxn>
                <a:cxn ang="0">
                  <a:pos x="T6" y="T7"/>
                </a:cxn>
                <a:cxn ang="0">
                  <a:pos x="T8" y="T9"/>
                </a:cxn>
                <a:cxn ang="0">
                  <a:pos x="T10" y="T11"/>
                </a:cxn>
              </a:cxnLst>
              <a:rect l="0" t="0" r="r" b="b"/>
              <a:pathLst>
                <a:path w="347" h="218">
                  <a:moveTo>
                    <a:pt x="0" y="0"/>
                  </a:moveTo>
                  <a:lnTo>
                    <a:pt x="347" y="0"/>
                  </a:lnTo>
                  <a:lnTo>
                    <a:pt x="347" y="218"/>
                  </a:lnTo>
                  <a:lnTo>
                    <a:pt x="0" y="218"/>
                  </a:lnTo>
                  <a:lnTo>
                    <a:pt x="0" y="0"/>
                  </a:lnTo>
                  <a:lnTo>
                    <a:pt x="0"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5" name="Freeform 64"/>
            <p:cNvSpPr>
              <a:spLocks noEditPoints="1"/>
            </p:cNvSpPr>
            <p:nvPr/>
          </p:nvSpPr>
          <p:spPr bwMode="auto">
            <a:xfrm>
              <a:off x="8964613" y="5002213"/>
              <a:ext cx="808037" cy="433388"/>
            </a:xfrm>
            <a:custGeom>
              <a:avLst/>
              <a:gdLst>
                <a:gd name="T0" fmla="*/ 160 w 189"/>
                <a:gd name="T1" fmla="*/ 90 h 101"/>
                <a:gd name="T2" fmla="*/ 165 w 189"/>
                <a:gd name="T3" fmla="*/ 85 h 101"/>
                <a:gd name="T4" fmla="*/ 165 w 189"/>
                <a:gd name="T5" fmla="*/ 4 h 101"/>
                <a:gd name="T6" fmla="*/ 160 w 189"/>
                <a:gd name="T7" fmla="*/ 0 h 101"/>
                <a:gd name="T8" fmla="*/ 29 w 189"/>
                <a:gd name="T9" fmla="*/ 0 h 101"/>
                <a:gd name="T10" fmla="*/ 24 w 189"/>
                <a:gd name="T11" fmla="*/ 4 h 101"/>
                <a:gd name="T12" fmla="*/ 24 w 189"/>
                <a:gd name="T13" fmla="*/ 85 h 101"/>
                <a:gd name="T14" fmla="*/ 29 w 189"/>
                <a:gd name="T15" fmla="*/ 90 h 101"/>
                <a:gd name="T16" fmla="*/ 0 w 189"/>
                <a:gd name="T17" fmla="*/ 90 h 101"/>
                <a:gd name="T18" fmla="*/ 0 w 189"/>
                <a:gd name="T19" fmla="*/ 93 h 101"/>
                <a:gd name="T20" fmla="*/ 0 w 189"/>
                <a:gd name="T21" fmla="*/ 97 h 101"/>
                <a:gd name="T22" fmla="*/ 0 w 189"/>
                <a:gd name="T23" fmla="*/ 97 h 101"/>
                <a:gd name="T24" fmla="*/ 0 w 189"/>
                <a:gd name="T25" fmla="*/ 97 h 101"/>
                <a:gd name="T26" fmla="*/ 0 w 189"/>
                <a:gd name="T27" fmla="*/ 98 h 101"/>
                <a:gd name="T28" fmla="*/ 0 w 189"/>
                <a:gd name="T29" fmla="*/ 98 h 101"/>
                <a:gd name="T30" fmla="*/ 4 w 189"/>
                <a:gd name="T31" fmla="*/ 101 h 101"/>
                <a:gd name="T32" fmla="*/ 185 w 189"/>
                <a:gd name="T33" fmla="*/ 101 h 101"/>
                <a:gd name="T34" fmla="*/ 189 w 189"/>
                <a:gd name="T35" fmla="*/ 98 h 101"/>
                <a:gd name="T36" fmla="*/ 189 w 189"/>
                <a:gd name="T37" fmla="*/ 98 h 101"/>
                <a:gd name="T38" fmla="*/ 189 w 189"/>
                <a:gd name="T39" fmla="*/ 93 h 101"/>
                <a:gd name="T40" fmla="*/ 189 w 189"/>
                <a:gd name="T41" fmla="*/ 90 h 101"/>
                <a:gd name="T42" fmla="*/ 160 w 189"/>
                <a:gd name="T43" fmla="*/ 90 h 101"/>
                <a:gd name="T44" fmla="*/ 30 w 189"/>
                <a:gd name="T45" fmla="*/ 5 h 101"/>
                <a:gd name="T46" fmla="*/ 159 w 189"/>
                <a:gd name="T47" fmla="*/ 5 h 101"/>
                <a:gd name="T48" fmla="*/ 159 w 189"/>
                <a:gd name="T49" fmla="*/ 84 h 101"/>
                <a:gd name="T50" fmla="*/ 30 w 189"/>
                <a:gd name="T51" fmla="*/ 84 h 101"/>
                <a:gd name="T52" fmla="*/ 30 w 189"/>
                <a:gd name="T53" fmla="*/ 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01">
                  <a:moveTo>
                    <a:pt x="160" y="90"/>
                  </a:moveTo>
                  <a:cubicBezTo>
                    <a:pt x="163" y="90"/>
                    <a:pt x="165" y="88"/>
                    <a:pt x="165" y="85"/>
                  </a:cubicBezTo>
                  <a:cubicBezTo>
                    <a:pt x="165" y="4"/>
                    <a:pt x="165" y="4"/>
                    <a:pt x="165" y="4"/>
                  </a:cubicBezTo>
                  <a:cubicBezTo>
                    <a:pt x="165" y="1"/>
                    <a:pt x="163" y="0"/>
                    <a:pt x="160" y="0"/>
                  </a:cubicBezTo>
                  <a:cubicBezTo>
                    <a:pt x="29" y="0"/>
                    <a:pt x="29" y="0"/>
                    <a:pt x="29" y="0"/>
                  </a:cubicBezTo>
                  <a:cubicBezTo>
                    <a:pt x="26" y="0"/>
                    <a:pt x="24" y="1"/>
                    <a:pt x="24" y="4"/>
                  </a:cubicBezTo>
                  <a:cubicBezTo>
                    <a:pt x="24" y="85"/>
                    <a:pt x="24" y="85"/>
                    <a:pt x="24" y="85"/>
                  </a:cubicBezTo>
                  <a:cubicBezTo>
                    <a:pt x="24" y="88"/>
                    <a:pt x="26" y="90"/>
                    <a:pt x="29" y="90"/>
                  </a:cubicBezTo>
                  <a:cubicBezTo>
                    <a:pt x="0" y="90"/>
                    <a:pt x="0" y="90"/>
                    <a:pt x="0" y="90"/>
                  </a:cubicBezTo>
                  <a:cubicBezTo>
                    <a:pt x="0" y="93"/>
                    <a:pt x="0" y="93"/>
                    <a:pt x="0" y="93"/>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100"/>
                    <a:pt x="2" y="101"/>
                    <a:pt x="4" y="101"/>
                  </a:cubicBezTo>
                  <a:cubicBezTo>
                    <a:pt x="185" y="101"/>
                    <a:pt x="185" y="101"/>
                    <a:pt x="185" y="101"/>
                  </a:cubicBezTo>
                  <a:cubicBezTo>
                    <a:pt x="187" y="101"/>
                    <a:pt x="188" y="100"/>
                    <a:pt x="189" y="98"/>
                  </a:cubicBezTo>
                  <a:cubicBezTo>
                    <a:pt x="189" y="98"/>
                    <a:pt x="189" y="98"/>
                    <a:pt x="189" y="98"/>
                  </a:cubicBezTo>
                  <a:cubicBezTo>
                    <a:pt x="189" y="93"/>
                    <a:pt x="189" y="93"/>
                    <a:pt x="189" y="93"/>
                  </a:cubicBezTo>
                  <a:cubicBezTo>
                    <a:pt x="189" y="90"/>
                    <a:pt x="189" y="90"/>
                    <a:pt x="189" y="90"/>
                  </a:cubicBezTo>
                  <a:lnTo>
                    <a:pt x="160" y="90"/>
                  </a:lnTo>
                  <a:close/>
                  <a:moveTo>
                    <a:pt x="30" y="5"/>
                  </a:moveTo>
                  <a:cubicBezTo>
                    <a:pt x="159" y="5"/>
                    <a:pt x="159" y="5"/>
                    <a:pt x="159" y="5"/>
                  </a:cubicBezTo>
                  <a:cubicBezTo>
                    <a:pt x="159" y="84"/>
                    <a:pt x="159" y="84"/>
                    <a:pt x="159" y="84"/>
                  </a:cubicBezTo>
                  <a:cubicBezTo>
                    <a:pt x="30" y="84"/>
                    <a:pt x="30" y="84"/>
                    <a:pt x="30" y="84"/>
                  </a:cubicBezTo>
                  <a:cubicBezTo>
                    <a:pt x="30" y="5"/>
                    <a:pt x="30" y="5"/>
                    <a:pt x="30" y="5"/>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6" name="Rectangle 65"/>
            <p:cNvSpPr>
              <a:spLocks noChangeArrowheads="1"/>
            </p:cNvSpPr>
            <p:nvPr/>
          </p:nvSpPr>
          <p:spPr bwMode="auto">
            <a:xfrm>
              <a:off x="8578850" y="5435600"/>
              <a:ext cx="2143125" cy="7143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7" name="Rectangle 43"/>
            <p:cNvSpPr>
              <a:spLocks noChangeArrowheads="1"/>
            </p:cNvSpPr>
            <p:nvPr/>
          </p:nvSpPr>
          <p:spPr bwMode="auto">
            <a:xfrm>
              <a:off x="5946775" y="6694488"/>
              <a:ext cx="1084263" cy="307975"/>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8" name="Rectangle 43"/>
            <p:cNvSpPr>
              <a:spLocks noChangeArrowheads="1"/>
            </p:cNvSpPr>
            <p:nvPr/>
          </p:nvSpPr>
          <p:spPr bwMode="auto">
            <a:xfrm>
              <a:off x="6602574" y="6121022"/>
              <a:ext cx="818719" cy="883812"/>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89" name="Rectangle 43"/>
            <p:cNvSpPr>
              <a:spLocks noChangeArrowheads="1"/>
            </p:cNvSpPr>
            <p:nvPr/>
          </p:nvSpPr>
          <p:spPr bwMode="auto">
            <a:xfrm>
              <a:off x="7554841" y="5669967"/>
              <a:ext cx="543068" cy="1332495"/>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sp>
          <p:nvSpPr>
            <p:cNvPr id="90" name="Freeform 62"/>
            <p:cNvSpPr>
              <a:spLocks/>
            </p:cNvSpPr>
            <p:nvPr/>
          </p:nvSpPr>
          <p:spPr bwMode="auto">
            <a:xfrm>
              <a:off x="9114112" y="3987119"/>
              <a:ext cx="727075" cy="476250"/>
            </a:xfrm>
            <a:custGeom>
              <a:avLst/>
              <a:gdLst>
                <a:gd name="T0" fmla="*/ 28 w 170"/>
                <a:gd name="T1" fmla="*/ 49 h 111"/>
                <a:gd name="T2" fmla="*/ 28 w 170"/>
                <a:gd name="T3" fmla="*/ 47 h 111"/>
                <a:gd name="T4" fmla="*/ 74 w 170"/>
                <a:gd name="T5" fmla="*/ 0 h 111"/>
                <a:gd name="T6" fmla="*/ 113 w 170"/>
                <a:gd name="T7" fmla="*/ 21 h 111"/>
                <a:gd name="T8" fmla="*/ 126 w 170"/>
                <a:gd name="T9" fmla="*/ 17 h 111"/>
                <a:gd name="T10" fmla="*/ 141 w 170"/>
                <a:gd name="T11" fmla="*/ 22 h 111"/>
                <a:gd name="T12" fmla="*/ 153 w 170"/>
                <a:gd name="T13" fmla="*/ 44 h 111"/>
                <a:gd name="T14" fmla="*/ 170 w 170"/>
                <a:gd name="T15" fmla="*/ 74 h 111"/>
                <a:gd name="T16" fmla="*/ 137 w 170"/>
                <a:gd name="T17" fmla="*/ 111 h 111"/>
                <a:gd name="T18" fmla="*/ 133 w 170"/>
                <a:gd name="T19" fmla="*/ 111 h 111"/>
                <a:gd name="T20" fmla="*/ 129 w 170"/>
                <a:gd name="T21" fmla="*/ 111 h 111"/>
                <a:gd name="T22" fmla="*/ 53 w 170"/>
                <a:gd name="T23" fmla="*/ 111 h 111"/>
                <a:gd name="T24" fmla="*/ 52 w 170"/>
                <a:gd name="T25" fmla="*/ 111 h 111"/>
                <a:gd name="T26" fmla="*/ 50 w 170"/>
                <a:gd name="T27" fmla="*/ 111 h 111"/>
                <a:gd name="T28" fmla="*/ 44 w 170"/>
                <a:gd name="T29" fmla="*/ 111 h 111"/>
                <a:gd name="T30" fmla="*/ 32 w 170"/>
                <a:gd name="T31" fmla="*/ 111 h 111"/>
                <a:gd name="T32" fmla="*/ 0 w 170"/>
                <a:gd name="T33" fmla="*/ 80 h 111"/>
                <a:gd name="T34" fmla="*/ 28 w 170"/>
                <a:gd name="T35" fmla="*/ 4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1">
                  <a:moveTo>
                    <a:pt x="28" y="49"/>
                  </a:moveTo>
                  <a:cubicBezTo>
                    <a:pt x="28" y="48"/>
                    <a:pt x="28" y="47"/>
                    <a:pt x="28" y="47"/>
                  </a:cubicBezTo>
                  <a:cubicBezTo>
                    <a:pt x="28" y="21"/>
                    <a:pt x="48" y="0"/>
                    <a:pt x="74" y="0"/>
                  </a:cubicBezTo>
                  <a:cubicBezTo>
                    <a:pt x="91" y="0"/>
                    <a:pt x="105" y="8"/>
                    <a:pt x="113" y="21"/>
                  </a:cubicBezTo>
                  <a:cubicBezTo>
                    <a:pt x="117" y="19"/>
                    <a:pt x="121" y="17"/>
                    <a:pt x="126" y="17"/>
                  </a:cubicBezTo>
                  <a:cubicBezTo>
                    <a:pt x="132" y="17"/>
                    <a:pt x="137" y="19"/>
                    <a:pt x="141" y="22"/>
                  </a:cubicBezTo>
                  <a:cubicBezTo>
                    <a:pt x="148" y="27"/>
                    <a:pt x="153" y="35"/>
                    <a:pt x="153" y="44"/>
                  </a:cubicBezTo>
                  <a:cubicBezTo>
                    <a:pt x="163" y="50"/>
                    <a:pt x="170" y="62"/>
                    <a:pt x="170" y="74"/>
                  </a:cubicBezTo>
                  <a:cubicBezTo>
                    <a:pt x="170" y="93"/>
                    <a:pt x="156" y="109"/>
                    <a:pt x="137" y="111"/>
                  </a:cubicBezTo>
                  <a:cubicBezTo>
                    <a:pt x="136" y="111"/>
                    <a:pt x="134" y="111"/>
                    <a:pt x="133" y="111"/>
                  </a:cubicBezTo>
                  <a:cubicBezTo>
                    <a:pt x="132" y="111"/>
                    <a:pt x="131" y="111"/>
                    <a:pt x="129" y="111"/>
                  </a:cubicBezTo>
                  <a:cubicBezTo>
                    <a:pt x="112" y="111"/>
                    <a:pt x="72" y="111"/>
                    <a:pt x="53" y="111"/>
                  </a:cubicBezTo>
                  <a:cubicBezTo>
                    <a:pt x="53" y="111"/>
                    <a:pt x="52" y="111"/>
                    <a:pt x="52" y="111"/>
                  </a:cubicBezTo>
                  <a:cubicBezTo>
                    <a:pt x="50" y="111"/>
                    <a:pt x="50" y="111"/>
                    <a:pt x="50" y="111"/>
                  </a:cubicBezTo>
                  <a:cubicBezTo>
                    <a:pt x="49" y="111"/>
                    <a:pt x="46" y="111"/>
                    <a:pt x="44" y="111"/>
                  </a:cubicBezTo>
                  <a:cubicBezTo>
                    <a:pt x="32" y="111"/>
                    <a:pt x="32" y="111"/>
                    <a:pt x="32" y="111"/>
                  </a:cubicBezTo>
                  <a:cubicBezTo>
                    <a:pt x="14" y="111"/>
                    <a:pt x="0" y="97"/>
                    <a:pt x="0" y="80"/>
                  </a:cubicBezTo>
                  <a:cubicBezTo>
                    <a:pt x="0" y="64"/>
                    <a:pt x="12" y="51"/>
                    <a:pt x="28" y="49"/>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32230">
                <a:defRPr/>
              </a:pPr>
              <a:endParaRPr lang="en-US" sz="2199" kern="0" dirty="0">
                <a:solidFill>
                  <a:srgbClr val="000000"/>
                </a:solidFill>
              </a:endParaRPr>
            </a:p>
          </p:txBody>
        </p:sp>
      </p:gr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778587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28020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_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6369" y="401019"/>
            <a:ext cx="11373008" cy="568888"/>
          </a:xfrm>
        </p:spPr>
        <p:txBody>
          <a:bodyPr/>
          <a:lstStyle>
            <a:lvl1pPr>
              <a:defRPr>
                <a:solidFill>
                  <a:schemeClr val="accent1">
                    <a:alpha val="99000"/>
                  </a:schemeClr>
                </a:solidFill>
              </a:defRPr>
            </a:lvl1pPr>
          </a:lstStyle>
          <a:p>
            <a:r>
              <a:rPr lang="en-US" dirty="0" smtClean="0"/>
              <a:t>Click to add title</a:t>
            </a:r>
            <a:endParaRPr lang="en-US" dirty="0"/>
          </a:p>
        </p:txBody>
      </p:sp>
      <p:sp>
        <p:nvSpPr>
          <p:cNvPr id="8" name="Rectangle 7"/>
          <p:cNvSpPr/>
          <p:nvPr userDrawn="1"/>
        </p:nvSpPr>
        <p:spPr>
          <a:xfrm rot="10800000" flipV="1">
            <a:off x="1" y="-1"/>
            <a:ext cx="212736" cy="69945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20779" y="6337984"/>
            <a:ext cx="2094979" cy="656542"/>
          </a:xfrm>
          <a:prstGeom prst="rect">
            <a:avLst/>
          </a:prstGeom>
        </p:spPr>
      </p:pic>
    </p:spTree>
    <p:extLst>
      <p:ext uri="{BB962C8B-B14F-4D97-AF65-F5344CB8AC3E}">
        <p14:creationId xmlns:p14="http://schemas.microsoft.com/office/powerpoint/2010/main" val="102539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0" name="Round Same Side Corner Rectangle 9">
            <a:hlinkClick r:id="rId2" action="ppaction://hlinksldjump"/>
          </p:cNvPr>
          <p:cNvSpPr/>
          <p:nvPr userDrawn="1"/>
        </p:nvSpPr>
        <p:spPr bwMode="auto">
          <a:xfrm>
            <a:off x="187173" y="6740707"/>
            <a:ext cx="2315519" cy="280645"/>
          </a:xfrm>
          <a:prstGeom prst="round2SameRect">
            <a:avLst>
              <a:gd name="adj1" fmla="val 50000"/>
              <a:gd name="adj2" fmla="val 0"/>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prstClr val="white"/>
                </a:solidFill>
                <a:latin typeface="Segoe UI Light"/>
                <a:cs typeface="Segoe UI" panose="020B0502040204020203" pitchFamily="34" charset="0"/>
              </a:rPr>
              <a:t>Overview</a:t>
            </a:r>
            <a:endParaRPr lang="en-US" sz="1224" kern="800" dirty="0">
              <a:solidFill>
                <a:prstClr val="white"/>
              </a:solidFill>
              <a:latin typeface="Segoe UI Light"/>
              <a:cs typeface="Segoe UI" panose="020B0502040204020203" pitchFamily="34" charset="0"/>
            </a:endParaRPr>
          </a:p>
        </p:txBody>
      </p:sp>
      <p:sp>
        <p:nvSpPr>
          <p:cNvPr id="11" name="Rectangle 10">
            <a:hlinkClick r:id="rId2" action="ppaction://hlinksldjump"/>
          </p:cNvPr>
          <p:cNvSpPr/>
          <p:nvPr userDrawn="1"/>
        </p:nvSpPr>
        <p:spPr bwMode="auto">
          <a:xfrm>
            <a:off x="2586330"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Wipe &amp; Load</a:t>
            </a:r>
            <a:endParaRPr lang="en-US" sz="1224" kern="800" dirty="0">
              <a:solidFill>
                <a:schemeClr val="bg1">
                  <a:lumMod val="85000"/>
                </a:schemeClr>
              </a:solidFill>
              <a:latin typeface="Segoe UI Light"/>
              <a:cs typeface="Segoe UI" panose="020B0502040204020203" pitchFamily="34" charset="0"/>
            </a:endParaRPr>
          </a:p>
        </p:txBody>
      </p:sp>
      <p:sp>
        <p:nvSpPr>
          <p:cNvPr id="12" name="Rectangle 11">
            <a:hlinkClick r:id="rId2" action="ppaction://hlinksldjump"/>
          </p:cNvPr>
          <p:cNvSpPr/>
          <p:nvPr userDrawn="1"/>
        </p:nvSpPr>
        <p:spPr bwMode="auto">
          <a:xfrm>
            <a:off x="5012991" y="6740707"/>
            <a:ext cx="230899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In-Place</a:t>
            </a:r>
            <a:r>
              <a:rPr lang="en-US" sz="1224" kern="800" baseline="0" dirty="0" smtClean="0">
                <a:solidFill>
                  <a:schemeClr val="bg1">
                    <a:lumMod val="85000"/>
                  </a:schemeClr>
                </a:solidFill>
                <a:latin typeface="Segoe UI Light"/>
                <a:cs typeface="Segoe UI" panose="020B0502040204020203" pitchFamily="34" charset="0"/>
              </a:rPr>
              <a:t> Upgrade</a:t>
            </a:r>
            <a:endParaRPr lang="en-US" sz="1224" kern="800" dirty="0">
              <a:solidFill>
                <a:schemeClr val="bg1">
                  <a:lumMod val="85000"/>
                </a:schemeClr>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7405620"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Provisioning</a:t>
            </a:r>
            <a:endParaRPr lang="en-US" sz="1224" kern="800" dirty="0">
              <a:solidFill>
                <a:schemeClr val="bg1">
                  <a:lumMod val="85000"/>
                </a:schemeClr>
              </a:solidFill>
              <a:latin typeface="Segoe UI Light"/>
              <a:cs typeface="Segoe UI" panose="020B0502040204020203" pitchFamily="34" charset="0"/>
            </a:endParaRPr>
          </a:p>
        </p:txBody>
      </p:sp>
      <p:sp>
        <p:nvSpPr>
          <p:cNvPr id="9" name="Rectangle 8">
            <a:hlinkClick r:id="rId2" action="ppaction://hlinksldjump"/>
          </p:cNvPr>
          <p:cNvSpPr/>
          <p:nvPr userDrawn="1"/>
        </p:nvSpPr>
        <p:spPr bwMode="auto">
          <a:xfrm>
            <a:off x="9816127"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2084"/>
            <a:r>
              <a:rPr lang="en-US" sz="1224" kern="800" dirty="0" smtClean="0">
                <a:solidFill>
                  <a:schemeClr val="bg1">
                    <a:lumMod val="85000"/>
                  </a:schemeClr>
                </a:solidFill>
                <a:latin typeface="Segoe UI Light"/>
                <a:ea typeface="+mn-ea"/>
                <a:cs typeface="Segoe UI" panose="020B0502040204020203" pitchFamily="34" charset="0"/>
              </a:rPr>
              <a:t>Configuration Delivery</a:t>
            </a:r>
            <a:endParaRPr lang="en-US" sz="1224" kern="800" dirty="0">
              <a:solidFill>
                <a:schemeClr val="bg1">
                  <a:lumMod val="85000"/>
                </a:schemeClr>
              </a:solidFill>
              <a:latin typeface="Segoe UI Light"/>
              <a:ea typeface="+mn-ea"/>
              <a:cs typeface="Segoe UI" panose="020B0502040204020203" pitchFamily="34" charset="0"/>
            </a:endParaRPr>
          </a:p>
        </p:txBody>
      </p:sp>
    </p:spTree>
    <p:extLst>
      <p:ext uri="{BB962C8B-B14F-4D97-AF65-F5344CB8AC3E}">
        <p14:creationId xmlns:p14="http://schemas.microsoft.com/office/powerpoint/2010/main" val="211757707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bg bwMode="black">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white">
          <a:xfrm>
            <a:off x="274638" y="2125677"/>
            <a:ext cx="10972800"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white">
          <a:xfrm>
            <a:off x="274617" y="3955785"/>
            <a:ext cx="1097287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98400" y="6244047"/>
            <a:ext cx="1280160" cy="272872"/>
          </a:xfrm>
          <a:prstGeom prst="rect">
            <a:avLst/>
          </a:prstGeom>
        </p:spPr>
      </p:pic>
      <p:sp>
        <p:nvSpPr>
          <p:cNvPr id="6" name="Text Placeholder 3"/>
          <p:cNvSpPr>
            <a:spLocks noGrp="1"/>
          </p:cNvSpPr>
          <p:nvPr>
            <p:ph type="body" sz="quarter" idx="13" hasCustomPrompt="1"/>
          </p:nvPr>
        </p:nvSpPr>
        <p:spPr>
          <a:xfrm>
            <a:off x="274638" y="296863"/>
            <a:ext cx="3657600" cy="685800"/>
          </a:xfrm>
        </p:spPr>
        <p:txBody>
          <a:bodyPr lIns="182880" tIns="146304" rIns="182880" bIns="146304">
            <a:noAutofit/>
          </a:bodyPr>
          <a:lstStyle>
            <a:lvl1pPr marL="0" indent="0">
              <a:buNone/>
              <a:defRPr sz="2000">
                <a:latin typeface="+mn-lt"/>
              </a:defRPr>
            </a:lvl1pPr>
            <a:lvl2pPr marL="342900" indent="0">
              <a:buNone/>
              <a:defRPr sz="2400">
                <a:latin typeface="+mn-lt"/>
              </a:defRPr>
            </a:lvl2pPr>
            <a:lvl3pPr marL="571500" indent="0">
              <a:buNone/>
              <a:defRPr sz="2400">
                <a:latin typeface="+mn-lt"/>
              </a:defRPr>
            </a:lvl3pPr>
            <a:lvl4pPr marL="800100" indent="0">
              <a:buNone/>
              <a:defRPr sz="2400">
                <a:latin typeface="+mn-lt"/>
              </a:defRPr>
            </a:lvl4pPr>
            <a:lvl5pPr marL="1028700" indent="0">
              <a:buNone/>
              <a:defRPr sz="2400">
                <a:latin typeface="+mn-lt"/>
              </a:defRPr>
            </a:lvl5pPr>
          </a:lstStyle>
          <a:p>
            <a:pPr lvl="0"/>
            <a:r>
              <a:rPr lang="en-US" dirty="0" smtClean="0"/>
              <a:t>Session Code</a:t>
            </a:r>
          </a:p>
        </p:txBody>
      </p:sp>
    </p:spTree>
    <p:extLst>
      <p:ext uri="{BB962C8B-B14F-4D97-AF65-F5344CB8AC3E}">
        <p14:creationId xmlns:p14="http://schemas.microsoft.com/office/powerpoint/2010/main" val="1610461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2_Option 1 - Preferred">
    <p:bg>
      <p:bgPr>
        <a:solidFill>
          <a:srgbClr val="FF8C00"/>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759921"/>
            <a:ext cx="8046632" cy="1828786"/>
          </a:xfrm>
          <a:noFill/>
        </p:spPr>
        <p:txBody>
          <a:bodyPr lIns="146304" tIns="91440" rIns="146304" bIns="91440" anchor="t" anchorCtr="0"/>
          <a:lstStyle>
            <a:lvl1pPr>
              <a:defRPr sz="5400" spc="-100" baseline="0">
                <a:solidFill>
                  <a:schemeClr val="tx1"/>
                </a:solidFill>
              </a:defRPr>
            </a:lvl1pPr>
          </a:lstStyle>
          <a:p>
            <a:r>
              <a:rPr lang="en-US" dirty="0" smtClean="0"/>
              <a:t>Lorem ipsum</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31799" y="936970"/>
            <a:ext cx="4092660" cy="5120584"/>
          </a:xfrm>
          <a:prstGeom prst="rect">
            <a:avLst/>
          </a:prstGeom>
        </p:spPr>
      </p:pic>
      <p:pic>
        <p:nvPicPr>
          <p:cNvPr id="6" name="Picture 5"/>
          <p:cNvPicPr>
            <a:picLocks noChangeAspect="1"/>
          </p:cNvPicPr>
          <p:nvPr userDrawn="1"/>
        </p:nvPicPr>
        <p:blipFill>
          <a:blip r:embed="rId3"/>
          <a:stretch>
            <a:fillRect/>
          </a:stretch>
        </p:blipFill>
        <p:spPr>
          <a:xfrm>
            <a:off x="457579" y="6106647"/>
            <a:ext cx="1554463" cy="337621"/>
          </a:xfrm>
          <a:prstGeom prst="rect">
            <a:avLst/>
          </a:prstGeom>
        </p:spPr>
      </p:pic>
    </p:spTree>
    <p:extLst>
      <p:ext uri="{BB962C8B-B14F-4D97-AF65-F5344CB8AC3E}">
        <p14:creationId xmlns:p14="http://schemas.microsoft.com/office/powerpoint/2010/main" val="3307946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873268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648073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2908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760869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894283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1785760"/>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0654756"/>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102453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09338990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9039" y="1211263"/>
            <a:ext cx="100583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1189039" y="3955753"/>
            <a:ext cx="10058399" cy="738664"/>
          </a:xfrm>
          <a:noFill/>
        </p:spPr>
        <p:txBody>
          <a:bodyPr wrap="square"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176056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2_Option 1 - Preferred">
    <p:bg>
      <p:bgPr>
        <a:solidFill>
          <a:srgbClr val="FF8C00"/>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759921"/>
            <a:ext cx="8046632" cy="1828786"/>
          </a:xfrm>
          <a:noFill/>
        </p:spPr>
        <p:txBody>
          <a:bodyPr lIns="146304" tIns="91440" rIns="146304" bIns="91440" anchor="t" anchorCtr="0"/>
          <a:lstStyle>
            <a:lvl1pPr>
              <a:defRPr sz="5400" spc="-100" baseline="0">
                <a:solidFill>
                  <a:schemeClr val="tx1"/>
                </a:solidFill>
              </a:defRPr>
            </a:lvl1pPr>
          </a:lstStyle>
          <a:p>
            <a:r>
              <a:rPr lang="en-US" dirty="0" smtClean="0"/>
              <a:t>Lorem ipsum</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949749" y="1079500"/>
            <a:ext cx="5715000" cy="5915025"/>
          </a:xfrm>
          <a:prstGeom prst="rect">
            <a:avLst/>
          </a:prstGeom>
        </p:spPr>
      </p:pic>
      <p:pic>
        <p:nvPicPr>
          <p:cNvPr id="5" name="Picture 4"/>
          <p:cNvPicPr>
            <a:picLocks noChangeAspect="1"/>
          </p:cNvPicPr>
          <p:nvPr userDrawn="1"/>
        </p:nvPicPr>
        <p:blipFill>
          <a:blip r:embed="rId3"/>
          <a:stretch>
            <a:fillRect/>
          </a:stretch>
        </p:blipFill>
        <p:spPr>
          <a:xfrm>
            <a:off x="457579" y="6106647"/>
            <a:ext cx="1554463" cy="337621"/>
          </a:xfrm>
          <a:prstGeom prst="rect">
            <a:avLst/>
          </a:prstGeom>
        </p:spPr>
      </p:pic>
    </p:spTree>
    <p:extLst>
      <p:ext uri="{BB962C8B-B14F-4D97-AF65-F5344CB8AC3E}">
        <p14:creationId xmlns:p14="http://schemas.microsoft.com/office/powerpoint/2010/main" val="15204248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9037" y="2125663"/>
            <a:ext cx="10058401" cy="1181862"/>
          </a:xfrm>
          <a:noFill/>
        </p:spPr>
        <p:txBody>
          <a:bodyPr wrap="square"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8373869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902496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935074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49920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192475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43051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104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91046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1361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176767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_Option 3 - Org ID tile">
    <p:bg>
      <p:bgPr>
        <a:solidFill>
          <a:srgbClr val="FF8C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779159" y="1622735"/>
            <a:ext cx="3194624" cy="4297702"/>
          </a:xfrm>
          <a:prstGeom prst="rect">
            <a:avLst/>
          </a:prstGeom>
        </p:spPr>
      </p:pic>
      <p:sp>
        <p:nvSpPr>
          <p:cNvPr id="8" name="Title 1"/>
          <p:cNvSpPr>
            <a:spLocks noGrp="1"/>
          </p:cNvSpPr>
          <p:nvPr>
            <p:ph type="title" hasCustomPrompt="1"/>
          </p:nvPr>
        </p:nvSpPr>
        <p:spPr>
          <a:xfrm>
            <a:off x="274702" y="1759921"/>
            <a:ext cx="8046632" cy="1828786"/>
          </a:xfrm>
          <a:noFill/>
        </p:spPr>
        <p:txBody>
          <a:bodyPr lIns="146304" tIns="91440" rIns="146304" bIns="91440" anchor="t" anchorCtr="0"/>
          <a:lstStyle>
            <a:lvl1pPr>
              <a:defRPr sz="5400" spc="-100" baseline="0">
                <a:solidFill>
                  <a:schemeClr val="tx1"/>
                </a:solidFill>
              </a:defRPr>
            </a:lvl1pPr>
          </a:lstStyle>
          <a:p>
            <a:r>
              <a:rPr lang="en-US" dirty="0" smtClean="0"/>
              <a:t>Lorem ipsum</a:t>
            </a:r>
            <a:endParaRPr lang="en-US" dirty="0"/>
          </a:p>
        </p:txBody>
      </p:sp>
      <p:pic>
        <p:nvPicPr>
          <p:cNvPr id="5" name="Picture 4"/>
          <p:cNvPicPr>
            <a:picLocks noChangeAspect="1"/>
          </p:cNvPicPr>
          <p:nvPr userDrawn="1"/>
        </p:nvPicPr>
        <p:blipFill>
          <a:blip r:embed="rId3"/>
          <a:stretch>
            <a:fillRect/>
          </a:stretch>
        </p:blipFill>
        <p:spPr>
          <a:xfrm>
            <a:off x="457579" y="6106647"/>
            <a:ext cx="1554463" cy="337621"/>
          </a:xfrm>
          <a:prstGeom prst="rect">
            <a:avLst/>
          </a:prstGeom>
        </p:spPr>
      </p:pic>
    </p:spTree>
    <p:extLst>
      <p:ext uri="{BB962C8B-B14F-4D97-AF65-F5344CB8AC3E}">
        <p14:creationId xmlns:p14="http://schemas.microsoft.com/office/powerpoint/2010/main" val="15778000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59230" y="3145040"/>
            <a:ext cx="3291840" cy="705834"/>
          </a:xfrm>
          <a:prstGeom prst="rect">
            <a:avLst/>
          </a:prstGeom>
        </p:spPr>
      </p:pic>
      <p:pic>
        <p:nvPicPr>
          <p:cNvPr id="4" name="Picture 3"/>
          <p:cNvPicPr>
            <a:picLocks noChangeAspect="1"/>
          </p:cNvPicPr>
          <p:nvPr userDrawn="1"/>
        </p:nvPicPr>
        <p:blipFill>
          <a:blip r:embed="rId2"/>
          <a:stretch>
            <a:fillRect/>
          </a:stretch>
        </p:blipFill>
        <p:spPr>
          <a:xfrm>
            <a:off x="459230" y="3145040"/>
            <a:ext cx="3291840" cy="705834"/>
          </a:xfrm>
          <a:prstGeom prst="rect">
            <a:avLst/>
          </a:prstGeom>
        </p:spPr>
      </p:pic>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 </a:t>
            </a:r>
            <a:r>
              <a:rPr kumimoji="0" lang="en-US" sz="700" b="0" i="0" u="none" strike="noStrike" kern="1200" cap="none" spc="0" normalizeH="0" baseline="0" noProof="0" dirty="0" smtClean="0">
                <a:ln>
                  <a:noFill/>
                </a:ln>
                <a:gradFill>
                  <a:gsLst>
                    <a:gs pos="0">
                      <a:srgbClr val="505050"/>
                    </a:gs>
                    <a:gs pos="100000">
                      <a:srgbClr val="505050"/>
                    </a:gs>
                  </a:gsLst>
                  <a:lin ang="5400000" scaled="0"/>
                </a:gradFill>
                <a:effectLst/>
                <a:uLnTx/>
                <a:uFillTx/>
                <a:latin typeface="Segoe UI"/>
                <a:ea typeface="+mn-ea"/>
                <a:cs typeface="Segoe UI" pitchFamily="34" charset="0"/>
              </a:rPr>
              <a:t>2015 </a:t>
            </a: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Microsoft Corporation. All rights reserved. </a:t>
            </a:r>
          </a:p>
        </p:txBody>
      </p:sp>
    </p:spTree>
    <p:extLst>
      <p:ext uri="{BB962C8B-B14F-4D97-AF65-F5344CB8AC3E}">
        <p14:creationId xmlns:p14="http://schemas.microsoft.com/office/powerpoint/2010/main" val="127118071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losing logo slide_color">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bwMode="invGray">
          <a:xfrm>
            <a:off x="459232" y="3145040"/>
            <a:ext cx="3291840" cy="705836"/>
          </a:xfrm>
          <a:prstGeom prst="rect">
            <a:avLst/>
          </a:prstGeom>
        </p:spPr>
      </p:pic>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a:t>
            </a:r>
            <a:r>
              <a:rPr kumimoji="0" lang="en-US" sz="7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Segoe UI" pitchFamily="34" charset="0"/>
              </a:rPr>
              <a:t>2015 </a:t>
            </a: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Microsoft Corporation. All rights reserved. </a:t>
            </a:r>
          </a:p>
        </p:txBody>
      </p:sp>
    </p:spTree>
    <p:extLst>
      <p:ext uri="{BB962C8B-B14F-4D97-AF65-F5344CB8AC3E}">
        <p14:creationId xmlns:p14="http://schemas.microsoft.com/office/powerpoint/2010/main" val="26681705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446754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1"/>
        </a:solidFill>
        <a:effectLst/>
      </p:bgPr>
    </p:bg>
    <p:spTree>
      <p:nvGrpSpPr>
        <p:cNvPr id="1" name=""/>
        <p:cNvGrpSpPr/>
        <p:nvPr/>
      </p:nvGrpSpPr>
      <p:grpSpPr>
        <a:xfrm>
          <a:off x="0" y="0"/>
          <a:ext cx="0" cy="0"/>
          <a:chOff x="0" y="0"/>
          <a:chExt cx="0" cy="0"/>
        </a:xfrm>
      </p:grpSpPr>
      <p:sp>
        <p:nvSpPr>
          <p:cNvPr id="8" name="Windows 10"/>
          <p:cNvSpPr>
            <a:spLocks noChangeAspect="1" noEditPoints="1"/>
          </p:cNvSpPr>
          <p:nvPr userDrawn="1"/>
        </p:nvSpPr>
        <p:spPr bwMode="auto">
          <a:xfrm>
            <a:off x="457581" y="955791"/>
            <a:ext cx="2936227" cy="548640"/>
          </a:xfrm>
          <a:custGeom>
            <a:avLst/>
            <a:gdLst>
              <a:gd name="T0" fmla="*/ 295 w 3590"/>
              <a:gd name="T1" fmla="*/ 329 h 668"/>
              <a:gd name="T2" fmla="*/ 0 w 3590"/>
              <a:gd name="T3" fmla="*/ 94 h 668"/>
              <a:gd name="T4" fmla="*/ 295 w 3590"/>
              <a:gd name="T5" fmla="*/ 616 h 668"/>
              <a:gd name="T6" fmla="*/ 284 w 3590"/>
              <a:gd name="T7" fmla="*/ 340 h 668"/>
              <a:gd name="T8" fmla="*/ 284 w 3590"/>
              <a:gd name="T9" fmla="*/ 340 h 668"/>
              <a:gd name="T10" fmla="*/ 3196 w 3590"/>
              <a:gd name="T11" fmla="*/ 160 h 668"/>
              <a:gd name="T12" fmla="*/ 3158 w 3590"/>
              <a:gd name="T13" fmla="*/ 224 h 668"/>
              <a:gd name="T14" fmla="*/ 3223 w 3590"/>
              <a:gd name="T15" fmla="*/ 531 h 668"/>
              <a:gd name="T16" fmla="*/ 3407 w 3590"/>
              <a:gd name="T17" fmla="*/ 139 h 668"/>
              <a:gd name="T18" fmla="*/ 3339 w 3590"/>
              <a:gd name="T19" fmla="*/ 424 h 668"/>
              <a:gd name="T20" fmla="*/ 3513 w 3590"/>
              <a:gd name="T21" fmla="*/ 524 h 668"/>
              <a:gd name="T22" fmla="*/ 3465 w 3590"/>
              <a:gd name="T23" fmla="*/ 125 h 668"/>
              <a:gd name="T24" fmla="*/ 3544 w 3590"/>
              <a:gd name="T25" fmla="*/ 334 h 668"/>
              <a:gd name="T26" fmla="*/ 1215 w 3590"/>
              <a:gd name="T27" fmla="*/ 532 h 668"/>
              <a:gd name="T28" fmla="*/ 1118 w 3590"/>
              <a:gd name="T29" fmla="*/ 240 h 668"/>
              <a:gd name="T30" fmla="*/ 916 w 3590"/>
              <a:gd name="T31" fmla="*/ 133 h 668"/>
              <a:gd name="T32" fmla="*/ 1017 w 3590"/>
              <a:gd name="T33" fmla="*/ 439 h 668"/>
              <a:gd name="T34" fmla="*/ 1242 w 3590"/>
              <a:gd name="T35" fmla="*/ 478 h 668"/>
              <a:gd name="T36" fmla="*/ 1382 w 3590"/>
              <a:gd name="T37" fmla="*/ 133 h 668"/>
              <a:gd name="T38" fmla="*/ 1424 w 3590"/>
              <a:gd name="T39" fmla="*/ 175 h 668"/>
              <a:gd name="T40" fmla="*/ 1467 w 3590"/>
              <a:gd name="T41" fmla="*/ 132 h 668"/>
              <a:gd name="T42" fmla="*/ 1422 w 3590"/>
              <a:gd name="T43" fmla="*/ 247 h 668"/>
              <a:gd name="T44" fmla="*/ 1726 w 3590"/>
              <a:gd name="T45" fmla="*/ 532 h 668"/>
              <a:gd name="T46" fmla="*/ 1581 w 3590"/>
              <a:gd name="T47" fmla="*/ 369 h 668"/>
              <a:gd name="T48" fmla="*/ 1581 w 3590"/>
              <a:gd name="T49" fmla="*/ 247 h 668"/>
              <a:gd name="T50" fmla="*/ 1747 w 3590"/>
              <a:gd name="T51" fmla="*/ 271 h 668"/>
              <a:gd name="T52" fmla="*/ 2041 w 3590"/>
              <a:gd name="T53" fmla="*/ 532 h 668"/>
              <a:gd name="T54" fmla="*/ 1856 w 3590"/>
              <a:gd name="T55" fmla="*/ 500 h 668"/>
              <a:gd name="T56" fmla="*/ 2040 w 3590"/>
              <a:gd name="T57" fmla="*/ 286 h 668"/>
              <a:gd name="T58" fmla="*/ 2087 w 3590"/>
              <a:gd name="T59" fmla="*/ 532 h 668"/>
              <a:gd name="T60" fmla="*/ 1960 w 3590"/>
              <a:gd name="T61" fmla="*/ 279 h 668"/>
              <a:gd name="T62" fmla="*/ 1955 w 3590"/>
              <a:gd name="T63" fmla="*/ 500 h 668"/>
              <a:gd name="T64" fmla="*/ 2387 w 3590"/>
              <a:gd name="T65" fmla="*/ 497 h 668"/>
              <a:gd name="T66" fmla="*/ 2184 w 3590"/>
              <a:gd name="T67" fmla="*/ 281 h 668"/>
              <a:gd name="T68" fmla="*/ 2379 w 3590"/>
              <a:gd name="T69" fmla="*/ 390 h 668"/>
              <a:gd name="T70" fmla="*/ 2192 w 3590"/>
              <a:gd name="T71" fmla="*/ 391 h 668"/>
              <a:gd name="T72" fmla="*/ 2379 w 3590"/>
              <a:gd name="T73" fmla="*/ 390 h 668"/>
              <a:gd name="T74" fmla="*/ 2651 w 3590"/>
              <a:gd name="T75" fmla="*/ 328 h 668"/>
              <a:gd name="T76" fmla="*/ 2576 w 3590"/>
              <a:gd name="T77" fmla="*/ 532 h 668"/>
              <a:gd name="T78" fmla="*/ 2551 w 3590"/>
              <a:gd name="T79" fmla="*/ 461 h 668"/>
              <a:gd name="T80" fmla="*/ 2628 w 3590"/>
              <a:gd name="T81" fmla="*/ 247 h 668"/>
              <a:gd name="T82" fmla="*/ 2735 w 3590"/>
              <a:gd name="T83" fmla="*/ 487 h 668"/>
              <a:gd name="T84" fmla="*/ 3039 w 3590"/>
              <a:gd name="T85" fmla="*/ 456 h 668"/>
              <a:gd name="T86" fmla="*/ 2864 w 3590"/>
              <a:gd name="T87" fmla="*/ 473 h 668"/>
              <a:gd name="T88" fmla="*/ 2934 w 3590"/>
              <a:gd name="T89" fmla="*/ 406 h 668"/>
              <a:gd name="T90" fmla="*/ 2965 w 3590"/>
              <a:gd name="T91" fmla="*/ 240 h 668"/>
              <a:gd name="T92" fmla="*/ 2925 w 3590"/>
              <a:gd name="T93" fmla="*/ 290 h 668"/>
              <a:gd name="T94" fmla="*/ 3022 w 3590"/>
              <a:gd name="T95" fmla="*/ 40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90" h="668">
                <a:moveTo>
                  <a:pt x="295" y="52"/>
                </a:moveTo>
                <a:cubicBezTo>
                  <a:pt x="667" y="0"/>
                  <a:pt x="667" y="0"/>
                  <a:pt x="667" y="0"/>
                </a:cubicBezTo>
                <a:cubicBezTo>
                  <a:pt x="667" y="329"/>
                  <a:pt x="667" y="329"/>
                  <a:pt x="667" y="329"/>
                </a:cubicBezTo>
                <a:cubicBezTo>
                  <a:pt x="295" y="329"/>
                  <a:pt x="295" y="329"/>
                  <a:pt x="295" y="329"/>
                </a:cubicBezTo>
                <a:lnTo>
                  <a:pt x="295" y="52"/>
                </a:lnTo>
                <a:close/>
                <a:moveTo>
                  <a:pt x="284" y="329"/>
                </a:moveTo>
                <a:cubicBezTo>
                  <a:pt x="284" y="54"/>
                  <a:pt x="284" y="54"/>
                  <a:pt x="284" y="54"/>
                </a:cubicBezTo>
                <a:cubicBezTo>
                  <a:pt x="0" y="94"/>
                  <a:pt x="0" y="94"/>
                  <a:pt x="0" y="94"/>
                </a:cubicBezTo>
                <a:cubicBezTo>
                  <a:pt x="0" y="329"/>
                  <a:pt x="0" y="329"/>
                  <a:pt x="0" y="329"/>
                </a:cubicBezTo>
                <a:lnTo>
                  <a:pt x="284" y="329"/>
                </a:lnTo>
                <a:close/>
                <a:moveTo>
                  <a:pt x="295" y="340"/>
                </a:moveTo>
                <a:cubicBezTo>
                  <a:pt x="295" y="616"/>
                  <a:pt x="295" y="616"/>
                  <a:pt x="295" y="616"/>
                </a:cubicBezTo>
                <a:cubicBezTo>
                  <a:pt x="667" y="668"/>
                  <a:pt x="667" y="668"/>
                  <a:pt x="667" y="668"/>
                </a:cubicBezTo>
                <a:cubicBezTo>
                  <a:pt x="667" y="340"/>
                  <a:pt x="667" y="340"/>
                  <a:pt x="667" y="340"/>
                </a:cubicBezTo>
                <a:lnTo>
                  <a:pt x="295" y="340"/>
                </a:lnTo>
                <a:close/>
                <a:moveTo>
                  <a:pt x="284" y="340"/>
                </a:moveTo>
                <a:cubicBezTo>
                  <a:pt x="0" y="340"/>
                  <a:pt x="0" y="340"/>
                  <a:pt x="0" y="340"/>
                </a:cubicBezTo>
                <a:cubicBezTo>
                  <a:pt x="0" y="575"/>
                  <a:pt x="0" y="575"/>
                  <a:pt x="0" y="575"/>
                </a:cubicBezTo>
                <a:cubicBezTo>
                  <a:pt x="284" y="615"/>
                  <a:pt x="284" y="615"/>
                  <a:pt x="284" y="615"/>
                </a:cubicBezTo>
                <a:lnTo>
                  <a:pt x="284" y="340"/>
                </a:lnTo>
                <a:close/>
                <a:moveTo>
                  <a:pt x="3269" y="123"/>
                </a:moveTo>
                <a:cubicBezTo>
                  <a:pt x="3252" y="123"/>
                  <a:pt x="3252" y="123"/>
                  <a:pt x="3252" y="123"/>
                </a:cubicBezTo>
                <a:cubicBezTo>
                  <a:pt x="3245" y="129"/>
                  <a:pt x="3236" y="136"/>
                  <a:pt x="3227" y="142"/>
                </a:cubicBezTo>
                <a:cubicBezTo>
                  <a:pt x="3217" y="148"/>
                  <a:pt x="3207" y="154"/>
                  <a:pt x="3196" y="160"/>
                </a:cubicBezTo>
                <a:cubicBezTo>
                  <a:pt x="3185" y="166"/>
                  <a:pt x="3174" y="171"/>
                  <a:pt x="3163" y="176"/>
                </a:cubicBezTo>
                <a:cubicBezTo>
                  <a:pt x="3152" y="181"/>
                  <a:pt x="3141" y="185"/>
                  <a:pt x="3131" y="187"/>
                </a:cubicBezTo>
                <a:cubicBezTo>
                  <a:pt x="3131" y="234"/>
                  <a:pt x="3131" y="234"/>
                  <a:pt x="3131" y="234"/>
                </a:cubicBezTo>
                <a:cubicBezTo>
                  <a:pt x="3140" y="231"/>
                  <a:pt x="3149" y="228"/>
                  <a:pt x="3158" y="224"/>
                </a:cubicBezTo>
                <a:cubicBezTo>
                  <a:pt x="3168" y="221"/>
                  <a:pt x="3177" y="216"/>
                  <a:pt x="3185" y="212"/>
                </a:cubicBezTo>
                <a:cubicBezTo>
                  <a:pt x="3194" y="207"/>
                  <a:pt x="3201" y="203"/>
                  <a:pt x="3208" y="198"/>
                </a:cubicBezTo>
                <a:cubicBezTo>
                  <a:pt x="3215" y="194"/>
                  <a:pt x="3220" y="190"/>
                  <a:pt x="3223" y="186"/>
                </a:cubicBezTo>
                <a:cubicBezTo>
                  <a:pt x="3223" y="531"/>
                  <a:pt x="3223" y="531"/>
                  <a:pt x="3223" y="531"/>
                </a:cubicBezTo>
                <a:cubicBezTo>
                  <a:pt x="3269" y="531"/>
                  <a:pt x="3269" y="531"/>
                  <a:pt x="3269" y="531"/>
                </a:cubicBezTo>
                <a:lnTo>
                  <a:pt x="3269" y="123"/>
                </a:lnTo>
                <a:close/>
                <a:moveTo>
                  <a:pt x="3465" y="125"/>
                </a:moveTo>
                <a:cubicBezTo>
                  <a:pt x="3443" y="125"/>
                  <a:pt x="3424" y="130"/>
                  <a:pt x="3407" y="139"/>
                </a:cubicBezTo>
                <a:cubicBezTo>
                  <a:pt x="3390" y="148"/>
                  <a:pt x="3376" y="162"/>
                  <a:pt x="3365" y="180"/>
                </a:cubicBezTo>
                <a:cubicBezTo>
                  <a:pt x="3354" y="198"/>
                  <a:pt x="3345" y="221"/>
                  <a:pt x="3339" y="247"/>
                </a:cubicBezTo>
                <a:cubicBezTo>
                  <a:pt x="3333" y="274"/>
                  <a:pt x="3331" y="305"/>
                  <a:pt x="3331" y="340"/>
                </a:cubicBezTo>
                <a:cubicBezTo>
                  <a:pt x="3331" y="371"/>
                  <a:pt x="3333" y="399"/>
                  <a:pt x="3339" y="424"/>
                </a:cubicBezTo>
                <a:cubicBezTo>
                  <a:pt x="3344" y="448"/>
                  <a:pt x="3353" y="469"/>
                  <a:pt x="3363" y="486"/>
                </a:cubicBezTo>
                <a:cubicBezTo>
                  <a:pt x="3374" y="503"/>
                  <a:pt x="3387" y="516"/>
                  <a:pt x="3403" y="525"/>
                </a:cubicBezTo>
                <a:cubicBezTo>
                  <a:pt x="3419" y="533"/>
                  <a:pt x="3436" y="538"/>
                  <a:pt x="3456" y="538"/>
                </a:cubicBezTo>
                <a:cubicBezTo>
                  <a:pt x="3478" y="538"/>
                  <a:pt x="3496" y="533"/>
                  <a:pt x="3513" y="524"/>
                </a:cubicBezTo>
                <a:cubicBezTo>
                  <a:pt x="3530" y="515"/>
                  <a:pt x="3544" y="501"/>
                  <a:pt x="3555" y="484"/>
                </a:cubicBezTo>
                <a:cubicBezTo>
                  <a:pt x="3566" y="466"/>
                  <a:pt x="3575" y="444"/>
                  <a:pt x="3581" y="418"/>
                </a:cubicBezTo>
                <a:cubicBezTo>
                  <a:pt x="3587" y="393"/>
                  <a:pt x="3590" y="363"/>
                  <a:pt x="3590" y="330"/>
                </a:cubicBezTo>
                <a:cubicBezTo>
                  <a:pt x="3590" y="194"/>
                  <a:pt x="3548" y="125"/>
                  <a:pt x="3465" y="125"/>
                </a:cubicBezTo>
                <a:close/>
                <a:moveTo>
                  <a:pt x="3461" y="499"/>
                </a:moveTo>
                <a:cubicBezTo>
                  <a:pt x="3405" y="499"/>
                  <a:pt x="3377" y="445"/>
                  <a:pt x="3377" y="337"/>
                </a:cubicBezTo>
                <a:cubicBezTo>
                  <a:pt x="3377" y="222"/>
                  <a:pt x="3406" y="164"/>
                  <a:pt x="3463" y="164"/>
                </a:cubicBezTo>
                <a:cubicBezTo>
                  <a:pt x="3517" y="164"/>
                  <a:pt x="3544" y="221"/>
                  <a:pt x="3544" y="334"/>
                </a:cubicBezTo>
                <a:cubicBezTo>
                  <a:pt x="3544" y="444"/>
                  <a:pt x="3516" y="499"/>
                  <a:pt x="3461" y="499"/>
                </a:cubicBezTo>
                <a:close/>
                <a:moveTo>
                  <a:pt x="1382" y="133"/>
                </a:moveTo>
                <a:cubicBezTo>
                  <a:pt x="1270" y="532"/>
                  <a:pt x="1270" y="532"/>
                  <a:pt x="1270" y="532"/>
                </a:cubicBezTo>
                <a:cubicBezTo>
                  <a:pt x="1215" y="532"/>
                  <a:pt x="1215" y="532"/>
                  <a:pt x="1215" y="532"/>
                </a:cubicBezTo>
                <a:cubicBezTo>
                  <a:pt x="1133" y="240"/>
                  <a:pt x="1133" y="240"/>
                  <a:pt x="1133" y="240"/>
                </a:cubicBezTo>
                <a:cubicBezTo>
                  <a:pt x="1130" y="229"/>
                  <a:pt x="1128" y="216"/>
                  <a:pt x="1127" y="200"/>
                </a:cubicBezTo>
                <a:cubicBezTo>
                  <a:pt x="1126" y="200"/>
                  <a:pt x="1126" y="200"/>
                  <a:pt x="1126" y="200"/>
                </a:cubicBezTo>
                <a:cubicBezTo>
                  <a:pt x="1124" y="214"/>
                  <a:pt x="1122" y="227"/>
                  <a:pt x="1118" y="240"/>
                </a:cubicBezTo>
                <a:cubicBezTo>
                  <a:pt x="1036" y="532"/>
                  <a:pt x="1036" y="532"/>
                  <a:pt x="1036" y="532"/>
                </a:cubicBezTo>
                <a:cubicBezTo>
                  <a:pt x="981" y="532"/>
                  <a:pt x="981" y="532"/>
                  <a:pt x="981" y="532"/>
                </a:cubicBezTo>
                <a:cubicBezTo>
                  <a:pt x="865" y="133"/>
                  <a:pt x="865" y="133"/>
                  <a:pt x="865" y="133"/>
                </a:cubicBezTo>
                <a:cubicBezTo>
                  <a:pt x="916" y="133"/>
                  <a:pt x="916" y="133"/>
                  <a:pt x="916" y="133"/>
                </a:cubicBezTo>
                <a:cubicBezTo>
                  <a:pt x="1001" y="439"/>
                  <a:pt x="1001" y="439"/>
                  <a:pt x="1001" y="439"/>
                </a:cubicBezTo>
                <a:cubicBezTo>
                  <a:pt x="1004" y="452"/>
                  <a:pt x="1007" y="466"/>
                  <a:pt x="1008" y="479"/>
                </a:cubicBezTo>
                <a:cubicBezTo>
                  <a:pt x="1009" y="479"/>
                  <a:pt x="1009" y="479"/>
                  <a:pt x="1009" y="479"/>
                </a:cubicBezTo>
                <a:cubicBezTo>
                  <a:pt x="1010" y="468"/>
                  <a:pt x="1013" y="454"/>
                  <a:pt x="1017" y="439"/>
                </a:cubicBezTo>
                <a:cubicBezTo>
                  <a:pt x="1106" y="133"/>
                  <a:pt x="1106" y="133"/>
                  <a:pt x="1106" y="133"/>
                </a:cubicBezTo>
                <a:cubicBezTo>
                  <a:pt x="1151" y="133"/>
                  <a:pt x="1151" y="133"/>
                  <a:pt x="1151" y="133"/>
                </a:cubicBezTo>
                <a:cubicBezTo>
                  <a:pt x="1235" y="441"/>
                  <a:pt x="1235" y="441"/>
                  <a:pt x="1235" y="441"/>
                </a:cubicBezTo>
                <a:cubicBezTo>
                  <a:pt x="1238" y="453"/>
                  <a:pt x="1240" y="465"/>
                  <a:pt x="1242" y="478"/>
                </a:cubicBezTo>
                <a:cubicBezTo>
                  <a:pt x="1243" y="478"/>
                  <a:pt x="1243" y="478"/>
                  <a:pt x="1243" y="478"/>
                </a:cubicBezTo>
                <a:cubicBezTo>
                  <a:pt x="1244" y="469"/>
                  <a:pt x="1246" y="456"/>
                  <a:pt x="1250" y="440"/>
                </a:cubicBezTo>
                <a:cubicBezTo>
                  <a:pt x="1332" y="133"/>
                  <a:pt x="1332" y="133"/>
                  <a:pt x="1332" y="133"/>
                </a:cubicBezTo>
                <a:lnTo>
                  <a:pt x="1382" y="133"/>
                </a:lnTo>
                <a:close/>
                <a:moveTo>
                  <a:pt x="1475" y="153"/>
                </a:moveTo>
                <a:cubicBezTo>
                  <a:pt x="1475" y="162"/>
                  <a:pt x="1472" y="169"/>
                  <a:pt x="1466" y="174"/>
                </a:cubicBezTo>
                <a:cubicBezTo>
                  <a:pt x="1461" y="180"/>
                  <a:pt x="1453" y="183"/>
                  <a:pt x="1445" y="183"/>
                </a:cubicBezTo>
                <a:cubicBezTo>
                  <a:pt x="1437" y="183"/>
                  <a:pt x="1430" y="180"/>
                  <a:pt x="1424" y="175"/>
                </a:cubicBezTo>
                <a:cubicBezTo>
                  <a:pt x="1418" y="169"/>
                  <a:pt x="1416" y="162"/>
                  <a:pt x="1416" y="153"/>
                </a:cubicBezTo>
                <a:cubicBezTo>
                  <a:pt x="1416" y="145"/>
                  <a:pt x="1418" y="138"/>
                  <a:pt x="1424" y="132"/>
                </a:cubicBezTo>
                <a:cubicBezTo>
                  <a:pt x="1430" y="127"/>
                  <a:pt x="1437" y="124"/>
                  <a:pt x="1445" y="124"/>
                </a:cubicBezTo>
                <a:cubicBezTo>
                  <a:pt x="1454" y="124"/>
                  <a:pt x="1461" y="127"/>
                  <a:pt x="1467" y="132"/>
                </a:cubicBezTo>
                <a:cubicBezTo>
                  <a:pt x="1472" y="138"/>
                  <a:pt x="1475" y="145"/>
                  <a:pt x="1475" y="153"/>
                </a:cubicBezTo>
                <a:close/>
                <a:moveTo>
                  <a:pt x="1468" y="532"/>
                </a:moveTo>
                <a:cubicBezTo>
                  <a:pt x="1422" y="532"/>
                  <a:pt x="1422" y="532"/>
                  <a:pt x="1422" y="532"/>
                </a:cubicBezTo>
                <a:cubicBezTo>
                  <a:pt x="1422" y="247"/>
                  <a:pt x="1422" y="247"/>
                  <a:pt x="1422" y="247"/>
                </a:cubicBezTo>
                <a:cubicBezTo>
                  <a:pt x="1468" y="247"/>
                  <a:pt x="1468" y="247"/>
                  <a:pt x="1468" y="247"/>
                </a:cubicBezTo>
                <a:lnTo>
                  <a:pt x="1468" y="532"/>
                </a:lnTo>
                <a:close/>
                <a:moveTo>
                  <a:pt x="1772" y="532"/>
                </a:moveTo>
                <a:cubicBezTo>
                  <a:pt x="1726" y="532"/>
                  <a:pt x="1726" y="532"/>
                  <a:pt x="1726" y="532"/>
                </a:cubicBezTo>
                <a:cubicBezTo>
                  <a:pt x="1726" y="369"/>
                  <a:pt x="1726" y="369"/>
                  <a:pt x="1726" y="369"/>
                </a:cubicBezTo>
                <a:cubicBezTo>
                  <a:pt x="1726" y="309"/>
                  <a:pt x="1704" y="279"/>
                  <a:pt x="1660" y="279"/>
                </a:cubicBezTo>
                <a:cubicBezTo>
                  <a:pt x="1638" y="279"/>
                  <a:pt x="1619" y="288"/>
                  <a:pt x="1604" y="305"/>
                </a:cubicBezTo>
                <a:cubicBezTo>
                  <a:pt x="1589" y="322"/>
                  <a:pt x="1581" y="343"/>
                  <a:pt x="1581" y="369"/>
                </a:cubicBezTo>
                <a:cubicBezTo>
                  <a:pt x="1581" y="532"/>
                  <a:pt x="1581" y="532"/>
                  <a:pt x="1581" y="532"/>
                </a:cubicBezTo>
                <a:cubicBezTo>
                  <a:pt x="1536" y="532"/>
                  <a:pt x="1536" y="532"/>
                  <a:pt x="1536" y="532"/>
                </a:cubicBezTo>
                <a:cubicBezTo>
                  <a:pt x="1536" y="247"/>
                  <a:pt x="1536" y="247"/>
                  <a:pt x="1536" y="247"/>
                </a:cubicBezTo>
                <a:cubicBezTo>
                  <a:pt x="1581" y="247"/>
                  <a:pt x="1581" y="247"/>
                  <a:pt x="1581" y="247"/>
                </a:cubicBezTo>
                <a:cubicBezTo>
                  <a:pt x="1581" y="294"/>
                  <a:pt x="1581" y="294"/>
                  <a:pt x="1581" y="294"/>
                </a:cubicBezTo>
                <a:cubicBezTo>
                  <a:pt x="1583" y="294"/>
                  <a:pt x="1583" y="294"/>
                  <a:pt x="1583" y="294"/>
                </a:cubicBezTo>
                <a:cubicBezTo>
                  <a:pt x="1604" y="258"/>
                  <a:pt x="1635" y="240"/>
                  <a:pt x="1676" y="240"/>
                </a:cubicBezTo>
                <a:cubicBezTo>
                  <a:pt x="1707" y="240"/>
                  <a:pt x="1731" y="250"/>
                  <a:pt x="1747" y="271"/>
                </a:cubicBezTo>
                <a:cubicBezTo>
                  <a:pt x="1764" y="291"/>
                  <a:pt x="1772" y="320"/>
                  <a:pt x="1772" y="358"/>
                </a:cubicBezTo>
                <a:lnTo>
                  <a:pt x="1772" y="532"/>
                </a:lnTo>
                <a:close/>
                <a:moveTo>
                  <a:pt x="2087" y="532"/>
                </a:moveTo>
                <a:cubicBezTo>
                  <a:pt x="2041" y="532"/>
                  <a:pt x="2041" y="532"/>
                  <a:pt x="2041" y="532"/>
                </a:cubicBezTo>
                <a:cubicBezTo>
                  <a:pt x="2041" y="483"/>
                  <a:pt x="2041" y="483"/>
                  <a:pt x="2041" y="483"/>
                </a:cubicBezTo>
                <a:cubicBezTo>
                  <a:pt x="2040" y="483"/>
                  <a:pt x="2040" y="483"/>
                  <a:pt x="2040" y="483"/>
                </a:cubicBezTo>
                <a:cubicBezTo>
                  <a:pt x="2019" y="520"/>
                  <a:pt x="1986" y="539"/>
                  <a:pt x="1942" y="539"/>
                </a:cubicBezTo>
                <a:cubicBezTo>
                  <a:pt x="1906" y="539"/>
                  <a:pt x="1878" y="526"/>
                  <a:pt x="1856" y="500"/>
                </a:cubicBezTo>
                <a:cubicBezTo>
                  <a:pt x="1835" y="474"/>
                  <a:pt x="1824" y="440"/>
                  <a:pt x="1824" y="396"/>
                </a:cubicBezTo>
                <a:cubicBezTo>
                  <a:pt x="1824" y="349"/>
                  <a:pt x="1836" y="312"/>
                  <a:pt x="1860" y="283"/>
                </a:cubicBezTo>
                <a:cubicBezTo>
                  <a:pt x="1883" y="255"/>
                  <a:pt x="1915" y="240"/>
                  <a:pt x="1955" y="240"/>
                </a:cubicBezTo>
                <a:cubicBezTo>
                  <a:pt x="1993" y="240"/>
                  <a:pt x="2022" y="256"/>
                  <a:pt x="2040" y="286"/>
                </a:cubicBezTo>
                <a:cubicBezTo>
                  <a:pt x="2041" y="286"/>
                  <a:pt x="2041" y="286"/>
                  <a:pt x="2041" y="286"/>
                </a:cubicBezTo>
                <a:cubicBezTo>
                  <a:pt x="2041" y="110"/>
                  <a:pt x="2041" y="110"/>
                  <a:pt x="2041" y="110"/>
                </a:cubicBezTo>
                <a:cubicBezTo>
                  <a:pt x="2087" y="110"/>
                  <a:pt x="2087" y="110"/>
                  <a:pt x="2087" y="110"/>
                </a:cubicBezTo>
                <a:lnTo>
                  <a:pt x="2087" y="532"/>
                </a:lnTo>
                <a:close/>
                <a:moveTo>
                  <a:pt x="2041" y="403"/>
                </a:moveTo>
                <a:cubicBezTo>
                  <a:pt x="2041" y="361"/>
                  <a:pt x="2041" y="361"/>
                  <a:pt x="2041" y="361"/>
                </a:cubicBezTo>
                <a:cubicBezTo>
                  <a:pt x="2041" y="338"/>
                  <a:pt x="2033" y="318"/>
                  <a:pt x="2018" y="303"/>
                </a:cubicBezTo>
                <a:cubicBezTo>
                  <a:pt x="2002" y="287"/>
                  <a:pt x="1983" y="279"/>
                  <a:pt x="1960" y="279"/>
                </a:cubicBezTo>
                <a:cubicBezTo>
                  <a:pt x="1933" y="279"/>
                  <a:pt x="1911" y="289"/>
                  <a:pt x="1895" y="310"/>
                </a:cubicBezTo>
                <a:cubicBezTo>
                  <a:pt x="1879" y="330"/>
                  <a:pt x="1871" y="358"/>
                  <a:pt x="1871" y="394"/>
                </a:cubicBezTo>
                <a:cubicBezTo>
                  <a:pt x="1871" y="427"/>
                  <a:pt x="1879" y="452"/>
                  <a:pt x="1894" y="471"/>
                </a:cubicBezTo>
                <a:cubicBezTo>
                  <a:pt x="1909" y="490"/>
                  <a:pt x="1929" y="500"/>
                  <a:pt x="1955" y="500"/>
                </a:cubicBezTo>
                <a:cubicBezTo>
                  <a:pt x="1980" y="500"/>
                  <a:pt x="2001" y="491"/>
                  <a:pt x="2017" y="473"/>
                </a:cubicBezTo>
                <a:cubicBezTo>
                  <a:pt x="2033" y="454"/>
                  <a:pt x="2041" y="431"/>
                  <a:pt x="2041" y="403"/>
                </a:cubicBezTo>
                <a:close/>
                <a:moveTo>
                  <a:pt x="2425" y="388"/>
                </a:moveTo>
                <a:cubicBezTo>
                  <a:pt x="2425" y="434"/>
                  <a:pt x="2412" y="470"/>
                  <a:pt x="2387" y="497"/>
                </a:cubicBezTo>
                <a:cubicBezTo>
                  <a:pt x="2361" y="525"/>
                  <a:pt x="2327" y="539"/>
                  <a:pt x="2284" y="539"/>
                </a:cubicBezTo>
                <a:cubicBezTo>
                  <a:pt x="2242" y="539"/>
                  <a:pt x="2208" y="525"/>
                  <a:pt x="2183" y="499"/>
                </a:cubicBezTo>
                <a:cubicBezTo>
                  <a:pt x="2158" y="472"/>
                  <a:pt x="2145" y="437"/>
                  <a:pt x="2145" y="393"/>
                </a:cubicBezTo>
                <a:cubicBezTo>
                  <a:pt x="2145" y="346"/>
                  <a:pt x="2158" y="309"/>
                  <a:pt x="2184" y="281"/>
                </a:cubicBezTo>
                <a:cubicBezTo>
                  <a:pt x="2210" y="254"/>
                  <a:pt x="2245" y="240"/>
                  <a:pt x="2290" y="240"/>
                </a:cubicBezTo>
                <a:cubicBezTo>
                  <a:pt x="2332" y="240"/>
                  <a:pt x="2366" y="253"/>
                  <a:pt x="2389" y="280"/>
                </a:cubicBezTo>
                <a:cubicBezTo>
                  <a:pt x="2413" y="306"/>
                  <a:pt x="2425" y="342"/>
                  <a:pt x="2425" y="388"/>
                </a:cubicBezTo>
                <a:close/>
                <a:moveTo>
                  <a:pt x="2379" y="390"/>
                </a:moveTo>
                <a:cubicBezTo>
                  <a:pt x="2379" y="354"/>
                  <a:pt x="2371" y="327"/>
                  <a:pt x="2355" y="308"/>
                </a:cubicBezTo>
                <a:cubicBezTo>
                  <a:pt x="2339" y="289"/>
                  <a:pt x="2316" y="279"/>
                  <a:pt x="2287" y="279"/>
                </a:cubicBezTo>
                <a:cubicBezTo>
                  <a:pt x="2258" y="279"/>
                  <a:pt x="2234" y="289"/>
                  <a:pt x="2217" y="308"/>
                </a:cubicBezTo>
                <a:cubicBezTo>
                  <a:pt x="2200" y="328"/>
                  <a:pt x="2192" y="356"/>
                  <a:pt x="2192" y="391"/>
                </a:cubicBezTo>
                <a:cubicBezTo>
                  <a:pt x="2192" y="425"/>
                  <a:pt x="2200" y="452"/>
                  <a:pt x="2218" y="471"/>
                </a:cubicBezTo>
                <a:cubicBezTo>
                  <a:pt x="2235" y="490"/>
                  <a:pt x="2258" y="500"/>
                  <a:pt x="2287" y="500"/>
                </a:cubicBezTo>
                <a:cubicBezTo>
                  <a:pt x="2317" y="500"/>
                  <a:pt x="2339" y="490"/>
                  <a:pt x="2355" y="471"/>
                </a:cubicBezTo>
                <a:cubicBezTo>
                  <a:pt x="2371" y="453"/>
                  <a:pt x="2379" y="425"/>
                  <a:pt x="2379" y="390"/>
                </a:cubicBezTo>
                <a:close/>
                <a:moveTo>
                  <a:pt x="2842" y="247"/>
                </a:moveTo>
                <a:cubicBezTo>
                  <a:pt x="2757" y="532"/>
                  <a:pt x="2757" y="532"/>
                  <a:pt x="2757" y="532"/>
                </a:cubicBezTo>
                <a:cubicBezTo>
                  <a:pt x="2710" y="532"/>
                  <a:pt x="2710" y="532"/>
                  <a:pt x="2710" y="532"/>
                </a:cubicBezTo>
                <a:cubicBezTo>
                  <a:pt x="2651" y="328"/>
                  <a:pt x="2651" y="328"/>
                  <a:pt x="2651" y="328"/>
                </a:cubicBezTo>
                <a:cubicBezTo>
                  <a:pt x="2649" y="321"/>
                  <a:pt x="2648" y="312"/>
                  <a:pt x="2647" y="302"/>
                </a:cubicBezTo>
                <a:cubicBezTo>
                  <a:pt x="2646" y="302"/>
                  <a:pt x="2646" y="302"/>
                  <a:pt x="2646" y="302"/>
                </a:cubicBezTo>
                <a:cubicBezTo>
                  <a:pt x="2645" y="308"/>
                  <a:pt x="2643" y="317"/>
                  <a:pt x="2640" y="328"/>
                </a:cubicBezTo>
                <a:cubicBezTo>
                  <a:pt x="2576" y="532"/>
                  <a:pt x="2576" y="532"/>
                  <a:pt x="2576" y="532"/>
                </a:cubicBezTo>
                <a:cubicBezTo>
                  <a:pt x="2531" y="532"/>
                  <a:pt x="2531" y="532"/>
                  <a:pt x="2531" y="532"/>
                </a:cubicBezTo>
                <a:cubicBezTo>
                  <a:pt x="2445" y="247"/>
                  <a:pt x="2445" y="247"/>
                  <a:pt x="2445" y="247"/>
                </a:cubicBezTo>
                <a:cubicBezTo>
                  <a:pt x="2493" y="247"/>
                  <a:pt x="2493" y="247"/>
                  <a:pt x="2493" y="247"/>
                </a:cubicBezTo>
                <a:cubicBezTo>
                  <a:pt x="2551" y="461"/>
                  <a:pt x="2551" y="461"/>
                  <a:pt x="2551" y="461"/>
                </a:cubicBezTo>
                <a:cubicBezTo>
                  <a:pt x="2553" y="469"/>
                  <a:pt x="2554" y="477"/>
                  <a:pt x="2555" y="487"/>
                </a:cubicBezTo>
                <a:cubicBezTo>
                  <a:pt x="2557" y="487"/>
                  <a:pt x="2557" y="487"/>
                  <a:pt x="2557" y="487"/>
                </a:cubicBezTo>
                <a:cubicBezTo>
                  <a:pt x="2558" y="480"/>
                  <a:pt x="2559" y="471"/>
                  <a:pt x="2563" y="461"/>
                </a:cubicBezTo>
                <a:cubicBezTo>
                  <a:pt x="2628" y="247"/>
                  <a:pt x="2628" y="247"/>
                  <a:pt x="2628" y="247"/>
                </a:cubicBezTo>
                <a:cubicBezTo>
                  <a:pt x="2670" y="247"/>
                  <a:pt x="2670" y="247"/>
                  <a:pt x="2670" y="247"/>
                </a:cubicBezTo>
                <a:cubicBezTo>
                  <a:pt x="2729" y="462"/>
                  <a:pt x="2729" y="462"/>
                  <a:pt x="2729" y="462"/>
                </a:cubicBezTo>
                <a:cubicBezTo>
                  <a:pt x="2731" y="469"/>
                  <a:pt x="2732" y="477"/>
                  <a:pt x="2733" y="487"/>
                </a:cubicBezTo>
                <a:cubicBezTo>
                  <a:pt x="2735" y="487"/>
                  <a:pt x="2735" y="487"/>
                  <a:pt x="2735" y="487"/>
                </a:cubicBezTo>
                <a:cubicBezTo>
                  <a:pt x="2735" y="478"/>
                  <a:pt x="2737" y="470"/>
                  <a:pt x="2739" y="462"/>
                </a:cubicBezTo>
                <a:cubicBezTo>
                  <a:pt x="2797" y="247"/>
                  <a:pt x="2797" y="247"/>
                  <a:pt x="2797" y="247"/>
                </a:cubicBezTo>
                <a:lnTo>
                  <a:pt x="2842" y="247"/>
                </a:lnTo>
                <a:close/>
                <a:moveTo>
                  <a:pt x="3039" y="456"/>
                </a:moveTo>
                <a:cubicBezTo>
                  <a:pt x="3039" y="480"/>
                  <a:pt x="3029" y="500"/>
                  <a:pt x="3010" y="516"/>
                </a:cubicBezTo>
                <a:cubicBezTo>
                  <a:pt x="2991" y="531"/>
                  <a:pt x="2966" y="539"/>
                  <a:pt x="2935" y="539"/>
                </a:cubicBezTo>
                <a:cubicBezTo>
                  <a:pt x="2908" y="539"/>
                  <a:pt x="2884" y="533"/>
                  <a:pt x="2864" y="521"/>
                </a:cubicBezTo>
                <a:cubicBezTo>
                  <a:pt x="2864" y="473"/>
                  <a:pt x="2864" y="473"/>
                  <a:pt x="2864" y="473"/>
                </a:cubicBezTo>
                <a:cubicBezTo>
                  <a:pt x="2886" y="491"/>
                  <a:pt x="2911" y="500"/>
                  <a:pt x="2938" y="500"/>
                </a:cubicBezTo>
                <a:cubicBezTo>
                  <a:pt x="2974" y="500"/>
                  <a:pt x="2992" y="487"/>
                  <a:pt x="2992" y="460"/>
                </a:cubicBezTo>
                <a:cubicBezTo>
                  <a:pt x="2992" y="449"/>
                  <a:pt x="2989" y="441"/>
                  <a:pt x="2982" y="434"/>
                </a:cubicBezTo>
                <a:cubicBezTo>
                  <a:pt x="2975" y="427"/>
                  <a:pt x="2959" y="418"/>
                  <a:pt x="2934" y="406"/>
                </a:cubicBezTo>
                <a:cubicBezTo>
                  <a:pt x="2908" y="396"/>
                  <a:pt x="2891" y="384"/>
                  <a:pt x="2880" y="372"/>
                </a:cubicBezTo>
                <a:cubicBezTo>
                  <a:pt x="2870" y="360"/>
                  <a:pt x="2865" y="343"/>
                  <a:pt x="2865" y="323"/>
                </a:cubicBezTo>
                <a:cubicBezTo>
                  <a:pt x="2865" y="299"/>
                  <a:pt x="2874" y="280"/>
                  <a:pt x="2893" y="264"/>
                </a:cubicBezTo>
                <a:cubicBezTo>
                  <a:pt x="2912" y="248"/>
                  <a:pt x="2936" y="240"/>
                  <a:pt x="2965" y="240"/>
                </a:cubicBezTo>
                <a:cubicBezTo>
                  <a:pt x="2987" y="240"/>
                  <a:pt x="3008" y="245"/>
                  <a:pt x="3026" y="254"/>
                </a:cubicBezTo>
                <a:cubicBezTo>
                  <a:pt x="3026" y="299"/>
                  <a:pt x="3026" y="299"/>
                  <a:pt x="3026" y="299"/>
                </a:cubicBezTo>
                <a:cubicBezTo>
                  <a:pt x="3007" y="286"/>
                  <a:pt x="2986" y="279"/>
                  <a:pt x="2961" y="279"/>
                </a:cubicBezTo>
                <a:cubicBezTo>
                  <a:pt x="2946" y="279"/>
                  <a:pt x="2934" y="283"/>
                  <a:pt x="2925" y="290"/>
                </a:cubicBezTo>
                <a:cubicBezTo>
                  <a:pt x="2916" y="298"/>
                  <a:pt x="2911" y="307"/>
                  <a:pt x="2911" y="319"/>
                </a:cubicBezTo>
                <a:cubicBezTo>
                  <a:pt x="2911" y="332"/>
                  <a:pt x="2915" y="341"/>
                  <a:pt x="2922" y="348"/>
                </a:cubicBezTo>
                <a:cubicBezTo>
                  <a:pt x="2929" y="355"/>
                  <a:pt x="2943" y="363"/>
                  <a:pt x="2965" y="372"/>
                </a:cubicBezTo>
                <a:cubicBezTo>
                  <a:pt x="2993" y="383"/>
                  <a:pt x="3012" y="396"/>
                  <a:pt x="3022" y="408"/>
                </a:cubicBezTo>
                <a:cubicBezTo>
                  <a:pt x="3033" y="421"/>
                  <a:pt x="3039" y="437"/>
                  <a:pt x="3039" y="456"/>
                </a:cubicBezTo>
                <a:close/>
              </a:path>
            </a:pathLst>
          </a:custGeom>
          <a:solidFill>
            <a:srgbClr val="FFFFFF"/>
          </a:solidFill>
          <a:ln>
            <a:noFill/>
          </a:ln>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 name="Title 1"/>
          <p:cNvSpPr>
            <a:spLocks noGrp="1"/>
          </p:cNvSpPr>
          <p:nvPr>
            <p:ph type="title" hasCustomPrompt="1"/>
          </p:nvPr>
        </p:nvSpPr>
        <p:spPr bwMode="auto">
          <a:xfrm>
            <a:off x="274702" y="2772025"/>
            <a:ext cx="10640948" cy="1828800"/>
          </a:xfrm>
          <a:noFill/>
        </p:spPr>
        <p:txBody>
          <a:bodyPr lIns="146304" tIns="91440" rIns="146304" bIns="91440" anchor="t" anchorCtr="0"/>
          <a:lstStyle>
            <a:lvl1pPr>
              <a:defRPr sz="5399" spc="-150" baseline="0">
                <a:gradFill>
                  <a:gsLst>
                    <a:gs pos="57576">
                      <a:srgbClr val="FFFFFF"/>
                    </a:gs>
                    <a:gs pos="35000">
                      <a:srgbClr val="FFFFFF"/>
                    </a:gs>
                  </a:gsLst>
                  <a:lin ang="5400000" scaled="0"/>
                </a:gradFill>
                <a:latin typeface="+mj-lt"/>
                <a:cs typeface="Segoe UI Semibold" panose="020B0702040204020203" pitchFamily="34" charset="0"/>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auto">
          <a:xfrm>
            <a:off x="273051" y="4600825"/>
            <a:ext cx="10640948" cy="1609848"/>
          </a:xfrm>
        </p:spPr>
        <p:txBody>
          <a:bodyPr tIns="109728" bIns="109728">
            <a:noAutofit/>
          </a:bodyPr>
          <a:lstStyle>
            <a:lvl1pPr marL="0" indent="0">
              <a:spcBef>
                <a:spcPts val="0"/>
              </a:spcBef>
              <a:buNone/>
              <a:defRPr sz="3199" spc="-50" baseline="0">
                <a:gradFill>
                  <a:gsLst>
                    <a:gs pos="57576">
                      <a:srgbClr val="FFFFFF"/>
                    </a:gs>
                    <a:gs pos="35000">
                      <a:srgbClr val="FFFFFF"/>
                    </a:gs>
                  </a:gsLst>
                  <a:lin ang="5400000" scaled="0"/>
                </a:gradFill>
              </a:defRPr>
            </a:lvl1pPr>
          </a:lstStyle>
          <a:p>
            <a:pPr lvl="0"/>
            <a:r>
              <a:rPr lang="en-US" dirty="0" smtClean="0"/>
              <a:t>Speaker Name</a:t>
            </a:r>
          </a:p>
        </p:txBody>
      </p:sp>
      <p:pic>
        <p:nvPicPr>
          <p:cNvPr id="7" name="Picture 6" hidden="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457581" y="6243965"/>
            <a:ext cx="1280160" cy="273038"/>
          </a:xfrm>
          <a:prstGeom prst="rect">
            <a:avLst/>
          </a:prstGeom>
        </p:spPr>
      </p:pic>
    </p:spTree>
    <p:extLst>
      <p:ext uri="{BB962C8B-B14F-4D97-AF65-F5344CB8AC3E}">
        <p14:creationId xmlns:p14="http://schemas.microsoft.com/office/powerpoint/2010/main" val="204344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Protection Against Modern Thre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hlinkClick r:id="rId2" action="ppaction://hlinksldjump"/>
          </p:cNvPr>
          <p:cNvSpPr/>
          <p:nvPr userDrawn="1"/>
        </p:nvSpPr>
        <p:spPr bwMode="auto">
          <a:xfrm>
            <a:off x="274640" y="6732230"/>
            <a:ext cx="290041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Be More Productive</a:t>
            </a:r>
          </a:p>
        </p:txBody>
      </p:sp>
      <p:sp>
        <p:nvSpPr>
          <p:cNvPr id="11" name="Rectangle 10">
            <a:hlinkClick r:id="rId2" action="ppaction://hlinksldjump"/>
          </p:cNvPr>
          <p:cNvSpPr/>
          <p:nvPr userDrawn="1"/>
        </p:nvSpPr>
        <p:spPr bwMode="auto">
          <a:xfrm>
            <a:off x="3273749" y="6732230"/>
            <a:ext cx="293486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Innovative Business Devices</a:t>
            </a:r>
          </a:p>
        </p:txBody>
      </p:sp>
      <p:sp>
        <p:nvSpPr>
          <p:cNvPr id="12" name="Round Same Side Corner Rectangle 11">
            <a:hlinkClick r:id="rId2" action="ppaction://hlinksldjump"/>
          </p:cNvPr>
          <p:cNvSpPr/>
          <p:nvPr userDrawn="1"/>
        </p:nvSpPr>
        <p:spPr bwMode="auto">
          <a:xfrm>
            <a:off x="6272859" y="6732230"/>
            <a:ext cx="2892235" cy="280645"/>
          </a:xfrm>
          <a:prstGeom prst="round2SameRect">
            <a:avLst>
              <a:gd name="adj1" fmla="val 50000"/>
              <a:gd name="adj2" fmla="val 0"/>
            </a:avLst>
          </a:prstGeom>
          <a:solidFill>
            <a:srgbClr val="CC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prstClr val="white"/>
                </a:solidFill>
                <a:latin typeface="Segoe UI Light"/>
                <a:cs typeface="Segoe UI" panose="020B0502040204020203" pitchFamily="34" charset="0"/>
              </a:rPr>
              <a:t>Protect Against Modern Threats</a:t>
            </a:r>
            <a:endParaRPr lang="en-US" sz="1224" kern="800" dirty="0">
              <a:solidFill>
                <a:prstClr val="white"/>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9271970" y="6732230"/>
            <a:ext cx="291463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Managed for Innovation</a:t>
            </a:r>
            <a:endParaRPr lang="en-US" sz="1224" kern="800" dirty="0">
              <a:solidFill>
                <a:schemeClr val="bg1">
                  <a:lumMod val="85000"/>
                </a:schemeClr>
              </a:solidFill>
              <a:latin typeface="Segoe UI Light"/>
              <a:cs typeface="Segoe UI" panose="020B0502040204020203" pitchFamily="34" charset="0"/>
            </a:endParaRPr>
          </a:p>
        </p:txBody>
      </p:sp>
    </p:spTree>
    <p:extLst>
      <p:ext uri="{BB962C8B-B14F-4D97-AF65-F5344CB8AC3E}">
        <p14:creationId xmlns:p14="http://schemas.microsoft.com/office/powerpoint/2010/main" val="84500076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5" name="Rectangle 14">
            <a:hlinkClick r:id="rId2" action="ppaction://hlinksldjump"/>
          </p:cNvPr>
          <p:cNvSpPr/>
          <p:nvPr userDrawn="1"/>
        </p:nvSpPr>
        <p:spPr bwMode="auto">
          <a:xfrm>
            <a:off x="3273749" y="6732230"/>
            <a:ext cx="293486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Secured Identities</a:t>
            </a:r>
            <a:endParaRPr lang="en-US" sz="1224" kern="800" dirty="0">
              <a:solidFill>
                <a:schemeClr val="bg1">
                  <a:lumMod val="85000"/>
                </a:schemeClr>
              </a:solidFill>
              <a:latin typeface="Segoe UI Light"/>
              <a:cs typeface="Segoe UI" panose="020B0502040204020203" pitchFamily="34" charset="0"/>
            </a:endParaRPr>
          </a:p>
        </p:txBody>
      </p:sp>
      <p:sp>
        <p:nvSpPr>
          <p:cNvPr id="16" name="Rectangle 15">
            <a:hlinkClick r:id="rId2" action="ppaction://hlinksldjump"/>
          </p:cNvPr>
          <p:cNvSpPr/>
          <p:nvPr userDrawn="1"/>
        </p:nvSpPr>
        <p:spPr bwMode="auto">
          <a:xfrm>
            <a:off x="6272859" y="6732230"/>
            <a:ext cx="2892235"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Information Protection</a:t>
            </a:r>
            <a:endParaRPr lang="en-US" sz="1224" kern="800" dirty="0">
              <a:solidFill>
                <a:schemeClr val="bg1">
                  <a:lumMod val="85000"/>
                </a:schemeClr>
              </a:solidFill>
              <a:latin typeface="Segoe UI Light"/>
              <a:cs typeface="Segoe UI" panose="020B0502040204020203" pitchFamily="34" charset="0"/>
            </a:endParaRPr>
          </a:p>
        </p:txBody>
      </p:sp>
      <p:sp>
        <p:nvSpPr>
          <p:cNvPr id="9" name="Rectangle 8">
            <a:hlinkClick r:id="rId2" action="ppaction://hlinksldjump"/>
          </p:cNvPr>
          <p:cNvSpPr/>
          <p:nvPr userDrawn="1"/>
        </p:nvSpPr>
        <p:spPr bwMode="auto">
          <a:xfrm>
            <a:off x="240188" y="6732230"/>
            <a:ext cx="293486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Secured Devices</a:t>
            </a:r>
            <a:endParaRPr lang="en-US" sz="1224" kern="800" dirty="0">
              <a:solidFill>
                <a:schemeClr val="bg1">
                  <a:lumMod val="85000"/>
                </a:schemeClr>
              </a:solidFill>
              <a:latin typeface="Segoe UI Light"/>
              <a:cs typeface="Segoe UI" panose="020B0502040204020203" pitchFamily="34" charset="0"/>
            </a:endParaRPr>
          </a:p>
        </p:txBody>
      </p:sp>
      <p:sp>
        <p:nvSpPr>
          <p:cNvPr id="10" name="Round Same Side Corner Rectangle 9">
            <a:hlinkClick r:id="rId2" action="ppaction://hlinksldjump"/>
          </p:cNvPr>
          <p:cNvSpPr/>
          <p:nvPr userDrawn="1"/>
        </p:nvSpPr>
        <p:spPr bwMode="auto">
          <a:xfrm>
            <a:off x="9271970" y="6722515"/>
            <a:ext cx="2914633" cy="280645"/>
          </a:xfrm>
          <a:prstGeom prst="round2SameRect">
            <a:avLst>
              <a:gd name="adj1" fmla="val 50000"/>
              <a:gd name="adj2" fmla="val 0"/>
            </a:avLst>
          </a:prstGeom>
          <a:solidFill>
            <a:srgbClr val="004C22"/>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prstClr val="white"/>
                </a:solidFill>
                <a:latin typeface="Segoe UI Light"/>
                <a:cs typeface="Segoe UI" panose="020B0502040204020203" pitchFamily="34" charset="0"/>
              </a:rPr>
              <a:t>Threat Resistance</a:t>
            </a:r>
            <a:endParaRPr lang="en-US" sz="1224" kern="800" dirty="0">
              <a:solidFill>
                <a:prstClr val="white"/>
              </a:solidFill>
              <a:latin typeface="Segoe UI Light"/>
              <a:cs typeface="Segoe UI" panose="020B0502040204020203" pitchFamily="34" charset="0"/>
            </a:endParaRPr>
          </a:p>
        </p:txBody>
      </p:sp>
    </p:spTree>
    <p:extLst>
      <p:ext uri="{BB962C8B-B14F-4D97-AF65-F5344CB8AC3E}">
        <p14:creationId xmlns:p14="http://schemas.microsoft.com/office/powerpoint/2010/main" val="16853613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1666894"/>
          </a:xfrm>
        </p:spPr>
        <p:txBody>
          <a:bodyPr/>
          <a:lstStyle>
            <a:lvl1pPr marL="0" indent="0">
              <a:buNone/>
              <a:defRPr sz="2856">
                <a:solidFill>
                  <a:schemeClr val="bg2">
                    <a:lumMod val="25000"/>
                  </a:schemeClr>
                </a:solidFill>
              </a:defRPr>
            </a:lvl1pPr>
            <a:lvl2pPr marL="349724" indent="-349724">
              <a:buFont typeface="Wingdings" panose="05000000000000000000" pitchFamily="2" charset="2"/>
              <a:buChar char="§"/>
              <a:defRPr sz="1999"/>
            </a:lvl2pPr>
            <a:lvl3pPr marL="519942" indent="-291436">
              <a:buFont typeface="Wingdings" panose="05000000000000000000" pitchFamily="2" charset="2"/>
              <a:buChar char="§"/>
              <a:defRPr/>
            </a:lvl3pPr>
            <a:lvl4pPr marL="748446" indent="-291436">
              <a:buFont typeface="Wingdings" panose="05000000000000000000" pitchFamily="2" charset="2"/>
              <a:buChar char="§"/>
              <a:defRPr/>
            </a:lvl4pPr>
            <a:lvl5pPr marL="976952" indent="-291436">
              <a:buFont typeface="Wingdings" panose="05000000000000000000" pitchFamily="2" charset="2"/>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1194910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e More Productiv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ound Same Side Corner Rectangle 9">
            <a:hlinkClick r:id="rId2" action="ppaction://hlinksldjump"/>
          </p:cNvPr>
          <p:cNvSpPr/>
          <p:nvPr userDrawn="1"/>
        </p:nvSpPr>
        <p:spPr bwMode="auto">
          <a:xfrm>
            <a:off x="274640" y="6732230"/>
            <a:ext cx="2900411" cy="280645"/>
          </a:xfrm>
          <a:prstGeom prst="round2SameRect">
            <a:avLst>
              <a:gd name="adj1" fmla="val 50000"/>
              <a:gd name="adj2" fmla="val 0"/>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a:solidFill>
                  <a:prstClr val="white"/>
                </a:solidFill>
                <a:latin typeface="Segoe UI Light"/>
                <a:cs typeface="Segoe UI" panose="020B0502040204020203" pitchFamily="34" charset="0"/>
              </a:rPr>
              <a:t>Be More Productive</a:t>
            </a:r>
          </a:p>
        </p:txBody>
      </p:sp>
      <p:sp>
        <p:nvSpPr>
          <p:cNvPr id="11" name="Rectangle 10">
            <a:hlinkClick r:id="rId2" action="ppaction://hlinksldjump"/>
          </p:cNvPr>
          <p:cNvSpPr/>
          <p:nvPr userDrawn="1"/>
        </p:nvSpPr>
        <p:spPr bwMode="auto">
          <a:xfrm>
            <a:off x="3273749" y="6732230"/>
            <a:ext cx="293486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Innovative Business Devices</a:t>
            </a:r>
          </a:p>
        </p:txBody>
      </p:sp>
      <p:sp>
        <p:nvSpPr>
          <p:cNvPr id="12" name="Rectangle 11">
            <a:hlinkClick r:id="rId2" action="ppaction://hlinksldjump"/>
          </p:cNvPr>
          <p:cNvSpPr/>
          <p:nvPr userDrawn="1"/>
        </p:nvSpPr>
        <p:spPr bwMode="auto">
          <a:xfrm>
            <a:off x="6272859" y="6732230"/>
            <a:ext cx="2892235"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Protect Against Modern Threats</a:t>
            </a:r>
            <a:endParaRPr lang="en-US" sz="1224" kern="800" dirty="0">
              <a:solidFill>
                <a:schemeClr val="bg1">
                  <a:lumMod val="85000"/>
                </a:schemeClr>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9271970" y="6732230"/>
            <a:ext cx="291463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Managed for Innovation</a:t>
            </a:r>
            <a:endParaRPr lang="en-US" sz="1224" kern="800" dirty="0">
              <a:solidFill>
                <a:schemeClr val="bg1">
                  <a:lumMod val="85000"/>
                </a:schemeClr>
              </a:solidFill>
              <a:latin typeface="Segoe UI Light"/>
              <a:cs typeface="Segoe UI" panose="020B0502040204020203" pitchFamily="34" charset="0"/>
            </a:endParaRPr>
          </a:p>
        </p:txBody>
      </p:sp>
    </p:spTree>
    <p:extLst>
      <p:ext uri="{BB962C8B-B14F-4D97-AF65-F5344CB8AC3E}">
        <p14:creationId xmlns:p14="http://schemas.microsoft.com/office/powerpoint/2010/main" val="425375897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nnovative Business Devi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hlinkClick r:id="rId2" action="ppaction://hlinksldjump"/>
          </p:cNvPr>
          <p:cNvSpPr/>
          <p:nvPr userDrawn="1"/>
        </p:nvSpPr>
        <p:spPr bwMode="auto">
          <a:xfrm>
            <a:off x="274640" y="6732230"/>
            <a:ext cx="290041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Be More Productive</a:t>
            </a:r>
          </a:p>
        </p:txBody>
      </p:sp>
      <p:sp>
        <p:nvSpPr>
          <p:cNvPr id="11" name="Round Same Side Corner Rectangle 10">
            <a:hlinkClick r:id="rId2" action="ppaction://hlinksldjump"/>
          </p:cNvPr>
          <p:cNvSpPr/>
          <p:nvPr userDrawn="1"/>
        </p:nvSpPr>
        <p:spPr bwMode="auto">
          <a:xfrm>
            <a:off x="3273749" y="6732230"/>
            <a:ext cx="2934863" cy="280645"/>
          </a:xfrm>
          <a:prstGeom prst="round2SameRect">
            <a:avLst>
              <a:gd name="adj1" fmla="val 50000"/>
              <a:gd name="adj2" fmla="val 0"/>
            </a:avLst>
          </a:prstGeom>
          <a:solidFill>
            <a:srgbClr val="2828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a:solidFill>
                  <a:schemeClr val="bg1">
                    <a:lumMod val="95000"/>
                  </a:schemeClr>
                </a:solidFill>
                <a:latin typeface="Segoe UI Light"/>
                <a:cs typeface="Segoe UI" panose="020B0502040204020203" pitchFamily="34" charset="0"/>
              </a:rPr>
              <a:t>Innovative Business Devices</a:t>
            </a:r>
          </a:p>
        </p:txBody>
      </p:sp>
      <p:sp>
        <p:nvSpPr>
          <p:cNvPr id="12" name="Rectangle 11">
            <a:hlinkClick r:id="rId2" action="ppaction://hlinksldjump"/>
          </p:cNvPr>
          <p:cNvSpPr/>
          <p:nvPr userDrawn="1"/>
        </p:nvSpPr>
        <p:spPr bwMode="auto">
          <a:xfrm>
            <a:off x="6272859" y="6732230"/>
            <a:ext cx="2892235"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Protect Against Modern Threats</a:t>
            </a:r>
            <a:endParaRPr lang="en-US" sz="1224" kern="800" dirty="0">
              <a:solidFill>
                <a:schemeClr val="bg1">
                  <a:lumMod val="85000"/>
                </a:schemeClr>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9271970" y="6732230"/>
            <a:ext cx="291463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Managed for Innovation</a:t>
            </a:r>
            <a:endParaRPr lang="en-US" sz="1224" kern="800" dirty="0">
              <a:solidFill>
                <a:schemeClr val="bg1">
                  <a:lumMod val="85000"/>
                </a:schemeClr>
              </a:solidFill>
              <a:latin typeface="Segoe UI Light"/>
              <a:cs typeface="Segoe UI" panose="020B0502040204020203" pitchFamily="34" charset="0"/>
            </a:endParaRPr>
          </a:p>
        </p:txBody>
      </p:sp>
    </p:spTree>
    <p:extLst>
      <p:ext uri="{BB962C8B-B14F-4D97-AF65-F5344CB8AC3E}">
        <p14:creationId xmlns:p14="http://schemas.microsoft.com/office/powerpoint/2010/main" val="33064945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tection Against Modern Thre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hlinkClick r:id="rId2" action="ppaction://hlinksldjump"/>
          </p:cNvPr>
          <p:cNvSpPr/>
          <p:nvPr userDrawn="1"/>
        </p:nvSpPr>
        <p:spPr bwMode="auto">
          <a:xfrm>
            <a:off x="274640" y="6732230"/>
            <a:ext cx="290041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Be More Productive</a:t>
            </a:r>
          </a:p>
        </p:txBody>
      </p:sp>
      <p:sp>
        <p:nvSpPr>
          <p:cNvPr id="11" name="Rectangle 10">
            <a:hlinkClick r:id="rId2" action="ppaction://hlinksldjump"/>
          </p:cNvPr>
          <p:cNvSpPr/>
          <p:nvPr userDrawn="1"/>
        </p:nvSpPr>
        <p:spPr bwMode="auto">
          <a:xfrm>
            <a:off x="3273749" y="6732230"/>
            <a:ext cx="293486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Innovative Business Devices</a:t>
            </a:r>
          </a:p>
        </p:txBody>
      </p:sp>
      <p:sp>
        <p:nvSpPr>
          <p:cNvPr id="12" name="Round Same Side Corner Rectangle 11">
            <a:hlinkClick r:id="rId2" action="ppaction://hlinksldjump"/>
          </p:cNvPr>
          <p:cNvSpPr/>
          <p:nvPr userDrawn="1"/>
        </p:nvSpPr>
        <p:spPr bwMode="auto">
          <a:xfrm>
            <a:off x="6272859" y="6732230"/>
            <a:ext cx="2892235" cy="280645"/>
          </a:xfrm>
          <a:prstGeom prst="round2SameRect">
            <a:avLst>
              <a:gd name="adj1" fmla="val 50000"/>
              <a:gd name="adj2" fmla="val 0"/>
            </a:avLst>
          </a:prstGeom>
          <a:solidFill>
            <a:srgbClr val="CC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prstClr val="white"/>
                </a:solidFill>
                <a:latin typeface="Segoe UI Light"/>
                <a:cs typeface="Segoe UI" panose="020B0502040204020203" pitchFamily="34" charset="0"/>
              </a:rPr>
              <a:t>Protect Against Modern Threats</a:t>
            </a:r>
            <a:endParaRPr lang="en-US" sz="1224" kern="800" dirty="0">
              <a:solidFill>
                <a:prstClr val="white"/>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9271970" y="6732230"/>
            <a:ext cx="291463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Managed for Innovation</a:t>
            </a:r>
            <a:endParaRPr lang="en-US" sz="1224" kern="800" dirty="0">
              <a:solidFill>
                <a:schemeClr val="bg1">
                  <a:lumMod val="85000"/>
                </a:schemeClr>
              </a:solidFill>
              <a:latin typeface="Segoe UI Light"/>
              <a:cs typeface="Segoe UI" panose="020B0502040204020203" pitchFamily="34" charset="0"/>
            </a:endParaRPr>
          </a:p>
        </p:txBody>
      </p:sp>
    </p:spTree>
    <p:extLst>
      <p:ext uri="{BB962C8B-B14F-4D97-AF65-F5344CB8AC3E}">
        <p14:creationId xmlns:p14="http://schemas.microsoft.com/office/powerpoint/2010/main" val="166234984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F8C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2383593"/>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anaged for Continuous Innova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hlinkClick r:id="rId2" action="ppaction://hlinksldjump"/>
          </p:cNvPr>
          <p:cNvSpPr/>
          <p:nvPr userDrawn="1"/>
        </p:nvSpPr>
        <p:spPr bwMode="auto">
          <a:xfrm>
            <a:off x="274640" y="6732230"/>
            <a:ext cx="290041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Be More Productive</a:t>
            </a:r>
          </a:p>
        </p:txBody>
      </p:sp>
      <p:sp>
        <p:nvSpPr>
          <p:cNvPr id="11" name="Rectangle 10">
            <a:hlinkClick r:id="rId2" action="ppaction://hlinksldjump"/>
          </p:cNvPr>
          <p:cNvSpPr/>
          <p:nvPr userDrawn="1"/>
        </p:nvSpPr>
        <p:spPr bwMode="auto">
          <a:xfrm>
            <a:off x="3273749" y="6732230"/>
            <a:ext cx="293486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a:solidFill>
                  <a:schemeClr val="bg1">
                    <a:lumMod val="85000"/>
                  </a:schemeClr>
                </a:solidFill>
                <a:latin typeface="Segoe UI Light"/>
                <a:cs typeface="Segoe UI" panose="020B0502040204020203" pitchFamily="34" charset="0"/>
              </a:rPr>
              <a:t>Innovative Business Devices</a:t>
            </a:r>
          </a:p>
        </p:txBody>
      </p:sp>
      <p:sp>
        <p:nvSpPr>
          <p:cNvPr id="12" name="Rectangle 11">
            <a:hlinkClick r:id="rId2" action="ppaction://hlinksldjump"/>
          </p:cNvPr>
          <p:cNvSpPr/>
          <p:nvPr userDrawn="1"/>
        </p:nvSpPr>
        <p:spPr bwMode="auto">
          <a:xfrm>
            <a:off x="6272859" y="6732230"/>
            <a:ext cx="2892235"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lvl="0"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Protect Against Modern Threats</a:t>
            </a:r>
            <a:endParaRPr lang="en-US" sz="1224" kern="800" dirty="0">
              <a:solidFill>
                <a:schemeClr val="bg1">
                  <a:lumMod val="85000"/>
                </a:schemeClr>
              </a:solidFill>
              <a:latin typeface="Segoe UI Light"/>
              <a:cs typeface="Segoe UI" panose="020B0502040204020203" pitchFamily="34" charset="0"/>
            </a:endParaRPr>
          </a:p>
        </p:txBody>
      </p:sp>
      <p:sp>
        <p:nvSpPr>
          <p:cNvPr id="13" name="Round Same Side Corner Rectangle 12">
            <a:hlinkClick r:id="rId2" action="ppaction://hlinksldjump"/>
          </p:cNvPr>
          <p:cNvSpPr/>
          <p:nvPr userDrawn="1"/>
        </p:nvSpPr>
        <p:spPr bwMode="auto">
          <a:xfrm>
            <a:off x="9271970" y="6722515"/>
            <a:ext cx="2914633" cy="280645"/>
          </a:xfrm>
          <a:prstGeom prst="round2SameRect">
            <a:avLst>
              <a:gd name="adj1" fmla="val 50000"/>
              <a:gd name="adj2" fmla="val 0"/>
            </a:avLst>
          </a:prstGeom>
          <a:solidFill>
            <a:srgbClr val="004139"/>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prstClr val="white"/>
                </a:solidFill>
                <a:latin typeface="Segoe UI Light"/>
                <a:cs typeface="Segoe UI" panose="020B0502040204020203" pitchFamily="34" charset="0"/>
              </a:rPr>
              <a:t>Managed for Innovation</a:t>
            </a:r>
            <a:endParaRPr lang="en-US" sz="1224" kern="800" dirty="0">
              <a:solidFill>
                <a:prstClr val="white"/>
              </a:solidFill>
              <a:latin typeface="Segoe UI Light"/>
              <a:cs typeface="Segoe UI" panose="020B0502040204020203" pitchFamily="34" charset="0"/>
            </a:endParaRPr>
          </a:p>
        </p:txBody>
      </p:sp>
    </p:spTree>
    <p:extLst>
      <p:ext uri="{BB962C8B-B14F-4D97-AF65-F5344CB8AC3E}">
        <p14:creationId xmlns:p14="http://schemas.microsoft.com/office/powerpoint/2010/main" val="341880683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tandard Slide (Blank)">
    <p:spTree>
      <p:nvGrpSpPr>
        <p:cNvPr id="1" name=""/>
        <p:cNvGrpSpPr/>
        <p:nvPr/>
      </p:nvGrpSpPr>
      <p:grpSpPr>
        <a:xfrm>
          <a:off x="0" y="0"/>
          <a:ext cx="0" cy="0"/>
          <a:chOff x="0" y="0"/>
          <a:chExt cx="0" cy="0"/>
        </a:xfrm>
      </p:grpSpPr>
      <p:sp>
        <p:nvSpPr>
          <p:cNvPr id="2" name="Rectangle 1"/>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itle 1"/>
          <p:cNvSpPr>
            <a:spLocks noGrp="1"/>
          </p:cNvSpPr>
          <p:nvPr>
            <p:ph type="title"/>
          </p:nvPr>
        </p:nvSpPr>
        <p:spPr>
          <a:xfrm>
            <a:off x="274640" y="153617"/>
            <a:ext cx="11889564" cy="780804"/>
          </a:xfrm>
        </p:spPr>
        <p:txBody>
          <a:bodyPr/>
          <a:lstStyle>
            <a:lvl1pPr>
              <a:defRPr sz="3672"/>
            </a:lvl1pPr>
          </a:lstStyle>
          <a:p>
            <a:r>
              <a:rPr lang="en-US" dirty="0" smtClean="0"/>
              <a:t>Click to edit Master title style</a:t>
            </a:r>
            <a:endParaRPr lang="en-US" dirty="0"/>
          </a:p>
        </p:txBody>
      </p:sp>
    </p:spTree>
    <p:extLst>
      <p:ext uri="{BB962C8B-B14F-4D97-AF65-F5344CB8AC3E}">
        <p14:creationId xmlns:p14="http://schemas.microsoft.com/office/powerpoint/2010/main" val="393593278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ajor Section Title">
    <p:spTree>
      <p:nvGrpSpPr>
        <p:cNvPr id="1" name=""/>
        <p:cNvGrpSpPr/>
        <p:nvPr/>
      </p:nvGrpSpPr>
      <p:grpSpPr>
        <a:xfrm>
          <a:off x="0" y="0"/>
          <a:ext cx="0" cy="0"/>
          <a:chOff x="0" y="0"/>
          <a:chExt cx="0" cy="0"/>
        </a:xfrm>
      </p:grpSpPr>
      <p:sp>
        <p:nvSpPr>
          <p:cNvPr id="4" name="Rectangle 3"/>
          <p:cNvSpPr/>
          <p:nvPr userDrawn="1"/>
        </p:nvSpPr>
        <p:spPr bwMode="gray">
          <a:xfrm>
            <a:off x="1" y="0"/>
            <a:ext cx="3424858" cy="6994525"/>
          </a:xfrm>
          <a:prstGeom prst="rect">
            <a:avLst/>
          </a:prstGeom>
          <a:solidFill>
            <a:schemeClr val="bg2">
              <a:lumMod val="50000"/>
              <a:alpha val="90000"/>
            </a:schemeClr>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R="0" lvl="0" indent="0" algn="ctr" defTabSz="932198" fontAlgn="base">
              <a:lnSpc>
                <a:spcPct val="90000"/>
              </a:lnSpc>
              <a:spcBef>
                <a:spcPct val="0"/>
              </a:spcBef>
              <a:spcAft>
                <a:spcPct val="0"/>
              </a:spcAft>
              <a:buClrTx/>
              <a:buSzTx/>
              <a:buFontTx/>
              <a:buNone/>
              <a:tabLst/>
            </a:pPr>
            <a:endParaRPr kumimoji="0" lang="en-US" sz="2448"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Rectangle 4"/>
          <p:cNvSpPr/>
          <p:nvPr userDrawn="1"/>
        </p:nvSpPr>
        <p:spPr>
          <a:xfrm>
            <a:off x="2" y="1256518"/>
            <a:ext cx="12439713" cy="2663375"/>
          </a:xfrm>
          <a:prstGeom prst="rect">
            <a:avLst/>
          </a:prstGeom>
          <a:solidFill>
            <a:schemeClr val="bg1">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6" name="Text Placeholder 6"/>
          <p:cNvSpPr>
            <a:spLocks noGrp="1"/>
          </p:cNvSpPr>
          <p:nvPr>
            <p:ph type="body" sz="quarter" idx="13" hasCustomPrompt="1"/>
          </p:nvPr>
        </p:nvSpPr>
        <p:spPr>
          <a:xfrm>
            <a:off x="420002" y="1522757"/>
            <a:ext cx="2865704" cy="2015055"/>
          </a:xfrm>
        </p:spPr>
        <p:txBody>
          <a:bodyPr anchor="t">
            <a:noAutofit/>
          </a:bodyPr>
          <a:lstStyle>
            <a:lvl1pPr marL="0" indent="0" algn="l">
              <a:buNone/>
              <a:defRPr lang="en-US" sz="3264" b="0" kern="1200" cap="none" baseline="0" dirty="0">
                <a:solidFill>
                  <a:schemeClr val="bg1"/>
                </a:solidFill>
                <a:latin typeface="Segoe UI Light" panose="020B0502040204020203" pitchFamily="34" charset="0"/>
                <a:ea typeface="+mj-ea"/>
                <a:cs typeface="Segoe UI Light"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smtClean="0"/>
              <a:t>[Text]</a:t>
            </a:r>
            <a:endParaRPr lang="en-US" dirty="0"/>
          </a:p>
        </p:txBody>
      </p:sp>
      <p:sp>
        <p:nvSpPr>
          <p:cNvPr id="3" name="Rectangle 2"/>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441206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inor Section Title">
    <p:spTree>
      <p:nvGrpSpPr>
        <p:cNvPr id="1" name=""/>
        <p:cNvGrpSpPr/>
        <p:nvPr/>
      </p:nvGrpSpPr>
      <p:grpSpPr>
        <a:xfrm>
          <a:off x="0" y="0"/>
          <a:ext cx="0" cy="0"/>
          <a:chOff x="0" y="0"/>
          <a:chExt cx="0" cy="0"/>
        </a:xfrm>
      </p:grpSpPr>
      <p:sp>
        <p:nvSpPr>
          <p:cNvPr id="4" name="Rectangle 3"/>
          <p:cNvSpPr/>
          <p:nvPr userDrawn="1"/>
        </p:nvSpPr>
        <p:spPr bwMode="gray">
          <a:xfrm>
            <a:off x="1" y="0"/>
            <a:ext cx="3424858" cy="6994525"/>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R="0" lvl="0" indent="0" algn="ctr" defTabSz="932198" fontAlgn="base">
              <a:lnSpc>
                <a:spcPct val="90000"/>
              </a:lnSpc>
              <a:spcBef>
                <a:spcPct val="0"/>
              </a:spcBef>
              <a:spcAft>
                <a:spcPct val="0"/>
              </a:spcAft>
              <a:buClrTx/>
              <a:buSzTx/>
              <a:buFontTx/>
              <a:buNone/>
              <a:tabLst/>
            </a:pPr>
            <a:endParaRPr kumimoji="0" lang="en-US" sz="2448"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Rectangle 4"/>
          <p:cNvSpPr/>
          <p:nvPr userDrawn="1"/>
        </p:nvSpPr>
        <p:spPr>
          <a:xfrm>
            <a:off x="2" y="1256518"/>
            <a:ext cx="12439713" cy="2663375"/>
          </a:xfrm>
          <a:prstGeom prst="rect">
            <a:avLst/>
          </a:prstGeom>
          <a:solidFill>
            <a:schemeClr val="bg1">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6" name="Text Placeholder 6"/>
          <p:cNvSpPr>
            <a:spLocks noGrp="1"/>
          </p:cNvSpPr>
          <p:nvPr>
            <p:ph type="body" sz="quarter" idx="13" hasCustomPrompt="1"/>
          </p:nvPr>
        </p:nvSpPr>
        <p:spPr>
          <a:xfrm>
            <a:off x="3787893" y="1522757"/>
            <a:ext cx="8198290" cy="2015055"/>
          </a:xfrm>
        </p:spPr>
        <p:txBody>
          <a:bodyPr anchor="ctr" anchorCtr="0">
            <a:noAutofit/>
          </a:bodyPr>
          <a:lstStyle>
            <a:lvl1pPr marL="0" indent="0" algn="l">
              <a:buNone/>
              <a:defRPr lang="en-US" sz="5507" b="0" kern="1200" cap="none" spc="0" baseline="0" dirty="0">
                <a:solidFill>
                  <a:schemeClr val="tx1">
                    <a:lumMod val="75000"/>
                  </a:schemeClr>
                </a:solidFill>
                <a:latin typeface="Segoe UI Light" panose="020B0502040204020203" pitchFamily="34" charset="0"/>
                <a:ea typeface="+mj-ea"/>
                <a:cs typeface="Segoe UI Light"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smtClean="0"/>
              <a:t>[Text]</a:t>
            </a:r>
            <a:endParaRPr lang="en-US" dirty="0"/>
          </a:p>
        </p:txBody>
      </p:sp>
      <p:sp>
        <p:nvSpPr>
          <p:cNvPr id="3" name="Rectangle 2"/>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4220708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Standard Slide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672" b="0" kern="1200" cap="none" spc="-101" baseline="0" dirty="0">
                <a:ln w="3175">
                  <a:noFill/>
                </a:ln>
                <a:solidFill>
                  <a:schemeClr val="tx1"/>
                </a:solidFill>
                <a:effectLst/>
                <a:latin typeface="+mj-lt"/>
                <a:ea typeface="+mn-ea"/>
                <a:cs typeface="+mn-cs"/>
              </a:defRPr>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2862237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Standard Slide (Title Only)">
    <p:spTree>
      <p:nvGrpSpPr>
        <p:cNvPr id="1" name=""/>
        <p:cNvGrpSpPr/>
        <p:nvPr/>
      </p:nvGrpSpPr>
      <p:grpSpPr>
        <a:xfrm>
          <a:off x="0" y="0"/>
          <a:ext cx="0" cy="0"/>
          <a:chOff x="0" y="0"/>
          <a:chExt cx="0" cy="0"/>
        </a:xfrm>
      </p:grpSpPr>
      <p:sp>
        <p:nvSpPr>
          <p:cNvPr id="3" name="Rectangle 2"/>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0"/>
            <a:ext cx="12436475" cy="7016958"/>
          </a:xfrm>
          <a:prstGeom prst="rect">
            <a:avLst/>
          </a:prstGeom>
        </p:spPr>
      </p:pic>
      <p:sp>
        <p:nvSpPr>
          <p:cNvPr id="7" name="Rectangle 6"/>
          <p:cNvSpPr/>
          <p:nvPr userDrawn="1"/>
        </p:nvSpPr>
        <p:spPr>
          <a:xfrm>
            <a:off x="123968" y="0"/>
            <a:ext cx="12548629" cy="7118478"/>
          </a:xfrm>
          <a:prstGeom prst="rect">
            <a:avLst/>
          </a:prstGeom>
          <a:solidFill>
            <a:schemeClr val="bg1">
              <a:alpha val="3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Tree>
    <p:extLst>
      <p:ext uri="{BB962C8B-B14F-4D97-AF65-F5344CB8AC3E}">
        <p14:creationId xmlns:p14="http://schemas.microsoft.com/office/powerpoint/2010/main" val="140137036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2400577"/>
          </a:xfrm>
          <a:prstGeom prst="rect">
            <a:avLst/>
          </a:prstGeom>
        </p:spPr>
        <p:txBody>
          <a:bodyPr/>
          <a:lstStyle>
            <a:lvl1pPr marL="290393" indent="-290393">
              <a:buClr>
                <a:schemeClr val="tx1"/>
              </a:buClr>
              <a:buSzPct val="90000"/>
              <a:buFont typeface="Wingdings" panose="05000000000000000000" pitchFamily="2" charset="2"/>
              <a:buChar char="§"/>
              <a:defRPr sz="3263">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63" indent="-280870">
              <a:buClr>
                <a:schemeClr val="tx1"/>
              </a:buClr>
              <a:buSzPct val="90000"/>
              <a:buFont typeface="Wingdings" panose="05000000000000000000" pitchFamily="2" charset="2"/>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54" indent="-290393">
              <a:buClr>
                <a:schemeClr val="tx1"/>
              </a:buClr>
              <a:buSzPct val="90000"/>
              <a:buFont typeface="Wingdings" panose="05000000000000000000" pitchFamily="2" charset="2"/>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61" indent="-228506">
              <a:buClr>
                <a:schemeClr val="tx1"/>
              </a:buClr>
              <a:buSzPct val="90000"/>
              <a:buFont typeface="Wingdings" panose="05000000000000000000" pitchFamily="2" charset="2"/>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65" indent="-228506">
              <a:buClr>
                <a:schemeClr val="tx1"/>
              </a:buClr>
              <a:buSzPct val="90000"/>
              <a:buFont typeface="Wingdings" panose="05000000000000000000" pitchFamily="2" charset="2"/>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4" name="Rectangle 3"/>
          <p:cNvSpPr/>
          <p:nvPr userDrawn="1"/>
        </p:nvSpPr>
        <p:spPr bwMode="auto">
          <a:xfrm>
            <a:off x="1" y="0"/>
            <a:ext cx="12436475" cy="6994525"/>
          </a:xfrm>
          <a:prstGeom prst="rect">
            <a:avLst/>
          </a:prstGeom>
          <a:noFill/>
          <a:ln w="571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7387777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74640" y="295277"/>
            <a:ext cx="11889564" cy="601458"/>
          </a:xfrm>
        </p:spPr>
        <p:txBody>
          <a:bodyPr/>
          <a:lstStyle>
            <a:lvl1pPr>
              <a:defRPr sz="3672"/>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855008" y="6482890"/>
            <a:ext cx="2798207" cy="372394"/>
          </a:xfrm>
          <a:prstGeom prst="rect">
            <a:avLst/>
          </a:prstGeom>
        </p:spPr>
        <p:txBody>
          <a:bodyPr/>
          <a:lstStyle/>
          <a:p>
            <a:pPr defTabSz="932317"/>
            <a:fld id="{65434FA9-5043-48E3-BD84-511AEF43D8C4}" type="datetimeFigureOut">
              <a:rPr lang="en-US" smtClean="0">
                <a:solidFill>
                  <a:srgbClr val="505050"/>
                </a:solidFill>
              </a:rPr>
              <a:pPr defTabSz="932317"/>
              <a:t>11/19/2015</a:t>
            </a:fld>
            <a:endParaRPr lang="en-US">
              <a:solidFill>
                <a:srgbClr val="505050"/>
              </a:solidFill>
            </a:endParaRPr>
          </a:p>
        </p:txBody>
      </p:sp>
      <p:sp>
        <p:nvSpPr>
          <p:cNvPr id="4" name="Footer Placeholder 3"/>
          <p:cNvSpPr>
            <a:spLocks noGrp="1"/>
          </p:cNvSpPr>
          <p:nvPr>
            <p:ph type="ftr" sz="quarter" idx="11"/>
          </p:nvPr>
        </p:nvSpPr>
        <p:spPr>
          <a:xfrm>
            <a:off x="4119583" y="6482890"/>
            <a:ext cx="4197310" cy="372394"/>
          </a:xfrm>
          <a:prstGeom prst="rect">
            <a:avLst/>
          </a:prstGeom>
        </p:spPr>
        <p:txBody>
          <a:bodyPr/>
          <a:lstStyle/>
          <a:p>
            <a:pPr defTabSz="932317"/>
            <a:endParaRPr lang="en-US">
              <a:solidFill>
                <a:srgbClr val="505050"/>
              </a:solidFill>
            </a:endParaRPr>
          </a:p>
        </p:txBody>
      </p:sp>
      <p:sp>
        <p:nvSpPr>
          <p:cNvPr id="5" name="Slide Number Placeholder 4"/>
          <p:cNvSpPr>
            <a:spLocks noGrp="1"/>
          </p:cNvSpPr>
          <p:nvPr>
            <p:ph type="sldNum" sz="quarter" idx="12"/>
          </p:nvPr>
        </p:nvSpPr>
        <p:spPr>
          <a:xfrm>
            <a:off x="8783260" y="6482890"/>
            <a:ext cx="2798207" cy="372394"/>
          </a:xfrm>
          <a:prstGeom prst="rect">
            <a:avLst/>
          </a:prstGeom>
        </p:spPr>
        <p:txBody>
          <a:bodyPr/>
          <a:lstStyle/>
          <a:p>
            <a:pPr defTabSz="932317"/>
            <a:fld id="{CA03B0A5-CC4F-473F-9500-940B4D614653}" type="slidenum">
              <a:rPr lang="en-US" smtClean="0">
                <a:solidFill>
                  <a:srgbClr val="505050"/>
                </a:solidFill>
              </a:rPr>
              <a:pPr defTabSz="932317"/>
              <a:t>‹#›</a:t>
            </a:fld>
            <a:endParaRPr lang="en-US">
              <a:solidFill>
                <a:srgbClr val="505050"/>
              </a:solidFill>
            </a:endParaRPr>
          </a:p>
        </p:txBody>
      </p:sp>
      <p:sp>
        <p:nvSpPr>
          <p:cNvPr id="6" name="Rectangle 5"/>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319940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mp; Non-bulleted text_2">
    <p:spTree>
      <p:nvGrpSpPr>
        <p:cNvPr id="1" name=""/>
        <p:cNvGrpSpPr/>
        <p:nvPr/>
      </p:nvGrpSpPr>
      <p:grpSpPr>
        <a:xfrm>
          <a:off x="0" y="0"/>
          <a:ext cx="0" cy="0"/>
          <a:chOff x="0" y="0"/>
          <a:chExt cx="0" cy="0"/>
        </a:xfrm>
      </p:grpSpPr>
      <p:sp>
        <p:nvSpPr>
          <p:cNvPr id="2" name="Title 1"/>
          <p:cNvSpPr>
            <a:spLocks noGrp="1"/>
          </p:cNvSpPr>
          <p:nvPr>
            <p:ph type="title"/>
          </p:nvPr>
        </p:nvSpPr>
        <p:spPr>
          <a:xfrm>
            <a:off x="274640" y="295275"/>
            <a:ext cx="8433931" cy="917575"/>
          </a:xfrm>
        </p:spPr>
        <p:txBody>
          <a:bodyPr/>
          <a:lstStyle>
            <a:lvl1pPr algn="l" defTabSz="932372" rtl="0" eaLnBrk="1" latinLnBrk="0" hangingPunct="1">
              <a:lnSpc>
                <a:spcPct val="90000"/>
              </a:lnSpc>
              <a:spcBef>
                <a:spcPct val="0"/>
              </a:spcBef>
              <a:buNone/>
              <a:defRPr lang="en-US" sz="4398" b="0" kern="1200" cap="none" spc="-150" baseline="0" dirty="0">
                <a:ln w="3175">
                  <a:noFill/>
                </a:ln>
                <a:gradFill>
                  <a:gsLst>
                    <a:gs pos="76768">
                      <a:srgbClr val="FFFFFF"/>
                    </a:gs>
                    <a:gs pos="53000">
                      <a:srgbClr val="FFFFFF"/>
                    </a:gs>
                  </a:gsLst>
                  <a:lin ang="5400000" scaled="0"/>
                </a:gradFill>
                <a:effectLst/>
                <a:latin typeface="Segoe UI Semibold" panose="020B0702040204020203" pitchFamily="34" charset="0"/>
                <a:ea typeface="+mn-ea"/>
                <a:cs typeface="Segoe UI Semibold" panose="020B0702040204020203"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844218"/>
            <a:ext cx="6983412" cy="2215991"/>
          </a:xfrm>
        </p:spPr>
        <p:txBody>
          <a:bodyPr/>
          <a:lstStyle>
            <a:lvl1pPr marL="0" indent="0">
              <a:spcBef>
                <a:spcPts val="0"/>
              </a:spcBef>
              <a:spcAft>
                <a:spcPts val="1799"/>
              </a:spcAft>
              <a:buNone/>
              <a:defRPr sz="2799" spc="-100" baseline="0">
                <a:gradFill>
                  <a:gsLst>
                    <a:gs pos="1250">
                      <a:schemeClr val="tx1"/>
                    </a:gs>
                    <a:gs pos="99000">
                      <a:schemeClr val="tx1"/>
                    </a:gs>
                  </a:gsLst>
                  <a:lin ang="5400000" scaled="0"/>
                </a:gradFill>
                <a:latin typeface="+mn-lt"/>
              </a:defRPr>
            </a:lvl1pPr>
            <a:lvl2pPr marL="0" indent="0">
              <a:spcBef>
                <a:spcPts val="0"/>
              </a:spcBef>
              <a:spcAft>
                <a:spcPts val="1799"/>
              </a:spcAft>
              <a:buFontTx/>
              <a:buNone/>
              <a:defRPr sz="1399"/>
            </a:lvl2pPr>
            <a:lvl3pPr marL="228510" indent="0">
              <a:spcBef>
                <a:spcPts val="0"/>
              </a:spcBef>
              <a:spcAft>
                <a:spcPts val="1799"/>
              </a:spcAft>
              <a:buNone/>
              <a:defRPr sz="1399"/>
            </a:lvl3pPr>
            <a:lvl4pPr marL="457019" indent="0">
              <a:spcBef>
                <a:spcPts val="0"/>
              </a:spcBef>
              <a:spcAft>
                <a:spcPts val="1799"/>
              </a:spcAft>
              <a:buNone/>
              <a:defRPr sz="1199"/>
            </a:lvl4pPr>
            <a:lvl5pPr marL="685529" indent="0">
              <a:spcBef>
                <a:spcPts val="0"/>
              </a:spcBef>
              <a:spcAft>
                <a:spcPts val="1799"/>
              </a:spcAft>
              <a:buNone/>
              <a:defRPr sz="1199"/>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1237020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mp; Non-bulleted text_2_photo">
    <p:spTree>
      <p:nvGrpSpPr>
        <p:cNvPr id="1" name=""/>
        <p:cNvGrpSpPr/>
        <p:nvPr/>
      </p:nvGrpSpPr>
      <p:grpSpPr>
        <a:xfrm>
          <a:off x="0" y="0"/>
          <a:ext cx="0" cy="0"/>
          <a:chOff x="0" y="0"/>
          <a:chExt cx="0" cy="0"/>
        </a:xfrm>
      </p:grpSpPr>
      <p:sp>
        <p:nvSpPr>
          <p:cNvPr id="2" name="Title 1"/>
          <p:cNvSpPr>
            <a:spLocks noGrp="1"/>
          </p:cNvSpPr>
          <p:nvPr>
            <p:ph type="title"/>
          </p:nvPr>
        </p:nvSpPr>
        <p:spPr>
          <a:xfrm>
            <a:off x="274640" y="295275"/>
            <a:ext cx="8433931" cy="917575"/>
          </a:xfrm>
        </p:spPr>
        <p:txBody>
          <a:bodyPr/>
          <a:lstStyle>
            <a:lvl1pPr algn="l" defTabSz="932372" rtl="0" eaLnBrk="1" latinLnBrk="0" hangingPunct="1">
              <a:lnSpc>
                <a:spcPct val="90000"/>
              </a:lnSpc>
              <a:spcBef>
                <a:spcPct val="0"/>
              </a:spcBef>
              <a:buNone/>
              <a:defRPr lang="en-US" sz="4398" b="0" kern="1200" cap="none" spc="-150" baseline="0" dirty="0">
                <a:ln w="3175">
                  <a:noFill/>
                </a:ln>
                <a:gradFill>
                  <a:gsLst>
                    <a:gs pos="76768">
                      <a:srgbClr val="FFFFFF"/>
                    </a:gs>
                    <a:gs pos="53000">
                      <a:srgbClr val="FFFFFF"/>
                    </a:gs>
                  </a:gsLst>
                  <a:lin ang="5400000" scaled="0"/>
                </a:gradFill>
                <a:effectLst/>
                <a:latin typeface="Segoe UI Semibold" panose="020B0702040204020203" pitchFamily="34" charset="0"/>
                <a:ea typeface="+mn-ea"/>
                <a:cs typeface="Segoe UI Semibold" panose="020B0702040204020203"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844218"/>
            <a:ext cx="6983412" cy="2215991"/>
          </a:xfrm>
        </p:spPr>
        <p:txBody>
          <a:bodyPr/>
          <a:lstStyle>
            <a:lvl1pPr marL="0" indent="0">
              <a:spcBef>
                <a:spcPts val="0"/>
              </a:spcBef>
              <a:spcAft>
                <a:spcPts val="1799"/>
              </a:spcAft>
              <a:buNone/>
              <a:defRPr sz="2799" spc="-100" baseline="0">
                <a:gradFill>
                  <a:gsLst>
                    <a:gs pos="1250">
                      <a:schemeClr val="tx1"/>
                    </a:gs>
                    <a:gs pos="99000">
                      <a:schemeClr val="tx1"/>
                    </a:gs>
                  </a:gsLst>
                  <a:lin ang="5400000" scaled="0"/>
                </a:gradFill>
                <a:latin typeface="+mn-lt"/>
              </a:defRPr>
            </a:lvl1pPr>
            <a:lvl2pPr marL="0" indent="0">
              <a:spcBef>
                <a:spcPts val="0"/>
              </a:spcBef>
              <a:spcAft>
                <a:spcPts val="1799"/>
              </a:spcAft>
              <a:buFontTx/>
              <a:buNone/>
              <a:defRPr sz="1399"/>
            </a:lvl2pPr>
            <a:lvl3pPr marL="228510" indent="0">
              <a:spcBef>
                <a:spcPts val="0"/>
              </a:spcBef>
              <a:spcAft>
                <a:spcPts val="1799"/>
              </a:spcAft>
              <a:buNone/>
              <a:defRPr sz="1399"/>
            </a:lvl3pPr>
            <a:lvl4pPr marL="457019" indent="0">
              <a:spcBef>
                <a:spcPts val="0"/>
              </a:spcBef>
              <a:spcAft>
                <a:spcPts val="1799"/>
              </a:spcAft>
              <a:buNone/>
              <a:defRPr sz="1199"/>
            </a:lvl4pPr>
            <a:lvl5pPr marL="685529" indent="0">
              <a:spcBef>
                <a:spcPts val="0"/>
              </a:spcBef>
              <a:spcAft>
                <a:spcPts val="1799"/>
              </a:spcAft>
              <a:buNone/>
              <a:defRPr sz="1199"/>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reeform 3"/>
          <p:cNvSpPr/>
          <p:nvPr userDrawn="1"/>
        </p:nvSpPr>
        <p:spPr bwMode="auto">
          <a:xfrm flipH="1">
            <a:off x="3243109" y="0"/>
            <a:ext cx="9193366" cy="6994525"/>
          </a:xfrm>
          <a:custGeom>
            <a:avLst/>
            <a:gdLst>
              <a:gd name="connsiteX0" fmla="*/ 2250659 w 9193366"/>
              <a:gd name="connsiteY0" fmla="*/ 0 h 6994525"/>
              <a:gd name="connsiteX1" fmla="*/ 2249942 w 9193366"/>
              <a:gd name="connsiteY1" fmla="*/ 0 h 6994525"/>
              <a:gd name="connsiteX2" fmla="*/ 0 w 9193366"/>
              <a:gd name="connsiteY2" fmla="*/ 0 h 6994525"/>
              <a:gd name="connsiteX3" fmla="*/ 0 w 9193366"/>
              <a:gd name="connsiteY3" fmla="*/ 6994525 h 6994525"/>
              <a:gd name="connsiteX4" fmla="*/ 2249942 w 9193366"/>
              <a:gd name="connsiteY4" fmla="*/ 6994525 h 6994525"/>
              <a:gd name="connsiteX5" fmla="*/ 2250659 w 9193366"/>
              <a:gd name="connsiteY5" fmla="*/ 6994525 h 6994525"/>
              <a:gd name="connsiteX6" fmla="*/ 9193366 w 9193366"/>
              <a:gd name="connsiteY6" fmla="*/ 6994525 h 6994525"/>
              <a:gd name="connsiteX7" fmla="*/ 2250659 w 9193366"/>
              <a:gd name="connsiteY7" fmla="*/ 723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3366" h="6994525">
                <a:moveTo>
                  <a:pt x="2250659" y="0"/>
                </a:moveTo>
                <a:lnTo>
                  <a:pt x="2249942" y="0"/>
                </a:lnTo>
                <a:lnTo>
                  <a:pt x="0" y="0"/>
                </a:lnTo>
                <a:lnTo>
                  <a:pt x="0" y="6994525"/>
                </a:lnTo>
                <a:lnTo>
                  <a:pt x="2249942" y="6994525"/>
                </a:lnTo>
                <a:lnTo>
                  <a:pt x="2250659" y="6994525"/>
                </a:lnTo>
                <a:lnTo>
                  <a:pt x="9193366" y="6994525"/>
                </a:lnTo>
                <a:lnTo>
                  <a:pt x="2250659" y="723"/>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Picture Placeholder 8"/>
          <p:cNvSpPr>
            <a:spLocks noGrp="1"/>
          </p:cNvSpPr>
          <p:nvPr>
            <p:ph type="pic" sz="quarter" idx="11"/>
          </p:nvPr>
        </p:nvSpPr>
        <p:spPr>
          <a:xfrm>
            <a:off x="3243109" y="1"/>
            <a:ext cx="9193366" cy="6994524"/>
          </a:xfrm>
          <a:custGeom>
            <a:avLst/>
            <a:gdLst>
              <a:gd name="connsiteX0" fmla="*/ 6942707 w 9193366"/>
              <a:gd name="connsiteY0" fmla="*/ 0 h 6994524"/>
              <a:gd name="connsiteX1" fmla="*/ 9193366 w 9193366"/>
              <a:gd name="connsiteY1" fmla="*/ 0 h 6994524"/>
              <a:gd name="connsiteX2" fmla="*/ 9193366 w 9193366"/>
              <a:gd name="connsiteY2" fmla="*/ 6994524 h 6994524"/>
              <a:gd name="connsiteX3" fmla="*/ 6943424 w 9193366"/>
              <a:gd name="connsiteY3" fmla="*/ 6994524 h 6994524"/>
              <a:gd name="connsiteX4" fmla="*/ 6942707 w 9193366"/>
              <a:gd name="connsiteY4" fmla="*/ 6994524 h 6994524"/>
              <a:gd name="connsiteX5" fmla="*/ 0 w 9193366"/>
              <a:gd name="connsiteY5" fmla="*/ 6994524 h 6994524"/>
              <a:gd name="connsiteX6" fmla="*/ 6942707 w 9193366"/>
              <a:gd name="connsiteY6" fmla="*/ 722 h 699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3366" h="6994524">
                <a:moveTo>
                  <a:pt x="6942707" y="0"/>
                </a:moveTo>
                <a:lnTo>
                  <a:pt x="9193366" y="0"/>
                </a:lnTo>
                <a:lnTo>
                  <a:pt x="9193366" y="6994524"/>
                </a:lnTo>
                <a:lnTo>
                  <a:pt x="6943424" y="6994524"/>
                </a:lnTo>
                <a:lnTo>
                  <a:pt x="6942707" y="6994524"/>
                </a:lnTo>
                <a:lnTo>
                  <a:pt x="0" y="6994524"/>
                </a:lnTo>
                <a:lnTo>
                  <a:pt x="6942707" y="722"/>
                </a:lnTo>
                <a:close/>
              </a:path>
            </a:pathLst>
          </a:custGeom>
        </p:spPr>
        <p:txBody>
          <a:bodyPr wrap="square">
            <a:noAutofit/>
          </a:bodyPr>
          <a:lstStyle/>
          <a:p>
            <a:endParaRPr lang="en-US"/>
          </a:p>
        </p:txBody>
      </p:sp>
    </p:spTree>
    <p:extLst>
      <p:ext uri="{BB962C8B-B14F-4D97-AF65-F5344CB8AC3E}">
        <p14:creationId xmlns:p14="http://schemas.microsoft.com/office/powerpoint/2010/main" val="264299674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8C00"/>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sz="36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1363924"/>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Section_layout_2_photo">
    <p:spTree>
      <p:nvGrpSpPr>
        <p:cNvPr id="1" name=""/>
        <p:cNvGrpSpPr/>
        <p:nvPr/>
      </p:nvGrpSpPr>
      <p:grpSpPr>
        <a:xfrm>
          <a:off x="0" y="0"/>
          <a:ext cx="0" cy="0"/>
          <a:chOff x="0" y="0"/>
          <a:chExt cx="0" cy="0"/>
        </a:xfrm>
      </p:grpSpPr>
      <p:sp>
        <p:nvSpPr>
          <p:cNvPr id="22" name="Picture Placeholder 21"/>
          <p:cNvSpPr>
            <a:spLocks noGrp="1"/>
          </p:cNvSpPr>
          <p:nvPr>
            <p:ph type="pic" sz="quarter" idx="10"/>
          </p:nvPr>
        </p:nvSpPr>
        <p:spPr>
          <a:xfrm>
            <a:off x="3243109" y="1"/>
            <a:ext cx="9193366" cy="6994524"/>
          </a:xfrm>
          <a:custGeom>
            <a:avLst/>
            <a:gdLst>
              <a:gd name="connsiteX0" fmla="*/ 6942707 w 9193366"/>
              <a:gd name="connsiteY0" fmla="*/ 0 h 6994524"/>
              <a:gd name="connsiteX1" fmla="*/ 9193366 w 9193366"/>
              <a:gd name="connsiteY1" fmla="*/ 0 h 6994524"/>
              <a:gd name="connsiteX2" fmla="*/ 9193366 w 9193366"/>
              <a:gd name="connsiteY2" fmla="*/ 6994524 h 6994524"/>
              <a:gd name="connsiteX3" fmla="*/ 6943424 w 9193366"/>
              <a:gd name="connsiteY3" fmla="*/ 6994524 h 6994524"/>
              <a:gd name="connsiteX4" fmla="*/ 6942707 w 9193366"/>
              <a:gd name="connsiteY4" fmla="*/ 6994524 h 6994524"/>
              <a:gd name="connsiteX5" fmla="*/ 0 w 9193366"/>
              <a:gd name="connsiteY5" fmla="*/ 6994524 h 6994524"/>
              <a:gd name="connsiteX6" fmla="*/ 6942707 w 9193366"/>
              <a:gd name="connsiteY6" fmla="*/ 722 h 699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3366" h="6994524">
                <a:moveTo>
                  <a:pt x="6942707" y="0"/>
                </a:moveTo>
                <a:lnTo>
                  <a:pt x="9193366" y="0"/>
                </a:lnTo>
                <a:lnTo>
                  <a:pt x="9193366" y="6994524"/>
                </a:lnTo>
                <a:lnTo>
                  <a:pt x="6943424" y="6994524"/>
                </a:lnTo>
                <a:lnTo>
                  <a:pt x="6942707" y="6994524"/>
                </a:lnTo>
                <a:lnTo>
                  <a:pt x="0" y="6994524"/>
                </a:lnTo>
                <a:lnTo>
                  <a:pt x="6942707" y="722"/>
                </a:lnTo>
                <a:close/>
              </a:path>
            </a:pathLst>
          </a:custGeom>
          <a:solidFill>
            <a:schemeClr val="tx1"/>
          </a:solidFill>
        </p:spPr>
        <p:txBody>
          <a:bodyPr wrap="square">
            <a:noAutofit/>
          </a:bodyPr>
          <a:lstStyle/>
          <a:p>
            <a:endParaRPr lang="en-US" dirty="0"/>
          </a:p>
        </p:txBody>
      </p:sp>
      <p:sp>
        <p:nvSpPr>
          <p:cNvPr id="2" name="Title 1"/>
          <p:cNvSpPr>
            <a:spLocks noGrp="1"/>
          </p:cNvSpPr>
          <p:nvPr>
            <p:ph type="title"/>
          </p:nvPr>
        </p:nvSpPr>
        <p:spPr>
          <a:xfrm>
            <a:off x="585789" y="1160462"/>
            <a:ext cx="6643687" cy="917575"/>
          </a:xfrm>
        </p:spPr>
        <p:txBody>
          <a:bodyPr/>
          <a:lstStyle>
            <a:lvl1pPr algn="l" defTabSz="932372" rtl="0" eaLnBrk="1" latinLnBrk="0" hangingPunct="1">
              <a:lnSpc>
                <a:spcPct val="90000"/>
              </a:lnSpc>
              <a:spcBef>
                <a:spcPct val="0"/>
              </a:spcBef>
              <a:buNone/>
              <a:defRPr lang="en-US" sz="6598" b="0" kern="1200" cap="none" spc="-1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dirty="0" smtClean="0"/>
              <a:t>Click to edit Master title style</a:t>
            </a:r>
            <a:endParaRPr lang="en-US" dirty="0"/>
          </a:p>
        </p:txBody>
      </p:sp>
      <p:grpSp>
        <p:nvGrpSpPr>
          <p:cNvPr id="10" name="Group 9"/>
          <p:cNvGrpSpPr>
            <a:grpSpLocks noChangeAspect="1"/>
          </p:cNvGrpSpPr>
          <p:nvPr userDrawn="1"/>
        </p:nvGrpSpPr>
        <p:grpSpPr>
          <a:xfrm>
            <a:off x="752885" y="5675130"/>
            <a:ext cx="547198" cy="553792"/>
            <a:chOff x="-1600994" y="4302797"/>
            <a:chExt cx="1713039" cy="1724190"/>
          </a:xfrm>
          <a:solidFill>
            <a:schemeClr val="tx1"/>
          </a:solidFill>
        </p:grpSpPr>
        <p:sp>
          <p:nvSpPr>
            <p:cNvPr id="12" name="Freeform 5"/>
            <p:cNvSpPr>
              <a:spLocks/>
            </p:cNvSpPr>
            <p:nvPr/>
          </p:nvSpPr>
          <p:spPr bwMode="auto">
            <a:xfrm>
              <a:off x="-837280" y="4302797"/>
              <a:ext cx="949325" cy="841375"/>
            </a:xfrm>
            <a:custGeom>
              <a:avLst/>
              <a:gdLst>
                <a:gd name="T0" fmla="*/ 0 w 598"/>
                <a:gd name="T1" fmla="*/ 530 h 530"/>
                <a:gd name="T2" fmla="*/ 598 w 598"/>
                <a:gd name="T3" fmla="*/ 530 h 530"/>
                <a:gd name="T4" fmla="*/ 598 w 598"/>
                <a:gd name="T5" fmla="*/ 0 h 530"/>
                <a:gd name="T6" fmla="*/ 0 w 598"/>
                <a:gd name="T7" fmla="*/ 84 h 530"/>
                <a:gd name="T8" fmla="*/ 0 w 598"/>
                <a:gd name="T9" fmla="*/ 530 h 530"/>
              </a:gdLst>
              <a:ahLst/>
              <a:cxnLst>
                <a:cxn ang="0">
                  <a:pos x="T0" y="T1"/>
                </a:cxn>
                <a:cxn ang="0">
                  <a:pos x="T2" y="T3"/>
                </a:cxn>
                <a:cxn ang="0">
                  <a:pos x="T4" y="T5"/>
                </a:cxn>
                <a:cxn ang="0">
                  <a:pos x="T6" y="T7"/>
                </a:cxn>
                <a:cxn ang="0">
                  <a:pos x="T8" y="T9"/>
                </a:cxn>
              </a:cxnLst>
              <a:rect l="0" t="0" r="r" b="b"/>
              <a:pathLst>
                <a:path w="598" h="530">
                  <a:moveTo>
                    <a:pt x="0" y="530"/>
                  </a:moveTo>
                  <a:lnTo>
                    <a:pt x="598" y="530"/>
                  </a:lnTo>
                  <a:lnTo>
                    <a:pt x="598" y="0"/>
                  </a:lnTo>
                  <a:lnTo>
                    <a:pt x="0" y="84"/>
                  </a:lnTo>
                  <a:lnTo>
                    <a:pt x="0"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3" rIns="91428" bIns="45713" numCol="1" anchor="t" anchorCtr="0" compatLnSpc="1">
              <a:prstTxWarp prst="textNoShape">
                <a:avLst/>
              </a:prstTxWarp>
            </a:bodyPr>
            <a:lstStyle/>
            <a:p>
              <a:endParaRPr lang="en-US" sz="2599" dirty="0">
                <a:solidFill>
                  <a:srgbClr val="505050"/>
                </a:solidFill>
                <a:latin typeface="Arial Unicode MS" panose="020B0604020202020204" pitchFamily="34" charset="-128"/>
              </a:endParaRPr>
            </a:p>
          </p:txBody>
        </p:sp>
        <p:sp>
          <p:nvSpPr>
            <p:cNvPr id="18" name="Freeform 6"/>
            <p:cNvSpPr>
              <a:spLocks/>
            </p:cNvSpPr>
            <p:nvPr/>
          </p:nvSpPr>
          <p:spPr bwMode="auto">
            <a:xfrm>
              <a:off x="-1600994" y="4439321"/>
              <a:ext cx="727074" cy="704852"/>
            </a:xfrm>
            <a:custGeom>
              <a:avLst/>
              <a:gdLst>
                <a:gd name="T0" fmla="*/ 458 w 458"/>
                <a:gd name="T1" fmla="*/ 444 h 444"/>
                <a:gd name="T2" fmla="*/ 458 w 458"/>
                <a:gd name="T3" fmla="*/ 0 h 444"/>
                <a:gd name="T4" fmla="*/ 0 w 458"/>
                <a:gd name="T5" fmla="*/ 64 h 444"/>
                <a:gd name="T6" fmla="*/ 0 w 458"/>
                <a:gd name="T7" fmla="*/ 444 h 444"/>
                <a:gd name="T8" fmla="*/ 458 w 458"/>
                <a:gd name="T9" fmla="*/ 444 h 444"/>
              </a:gdLst>
              <a:ahLst/>
              <a:cxnLst>
                <a:cxn ang="0">
                  <a:pos x="T0" y="T1"/>
                </a:cxn>
                <a:cxn ang="0">
                  <a:pos x="T2" y="T3"/>
                </a:cxn>
                <a:cxn ang="0">
                  <a:pos x="T4" y="T5"/>
                </a:cxn>
                <a:cxn ang="0">
                  <a:pos x="T6" y="T7"/>
                </a:cxn>
                <a:cxn ang="0">
                  <a:pos x="T8" y="T9"/>
                </a:cxn>
              </a:cxnLst>
              <a:rect l="0" t="0" r="r" b="b"/>
              <a:pathLst>
                <a:path w="458" h="444">
                  <a:moveTo>
                    <a:pt x="458" y="444"/>
                  </a:moveTo>
                  <a:lnTo>
                    <a:pt x="458" y="0"/>
                  </a:lnTo>
                  <a:lnTo>
                    <a:pt x="0" y="64"/>
                  </a:lnTo>
                  <a:lnTo>
                    <a:pt x="0" y="444"/>
                  </a:lnTo>
                  <a:lnTo>
                    <a:pt x="458" y="4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3" rIns="91428" bIns="45713" numCol="1" anchor="t" anchorCtr="0" compatLnSpc="1">
              <a:prstTxWarp prst="textNoShape">
                <a:avLst/>
              </a:prstTxWarp>
            </a:bodyPr>
            <a:lstStyle/>
            <a:p>
              <a:endParaRPr lang="en-US" sz="2599" dirty="0">
                <a:solidFill>
                  <a:srgbClr val="505050"/>
                </a:solidFill>
                <a:latin typeface="Arial Unicode MS" panose="020B0604020202020204" pitchFamily="34" charset="-128"/>
              </a:endParaRPr>
            </a:p>
          </p:txBody>
        </p:sp>
        <p:sp>
          <p:nvSpPr>
            <p:cNvPr id="19" name="Freeform 7"/>
            <p:cNvSpPr>
              <a:spLocks/>
            </p:cNvSpPr>
            <p:nvPr/>
          </p:nvSpPr>
          <p:spPr bwMode="auto">
            <a:xfrm>
              <a:off x="-1600994" y="5187199"/>
              <a:ext cx="727075" cy="701675"/>
            </a:xfrm>
            <a:custGeom>
              <a:avLst/>
              <a:gdLst>
                <a:gd name="T0" fmla="*/ 458 w 458"/>
                <a:gd name="T1" fmla="*/ 0 h 442"/>
                <a:gd name="T2" fmla="*/ 0 w 458"/>
                <a:gd name="T3" fmla="*/ 0 h 442"/>
                <a:gd name="T4" fmla="*/ 0 w 458"/>
                <a:gd name="T5" fmla="*/ 379 h 442"/>
                <a:gd name="T6" fmla="*/ 458 w 458"/>
                <a:gd name="T7" fmla="*/ 442 h 442"/>
                <a:gd name="T8" fmla="*/ 458 w 458"/>
                <a:gd name="T9" fmla="*/ 0 h 442"/>
              </a:gdLst>
              <a:ahLst/>
              <a:cxnLst>
                <a:cxn ang="0">
                  <a:pos x="T0" y="T1"/>
                </a:cxn>
                <a:cxn ang="0">
                  <a:pos x="T2" y="T3"/>
                </a:cxn>
                <a:cxn ang="0">
                  <a:pos x="T4" y="T5"/>
                </a:cxn>
                <a:cxn ang="0">
                  <a:pos x="T6" y="T7"/>
                </a:cxn>
                <a:cxn ang="0">
                  <a:pos x="T8" y="T9"/>
                </a:cxn>
              </a:cxnLst>
              <a:rect l="0" t="0" r="r" b="b"/>
              <a:pathLst>
                <a:path w="458" h="442">
                  <a:moveTo>
                    <a:pt x="458" y="0"/>
                  </a:moveTo>
                  <a:lnTo>
                    <a:pt x="0" y="0"/>
                  </a:lnTo>
                  <a:lnTo>
                    <a:pt x="0" y="379"/>
                  </a:lnTo>
                  <a:lnTo>
                    <a:pt x="458" y="442"/>
                  </a:lnTo>
                  <a:lnTo>
                    <a:pt x="4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3" rIns="91428" bIns="45713" numCol="1" anchor="t" anchorCtr="0" compatLnSpc="1">
              <a:prstTxWarp prst="textNoShape">
                <a:avLst/>
              </a:prstTxWarp>
            </a:bodyPr>
            <a:lstStyle/>
            <a:p>
              <a:endParaRPr lang="en-US" sz="2599" dirty="0">
                <a:solidFill>
                  <a:srgbClr val="505050"/>
                </a:solidFill>
                <a:latin typeface="Arial Unicode MS" panose="020B0604020202020204" pitchFamily="34" charset="-128"/>
              </a:endParaRPr>
            </a:p>
          </p:txBody>
        </p:sp>
        <p:sp>
          <p:nvSpPr>
            <p:cNvPr id="20" name="Freeform 8"/>
            <p:cNvSpPr>
              <a:spLocks/>
            </p:cNvSpPr>
            <p:nvPr/>
          </p:nvSpPr>
          <p:spPr bwMode="auto">
            <a:xfrm>
              <a:off x="-837280" y="5187200"/>
              <a:ext cx="949325" cy="839787"/>
            </a:xfrm>
            <a:custGeom>
              <a:avLst/>
              <a:gdLst>
                <a:gd name="T0" fmla="*/ 0 w 598"/>
                <a:gd name="T1" fmla="*/ 0 h 529"/>
                <a:gd name="T2" fmla="*/ 0 w 598"/>
                <a:gd name="T3" fmla="*/ 445 h 529"/>
                <a:gd name="T4" fmla="*/ 598 w 598"/>
                <a:gd name="T5" fmla="*/ 529 h 529"/>
                <a:gd name="T6" fmla="*/ 598 w 598"/>
                <a:gd name="T7" fmla="*/ 0 h 529"/>
                <a:gd name="T8" fmla="*/ 0 w 598"/>
                <a:gd name="T9" fmla="*/ 0 h 529"/>
              </a:gdLst>
              <a:ahLst/>
              <a:cxnLst>
                <a:cxn ang="0">
                  <a:pos x="T0" y="T1"/>
                </a:cxn>
                <a:cxn ang="0">
                  <a:pos x="T2" y="T3"/>
                </a:cxn>
                <a:cxn ang="0">
                  <a:pos x="T4" y="T5"/>
                </a:cxn>
                <a:cxn ang="0">
                  <a:pos x="T6" y="T7"/>
                </a:cxn>
                <a:cxn ang="0">
                  <a:pos x="T8" y="T9"/>
                </a:cxn>
              </a:cxnLst>
              <a:rect l="0" t="0" r="r" b="b"/>
              <a:pathLst>
                <a:path w="598" h="529">
                  <a:moveTo>
                    <a:pt x="0" y="0"/>
                  </a:moveTo>
                  <a:lnTo>
                    <a:pt x="0" y="445"/>
                  </a:lnTo>
                  <a:lnTo>
                    <a:pt x="598" y="529"/>
                  </a:lnTo>
                  <a:lnTo>
                    <a:pt x="59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3" rIns="91428" bIns="45713" numCol="1" anchor="t" anchorCtr="0" compatLnSpc="1">
              <a:prstTxWarp prst="textNoShape">
                <a:avLst/>
              </a:prstTxWarp>
            </a:bodyPr>
            <a:lstStyle/>
            <a:p>
              <a:endParaRPr lang="en-US" sz="2599" dirty="0">
                <a:solidFill>
                  <a:srgbClr val="505050"/>
                </a:solidFill>
                <a:latin typeface="Arial Unicode MS" panose="020B0604020202020204" pitchFamily="34" charset="-128"/>
              </a:endParaRPr>
            </a:p>
          </p:txBody>
        </p:sp>
      </p:grpSp>
    </p:spTree>
    <p:extLst>
      <p:ext uri="{BB962C8B-B14F-4D97-AF65-F5344CB8AC3E}">
        <p14:creationId xmlns:p14="http://schemas.microsoft.com/office/powerpoint/2010/main" val="143872597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24196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38281"/>
          </a:xfrm>
        </p:spPr>
        <p:txBody>
          <a:bodyPr>
            <a:spAutoFit/>
          </a:bodyPr>
          <a:lstStyle>
            <a:lvl3pPr>
              <a:defRPr sz="2398"/>
            </a:lvl3pPr>
            <a:lvl4pPr>
              <a:defRPr sz="1998"/>
            </a:lvl4pPr>
            <a:lvl5pPr>
              <a:defRPr sz="199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178357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Blank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93124385"/>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0" name="Round Same Side Corner Rectangle 9">
            <a:hlinkClick r:id="rId2" action="ppaction://hlinksldjump"/>
          </p:cNvPr>
          <p:cNvSpPr/>
          <p:nvPr userDrawn="1"/>
        </p:nvSpPr>
        <p:spPr bwMode="auto">
          <a:xfrm>
            <a:off x="187173" y="6740707"/>
            <a:ext cx="2315519" cy="280645"/>
          </a:xfrm>
          <a:prstGeom prst="round2SameRect">
            <a:avLst>
              <a:gd name="adj1" fmla="val 50000"/>
              <a:gd name="adj2" fmla="val 0"/>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prstClr val="white"/>
                </a:solidFill>
                <a:latin typeface="Segoe UI Light"/>
                <a:cs typeface="Segoe UI" panose="020B0502040204020203" pitchFamily="34" charset="0"/>
              </a:rPr>
              <a:t>Overview</a:t>
            </a:r>
            <a:endParaRPr lang="en-US" sz="1224" kern="800" dirty="0">
              <a:solidFill>
                <a:prstClr val="white"/>
              </a:solidFill>
              <a:latin typeface="Segoe UI Light"/>
              <a:cs typeface="Segoe UI" panose="020B0502040204020203" pitchFamily="34" charset="0"/>
            </a:endParaRPr>
          </a:p>
        </p:txBody>
      </p:sp>
      <p:sp>
        <p:nvSpPr>
          <p:cNvPr id="11" name="Rectangle 10">
            <a:hlinkClick r:id="rId2" action="ppaction://hlinksldjump"/>
          </p:cNvPr>
          <p:cNvSpPr/>
          <p:nvPr userDrawn="1"/>
        </p:nvSpPr>
        <p:spPr bwMode="auto">
          <a:xfrm>
            <a:off x="2586330"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Wipe &amp; Load</a:t>
            </a:r>
            <a:endParaRPr lang="en-US" sz="1224" kern="800" dirty="0">
              <a:solidFill>
                <a:schemeClr val="bg1">
                  <a:lumMod val="85000"/>
                </a:schemeClr>
              </a:solidFill>
              <a:latin typeface="Segoe UI Light"/>
              <a:cs typeface="Segoe UI" panose="020B0502040204020203" pitchFamily="34" charset="0"/>
            </a:endParaRPr>
          </a:p>
        </p:txBody>
      </p:sp>
      <p:sp>
        <p:nvSpPr>
          <p:cNvPr id="12" name="Rectangle 11">
            <a:hlinkClick r:id="rId2" action="ppaction://hlinksldjump"/>
          </p:cNvPr>
          <p:cNvSpPr/>
          <p:nvPr userDrawn="1"/>
        </p:nvSpPr>
        <p:spPr bwMode="auto">
          <a:xfrm>
            <a:off x="5012991" y="6740707"/>
            <a:ext cx="230899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In-Place</a:t>
            </a:r>
            <a:r>
              <a:rPr lang="en-US" sz="1224" kern="800" baseline="0" dirty="0" smtClean="0">
                <a:solidFill>
                  <a:schemeClr val="bg1">
                    <a:lumMod val="85000"/>
                  </a:schemeClr>
                </a:solidFill>
                <a:latin typeface="Segoe UI Light"/>
                <a:cs typeface="Segoe UI" panose="020B0502040204020203" pitchFamily="34" charset="0"/>
              </a:rPr>
              <a:t> Upgrade</a:t>
            </a:r>
            <a:endParaRPr lang="en-US" sz="1224" kern="800" dirty="0">
              <a:solidFill>
                <a:schemeClr val="bg1">
                  <a:lumMod val="85000"/>
                </a:schemeClr>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7405620"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Provisioning</a:t>
            </a:r>
            <a:endParaRPr lang="en-US" sz="1224" kern="800" dirty="0">
              <a:solidFill>
                <a:schemeClr val="bg1">
                  <a:lumMod val="85000"/>
                </a:schemeClr>
              </a:solidFill>
              <a:latin typeface="Segoe UI Light"/>
              <a:cs typeface="Segoe UI" panose="020B0502040204020203" pitchFamily="34" charset="0"/>
            </a:endParaRPr>
          </a:p>
        </p:txBody>
      </p:sp>
      <p:sp>
        <p:nvSpPr>
          <p:cNvPr id="9" name="Rectangle 8">
            <a:hlinkClick r:id="rId2" action="ppaction://hlinksldjump"/>
          </p:cNvPr>
          <p:cNvSpPr/>
          <p:nvPr userDrawn="1"/>
        </p:nvSpPr>
        <p:spPr bwMode="auto">
          <a:xfrm>
            <a:off x="9816127"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2084"/>
            <a:r>
              <a:rPr lang="en-US" sz="1224" kern="800" dirty="0" smtClean="0">
                <a:solidFill>
                  <a:schemeClr val="bg1">
                    <a:lumMod val="85000"/>
                  </a:schemeClr>
                </a:solidFill>
                <a:latin typeface="Segoe UI Light"/>
                <a:ea typeface="+mn-ea"/>
                <a:cs typeface="Segoe UI" panose="020B0502040204020203" pitchFamily="34" charset="0"/>
              </a:rPr>
              <a:t>Configuration Delivery</a:t>
            </a:r>
            <a:endParaRPr lang="en-US" sz="1224" kern="800" dirty="0">
              <a:solidFill>
                <a:schemeClr val="bg1">
                  <a:lumMod val="85000"/>
                </a:schemeClr>
              </a:solidFill>
              <a:latin typeface="Segoe UI Light"/>
              <a:ea typeface="+mn-ea"/>
              <a:cs typeface="Segoe UI" panose="020B0502040204020203" pitchFamily="34" charset="0"/>
            </a:endParaRPr>
          </a:p>
        </p:txBody>
      </p:sp>
    </p:spTree>
    <p:extLst>
      <p:ext uri="{BB962C8B-B14F-4D97-AF65-F5344CB8AC3E}">
        <p14:creationId xmlns:p14="http://schemas.microsoft.com/office/powerpoint/2010/main" val="6898473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4" name="Round Same Side Corner Rectangle 13">
            <a:hlinkClick r:id="rId2" action="ppaction://hlinksldjump"/>
          </p:cNvPr>
          <p:cNvSpPr/>
          <p:nvPr userDrawn="1"/>
        </p:nvSpPr>
        <p:spPr bwMode="auto">
          <a:xfrm>
            <a:off x="2643601" y="6732229"/>
            <a:ext cx="2343023" cy="280645"/>
          </a:xfrm>
          <a:prstGeom prst="round2SameRect">
            <a:avLst>
              <a:gd name="adj1" fmla="val 50000"/>
              <a:gd name="adj2" fmla="val 0"/>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pPr marL="0" lvl="0" algn="ctr" defTabSz="931559" rtl="0" eaLnBrk="1" fontAlgn="base" latinLnBrk="0" hangingPunct="1">
              <a:spcBef>
                <a:spcPct val="0"/>
              </a:spcBef>
              <a:spcAft>
                <a:spcPct val="0"/>
              </a:spcAft>
            </a:pPr>
            <a:r>
              <a:rPr lang="en-US" sz="1224" kern="800" dirty="0" smtClean="0">
                <a:solidFill>
                  <a:prstClr val="white"/>
                </a:solidFill>
                <a:latin typeface="Segoe UI Light"/>
                <a:ea typeface="+mn-ea"/>
                <a:cs typeface="Segoe UI" panose="020B0502040204020203" pitchFamily="34" charset="0"/>
              </a:rPr>
              <a:t>Wipe &amp; Load</a:t>
            </a:r>
            <a:endParaRPr lang="en-US" sz="1224" kern="800" dirty="0">
              <a:solidFill>
                <a:prstClr val="white"/>
              </a:solidFill>
              <a:latin typeface="Segoe UI Light"/>
              <a:ea typeface="+mn-ea"/>
              <a:cs typeface="Segoe UI" panose="020B0502040204020203" pitchFamily="34" charset="0"/>
            </a:endParaRPr>
          </a:p>
        </p:txBody>
      </p:sp>
      <p:sp>
        <p:nvSpPr>
          <p:cNvPr id="10" name="Rectangle 9">
            <a:hlinkClick r:id="rId2" action="ppaction://hlinksldjump"/>
          </p:cNvPr>
          <p:cNvSpPr/>
          <p:nvPr userDrawn="1"/>
        </p:nvSpPr>
        <p:spPr bwMode="auto">
          <a:xfrm>
            <a:off x="193701"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Overview</a:t>
            </a:r>
            <a:endParaRPr lang="en-US" sz="1224" kern="800" dirty="0">
              <a:solidFill>
                <a:schemeClr val="bg1">
                  <a:lumMod val="85000"/>
                </a:schemeClr>
              </a:solidFill>
              <a:latin typeface="Segoe UI Light"/>
              <a:cs typeface="Segoe UI" panose="020B0502040204020203" pitchFamily="34" charset="0"/>
            </a:endParaRPr>
          </a:p>
        </p:txBody>
      </p:sp>
      <p:sp>
        <p:nvSpPr>
          <p:cNvPr id="11" name="Rectangle 10">
            <a:hlinkClick r:id="rId2" action="ppaction://hlinksldjump"/>
          </p:cNvPr>
          <p:cNvSpPr/>
          <p:nvPr userDrawn="1"/>
        </p:nvSpPr>
        <p:spPr bwMode="auto">
          <a:xfrm>
            <a:off x="5012991" y="6740707"/>
            <a:ext cx="230899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In-Place</a:t>
            </a:r>
            <a:r>
              <a:rPr lang="en-US" sz="1224" kern="800" baseline="0" dirty="0" smtClean="0">
                <a:solidFill>
                  <a:schemeClr val="bg1">
                    <a:lumMod val="85000"/>
                  </a:schemeClr>
                </a:solidFill>
                <a:latin typeface="Segoe UI Light"/>
                <a:cs typeface="Segoe UI" panose="020B0502040204020203" pitchFamily="34" charset="0"/>
              </a:rPr>
              <a:t> Upgrade</a:t>
            </a:r>
            <a:endParaRPr lang="en-US" sz="1224" kern="800" dirty="0">
              <a:solidFill>
                <a:schemeClr val="bg1">
                  <a:lumMod val="85000"/>
                </a:schemeClr>
              </a:solidFill>
              <a:latin typeface="Segoe UI Light"/>
              <a:cs typeface="Segoe UI" panose="020B0502040204020203" pitchFamily="34" charset="0"/>
            </a:endParaRPr>
          </a:p>
        </p:txBody>
      </p:sp>
      <p:sp>
        <p:nvSpPr>
          <p:cNvPr id="15" name="Rectangle 14">
            <a:hlinkClick r:id="rId2" action="ppaction://hlinksldjump"/>
          </p:cNvPr>
          <p:cNvSpPr/>
          <p:nvPr userDrawn="1"/>
        </p:nvSpPr>
        <p:spPr bwMode="auto">
          <a:xfrm>
            <a:off x="7405620"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Provisioning</a:t>
            </a:r>
            <a:endParaRPr lang="en-US" sz="1224" kern="800" dirty="0">
              <a:solidFill>
                <a:schemeClr val="bg1">
                  <a:lumMod val="85000"/>
                </a:schemeClr>
              </a:solidFill>
              <a:latin typeface="Segoe UI Light"/>
              <a:cs typeface="Segoe UI" panose="020B0502040204020203" pitchFamily="34" charset="0"/>
            </a:endParaRPr>
          </a:p>
        </p:txBody>
      </p:sp>
      <p:sp>
        <p:nvSpPr>
          <p:cNvPr id="16" name="Rectangle 15">
            <a:hlinkClick r:id="rId2" action="ppaction://hlinksldjump"/>
          </p:cNvPr>
          <p:cNvSpPr/>
          <p:nvPr userDrawn="1"/>
        </p:nvSpPr>
        <p:spPr bwMode="auto">
          <a:xfrm>
            <a:off x="9816127"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2084"/>
            <a:r>
              <a:rPr lang="en-US" sz="1224" kern="800" dirty="0" smtClean="0">
                <a:solidFill>
                  <a:schemeClr val="bg1">
                    <a:lumMod val="85000"/>
                  </a:schemeClr>
                </a:solidFill>
                <a:latin typeface="Segoe UI Light"/>
                <a:ea typeface="+mn-ea"/>
                <a:cs typeface="Segoe UI" panose="020B0502040204020203" pitchFamily="34" charset="0"/>
              </a:rPr>
              <a:t>Configuration Delivery</a:t>
            </a:r>
            <a:endParaRPr lang="en-US" sz="1224" kern="800" dirty="0">
              <a:solidFill>
                <a:schemeClr val="bg1">
                  <a:lumMod val="85000"/>
                </a:schemeClr>
              </a:solidFill>
              <a:latin typeface="Segoe UI Light"/>
              <a:ea typeface="+mn-ea"/>
              <a:cs typeface="Segoe UI" panose="020B0502040204020203" pitchFamily="34" charset="0"/>
            </a:endParaRPr>
          </a:p>
        </p:txBody>
      </p:sp>
    </p:spTree>
    <p:extLst>
      <p:ext uri="{BB962C8B-B14F-4D97-AF65-F5344CB8AC3E}">
        <p14:creationId xmlns:p14="http://schemas.microsoft.com/office/powerpoint/2010/main" val="260955395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7" name="Rectangle 16">
            <a:hlinkClick r:id="rId2" action="ppaction://hlinksldjump"/>
          </p:cNvPr>
          <p:cNvSpPr/>
          <p:nvPr userDrawn="1"/>
        </p:nvSpPr>
        <p:spPr bwMode="auto">
          <a:xfrm>
            <a:off x="193701"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Overview</a:t>
            </a:r>
            <a:endParaRPr lang="en-US" sz="1224" kern="800" dirty="0">
              <a:solidFill>
                <a:schemeClr val="bg1">
                  <a:lumMod val="85000"/>
                </a:schemeClr>
              </a:solidFill>
              <a:latin typeface="Segoe UI Light"/>
              <a:cs typeface="Segoe UI" panose="020B0502040204020203" pitchFamily="34" charset="0"/>
            </a:endParaRPr>
          </a:p>
        </p:txBody>
      </p:sp>
      <p:sp>
        <p:nvSpPr>
          <p:cNvPr id="18" name="Rectangle 17">
            <a:hlinkClick r:id="rId2" action="ppaction://hlinksldjump"/>
          </p:cNvPr>
          <p:cNvSpPr/>
          <p:nvPr userDrawn="1"/>
        </p:nvSpPr>
        <p:spPr bwMode="auto">
          <a:xfrm>
            <a:off x="2618729" y="6740707"/>
            <a:ext cx="230899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Wipe &amp; Load</a:t>
            </a:r>
            <a:endParaRPr lang="en-US" sz="1224" kern="800" dirty="0">
              <a:solidFill>
                <a:schemeClr val="bg1">
                  <a:lumMod val="85000"/>
                </a:schemeClr>
              </a:solidFill>
              <a:latin typeface="Segoe UI Light"/>
              <a:cs typeface="Segoe UI" panose="020B0502040204020203" pitchFamily="34" charset="0"/>
            </a:endParaRPr>
          </a:p>
        </p:txBody>
      </p:sp>
      <p:sp>
        <p:nvSpPr>
          <p:cNvPr id="19" name="Rectangle 18">
            <a:hlinkClick r:id="rId2" action="ppaction://hlinksldjump"/>
          </p:cNvPr>
          <p:cNvSpPr/>
          <p:nvPr userDrawn="1"/>
        </p:nvSpPr>
        <p:spPr bwMode="auto">
          <a:xfrm>
            <a:off x="7407250"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Provisioning</a:t>
            </a:r>
            <a:endParaRPr lang="en-US" sz="1224" kern="800" dirty="0">
              <a:solidFill>
                <a:schemeClr val="bg1">
                  <a:lumMod val="85000"/>
                </a:schemeClr>
              </a:solidFill>
              <a:latin typeface="Segoe UI Light"/>
              <a:cs typeface="Segoe UI" panose="020B0502040204020203" pitchFamily="34" charset="0"/>
            </a:endParaRPr>
          </a:p>
        </p:txBody>
      </p:sp>
      <p:sp>
        <p:nvSpPr>
          <p:cNvPr id="20" name="Rectangle 19">
            <a:hlinkClick r:id="rId2" action="ppaction://hlinksldjump"/>
          </p:cNvPr>
          <p:cNvSpPr/>
          <p:nvPr userDrawn="1"/>
        </p:nvSpPr>
        <p:spPr bwMode="auto">
          <a:xfrm>
            <a:off x="9816127"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2084"/>
            <a:r>
              <a:rPr lang="en-US" sz="1224" kern="800" dirty="0" smtClean="0">
                <a:solidFill>
                  <a:schemeClr val="bg1">
                    <a:lumMod val="85000"/>
                  </a:schemeClr>
                </a:solidFill>
                <a:latin typeface="Segoe UI Light"/>
                <a:ea typeface="+mn-ea"/>
                <a:cs typeface="Segoe UI" panose="020B0502040204020203" pitchFamily="34" charset="0"/>
              </a:rPr>
              <a:t>Configuration Delivery</a:t>
            </a:r>
            <a:endParaRPr lang="en-US" sz="1224" kern="800" dirty="0">
              <a:solidFill>
                <a:schemeClr val="bg1">
                  <a:lumMod val="85000"/>
                </a:schemeClr>
              </a:solidFill>
              <a:latin typeface="Segoe UI Light"/>
              <a:ea typeface="+mn-ea"/>
              <a:cs typeface="Segoe UI" panose="020B0502040204020203" pitchFamily="34" charset="0"/>
            </a:endParaRPr>
          </a:p>
        </p:txBody>
      </p:sp>
      <p:sp>
        <p:nvSpPr>
          <p:cNvPr id="21" name="Round Same Side Corner Rectangle 20">
            <a:hlinkClick r:id="rId2" action="ppaction://hlinksldjump"/>
          </p:cNvPr>
          <p:cNvSpPr/>
          <p:nvPr userDrawn="1"/>
        </p:nvSpPr>
        <p:spPr bwMode="auto">
          <a:xfrm>
            <a:off x="5009726" y="6740707"/>
            <a:ext cx="2315519" cy="280645"/>
          </a:xfrm>
          <a:prstGeom prst="round2SameRect">
            <a:avLst>
              <a:gd name="adj1" fmla="val 50000"/>
              <a:gd name="adj2" fmla="val 0"/>
            </a:avLst>
          </a:prstGeom>
          <a:solidFill>
            <a:srgbClr val="CC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marL="0" lvl="0" algn="ctr" defTabSz="931559" rtl="0" eaLnBrk="1" fontAlgn="base" latinLnBrk="0" hangingPunct="1">
              <a:spcBef>
                <a:spcPct val="0"/>
              </a:spcBef>
              <a:spcAft>
                <a:spcPct val="0"/>
              </a:spcAft>
            </a:pPr>
            <a:r>
              <a:rPr lang="en-US" sz="1224" kern="800" dirty="0" smtClean="0">
                <a:solidFill>
                  <a:prstClr val="white"/>
                </a:solidFill>
                <a:latin typeface="Segoe UI Light"/>
                <a:ea typeface="+mn-ea"/>
                <a:cs typeface="Segoe UI" panose="020B0502040204020203" pitchFamily="34" charset="0"/>
              </a:rPr>
              <a:t>In-Place Upgrade</a:t>
            </a:r>
            <a:endParaRPr lang="en-US" sz="1224" kern="800" dirty="0">
              <a:solidFill>
                <a:prstClr val="white"/>
              </a:solidFill>
              <a:latin typeface="Segoe UI Light"/>
              <a:ea typeface="+mn-ea"/>
              <a:cs typeface="Segoe UI" panose="020B0502040204020203" pitchFamily="34" charset="0"/>
            </a:endParaRPr>
          </a:p>
        </p:txBody>
      </p:sp>
    </p:spTree>
    <p:extLst>
      <p:ext uri="{BB962C8B-B14F-4D97-AF65-F5344CB8AC3E}">
        <p14:creationId xmlns:p14="http://schemas.microsoft.com/office/powerpoint/2010/main" val="196817674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4" name="Round Same Side Corner Rectangle 13">
            <a:hlinkClick r:id="rId2" action="ppaction://hlinksldjump"/>
          </p:cNvPr>
          <p:cNvSpPr/>
          <p:nvPr userDrawn="1"/>
        </p:nvSpPr>
        <p:spPr bwMode="auto">
          <a:xfrm>
            <a:off x="7423498" y="6727293"/>
            <a:ext cx="2310550" cy="280645"/>
          </a:xfrm>
          <a:prstGeom prst="round2SameRect">
            <a:avLst>
              <a:gd name="adj1" fmla="val 50000"/>
              <a:gd name="adj2" fmla="val 0"/>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pPr marL="0" lvl="0" algn="ctr" defTabSz="931559" rtl="0" eaLnBrk="1" fontAlgn="base" latinLnBrk="0" hangingPunct="1">
              <a:spcBef>
                <a:spcPct val="0"/>
              </a:spcBef>
              <a:spcAft>
                <a:spcPct val="0"/>
              </a:spcAft>
            </a:pPr>
            <a:r>
              <a:rPr lang="en-US" sz="1224" kern="800" dirty="0" smtClean="0">
                <a:solidFill>
                  <a:prstClr val="white"/>
                </a:solidFill>
                <a:latin typeface="Segoe UI Light"/>
                <a:ea typeface="+mn-ea"/>
                <a:cs typeface="Segoe UI" panose="020B0502040204020203" pitchFamily="34" charset="0"/>
              </a:rPr>
              <a:t>Provisioning</a:t>
            </a:r>
            <a:endParaRPr lang="en-US" sz="1224" kern="800" dirty="0">
              <a:solidFill>
                <a:prstClr val="white"/>
              </a:solidFill>
              <a:latin typeface="Segoe UI Light"/>
              <a:ea typeface="+mn-ea"/>
              <a:cs typeface="Segoe UI" panose="020B0502040204020203" pitchFamily="34" charset="0"/>
            </a:endParaRPr>
          </a:p>
        </p:txBody>
      </p:sp>
      <p:sp>
        <p:nvSpPr>
          <p:cNvPr id="10" name="Rectangle 9">
            <a:hlinkClick r:id="rId2" action="ppaction://hlinksldjump"/>
          </p:cNvPr>
          <p:cNvSpPr/>
          <p:nvPr userDrawn="1"/>
        </p:nvSpPr>
        <p:spPr bwMode="auto">
          <a:xfrm>
            <a:off x="193701"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Overview</a:t>
            </a:r>
            <a:endParaRPr lang="en-US" sz="1224" kern="800" dirty="0">
              <a:solidFill>
                <a:schemeClr val="bg1">
                  <a:lumMod val="85000"/>
                </a:schemeClr>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2586330"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Wipe &amp; Load</a:t>
            </a:r>
            <a:endParaRPr lang="en-US" sz="1224" kern="800" dirty="0">
              <a:solidFill>
                <a:schemeClr val="bg1">
                  <a:lumMod val="85000"/>
                </a:schemeClr>
              </a:solidFill>
              <a:latin typeface="Segoe UI Light"/>
              <a:cs typeface="Segoe UI" panose="020B0502040204020203" pitchFamily="34" charset="0"/>
            </a:endParaRPr>
          </a:p>
        </p:txBody>
      </p:sp>
      <p:sp>
        <p:nvSpPr>
          <p:cNvPr id="15" name="Rectangle 14">
            <a:hlinkClick r:id="rId2" action="ppaction://hlinksldjump"/>
          </p:cNvPr>
          <p:cNvSpPr/>
          <p:nvPr userDrawn="1"/>
        </p:nvSpPr>
        <p:spPr bwMode="auto">
          <a:xfrm>
            <a:off x="5012991" y="6740707"/>
            <a:ext cx="230899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In-Place</a:t>
            </a:r>
            <a:r>
              <a:rPr lang="en-US" sz="1224" kern="800" baseline="0" dirty="0" smtClean="0">
                <a:solidFill>
                  <a:schemeClr val="bg1">
                    <a:lumMod val="85000"/>
                  </a:schemeClr>
                </a:solidFill>
                <a:latin typeface="Segoe UI Light"/>
                <a:cs typeface="Segoe UI" panose="020B0502040204020203" pitchFamily="34" charset="0"/>
              </a:rPr>
              <a:t> Upgrade</a:t>
            </a:r>
            <a:endParaRPr lang="en-US" sz="1224" kern="800" dirty="0">
              <a:solidFill>
                <a:schemeClr val="bg1">
                  <a:lumMod val="85000"/>
                </a:schemeClr>
              </a:solidFill>
              <a:latin typeface="Segoe UI Light"/>
              <a:cs typeface="Segoe UI" panose="020B0502040204020203" pitchFamily="34" charset="0"/>
            </a:endParaRPr>
          </a:p>
        </p:txBody>
      </p:sp>
      <p:sp>
        <p:nvSpPr>
          <p:cNvPr id="17" name="Rectangle 16">
            <a:hlinkClick r:id="rId2" action="ppaction://hlinksldjump"/>
          </p:cNvPr>
          <p:cNvSpPr/>
          <p:nvPr userDrawn="1"/>
        </p:nvSpPr>
        <p:spPr bwMode="auto">
          <a:xfrm>
            <a:off x="9816127"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2084"/>
            <a:r>
              <a:rPr lang="en-US" sz="1224" kern="800" dirty="0" smtClean="0">
                <a:solidFill>
                  <a:schemeClr val="bg1">
                    <a:lumMod val="85000"/>
                  </a:schemeClr>
                </a:solidFill>
                <a:latin typeface="Segoe UI Light"/>
                <a:ea typeface="+mn-ea"/>
                <a:cs typeface="Segoe UI" panose="020B0502040204020203" pitchFamily="34" charset="0"/>
              </a:rPr>
              <a:t>Configuration Delivery</a:t>
            </a:r>
            <a:endParaRPr lang="en-US" sz="1224" kern="800" dirty="0">
              <a:solidFill>
                <a:schemeClr val="bg1">
                  <a:lumMod val="85000"/>
                </a:schemeClr>
              </a:solidFill>
              <a:latin typeface="Segoe UI Light"/>
              <a:ea typeface="+mn-ea"/>
              <a:cs typeface="Segoe UI" panose="020B0502040204020203" pitchFamily="34" charset="0"/>
            </a:endParaRPr>
          </a:p>
        </p:txBody>
      </p:sp>
    </p:spTree>
    <p:extLst>
      <p:ext uri="{BB962C8B-B14F-4D97-AF65-F5344CB8AC3E}">
        <p14:creationId xmlns:p14="http://schemas.microsoft.com/office/powerpoint/2010/main" val="2494703795"/>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_Standard Slide (Heading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72"/>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1" y="6929374"/>
            <a:ext cx="12436475" cy="91977"/>
          </a:xfrm>
          <a:prstGeom prst="rect">
            <a:avLst/>
          </a:prstGeom>
          <a:solidFill>
            <a:schemeClr val="tx1">
              <a:lumMod val="40000"/>
              <a:lumOff val="6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t>
            </a:r>
          </a:p>
        </p:txBody>
      </p:sp>
      <p:sp>
        <p:nvSpPr>
          <p:cNvPr id="14" name="Round Same Side Corner Rectangle 13">
            <a:hlinkClick r:id="rId2" action="ppaction://hlinksldjump"/>
          </p:cNvPr>
          <p:cNvSpPr/>
          <p:nvPr userDrawn="1"/>
        </p:nvSpPr>
        <p:spPr bwMode="auto">
          <a:xfrm>
            <a:off x="9816129" y="6740707"/>
            <a:ext cx="2310550" cy="280645"/>
          </a:xfrm>
          <a:prstGeom prst="round2SameRect">
            <a:avLst>
              <a:gd name="adj1" fmla="val 50000"/>
              <a:gd name="adj2"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pPr algn="ctr" defTabSz="932084"/>
            <a:r>
              <a:rPr lang="en-US" sz="1224" kern="800" dirty="0" smtClean="0">
                <a:solidFill>
                  <a:schemeClr val="bg1"/>
                </a:solidFill>
                <a:latin typeface="Segoe UI Light"/>
                <a:ea typeface="+mn-ea"/>
                <a:cs typeface="Segoe UI" panose="020B0502040204020203" pitchFamily="34" charset="0"/>
              </a:rPr>
              <a:t>Configuration Delivery</a:t>
            </a:r>
            <a:endParaRPr lang="en-US" sz="1224" kern="800" dirty="0">
              <a:solidFill>
                <a:schemeClr val="bg1"/>
              </a:solidFill>
              <a:latin typeface="Segoe UI Light"/>
              <a:ea typeface="+mn-ea"/>
              <a:cs typeface="Segoe UI" panose="020B0502040204020203" pitchFamily="34" charset="0"/>
            </a:endParaRPr>
          </a:p>
        </p:txBody>
      </p:sp>
      <p:sp>
        <p:nvSpPr>
          <p:cNvPr id="10" name="Rectangle 9">
            <a:hlinkClick r:id="rId2" action="ppaction://hlinksldjump"/>
          </p:cNvPr>
          <p:cNvSpPr/>
          <p:nvPr userDrawn="1"/>
        </p:nvSpPr>
        <p:spPr bwMode="auto">
          <a:xfrm>
            <a:off x="193701"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Overview</a:t>
            </a:r>
            <a:endParaRPr lang="en-US" sz="1224" kern="800" dirty="0">
              <a:solidFill>
                <a:schemeClr val="bg1">
                  <a:lumMod val="85000"/>
                </a:schemeClr>
              </a:solidFill>
              <a:latin typeface="Segoe UI Light"/>
              <a:cs typeface="Segoe UI" panose="020B0502040204020203" pitchFamily="34" charset="0"/>
            </a:endParaRPr>
          </a:p>
        </p:txBody>
      </p:sp>
      <p:sp>
        <p:nvSpPr>
          <p:cNvPr id="13" name="Rectangle 12">
            <a:hlinkClick r:id="rId2" action="ppaction://hlinksldjump"/>
          </p:cNvPr>
          <p:cNvSpPr/>
          <p:nvPr userDrawn="1"/>
        </p:nvSpPr>
        <p:spPr bwMode="auto">
          <a:xfrm>
            <a:off x="2611854" y="6740707"/>
            <a:ext cx="2343023"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Wipe &amp; Load</a:t>
            </a:r>
            <a:endParaRPr lang="en-US" sz="1224" kern="800" dirty="0">
              <a:solidFill>
                <a:schemeClr val="bg1">
                  <a:lumMod val="85000"/>
                </a:schemeClr>
              </a:solidFill>
              <a:latin typeface="Segoe UI Light"/>
              <a:cs typeface="Segoe UI" panose="020B0502040204020203" pitchFamily="34" charset="0"/>
            </a:endParaRPr>
          </a:p>
        </p:txBody>
      </p:sp>
      <p:sp>
        <p:nvSpPr>
          <p:cNvPr id="15" name="Rectangle 14">
            <a:hlinkClick r:id="rId2" action="ppaction://hlinksldjump"/>
          </p:cNvPr>
          <p:cNvSpPr/>
          <p:nvPr userDrawn="1"/>
        </p:nvSpPr>
        <p:spPr bwMode="auto">
          <a:xfrm>
            <a:off x="5030008" y="6740707"/>
            <a:ext cx="230899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In-Place</a:t>
            </a:r>
            <a:r>
              <a:rPr lang="en-US" sz="1224" kern="800" baseline="0" dirty="0" smtClean="0">
                <a:solidFill>
                  <a:schemeClr val="bg1">
                    <a:lumMod val="85000"/>
                  </a:schemeClr>
                </a:solidFill>
                <a:latin typeface="Segoe UI Light"/>
                <a:cs typeface="Segoe UI" panose="020B0502040204020203" pitchFamily="34" charset="0"/>
              </a:rPr>
              <a:t> Upgrade</a:t>
            </a:r>
            <a:endParaRPr lang="en-US" sz="1224" kern="800" dirty="0">
              <a:solidFill>
                <a:schemeClr val="bg1">
                  <a:lumMod val="85000"/>
                </a:schemeClr>
              </a:solidFill>
              <a:latin typeface="Segoe UI Light"/>
              <a:cs typeface="Segoe UI" panose="020B0502040204020203" pitchFamily="34" charset="0"/>
            </a:endParaRPr>
          </a:p>
        </p:txBody>
      </p:sp>
      <p:sp>
        <p:nvSpPr>
          <p:cNvPr id="17" name="Rectangle 16">
            <a:hlinkClick r:id="rId2" action="ppaction://hlinksldjump"/>
          </p:cNvPr>
          <p:cNvSpPr/>
          <p:nvPr userDrawn="1"/>
        </p:nvSpPr>
        <p:spPr bwMode="auto">
          <a:xfrm>
            <a:off x="7414129" y="6740707"/>
            <a:ext cx="2326871" cy="280645"/>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1" tIns="46595" rIns="69891" bIns="46595" numCol="1" spcCol="0" rtlCol="0" fromWordArt="0" anchor="ctr" anchorCtr="0" forceAA="0" compatLnSpc="1">
            <a:prstTxWarp prst="textNoShape">
              <a:avLst/>
            </a:prstTxWarp>
            <a:noAutofit/>
          </a:bodyPr>
          <a:lstStyle/>
          <a:p>
            <a:pPr algn="ctr" defTabSz="931559" fontAlgn="base">
              <a:spcBef>
                <a:spcPct val="0"/>
              </a:spcBef>
              <a:spcAft>
                <a:spcPct val="0"/>
              </a:spcAft>
            </a:pPr>
            <a:r>
              <a:rPr lang="en-US" sz="1224" kern="800" dirty="0" smtClean="0">
                <a:solidFill>
                  <a:schemeClr val="bg1">
                    <a:lumMod val="85000"/>
                  </a:schemeClr>
                </a:solidFill>
                <a:latin typeface="Segoe UI Light"/>
                <a:cs typeface="Segoe UI" panose="020B0502040204020203" pitchFamily="34" charset="0"/>
              </a:rPr>
              <a:t>Provisioning</a:t>
            </a:r>
            <a:endParaRPr lang="en-US" sz="1224" kern="800" dirty="0">
              <a:solidFill>
                <a:schemeClr val="bg1">
                  <a:lumMod val="85000"/>
                </a:schemeClr>
              </a:solidFill>
              <a:latin typeface="Segoe UI Light"/>
              <a:cs typeface="Segoe UI" panose="020B0502040204020203" pitchFamily="34" charset="0"/>
            </a:endParaRPr>
          </a:p>
        </p:txBody>
      </p:sp>
    </p:spTree>
    <p:extLst>
      <p:ext uri="{BB962C8B-B14F-4D97-AF65-F5344CB8AC3E}">
        <p14:creationId xmlns:p14="http://schemas.microsoft.com/office/powerpoint/2010/main" val="363775504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andard Slide (Blank)">
    <p:spTree>
      <p:nvGrpSpPr>
        <p:cNvPr id="1" name=""/>
        <p:cNvGrpSpPr/>
        <p:nvPr/>
      </p:nvGrpSpPr>
      <p:grpSpPr>
        <a:xfrm>
          <a:off x="0" y="0"/>
          <a:ext cx="0" cy="0"/>
          <a:chOff x="0" y="0"/>
          <a:chExt cx="0" cy="0"/>
        </a:xfrm>
      </p:grpSpPr>
      <p:sp>
        <p:nvSpPr>
          <p:cNvPr id="2" name="Rectangle 1"/>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itle 1"/>
          <p:cNvSpPr>
            <a:spLocks noGrp="1"/>
          </p:cNvSpPr>
          <p:nvPr>
            <p:ph type="title"/>
          </p:nvPr>
        </p:nvSpPr>
        <p:spPr>
          <a:xfrm>
            <a:off x="274640" y="153617"/>
            <a:ext cx="11889564" cy="780804"/>
          </a:xfrm>
        </p:spPr>
        <p:txBody>
          <a:bodyPr/>
          <a:lstStyle>
            <a:lvl1pPr>
              <a:defRPr sz="3672"/>
            </a:lvl1pPr>
          </a:lstStyle>
          <a:p>
            <a:r>
              <a:rPr lang="en-US" dirty="0" smtClean="0"/>
              <a:t>Click to edit Master title style</a:t>
            </a:r>
            <a:endParaRPr lang="en-US" dirty="0"/>
          </a:p>
        </p:txBody>
      </p:sp>
    </p:spTree>
    <p:extLst>
      <p:ext uri="{BB962C8B-B14F-4D97-AF65-F5344CB8AC3E}">
        <p14:creationId xmlns:p14="http://schemas.microsoft.com/office/powerpoint/2010/main" val="369024785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F8C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7860115"/>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Standard Slide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672" b="0" kern="1200" cap="none" spc="-101" baseline="0" dirty="0">
                <a:ln w="3175">
                  <a:noFill/>
                </a:ln>
                <a:solidFill>
                  <a:schemeClr val="tx1"/>
                </a:solidFill>
                <a:effectLst/>
                <a:latin typeface="+mj-lt"/>
                <a:ea typeface="+mn-ea"/>
                <a:cs typeface="+mn-cs"/>
              </a:defRPr>
            </a:lvl1pPr>
          </a:lstStyle>
          <a:p>
            <a:r>
              <a:rPr lang="en-US" dirty="0" smtClean="0"/>
              <a:t>Click to edit Master title style</a:t>
            </a:r>
            <a:endParaRPr lang="en-US" dirty="0"/>
          </a:p>
        </p:txBody>
      </p:sp>
      <p:sp>
        <p:nvSpPr>
          <p:cNvPr id="3" name="Rectangle 2"/>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1335957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2400577"/>
          </a:xfrm>
          <a:prstGeom prst="rect">
            <a:avLst/>
          </a:prstGeom>
        </p:spPr>
        <p:txBody>
          <a:bodyPr/>
          <a:lstStyle>
            <a:lvl1pPr marL="290393" indent="-290393">
              <a:buClr>
                <a:schemeClr val="tx1"/>
              </a:buClr>
              <a:buSzPct val="90000"/>
              <a:buFont typeface="Wingdings" panose="05000000000000000000" pitchFamily="2" charset="2"/>
              <a:buChar char="§"/>
              <a:defRPr sz="3263">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63" indent="-280870">
              <a:buClr>
                <a:schemeClr val="tx1"/>
              </a:buClr>
              <a:buSzPct val="90000"/>
              <a:buFont typeface="Wingdings" panose="05000000000000000000" pitchFamily="2" charset="2"/>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54" indent="-290393">
              <a:buClr>
                <a:schemeClr val="tx1"/>
              </a:buClr>
              <a:buSzPct val="90000"/>
              <a:buFont typeface="Wingdings" panose="05000000000000000000" pitchFamily="2" charset="2"/>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61" indent="-228506">
              <a:buClr>
                <a:schemeClr val="tx1"/>
              </a:buClr>
              <a:buSzPct val="90000"/>
              <a:buFont typeface="Wingdings" panose="05000000000000000000" pitchFamily="2" charset="2"/>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65" indent="-228506">
              <a:buClr>
                <a:schemeClr val="tx1"/>
              </a:buClr>
              <a:buSzPct val="90000"/>
              <a:buFont typeface="Wingdings" panose="05000000000000000000" pitchFamily="2" charset="2"/>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4" name="Rectangle 3"/>
          <p:cNvSpPr/>
          <p:nvPr userDrawn="1"/>
        </p:nvSpPr>
        <p:spPr bwMode="auto">
          <a:xfrm>
            <a:off x="1" y="0"/>
            <a:ext cx="12436475" cy="6994525"/>
          </a:xfrm>
          <a:prstGeom prst="rect">
            <a:avLst/>
          </a:prstGeom>
          <a:noFill/>
          <a:ln w="571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421244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74640" y="295277"/>
            <a:ext cx="11889564" cy="601458"/>
          </a:xfrm>
        </p:spPr>
        <p:txBody>
          <a:bodyPr/>
          <a:lstStyle>
            <a:lvl1pPr>
              <a:defRPr sz="3672"/>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855008" y="6482890"/>
            <a:ext cx="2798207" cy="372394"/>
          </a:xfrm>
          <a:prstGeom prst="rect">
            <a:avLst/>
          </a:prstGeom>
        </p:spPr>
        <p:txBody>
          <a:bodyPr/>
          <a:lstStyle/>
          <a:p>
            <a:pPr defTabSz="932317"/>
            <a:fld id="{65434FA9-5043-48E3-BD84-511AEF43D8C4}" type="datetimeFigureOut">
              <a:rPr lang="en-US" smtClean="0">
                <a:solidFill>
                  <a:srgbClr val="505050"/>
                </a:solidFill>
              </a:rPr>
              <a:pPr defTabSz="932317"/>
              <a:t>11/19/2015</a:t>
            </a:fld>
            <a:endParaRPr lang="en-US" dirty="0">
              <a:solidFill>
                <a:srgbClr val="505050"/>
              </a:solidFill>
            </a:endParaRPr>
          </a:p>
        </p:txBody>
      </p:sp>
      <p:sp>
        <p:nvSpPr>
          <p:cNvPr id="4" name="Footer Placeholder 3"/>
          <p:cNvSpPr>
            <a:spLocks noGrp="1"/>
          </p:cNvSpPr>
          <p:nvPr>
            <p:ph type="ftr" sz="quarter" idx="11"/>
          </p:nvPr>
        </p:nvSpPr>
        <p:spPr>
          <a:xfrm>
            <a:off x="4119583" y="6482890"/>
            <a:ext cx="4197310" cy="372394"/>
          </a:xfrm>
          <a:prstGeom prst="rect">
            <a:avLst/>
          </a:prstGeom>
        </p:spPr>
        <p:txBody>
          <a:bodyPr/>
          <a:lstStyle/>
          <a:p>
            <a:pPr defTabSz="932317"/>
            <a:endParaRPr lang="en-US" dirty="0">
              <a:solidFill>
                <a:srgbClr val="505050"/>
              </a:solidFill>
            </a:endParaRPr>
          </a:p>
        </p:txBody>
      </p:sp>
      <p:sp>
        <p:nvSpPr>
          <p:cNvPr id="5" name="Slide Number Placeholder 4"/>
          <p:cNvSpPr>
            <a:spLocks noGrp="1"/>
          </p:cNvSpPr>
          <p:nvPr>
            <p:ph type="sldNum" sz="quarter" idx="12"/>
          </p:nvPr>
        </p:nvSpPr>
        <p:spPr>
          <a:xfrm>
            <a:off x="8783260" y="6482890"/>
            <a:ext cx="2798207" cy="372394"/>
          </a:xfrm>
          <a:prstGeom prst="rect">
            <a:avLst/>
          </a:prstGeom>
        </p:spPr>
        <p:txBody>
          <a:bodyPr/>
          <a:lstStyle/>
          <a:p>
            <a:pPr defTabSz="932317"/>
            <a:fld id="{CA03B0A5-CC4F-473F-9500-940B4D614653}" type="slidenum">
              <a:rPr lang="en-US" smtClean="0">
                <a:solidFill>
                  <a:srgbClr val="505050"/>
                </a:solidFill>
              </a:rPr>
              <a:pPr defTabSz="932317"/>
              <a:t>‹#›</a:t>
            </a:fld>
            <a:endParaRPr lang="en-US" dirty="0">
              <a:solidFill>
                <a:srgbClr val="505050"/>
              </a:solidFill>
            </a:endParaRPr>
          </a:p>
        </p:txBody>
      </p:sp>
      <p:sp>
        <p:nvSpPr>
          <p:cNvPr id="6" name="Rectangle 5"/>
          <p:cNvSpPr/>
          <p:nvPr userDrawn="1"/>
        </p:nvSpPr>
        <p:spPr bwMode="auto">
          <a:xfrm>
            <a:off x="1" y="0"/>
            <a:ext cx="12436475" cy="6994525"/>
          </a:xfrm>
          <a:prstGeom prst="rect">
            <a:avLst/>
          </a:prstGeom>
          <a:no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30" tIns="198903" rIns="248630" bIns="198903" numCol="1" spcCol="0" rtlCol="0" fromWordArt="0" anchor="t" anchorCtr="0" forceAA="0" compatLnSpc="1">
            <a:prstTxWarp prst="textNoShape">
              <a:avLst/>
            </a:prstTxWarp>
            <a:noAutofit/>
          </a:bodyPr>
          <a:lstStyle/>
          <a:p>
            <a:pPr algn="ctr" defTabSz="1267626" fontAlgn="base">
              <a:lnSpc>
                <a:spcPct val="90000"/>
              </a:lnSpc>
              <a:spcBef>
                <a:spcPct val="0"/>
              </a:spcBef>
              <a:spcAft>
                <a:spcPct val="0"/>
              </a:spcAft>
            </a:pPr>
            <a:endParaRPr lang="en-US" sz="3263"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898865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descr="104750_Speaker TemplateART_v0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53" y="-103138"/>
            <a:ext cx="12506186" cy="7169670"/>
          </a:xfrm>
          <a:prstGeom prst="rect">
            <a:avLst/>
          </a:prstGeom>
        </p:spPr>
      </p:pic>
      <p:sp>
        <p:nvSpPr>
          <p:cNvPr id="7" name="Rectangle 6"/>
          <p:cNvSpPr/>
          <p:nvPr userDrawn="1"/>
        </p:nvSpPr>
        <p:spPr>
          <a:xfrm>
            <a:off x="804879" y="3307134"/>
            <a:ext cx="4333238" cy="784830"/>
          </a:xfrm>
          <a:prstGeom prst="rect">
            <a:avLst/>
          </a:prstGeom>
        </p:spPr>
        <p:txBody>
          <a:bodyPr wrap="none" anchor="ctr">
            <a:spAutoFit/>
          </a:bodyPr>
          <a:lstStyle/>
          <a:p>
            <a:pPr algn="r" defTabSz="1165834">
              <a:lnSpc>
                <a:spcPct val="90000"/>
              </a:lnSpc>
              <a:spcBef>
                <a:spcPct val="0"/>
              </a:spcBef>
            </a:pPr>
            <a:r>
              <a:rPr lang="en-US" sz="5000" spc="-125" dirty="0" smtClean="0">
                <a:ln w="3175">
                  <a:noFill/>
                </a:ln>
                <a:gradFill>
                  <a:gsLst>
                    <a:gs pos="84066">
                      <a:srgbClr val="000000"/>
                    </a:gs>
                    <a:gs pos="57576">
                      <a:srgbClr val="000000"/>
                    </a:gs>
                  </a:gsLst>
                  <a:lin ang="5400000" scaled="0"/>
                </a:gradFill>
                <a:latin typeface="Segoe UI Light"/>
                <a:cs typeface="Segoe UI" pitchFamily="34" charset="0"/>
              </a:rPr>
              <a:t>Spark the future.</a:t>
            </a:r>
            <a:endParaRPr lang="en-US" sz="5000" spc="-125" dirty="0">
              <a:ln w="3175">
                <a:noFill/>
              </a:ln>
              <a:gradFill>
                <a:gsLst>
                  <a:gs pos="84066">
                    <a:srgbClr val="000000"/>
                  </a:gs>
                  <a:gs pos="57576">
                    <a:srgbClr val="000000"/>
                  </a:gs>
                </a:gsLst>
                <a:lin ang="5400000" scaled="0"/>
              </a:gradFill>
              <a:latin typeface="Segoe UI Light"/>
              <a:cs typeface="Segoe UI" pitchFamily="34" charset="0"/>
            </a:endParaRPr>
          </a:p>
        </p:txBody>
      </p:sp>
      <p:pic>
        <p:nvPicPr>
          <p:cNvPr id="8" name="Picture 7" descr="Identlockup.png"/>
          <p:cNvPicPr>
            <a:picLocks noChangeAspect="1"/>
          </p:cNvPicPr>
          <p:nvPr userDrawn="1"/>
        </p:nvPicPr>
        <p:blipFill rotWithShape="1">
          <a:blip r:embed="rId3">
            <a:extLst>
              <a:ext uri="{28A0092B-C50C-407E-A947-70E740481C1C}">
                <a14:useLocalDpi xmlns:a14="http://schemas.microsoft.com/office/drawing/2010/main" val="0"/>
              </a:ext>
            </a:extLst>
          </a:blip>
          <a:srcRect b="42439"/>
          <a:stretch/>
        </p:blipFill>
        <p:spPr>
          <a:xfrm>
            <a:off x="2166317" y="4145334"/>
            <a:ext cx="2971800" cy="1210236"/>
          </a:xfrm>
          <a:prstGeom prst="rect">
            <a:avLst/>
          </a:prstGeom>
        </p:spPr>
      </p:pic>
      <p:pic>
        <p:nvPicPr>
          <p:cNvPr id="6" name="Picture 5" descr="MSFT_logo_rgb_C-Wh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646648091"/>
      </p:ext>
    </p:extLst>
  </p:cSld>
  <p:clrMapOvr>
    <a:masterClrMapping/>
  </p:clrMapOvr>
  <p:transition spd="slow">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95510"/>
            <a:ext cx="12506186" cy="7169670"/>
          </a:xfrm>
          <a:prstGeom prst="rect">
            <a:avLst/>
          </a:prstGeom>
        </p:spPr>
      </p:pic>
      <p:sp>
        <p:nvSpPr>
          <p:cNvPr id="12" name="Title 1"/>
          <p:cNvSpPr>
            <a:spLocks noGrp="1"/>
          </p:cNvSpPr>
          <p:nvPr>
            <p:ph type="title" hasCustomPrompt="1"/>
          </p:nvPr>
        </p:nvSpPr>
        <p:spPr>
          <a:xfrm>
            <a:off x="458397" y="5006660"/>
            <a:ext cx="8304022" cy="877161"/>
          </a:xfrm>
          <a:solidFill>
            <a:srgbClr val="ED5F19"/>
          </a:solidFill>
        </p:spPr>
        <p:txBody>
          <a:bodyPr anchor="ctr" anchorCtr="0">
            <a:normAutofit/>
          </a:bodyPr>
          <a:lstStyle>
            <a:lvl1pPr algn="l">
              <a:defRPr sz="4400" b="0" cap="none">
                <a:solidFill>
                  <a:srgbClr val="FFFFFF"/>
                </a:solidFill>
              </a:defRPr>
            </a:lvl1pPr>
          </a:lstStyle>
          <a:p>
            <a:r>
              <a:rPr lang="en-US" dirty="0" smtClean="0"/>
              <a:t>Speaker name</a:t>
            </a:r>
            <a:endParaRPr lang="en-US" dirty="0"/>
          </a:p>
        </p:txBody>
      </p:sp>
      <p:sp>
        <p:nvSpPr>
          <p:cNvPr id="13" name="Text Placeholder 2"/>
          <p:cNvSpPr>
            <a:spLocks noGrp="1"/>
          </p:cNvSpPr>
          <p:nvPr>
            <p:ph type="body" idx="1" hasCustomPrompt="1"/>
          </p:nvPr>
        </p:nvSpPr>
        <p:spPr>
          <a:xfrm>
            <a:off x="458398" y="2504975"/>
            <a:ext cx="10167128" cy="2501685"/>
          </a:xfrm>
          <a:solidFill>
            <a:srgbClr val="C74405"/>
          </a:solidFill>
          <a:ln>
            <a:noFill/>
          </a:ln>
        </p:spPr>
        <p:txBody>
          <a:bodyPr anchor="t" anchorCtr="0">
            <a:normAutofit/>
          </a:bodyPr>
          <a:lstStyle>
            <a:lvl1pPr marL="0" indent="0">
              <a:lnSpc>
                <a:spcPct val="90000"/>
              </a:lnSpc>
              <a:buNone/>
              <a:defRPr sz="7300">
                <a:solidFill>
                  <a:schemeClr val="bg1"/>
                </a:solidFill>
              </a:defRPr>
            </a:lvl1pPr>
            <a:lvl2pPr marL="621792" indent="0">
              <a:buNone/>
              <a:defRPr sz="2400">
                <a:solidFill>
                  <a:schemeClr val="tx1">
                    <a:tint val="75000"/>
                  </a:schemeClr>
                </a:solidFill>
              </a:defRPr>
            </a:lvl2pPr>
            <a:lvl3pPr marL="1243584" indent="0">
              <a:buNone/>
              <a:defRPr sz="2200">
                <a:solidFill>
                  <a:schemeClr val="tx1">
                    <a:tint val="75000"/>
                  </a:schemeClr>
                </a:solidFill>
              </a:defRPr>
            </a:lvl3pPr>
            <a:lvl4pPr marL="1865376" indent="0">
              <a:buNone/>
              <a:defRPr sz="1900">
                <a:solidFill>
                  <a:schemeClr val="tx1">
                    <a:tint val="75000"/>
                  </a:schemeClr>
                </a:solidFill>
              </a:defRPr>
            </a:lvl4pPr>
            <a:lvl5pPr marL="2487168" indent="0">
              <a:buNone/>
              <a:defRPr sz="1900">
                <a:solidFill>
                  <a:schemeClr val="tx1">
                    <a:tint val="75000"/>
                  </a:schemeClr>
                </a:solidFill>
              </a:defRPr>
            </a:lvl5pPr>
            <a:lvl6pPr marL="3108960" indent="0">
              <a:buNone/>
              <a:defRPr sz="1900">
                <a:solidFill>
                  <a:schemeClr val="tx1">
                    <a:tint val="75000"/>
                  </a:schemeClr>
                </a:solidFill>
              </a:defRPr>
            </a:lvl6pPr>
            <a:lvl7pPr marL="3730752" indent="0">
              <a:buNone/>
              <a:defRPr sz="1900">
                <a:solidFill>
                  <a:schemeClr val="tx1">
                    <a:tint val="75000"/>
                  </a:schemeClr>
                </a:solidFill>
              </a:defRPr>
            </a:lvl7pPr>
            <a:lvl8pPr marL="4352544" indent="0">
              <a:buNone/>
              <a:defRPr sz="1900">
                <a:solidFill>
                  <a:schemeClr val="tx1">
                    <a:tint val="75000"/>
                  </a:schemeClr>
                </a:solidFill>
              </a:defRPr>
            </a:lvl8pPr>
            <a:lvl9pPr marL="4974336" indent="0">
              <a:buNone/>
              <a:defRPr sz="1900">
                <a:solidFill>
                  <a:schemeClr val="tx1">
                    <a:tint val="75000"/>
                  </a:schemeClr>
                </a:solidFill>
              </a:defRPr>
            </a:lvl9pPr>
          </a:lstStyle>
          <a:p>
            <a:pPr lvl="0"/>
            <a:r>
              <a:rPr lang="en-US" dirty="0" smtClean="0"/>
              <a:t>Session title</a:t>
            </a:r>
          </a:p>
        </p:txBody>
      </p:sp>
      <p:sp>
        <p:nvSpPr>
          <p:cNvPr id="15" name="Text Placeholder 14"/>
          <p:cNvSpPr>
            <a:spLocks noGrp="1"/>
          </p:cNvSpPr>
          <p:nvPr>
            <p:ph type="body" sz="quarter" idx="10" hasCustomPrompt="1"/>
          </p:nvPr>
        </p:nvSpPr>
        <p:spPr>
          <a:xfrm>
            <a:off x="8762419" y="5006660"/>
            <a:ext cx="1863107" cy="877161"/>
          </a:xfrm>
          <a:solidFill>
            <a:srgbClr val="FEC914"/>
          </a:solidFill>
        </p:spPr>
        <p:txBody>
          <a:bodyPr anchor="ctr" anchorCtr="0">
            <a:normAutofit/>
          </a:bodyPr>
          <a:lstStyle>
            <a:lvl1pPr marL="0" indent="0">
              <a:buNone/>
              <a:defRPr sz="4000">
                <a:solidFill>
                  <a:srgbClr val="FFFFFF"/>
                </a:solidFill>
              </a:defRPr>
            </a:lvl1pPr>
          </a:lstStyle>
          <a:p>
            <a:pPr lvl="0"/>
            <a:r>
              <a:rPr lang="en-US" dirty="0" smtClean="0"/>
              <a:t>ABC101</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34694326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pic>
        <p:nvPicPr>
          <p:cNvPr id="8" name="Picture 7"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5665198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_Section slide">
    <p:spTree>
      <p:nvGrpSpPr>
        <p:cNvPr id="1" name=""/>
        <p:cNvGrpSpPr/>
        <p:nvPr/>
      </p:nvGrpSpPr>
      <p:grpSpPr>
        <a:xfrm>
          <a:off x="0" y="0"/>
          <a:ext cx="0" cy="0"/>
          <a:chOff x="0" y="0"/>
          <a:chExt cx="0" cy="0"/>
        </a:xfrm>
      </p:grpSpPr>
      <p:pic>
        <p:nvPicPr>
          <p:cNvPr id="5" name="Picture 4"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8082485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_Demo slide">
    <p:spTree>
      <p:nvGrpSpPr>
        <p:cNvPr id="1" name=""/>
        <p:cNvGrpSpPr/>
        <p:nvPr/>
      </p:nvGrpSpPr>
      <p:grpSpPr>
        <a:xfrm>
          <a:off x="0" y="0"/>
          <a:ext cx="0" cy="0"/>
          <a:chOff x="0" y="0"/>
          <a:chExt cx="0" cy="0"/>
        </a:xfrm>
      </p:grpSpPr>
      <p:pic>
        <p:nvPicPr>
          <p:cNvPr id="5" name="Picture 4"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103138"/>
            <a:ext cx="12506186" cy="7169670"/>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
        <p:nvSpPr>
          <p:cNvPr id="6" name="Text Placeholder 4"/>
          <p:cNvSpPr>
            <a:spLocks noGrp="1"/>
          </p:cNvSpPr>
          <p:nvPr>
            <p:ph type="body" sz="quarter" idx="12" hasCustomPrompt="1"/>
          </p:nvPr>
        </p:nvSpPr>
        <p:spPr>
          <a:xfrm>
            <a:off x="567726"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07134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Section slide Dark">
    <p:bg>
      <p:bgPr>
        <a:solidFill>
          <a:srgbClr val="D34305"/>
        </a:solidFill>
        <a:effectLst/>
      </p:bgPr>
    </p:bg>
    <p:spTree>
      <p:nvGrpSpPr>
        <p:cNvPr id="1" name=""/>
        <p:cNvGrpSpPr/>
        <p:nvPr/>
      </p:nvGrpSpPr>
      <p:grpSpPr>
        <a:xfrm>
          <a:off x="0" y="0"/>
          <a:ext cx="0" cy="0"/>
          <a:chOff x="0" y="0"/>
          <a:chExt cx="0" cy="0"/>
        </a:xfrm>
      </p:grpSpPr>
      <p:pic>
        <p:nvPicPr>
          <p:cNvPr id="2" name="Picture 1" descr="104750_Speaker TemplateART_v01-04.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100" y="-119013"/>
            <a:ext cx="12538862" cy="7188403"/>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733546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5_Section slide light">
    <p:bg>
      <p:bgPr>
        <a:solidFill>
          <a:srgbClr val="FEAC0B"/>
        </a:solidFill>
        <a:effectLst/>
      </p:bgPr>
    </p:bg>
    <p:spTree>
      <p:nvGrpSpPr>
        <p:cNvPr id="1" name=""/>
        <p:cNvGrpSpPr/>
        <p:nvPr/>
      </p:nvGrpSpPr>
      <p:grpSpPr>
        <a:xfrm>
          <a:off x="0" y="0"/>
          <a:ext cx="0" cy="0"/>
          <a:chOff x="0" y="0"/>
          <a:chExt cx="0" cy="0"/>
        </a:xfrm>
      </p:grpSpPr>
      <p:pic>
        <p:nvPicPr>
          <p:cNvPr id="2" name="Picture 1" descr="104750_Speaker TemplateART_v01-05.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418" y="-112814"/>
            <a:ext cx="12538862" cy="7188403"/>
          </a:xfrm>
          <a:prstGeom prst="rect">
            <a:avLst/>
          </a:prstGeom>
        </p:spPr>
      </p:pic>
      <p:sp>
        <p:nvSpPr>
          <p:cNvPr id="16" name="Title 1"/>
          <p:cNvSpPr>
            <a:spLocks noGrp="1"/>
          </p:cNvSpPr>
          <p:nvPr>
            <p:ph type="title" hasCustomPrompt="1"/>
          </p:nvPr>
        </p:nvSpPr>
        <p:spPr>
          <a:xfrm>
            <a:off x="601613" y="2125663"/>
            <a:ext cx="10056812" cy="1200187"/>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5" name="Picture 4"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5242435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F8C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29873261"/>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_Content slide">
    <p:bg>
      <p:bgPr>
        <a:solidFill>
          <a:schemeClr val="bg1"/>
        </a:solidFill>
        <a:effectLst/>
      </p:bgPr>
    </p:bg>
    <p:spTree>
      <p:nvGrpSpPr>
        <p:cNvPr id="1" name=""/>
        <p:cNvGrpSpPr/>
        <p:nvPr/>
      </p:nvGrpSpPr>
      <p:grpSpPr>
        <a:xfrm>
          <a:off x="0" y="0"/>
          <a:ext cx="0" cy="0"/>
          <a:chOff x="0" y="0"/>
          <a:chExt cx="0" cy="0"/>
        </a:xfrm>
      </p:grpSpPr>
      <p:pic>
        <p:nvPicPr>
          <p:cNvPr id="2" name="Picture 1" descr="104750_Speaker TemplateART_v01-06.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131" y="-104877"/>
            <a:ext cx="12538862" cy="7188403"/>
          </a:xfrm>
          <a:prstGeom prst="rect">
            <a:avLst/>
          </a:prstGeom>
        </p:spPr>
      </p:pic>
      <p:sp>
        <p:nvSpPr>
          <p:cNvPr id="12" name="Text Placeholder 7"/>
          <p:cNvSpPr>
            <a:spLocks noGrp="1"/>
          </p:cNvSpPr>
          <p:nvPr>
            <p:ph type="body" sz="quarter" idx="10" hasCustomPrompt="1"/>
          </p:nvPr>
        </p:nvSpPr>
        <p:spPr>
          <a:xfrm>
            <a:off x="457597" y="1439924"/>
            <a:ext cx="11259044" cy="1865632"/>
          </a:xfrm>
          <a:ln>
            <a:noFill/>
          </a:ln>
        </p:spPr>
        <p:txBody>
          <a:bodyPr anchor="ctr" anchorCtr="0">
            <a:noAutofit/>
          </a:bodyPr>
          <a:lstStyle>
            <a:lvl1pPr marL="0" indent="0">
              <a:buNone/>
              <a:defRPr sz="5400"/>
            </a:lvl1pPr>
            <a:lvl2pPr marL="621792" indent="0">
              <a:buNone/>
              <a:defRPr/>
            </a:lvl2pPr>
          </a:lstStyle>
          <a:p>
            <a:pPr lvl="0"/>
            <a:r>
              <a:rPr lang="en-US" dirty="0" smtClean="0"/>
              <a:t>Heading text</a:t>
            </a:r>
          </a:p>
        </p:txBody>
      </p:sp>
      <p:sp>
        <p:nvSpPr>
          <p:cNvPr id="13" name="Text Placeholder 7"/>
          <p:cNvSpPr>
            <a:spLocks noGrp="1"/>
          </p:cNvSpPr>
          <p:nvPr>
            <p:ph type="body" sz="quarter" idx="11" hasCustomPrompt="1"/>
          </p:nvPr>
        </p:nvSpPr>
        <p:spPr>
          <a:xfrm>
            <a:off x="457597" y="3454454"/>
            <a:ext cx="11259044" cy="2516981"/>
          </a:xfrm>
          <a:ln>
            <a:noFill/>
          </a:ln>
        </p:spPr>
        <p:txBody>
          <a:bodyPr>
            <a:noAutofit/>
          </a:bodyPr>
          <a:lstStyle>
            <a:lvl1pPr marL="0" indent="0">
              <a:buNone/>
              <a:defRPr sz="3200"/>
            </a:lvl1pPr>
            <a:lvl2pPr marL="621792" indent="0">
              <a:buNone/>
              <a:defRPr/>
            </a:lvl2pPr>
          </a:lstStyle>
          <a:p>
            <a:pPr lvl="0"/>
            <a:r>
              <a:rPr lang="en-US" dirty="0" smtClean="0"/>
              <a:t>Body copy text</a:t>
            </a:r>
          </a:p>
        </p:txBody>
      </p:sp>
      <p:pic>
        <p:nvPicPr>
          <p:cNvPr id="6" name="Picture 5"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7721831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pic>
        <p:nvPicPr>
          <p:cNvPr id="4" name="Picture 3" descr="104750_Speaker TemplateART_v01-02.png"/>
          <p:cNvPicPr>
            <a:picLocks noChangeAspect="1"/>
          </p:cNvPicPr>
          <p:nvPr userDrawn="1"/>
        </p:nvPicPr>
        <p:blipFill rotWithShape="1">
          <a:blip r:embed="rId2">
            <a:extLst>
              <a:ext uri="{28A0092B-C50C-407E-A947-70E740481C1C}">
                <a14:useLocalDpi xmlns:a14="http://schemas.microsoft.com/office/drawing/2010/main" val="0"/>
              </a:ext>
            </a:extLst>
          </a:blip>
          <a:srcRect l="690" t="23835" r="42830" b="15258"/>
          <a:stretch/>
        </p:blipFill>
        <p:spPr>
          <a:xfrm>
            <a:off x="-69712" y="-87572"/>
            <a:ext cx="12506187" cy="7169670"/>
          </a:xfrm>
          <a:prstGeom prst="rect">
            <a:avLst/>
          </a:prstGeom>
        </p:spPr>
      </p:pic>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3"/>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2974969790"/>
      </p:ext>
    </p:extLst>
  </p:cSld>
  <p:clrMapOvr>
    <a:masterClrMapping/>
  </p:clrMapOvr>
  <p:transition spd="slow">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pic>
        <p:nvPicPr>
          <p:cNvPr id="6" name="Picture 5" descr="104750_Speaker TemplateART_v01-06.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62" y="-108846"/>
            <a:ext cx="12538862" cy="7188403"/>
          </a:xfrm>
          <a:prstGeom prst="rect">
            <a:avLst/>
          </a:prstGeom>
        </p:spPr>
      </p:pic>
      <p:sp>
        <p:nvSpPr>
          <p:cNvPr id="2" name="Title 1"/>
          <p:cNvSpPr>
            <a:spLocks noGrp="1"/>
          </p:cNvSpPr>
          <p:nvPr>
            <p:ph type="title" hasCustomPrompt="1"/>
          </p:nvPr>
        </p:nvSpPr>
        <p:spPr>
          <a:xfrm>
            <a:off x="241573" y="184895"/>
            <a:ext cx="11922630" cy="1027956"/>
          </a:xfrm>
        </p:spPr>
        <p:txBody>
          <a:bodyPr/>
          <a:lstStyle>
            <a:lvl1pPr>
              <a:defRPr baseline="0"/>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4169238888"/>
      </p:ext>
    </p:extLst>
  </p:cSld>
  <p:clrMapOvr>
    <a:masterClrMapping/>
  </p:clrMapOvr>
  <p:transition spd="slow">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2" name="Picture 1" descr="104750_Speaker TemplateART_v01-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193" y="-103138"/>
            <a:ext cx="12538862" cy="7188403"/>
          </a:xfrm>
          <a:prstGeom prst="rect">
            <a:avLst/>
          </a:prstGeom>
        </p:spPr>
      </p:pic>
      <p:sp>
        <p:nvSpPr>
          <p:cNvPr id="11" name="Text Box 3"/>
          <p:cNvSpPr txBox="1">
            <a:spLocks noChangeArrowheads="1"/>
          </p:cNvSpPr>
          <p:nvPr userDrawn="1"/>
        </p:nvSpPr>
        <p:spPr bwMode="white">
          <a:xfrm>
            <a:off x="6434261" y="5404475"/>
            <a:ext cx="5404225" cy="1325162"/>
          </a:xfrm>
          <a:prstGeom prst="rect">
            <a:avLst/>
          </a:prstGeom>
          <a:noFill/>
          <a:ln w="12700">
            <a:noFill/>
            <a:miter lim="800000"/>
            <a:headEnd type="none" w="sm" len="sm"/>
            <a:tailEnd type="none" w="sm" len="sm"/>
          </a:ln>
          <a:effectLst/>
        </p:spPr>
        <p:txBody>
          <a:bodyPr vert="horz" wrap="square" lIns="248717" tIns="198973" rIns="248717" bIns="198973" numCol="1" anchor="t" anchorCtr="0" compatLnSpc="1">
            <a:prstTxWarp prst="textNoShape">
              <a:avLst/>
            </a:prstTxWarp>
            <a:spAutoFit/>
          </a:bodyPr>
          <a:lstStyle/>
          <a:p>
            <a:pPr algn="r" defTabSz="1267812" eaLnBrk="0" hangingPunct="0"/>
            <a:r>
              <a:rPr lang="en-US" sz="1000" dirty="0">
                <a:solidFill>
                  <a:srgbClr val="FFFFFF"/>
                </a:solidFill>
                <a:cs typeface="Segoe UI" pitchFamily="34" charset="0"/>
              </a:rPr>
              <a:t>© </a:t>
            </a:r>
            <a:r>
              <a:rPr lang="en-US" sz="1000" dirty="0" smtClean="0">
                <a:solidFill>
                  <a:srgbClr val="FFFFFF"/>
                </a:solidFill>
                <a:cs typeface="Segoe UI" pitchFamily="34" charset="0"/>
              </a:rPr>
              <a:t>2015 </a:t>
            </a:r>
            <a:r>
              <a:rPr lang="en-US" sz="1000" dirty="0">
                <a:solidFill>
                  <a:srgbClr val="FFFFFF"/>
                </a:solidFill>
                <a:cs typeface="Segoe UI" pitchFamily="34" charset="0"/>
              </a:rPr>
              <a:t>Microsoft Corporation. All rights reserved</a:t>
            </a:r>
            <a:r>
              <a:rPr lang="en-US" sz="1000" dirty="0" smtClean="0">
                <a:solidFill>
                  <a:srgbClr val="FFFFFF"/>
                </a:solidFill>
                <a:cs typeface="Segoe UI" pitchFamily="34" charset="0"/>
              </a:rPr>
              <a:t>.</a:t>
            </a:r>
          </a:p>
          <a:p>
            <a:pPr algn="r" defTabSz="1267914" eaLnBrk="0" hangingPunct="0"/>
            <a:r>
              <a:rPr lang="en-US" sz="1000" dirty="0" smtClean="0">
                <a:solidFill>
                  <a:srgbClr val="FFFFFF"/>
                </a:solidFill>
                <a:cs typeface="Segoe UI" pitchFamily="34" charset="0"/>
              </a:rPr>
              <a:t>Microsoft, Windows and other product names are or may be registered trademarks and/or trademarks in the U.S. and/or other countries.</a:t>
            </a:r>
          </a:p>
          <a:p>
            <a:pPr algn="r" defTabSz="1267914" eaLnBrk="0" hangingPunct="0"/>
            <a:r>
              <a:rPr lang="en-US" sz="1000" dirty="0" smtClean="0">
                <a:solidFill>
                  <a:srgbClr val="FFFFFF"/>
                </a:solidFill>
                <a:cs typeface="Segoe UI" pitchFamily="34" charset="0"/>
              </a:rPr>
              <a:t>MICROSOFT MAKES NO WARRANTIES, EXPRESS, IMPLIED OR STATUTORY, </a:t>
            </a:r>
            <a:br>
              <a:rPr lang="en-US" sz="1000" dirty="0" smtClean="0">
                <a:solidFill>
                  <a:srgbClr val="FFFFFF"/>
                </a:solidFill>
                <a:cs typeface="Segoe UI" pitchFamily="34" charset="0"/>
              </a:rPr>
            </a:br>
            <a:r>
              <a:rPr lang="en-US" sz="1000" dirty="0" smtClean="0">
                <a:solidFill>
                  <a:srgbClr val="FFFFFF"/>
                </a:solidFill>
                <a:cs typeface="Segoe UI" pitchFamily="34" charset="0"/>
              </a:rPr>
              <a:t>AS TO THE INFORMATION IN THIS PRESENTATION.</a:t>
            </a:r>
          </a:p>
          <a:p>
            <a:pPr algn="r" defTabSz="1267812" eaLnBrk="0" hangingPunct="0"/>
            <a:r>
              <a:rPr lang="en-US" sz="1000" dirty="0" smtClean="0">
                <a:gradFill>
                  <a:gsLst>
                    <a:gs pos="12389">
                      <a:srgbClr val="FFFFFF"/>
                    </a:gs>
                    <a:gs pos="54000">
                      <a:srgbClr val="FFFFFF"/>
                    </a:gs>
                  </a:gsLst>
                  <a:lin ang="5400000" scaled="0"/>
                </a:gradFill>
                <a:cs typeface="Segoe UI" pitchFamily="34" charset="0"/>
              </a:rPr>
              <a:t> </a:t>
            </a:r>
            <a:endParaRPr lang="en-US" sz="1000" dirty="0">
              <a:gradFill>
                <a:gsLst>
                  <a:gs pos="12389">
                    <a:srgbClr val="FFFFFF"/>
                  </a:gs>
                  <a:gs pos="54000">
                    <a:srgbClr val="FFFFFF"/>
                  </a:gs>
                </a:gsLst>
                <a:lin ang="5400000" scaled="0"/>
              </a:gradFill>
              <a:cs typeface="Segoe UI" pitchFamily="34" charset="0"/>
            </a:endParaRPr>
          </a:p>
        </p:txBody>
      </p:sp>
      <p:pic>
        <p:nvPicPr>
          <p:cNvPr id="8" name="Picture 7"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3406"/>
            <a:ext cx="6199627" cy="2280491"/>
          </a:xfrm>
          <a:prstGeom prst="rect">
            <a:avLst/>
          </a:prstGeom>
        </p:spPr>
      </p:pic>
    </p:spTree>
    <p:extLst>
      <p:ext uri="{BB962C8B-B14F-4D97-AF65-F5344CB8AC3E}">
        <p14:creationId xmlns:p14="http://schemas.microsoft.com/office/powerpoint/2010/main" val="1097441223"/>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6_Demo slide">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pic>
        <p:nvPicPr>
          <p:cNvPr id="9" name="Picture 8" descr="104750_Speaker TemplateART_v01-06.png"/>
          <p:cNvPicPr>
            <a:picLocks noChangeAspect="1"/>
          </p:cNvPicPr>
          <p:nvPr userDrawn="1"/>
        </p:nvPicPr>
        <p:blipFill rotWithShape="1">
          <a:blip r:embed="rId3">
            <a:extLst>
              <a:ext uri="{28A0092B-C50C-407E-A947-70E740481C1C}">
                <a14:useLocalDpi xmlns:a14="http://schemas.microsoft.com/office/drawing/2010/main" val="0"/>
              </a:ext>
            </a:extLst>
          </a:blip>
          <a:srcRect t="87640"/>
          <a:stretch/>
        </p:blipFill>
        <p:spPr>
          <a:xfrm>
            <a:off x="-51193" y="6202957"/>
            <a:ext cx="12538862" cy="888507"/>
          </a:xfrm>
          <a:prstGeom prst="rect">
            <a:avLst/>
          </a:prstGeom>
        </p:spPr>
      </p:pic>
      <p:sp>
        <p:nvSpPr>
          <p:cNvPr id="12" name="Text Placeholder 7"/>
          <p:cNvSpPr>
            <a:spLocks noGrp="1"/>
          </p:cNvSpPr>
          <p:nvPr>
            <p:ph type="body" sz="quarter" idx="10" hasCustomPrompt="1"/>
          </p:nvPr>
        </p:nvSpPr>
        <p:spPr>
          <a:xfrm>
            <a:off x="457597" y="1439924"/>
            <a:ext cx="11259044" cy="1865632"/>
          </a:xfrm>
          <a:ln>
            <a:solidFill>
              <a:srgbClr val="FFFFFF"/>
            </a:solidFill>
          </a:ln>
        </p:spPr>
        <p:txBody>
          <a:bodyPr anchor="ctr" anchorCtr="0">
            <a:noAutofit/>
          </a:bodyPr>
          <a:lstStyle>
            <a:lvl1pPr marL="0" indent="0">
              <a:buNone/>
              <a:defRPr sz="5400"/>
            </a:lvl1pPr>
            <a:lvl2pPr marL="621792" indent="0">
              <a:buNone/>
              <a:defRPr/>
            </a:lvl2pPr>
          </a:lstStyle>
          <a:p>
            <a:pPr lvl="0"/>
            <a:r>
              <a:rPr lang="en-US" dirty="0" smtClean="0"/>
              <a:t>Heading text</a:t>
            </a:r>
          </a:p>
        </p:txBody>
      </p:sp>
      <p:sp>
        <p:nvSpPr>
          <p:cNvPr id="13" name="Text Placeholder 7"/>
          <p:cNvSpPr>
            <a:spLocks noGrp="1"/>
          </p:cNvSpPr>
          <p:nvPr>
            <p:ph type="body" sz="quarter" idx="11" hasCustomPrompt="1"/>
          </p:nvPr>
        </p:nvSpPr>
        <p:spPr>
          <a:xfrm>
            <a:off x="457597" y="3454454"/>
            <a:ext cx="11259044" cy="2516981"/>
          </a:xfrm>
          <a:ln>
            <a:solidFill>
              <a:srgbClr val="FFFFFF"/>
            </a:solidFill>
          </a:ln>
        </p:spPr>
        <p:txBody>
          <a:bodyPr>
            <a:noAutofit/>
          </a:bodyPr>
          <a:lstStyle>
            <a:lvl1pPr marL="0" indent="0">
              <a:buNone/>
              <a:defRPr sz="3200"/>
            </a:lvl1pPr>
            <a:lvl2pPr marL="621792" indent="0">
              <a:buNone/>
              <a:defRPr/>
            </a:lvl2pPr>
          </a:lstStyle>
          <a:p>
            <a:pPr lvl="0"/>
            <a:r>
              <a:rPr lang="en-US" dirty="0" smtClean="0"/>
              <a:t>Body copy text</a:t>
            </a:r>
          </a:p>
        </p:txBody>
      </p:sp>
      <p:pic>
        <p:nvPicPr>
          <p:cNvPr id="8" name="Picture 7" descr="MSFT_logo_rgb_C-Wh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15766426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Blank Dark">
    <p:bg>
      <p:bgPr>
        <a:solidFill>
          <a:srgbClr val="505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34576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124155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740625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descr="104750_Speaker TemplateART_v0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53" y="-103138"/>
            <a:ext cx="12506186" cy="7169670"/>
          </a:xfrm>
          <a:prstGeom prst="rect">
            <a:avLst/>
          </a:prstGeom>
        </p:spPr>
      </p:pic>
      <p:sp>
        <p:nvSpPr>
          <p:cNvPr id="7" name="Rectangle 6"/>
          <p:cNvSpPr/>
          <p:nvPr userDrawn="1"/>
        </p:nvSpPr>
        <p:spPr>
          <a:xfrm>
            <a:off x="804879" y="3307134"/>
            <a:ext cx="4333238" cy="784830"/>
          </a:xfrm>
          <a:prstGeom prst="rect">
            <a:avLst/>
          </a:prstGeom>
        </p:spPr>
        <p:txBody>
          <a:bodyPr wrap="none" anchor="ctr">
            <a:spAutoFit/>
          </a:bodyPr>
          <a:lstStyle/>
          <a:p>
            <a:pPr algn="r" defTabSz="1165834">
              <a:lnSpc>
                <a:spcPct val="90000"/>
              </a:lnSpc>
              <a:spcBef>
                <a:spcPct val="0"/>
              </a:spcBef>
            </a:pPr>
            <a:r>
              <a:rPr lang="en-US" sz="5000" spc="-125" dirty="0" smtClean="0">
                <a:ln w="3175">
                  <a:noFill/>
                </a:ln>
                <a:gradFill>
                  <a:gsLst>
                    <a:gs pos="84066">
                      <a:srgbClr val="000000"/>
                    </a:gs>
                    <a:gs pos="57576">
                      <a:srgbClr val="000000"/>
                    </a:gs>
                  </a:gsLst>
                  <a:lin ang="5400000" scaled="0"/>
                </a:gradFill>
                <a:latin typeface="Segoe UI Light"/>
                <a:cs typeface="Segoe UI" pitchFamily="34" charset="0"/>
              </a:rPr>
              <a:t>Spark the future.</a:t>
            </a:r>
            <a:endParaRPr lang="en-US" sz="5000" spc="-125" dirty="0">
              <a:ln w="3175">
                <a:noFill/>
              </a:ln>
              <a:gradFill>
                <a:gsLst>
                  <a:gs pos="84066">
                    <a:srgbClr val="000000"/>
                  </a:gs>
                  <a:gs pos="57576">
                    <a:srgbClr val="000000"/>
                  </a:gs>
                </a:gsLst>
                <a:lin ang="5400000" scaled="0"/>
              </a:gradFill>
              <a:latin typeface="Segoe UI Light"/>
              <a:cs typeface="Segoe UI" pitchFamily="34" charset="0"/>
            </a:endParaRPr>
          </a:p>
        </p:txBody>
      </p:sp>
      <p:pic>
        <p:nvPicPr>
          <p:cNvPr id="8" name="Picture 7" descr="Identlockup.png"/>
          <p:cNvPicPr>
            <a:picLocks noChangeAspect="1"/>
          </p:cNvPicPr>
          <p:nvPr userDrawn="1"/>
        </p:nvPicPr>
        <p:blipFill rotWithShape="1">
          <a:blip r:embed="rId3">
            <a:extLst>
              <a:ext uri="{28A0092B-C50C-407E-A947-70E740481C1C}">
                <a14:useLocalDpi xmlns:a14="http://schemas.microsoft.com/office/drawing/2010/main" val="0"/>
              </a:ext>
            </a:extLst>
          </a:blip>
          <a:srcRect b="42439"/>
          <a:stretch/>
        </p:blipFill>
        <p:spPr>
          <a:xfrm>
            <a:off x="2166317" y="4145334"/>
            <a:ext cx="2971800" cy="1210236"/>
          </a:xfrm>
          <a:prstGeom prst="rect">
            <a:avLst/>
          </a:prstGeom>
        </p:spPr>
      </p:pic>
      <p:pic>
        <p:nvPicPr>
          <p:cNvPr id="6" name="Picture 5" descr="MSFT_logo_rgb_C-Wh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852460843"/>
      </p:ext>
    </p:extLst>
  </p:cSld>
  <p:clrMapOvr>
    <a:masterClrMapping/>
  </p:clrMapOvr>
  <p:transition spd="slow">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pic>
        <p:nvPicPr>
          <p:cNvPr id="4" name="Picture 3" descr="104750_Speaker TemplateART_v01-0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711" y="-95510"/>
            <a:ext cx="12506186" cy="7169670"/>
          </a:xfrm>
          <a:prstGeom prst="rect">
            <a:avLst/>
          </a:prstGeom>
        </p:spPr>
      </p:pic>
      <p:sp>
        <p:nvSpPr>
          <p:cNvPr id="12" name="Title 1"/>
          <p:cNvSpPr>
            <a:spLocks noGrp="1"/>
          </p:cNvSpPr>
          <p:nvPr>
            <p:ph type="title" hasCustomPrompt="1"/>
          </p:nvPr>
        </p:nvSpPr>
        <p:spPr>
          <a:xfrm>
            <a:off x="458397" y="5006660"/>
            <a:ext cx="8304022" cy="877161"/>
          </a:xfrm>
          <a:solidFill>
            <a:srgbClr val="ED5F19"/>
          </a:solidFill>
        </p:spPr>
        <p:txBody>
          <a:bodyPr anchor="ctr" anchorCtr="0">
            <a:normAutofit/>
          </a:bodyPr>
          <a:lstStyle>
            <a:lvl1pPr algn="l">
              <a:defRPr sz="4400" b="0" cap="none">
                <a:solidFill>
                  <a:srgbClr val="FFFFFF"/>
                </a:solidFill>
              </a:defRPr>
            </a:lvl1pPr>
          </a:lstStyle>
          <a:p>
            <a:r>
              <a:rPr lang="en-US" dirty="0" smtClean="0"/>
              <a:t>Speaker name</a:t>
            </a:r>
            <a:endParaRPr lang="en-US" dirty="0"/>
          </a:p>
        </p:txBody>
      </p:sp>
      <p:sp>
        <p:nvSpPr>
          <p:cNvPr id="13" name="Text Placeholder 2"/>
          <p:cNvSpPr>
            <a:spLocks noGrp="1"/>
          </p:cNvSpPr>
          <p:nvPr>
            <p:ph type="body" idx="1" hasCustomPrompt="1"/>
          </p:nvPr>
        </p:nvSpPr>
        <p:spPr>
          <a:xfrm>
            <a:off x="458398" y="2504975"/>
            <a:ext cx="10167128" cy="2501685"/>
          </a:xfrm>
          <a:solidFill>
            <a:srgbClr val="C74405"/>
          </a:solidFill>
          <a:ln>
            <a:noFill/>
          </a:ln>
        </p:spPr>
        <p:txBody>
          <a:bodyPr anchor="t" anchorCtr="0">
            <a:normAutofit/>
          </a:bodyPr>
          <a:lstStyle>
            <a:lvl1pPr marL="0" indent="0">
              <a:lnSpc>
                <a:spcPct val="90000"/>
              </a:lnSpc>
              <a:buNone/>
              <a:defRPr sz="7300">
                <a:solidFill>
                  <a:schemeClr val="bg1"/>
                </a:solidFill>
              </a:defRPr>
            </a:lvl1pPr>
            <a:lvl2pPr marL="621792" indent="0">
              <a:buNone/>
              <a:defRPr sz="2400">
                <a:solidFill>
                  <a:schemeClr val="tx1">
                    <a:tint val="75000"/>
                  </a:schemeClr>
                </a:solidFill>
              </a:defRPr>
            </a:lvl2pPr>
            <a:lvl3pPr marL="1243584" indent="0">
              <a:buNone/>
              <a:defRPr sz="2200">
                <a:solidFill>
                  <a:schemeClr val="tx1">
                    <a:tint val="75000"/>
                  </a:schemeClr>
                </a:solidFill>
              </a:defRPr>
            </a:lvl3pPr>
            <a:lvl4pPr marL="1865376" indent="0">
              <a:buNone/>
              <a:defRPr sz="1900">
                <a:solidFill>
                  <a:schemeClr val="tx1">
                    <a:tint val="75000"/>
                  </a:schemeClr>
                </a:solidFill>
              </a:defRPr>
            </a:lvl4pPr>
            <a:lvl5pPr marL="2487168" indent="0">
              <a:buNone/>
              <a:defRPr sz="1900">
                <a:solidFill>
                  <a:schemeClr val="tx1">
                    <a:tint val="75000"/>
                  </a:schemeClr>
                </a:solidFill>
              </a:defRPr>
            </a:lvl5pPr>
            <a:lvl6pPr marL="3108960" indent="0">
              <a:buNone/>
              <a:defRPr sz="1900">
                <a:solidFill>
                  <a:schemeClr val="tx1">
                    <a:tint val="75000"/>
                  </a:schemeClr>
                </a:solidFill>
              </a:defRPr>
            </a:lvl6pPr>
            <a:lvl7pPr marL="3730752" indent="0">
              <a:buNone/>
              <a:defRPr sz="1900">
                <a:solidFill>
                  <a:schemeClr val="tx1">
                    <a:tint val="75000"/>
                  </a:schemeClr>
                </a:solidFill>
              </a:defRPr>
            </a:lvl7pPr>
            <a:lvl8pPr marL="4352544" indent="0">
              <a:buNone/>
              <a:defRPr sz="1900">
                <a:solidFill>
                  <a:schemeClr val="tx1">
                    <a:tint val="75000"/>
                  </a:schemeClr>
                </a:solidFill>
              </a:defRPr>
            </a:lvl8pPr>
            <a:lvl9pPr marL="4974336" indent="0">
              <a:buNone/>
              <a:defRPr sz="1900">
                <a:solidFill>
                  <a:schemeClr val="tx1">
                    <a:tint val="75000"/>
                  </a:schemeClr>
                </a:solidFill>
              </a:defRPr>
            </a:lvl9pPr>
          </a:lstStyle>
          <a:p>
            <a:pPr lvl="0"/>
            <a:r>
              <a:rPr lang="en-US" dirty="0" smtClean="0"/>
              <a:t>Session title</a:t>
            </a:r>
          </a:p>
        </p:txBody>
      </p:sp>
      <p:sp>
        <p:nvSpPr>
          <p:cNvPr id="15" name="Text Placeholder 14"/>
          <p:cNvSpPr>
            <a:spLocks noGrp="1"/>
          </p:cNvSpPr>
          <p:nvPr>
            <p:ph type="body" sz="quarter" idx="10" hasCustomPrompt="1"/>
          </p:nvPr>
        </p:nvSpPr>
        <p:spPr>
          <a:xfrm>
            <a:off x="8762419" y="5006660"/>
            <a:ext cx="1863107" cy="877161"/>
          </a:xfrm>
          <a:solidFill>
            <a:srgbClr val="FEC914"/>
          </a:solidFill>
        </p:spPr>
        <p:txBody>
          <a:bodyPr anchor="ctr" anchorCtr="0">
            <a:normAutofit/>
          </a:bodyPr>
          <a:lstStyle>
            <a:lvl1pPr marL="0" indent="0">
              <a:buNone/>
              <a:defRPr sz="4000">
                <a:solidFill>
                  <a:srgbClr val="FFFFFF"/>
                </a:solidFill>
              </a:defRPr>
            </a:lvl1pPr>
          </a:lstStyle>
          <a:p>
            <a:pPr lvl="0"/>
            <a:r>
              <a:rPr lang="en-US" dirty="0" smtClean="0"/>
              <a:t>ABC101</a:t>
            </a:r>
            <a:endParaRPr lang="en-US" dirty="0"/>
          </a:p>
        </p:txBody>
      </p:sp>
      <p:pic>
        <p:nvPicPr>
          <p:cNvPr id="7" name="Picture 6" descr="MSFT_logo_rgb_C-Wh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684" y="6195862"/>
            <a:ext cx="2284481" cy="840331"/>
          </a:xfrm>
          <a:prstGeom prst="rect">
            <a:avLst/>
          </a:prstGeom>
        </p:spPr>
      </p:pic>
    </p:spTree>
    <p:extLst>
      <p:ext uri="{BB962C8B-B14F-4D97-AF65-F5344CB8AC3E}">
        <p14:creationId xmlns:p14="http://schemas.microsoft.com/office/powerpoint/2010/main" val="4829255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image" Target="../media/image10.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theme" Target="../theme/theme2.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image" Target="../media/image15.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19" Type="http://schemas.openxmlformats.org/officeDocument/2006/relationships/theme" Target="../theme/theme3.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image" Target="../media/image15.png"/><Relationship Id="rId5" Type="http://schemas.openxmlformats.org/officeDocument/2006/relationships/slideLayout" Target="../slideLayouts/slideLayout78.xml"/><Relationship Id="rId10" Type="http://schemas.openxmlformats.org/officeDocument/2006/relationships/theme" Target="../theme/theme4.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image" Target="../media/image10.png"/><Relationship Id="rId2" Type="http://schemas.openxmlformats.org/officeDocument/2006/relationships/slideLayout" Target="../slideLayouts/slideLayout84.xml"/><Relationship Id="rId16" Type="http://schemas.openxmlformats.org/officeDocument/2006/relationships/theme" Target="../theme/theme5.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image" Target="../media/image10.png"/><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6.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image" Target="../media/image10.png"/><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theme" Target="../theme/theme7.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423027901"/>
      </p:ext>
    </p:extLst>
  </p:cSld>
  <p:clrMap bg1="dk1" tx1="lt1" bg2="dk2" tx2="lt2" accent1="accent1" accent2="accent2" accent3="accent3" accent4="accent4" accent5="accent5" accent6="accent6" hlink="hlink" folHlink="folHlink"/>
  <p:sldLayoutIdLst>
    <p:sldLayoutId id="2147484300" r:id="rId1"/>
    <p:sldLayoutId id="2147484301" r:id="rId2"/>
    <p:sldLayoutId id="2147484289" r:id="rId3"/>
    <p:sldLayoutId id="2147484290" r:id="rId4"/>
    <p:sldLayoutId id="2147484270" r:id="rId5"/>
    <p:sldLayoutId id="2147484271" r:id="rId6"/>
    <p:sldLayoutId id="2147484272" r:id="rId7"/>
    <p:sldLayoutId id="2147484274" r:id="rId8"/>
    <p:sldLayoutId id="2147484273" r:id="rId9"/>
    <p:sldLayoutId id="2147484279" r:id="rId10"/>
    <p:sldLayoutId id="2147484282" r:id="rId11"/>
    <p:sldLayoutId id="2147484087" r:id="rId12"/>
    <p:sldLayoutId id="2147484098" r:id="rId13"/>
    <p:sldLayoutId id="2147484107" r:id="rId14"/>
    <p:sldLayoutId id="2147484086" r:id="rId15"/>
    <p:sldLayoutId id="2147484099" r:id="rId16"/>
    <p:sldLayoutId id="2147484100" r:id="rId17"/>
    <p:sldLayoutId id="2147484106" r:id="rId18"/>
    <p:sldLayoutId id="2147484089" r:id="rId19"/>
    <p:sldLayoutId id="2147484092" r:id="rId20"/>
    <p:sldLayoutId id="2147484285" r:id="rId21"/>
    <p:sldLayoutId id="2147484286" r:id="rId22"/>
    <p:sldLayoutId id="2147484302" r:id="rId23"/>
    <p:sldLayoutId id="2147484303" r:id="rId24"/>
    <p:sldLayoutId id="2147484304" r:id="rId25"/>
    <p:sldLayoutId id="2147484305" r:id="rId26"/>
    <p:sldLayoutId id="2147484362" r:id="rId27"/>
    <p:sldLayoutId id="214748436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9"/>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2151446237"/>
      </p:ext>
    </p:extLst>
  </p:cSld>
  <p:clrMap bg1="lt1" tx1="dk1" bg2="lt2" tx2="dk2" accent1="accent1" accent2="accent2" accent3="accent3" accent4="accent4" accent5="accent5" accent6="accent6" hlink="hlink" folHlink="folHlink"/>
  <p:sldLayoutIdLst>
    <p:sldLayoutId id="2147484307" r:id="rId1"/>
    <p:sldLayoutId id="2147484308" r:id="rId2"/>
    <p:sldLayoutId id="2147484309" r:id="rId3"/>
    <p:sldLayoutId id="2147484310" r:id="rId4"/>
    <p:sldLayoutId id="2147484311" r:id="rId5"/>
    <p:sldLayoutId id="2147484312" r:id="rId6"/>
    <p:sldLayoutId id="2147484313" r:id="rId7"/>
    <p:sldLayoutId id="2147484314" r:id="rId8"/>
    <p:sldLayoutId id="2147484315" r:id="rId9"/>
    <p:sldLayoutId id="2147484316" r:id="rId10"/>
    <p:sldLayoutId id="2147484317" r:id="rId11"/>
    <p:sldLayoutId id="2147484318" r:id="rId12"/>
    <p:sldLayoutId id="2147484319" r:id="rId13"/>
    <p:sldLayoutId id="2147484320" r:id="rId14"/>
    <p:sldLayoutId id="2147484321" r:id="rId15"/>
    <p:sldLayoutId id="2147484322" r:id="rId16"/>
    <p:sldLayoutId id="2147484323" r:id="rId17"/>
    <p:sldLayoutId id="2147484324" r:id="rId18"/>
    <p:sldLayoutId id="2147484325" r:id="rId19"/>
    <p:sldLayoutId id="2147484326" r:id="rId20"/>
    <p:sldLayoutId id="2147484327" r:id="rId21"/>
    <p:sldLayoutId id="2147484328" r:id="rId22"/>
    <p:sldLayoutId id="2147484329" r:id="rId23"/>
    <p:sldLayoutId id="2147484330" r:id="rId24"/>
    <p:sldLayoutId id="2147484331" r:id="rId25"/>
    <p:sldLayoutId id="2147484351" r:id="rId26"/>
    <p:sldLayoutId id="2147484364" r:id="rId2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8"/>
            <a:ext cx="11889564" cy="780804"/>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0"/>
            <a:ext cx="11887197" cy="1633084"/>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5" name="Group 4"/>
          <p:cNvGrpSpPr/>
          <p:nvPr userDrawn="1"/>
        </p:nvGrpSpPr>
        <p:grpSpPr>
          <a:xfrm>
            <a:off x="12598401" y="2"/>
            <a:ext cx="1368837" cy="4165600"/>
            <a:chOff x="0" y="0"/>
            <a:chExt cx="5486399" cy="5486400"/>
          </a:xfrm>
        </p:grpSpPr>
        <p:sp>
          <p:nvSpPr>
            <p:cNvPr id="6" name="Rectangle 5"/>
            <p:cNvSpPr/>
            <p:nvPr userDrawn="1"/>
          </p:nvSpPr>
          <p:spPr bwMode="auto">
            <a:xfrm>
              <a:off x="0" y="0"/>
              <a:ext cx="1828800" cy="18288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ight Triangle 6"/>
            <p:cNvSpPr/>
            <p:nvPr userDrawn="1"/>
          </p:nvSpPr>
          <p:spPr bwMode="auto">
            <a:xfrm flipH="1">
              <a:off x="0" y="0"/>
              <a:ext cx="1828800" cy="1828800"/>
            </a:xfrm>
            <a:prstGeom prst="rtTriangle">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1828799" y="0"/>
              <a:ext cx="1828800" cy="18288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ight Triangle 9"/>
            <p:cNvSpPr/>
            <p:nvPr userDrawn="1"/>
          </p:nvSpPr>
          <p:spPr bwMode="auto">
            <a:xfrm flipH="1">
              <a:off x="1828799" y="0"/>
              <a:ext cx="1828800" cy="1828800"/>
            </a:xfrm>
            <a:prstGeom prst="rtTriangl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r>
                <a:rPr lang="en-US" sz="2399"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11" name="Rectangle 10"/>
            <p:cNvSpPr/>
            <p:nvPr userDrawn="1"/>
          </p:nvSpPr>
          <p:spPr bwMode="auto">
            <a:xfrm>
              <a:off x="3657599" y="0"/>
              <a:ext cx="1828800" cy="1828800"/>
            </a:xfrm>
            <a:prstGeom prst="rect">
              <a:avLst/>
            </a:prstGeom>
            <a:solidFill>
              <a:srgbClr val="32145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ight Triangle 11"/>
            <p:cNvSpPr/>
            <p:nvPr userDrawn="1"/>
          </p:nvSpPr>
          <p:spPr bwMode="auto">
            <a:xfrm flipH="1">
              <a:off x="3657599" y="0"/>
              <a:ext cx="1828800" cy="1828800"/>
            </a:xfrm>
            <a:prstGeom prst="rtTriangle">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userDrawn="1"/>
          </p:nvSpPr>
          <p:spPr bwMode="auto">
            <a:xfrm>
              <a:off x="0" y="1828800"/>
              <a:ext cx="1828800" cy="1828800"/>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flipH="1">
              <a:off x="0" y="1828800"/>
              <a:ext cx="1828800" cy="1828800"/>
            </a:xfrm>
            <a:prstGeom prst="rtTriangle">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1828799" y="1828800"/>
              <a:ext cx="1828800" cy="1828800"/>
            </a:xfrm>
            <a:prstGeom prst="rect">
              <a:avLst/>
            </a:prstGeom>
            <a:solidFill>
              <a:srgbClr val="5C005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ight Triangle 15"/>
            <p:cNvSpPr/>
            <p:nvPr userDrawn="1"/>
          </p:nvSpPr>
          <p:spPr bwMode="auto">
            <a:xfrm flipH="1">
              <a:off x="1828799" y="1828800"/>
              <a:ext cx="1828800" cy="1828800"/>
            </a:xfrm>
            <a:prstGeom prst="rtTriangle">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auto">
            <a:xfrm>
              <a:off x="3657599" y="1828800"/>
              <a:ext cx="1828800" cy="1828800"/>
            </a:xfrm>
            <a:prstGeom prst="rect">
              <a:avLst/>
            </a:prstGeom>
            <a:solidFill>
              <a:srgbClr val="004B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ight Triangle 17"/>
            <p:cNvSpPr/>
            <p:nvPr userDrawn="1"/>
          </p:nvSpPr>
          <p:spPr bwMode="auto">
            <a:xfrm flipH="1">
              <a:off x="3657599" y="1828800"/>
              <a:ext cx="1828800" cy="1828800"/>
            </a:xfrm>
            <a:prstGeom prst="rtTriangle">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0" y="3657600"/>
              <a:ext cx="1828800" cy="1828800"/>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ight Triangle 19"/>
            <p:cNvSpPr/>
            <p:nvPr userDrawn="1"/>
          </p:nvSpPr>
          <p:spPr bwMode="auto">
            <a:xfrm flipH="1">
              <a:off x="0" y="3657600"/>
              <a:ext cx="1828800" cy="1828800"/>
            </a:xfrm>
            <a:prstGeom prst="rtTriangle">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auto">
            <a:xfrm>
              <a:off x="1828799" y="3657600"/>
              <a:ext cx="1828800" cy="18288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ight Triangle 21"/>
            <p:cNvSpPr/>
            <p:nvPr userDrawn="1"/>
          </p:nvSpPr>
          <p:spPr bwMode="auto">
            <a:xfrm flipH="1">
              <a:off x="1828799" y="3657600"/>
              <a:ext cx="1828800" cy="1828800"/>
            </a:xfrm>
            <a:prstGeom prst="rtTriangle">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3657599" y="3657600"/>
              <a:ext cx="1828800" cy="1828800"/>
            </a:xfrm>
            <a:prstGeom prst="rect">
              <a:avLst/>
            </a:prstGeom>
            <a:solidFill>
              <a:srgbClr val="004B1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ight Triangle 23"/>
            <p:cNvSpPr/>
            <p:nvPr userDrawn="1"/>
          </p:nvSpPr>
          <p:spPr bwMode="auto">
            <a:xfrm flipH="1">
              <a:off x="3657599" y="3657600"/>
              <a:ext cx="1828800" cy="1828800"/>
            </a:xfrm>
            <a:prstGeom prst="r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5" name="Picture 24"/>
          <p:cNvPicPr>
            <a:picLocks noChangeAspect="1"/>
          </p:cNvPicPr>
          <p:nvPr userDrawn="1"/>
        </p:nvPicPr>
        <p:blipFill>
          <a:blip r:embed="rId20" cstate="screen">
            <a:extLst>
              <a:ext uri="{28A0092B-C50C-407E-A947-70E740481C1C}">
                <a14:useLocalDpi xmlns:a14="http://schemas.microsoft.com/office/drawing/2010/main" val="0"/>
              </a:ext>
            </a:extLst>
          </a:blip>
          <a:stretch>
            <a:fillRect/>
          </a:stretch>
        </p:blipFill>
        <p:spPr>
          <a:xfrm>
            <a:off x="12598401" y="4352182"/>
            <a:ext cx="1368837" cy="782192"/>
          </a:xfrm>
          <a:prstGeom prst="rect">
            <a:avLst/>
          </a:prstGeom>
        </p:spPr>
      </p:pic>
    </p:spTree>
    <p:extLst>
      <p:ext uri="{BB962C8B-B14F-4D97-AF65-F5344CB8AC3E}">
        <p14:creationId xmlns:p14="http://schemas.microsoft.com/office/powerpoint/2010/main" val="475381"/>
      </p:ext>
    </p:extLst>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 id="2147484344" r:id="rId12"/>
    <p:sldLayoutId id="2147484345" r:id="rId13"/>
    <p:sldLayoutId id="2147484346" r:id="rId14"/>
    <p:sldLayoutId id="2147484347" r:id="rId15"/>
    <p:sldLayoutId id="2147484348" r:id="rId16"/>
    <p:sldLayoutId id="2147484349" r:id="rId17"/>
    <p:sldLayoutId id="2147484350" r:id="rId18"/>
  </p:sldLayoutIdLst>
  <p:transition>
    <p:fade/>
  </p:transition>
  <p:timing>
    <p:tnLst>
      <p:par>
        <p:cTn id="1" dur="indefinite" restart="never" nodeType="tmRoot"/>
      </p:par>
    </p:tnLst>
  </p:timing>
  <p:txStyles>
    <p:titleStyle>
      <a:lvl1pPr algn="l" defTabSz="932355" rtl="0" eaLnBrk="1" latinLnBrk="0" hangingPunct="1">
        <a:lnSpc>
          <a:spcPct val="90000"/>
        </a:lnSpc>
        <a:spcBef>
          <a:spcPct val="0"/>
        </a:spcBef>
        <a:buNone/>
        <a:defRPr lang="en-US" sz="3672"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57" marR="0" indent="-342757"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j-lt"/>
          <a:ea typeface="+mn-ea"/>
          <a:cs typeface="+mn-cs"/>
        </a:defRPr>
      </a:lvl1pPr>
      <a:lvl2pPr marL="583957" marR="0" indent="-241200"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99" kern="1200" spc="0" baseline="0">
          <a:gradFill>
            <a:gsLst>
              <a:gs pos="1250">
                <a:schemeClr val="tx1"/>
              </a:gs>
              <a:gs pos="100000">
                <a:schemeClr val="tx1"/>
              </a:gs>
            </a:gsLst>
            <a:lin ang="5400000" scaled="0"/>
          </a:gradFill>
          <a:latin typeface="+mn-lt"/>
          <a:ea typeface="+mn-ea"/>
          <a:cs typeface="+mn-cs"/>
        </a:defRPr>
      </a:lvl2pPr>
      <a:lvl3pPr marL="799769" marR="0" indent="-228506"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599" kern="1200" spc="0" baseline="0">
          <a:gradFill>
            <a:gsLst>
              <a:gs pos="1250">
                <a:schemeClr val="tx1"/>
              </a:gs>
              <a:gs pos="100000">
                <a:schemeClr val="tx1"/>
              </a:gs>
            </a:gsLst>
            <a:lin ang="5400000" scaled="0"/>
          </a:gradFill>
          <a:latin typeface="+mn-lt"/>
          <a:ea typeface="+mn-ea"/>
          <a:cs typeface="+mn-cs"/>
        </a:defRPr>
      </a:lvl3pPr>
      <a:lvl4pPr marL="1028272" marR="0" indent="-228506"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399" kern="1200" spc="0" baseline="0">
          <a:gradFill>
            <a:gsLst>
              <a:gs pos="1250">
                <a:schemeClr val="tx1"/>
              </a:gs>
              <a:gs pos="100000">
                <a:schemeClr val="tx1"/>
              </a:gs>
            </a:gsLst>
            <a:lin ang="5400000" scaled="0"/>
          </a:gradFill>
          <a:latin typeface="+mn-lt"/>
          <a:ea typeface="+mn-ea"/>
          <a:cs typeface="+mn-cs"/>
        </a:defRPr>
      </a:lvl4pPr>
      <a:lvl5pPr marL="1256779" marR="0" indent="-228506"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399" kern="1200" spc="0" baseline="0">
          <a:gradFill>
            <a:gsLst>
              <a:gs pos="1250">
                <a:schemeClr val="tx1"/>
              </a:gs>
              <a:gs pos="100000">
                <a:schemeClr val="tx1"/>
              </a:gs>
            </a:gsLst>
            <a:lin ang="5400000" scaled="0"/>
          </a:gradFill>
          <a:latin typeface="+mn-lt"/>
          <a:ea typeface="+mn-ea"/>
          <a:cs typeface="+mn-cs"/>
        </a:defRPr>
      </a:lvl5pPr>
      <a:lvl6pPr marL="2563976"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153"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31"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09"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55" rtl="0" eaLnBrk="1" latinLnBrk="0" hangingPunct="1">
        <a:defRPr sz="1799" kern="1200">
          <a:solidFill>
            <a:schemeClr val="tx1"/>
          </a:solidFill>
          <a:latin typeface="+mn-lt"/>
          <a:ea typeface="+mn-ea"/>
          <a:cs typeface="+mn-cs"/>
        </a:defRPr>
      </a:lvl1pPr>
      <a:lvl2pPr marL="466178" algn="l" defTabSz="932355" rtl="0" eaLnBrk="1" latinLnBrk="0" hangingPunct="1">
        <a:defRPr sz="1799" kern="1200">
          <a:solidFill>
            <a:schemeClr val="tx1"/>
          </a:solidFill>
          <a:latin typeface="+mn-lt"/>
          <a:ea typeface="+mn-ea"/>
          <a:cs typeface="+mn-cs"/>
        </a:defRPr>
      </a:lvl2pPr>
      <a:lvl3pPr marL="932355" algn="l" defTabSz="932355" rtl="0" eaLnBrk="1" latinLnBrk="0" hangingPunct="1">
        <a:defRPr sz="1799" kern="1200">
          <a:solidFill>
            <a:schemeClr val="tx1"/>
          </a:solidFill>
          <a:latin typeface="+mn-lt"/>
          <a:ea typeface="+mn-ea"/>
          <a:cs typeface="+mn-cs"/>
        </a:defRPr>
      </a:lvl3pPr>
      <a:lvl4pPr marL="1398533" algn="l" defTabSz="932355" rtl="0" eaLnBrk="1" latinLnBrk="0" hangingPunct="1">
        <a:defRPr sz="1799" kern="1200">
          <a:solidFill>
            <a:schemeClr val="tx1"/>
          </a:solidFill>
          <a:latin typeface="+mn-lt"/>
          <a:ea typeface="+mn-ea"/>
          <a:cs typeface="+mn-cs"/>
        </a:defRPr>
      </a:lvl4pPr>
      <a:lvl5pPr marL="1864709" algn="l" defTabSz="932355" rtl="0" eaLnBrk="1" latinLnBrk="0" hangingPunct="1">
        <a:defRPr sz="1799" kern="1200">
          <a:solidFill>
            <a:schemeClr val="tx1"/>
          </a:solidFill>
          <a:latin typeface="+mn-lt"/>
          <a:ea typeface="+mn-ea"/>
          <a:cs typeface="+mn-cs"/>
        </a:defRPr>
      </a:lvl5pPr>
      <a:lvl6pPr marL="2330889" algn="l" defTabSz="932355" rtl="0" eaLnBrk="1" latinLnBrk="0" hangingPunct="1">
        <a:defRPr sz="1799" kern="1200">
          <a:solidFill>
            <a:schemeClr val="tx1"/>
          </a:solidFill>
          <a:latin typeface="+mn-lt"/>
          <a:ea typeface="+mn-ea"/>
          <a:cs typeface="+mn-cs"/>
        </a:defRPr>
      </a:lvl6pPr>
      <a:lvl7pPr marL="2797066" algn="l" defTabSz="932355" rtl="0" eaLnBrk="1" latinLnBrk="0" hangingPunct="1">
        <a:defRPr sz="1799" kern="1200">
          <a:solidFill>
            <a:schemeClr val="tx1"/>
          </a:solidFill>
          <a:latin typeface="+mn-lt"/>
          <a:ea typeface="+mn-ea"/>
          <a:cs typeface="+mn-cs"/>
        </a:defRPr>
      </a:lvl7pPr>
      <a:lvl8pPr marL="3263242" algn="l" defTabSz="932355" rtl="0" eaLnBrk="1" latinLnBrk="0" hangingPunct="1">
        <a:defRPr sz="1799" kern="1200">
          <a:solidFill>
            <a:schemeClr val="tx1"/>
          </a:solidFill>
          <a:latin typeface="+mn-lt"/>
          <a:ea typeface="+mn-ea"/>
          <a:cs typeface="+mn-cs"/>
        </a:defRPr>
      </a:lvl8pPr>
      <a:lvl9pPr marL="3729421" algn="l" defTabSz="932355" rtl="0" eaLnBrk="1" latinLnBrk="0" hangingPunct="1">
        <a:defRPr sz="17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8"/>
            <a:ext cx="11889564" cy="780804"/>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0"/>
            <a:ext cx="11887197" cy="1633084"/>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5" name="Group 4"/>
          <p:cNvGrpSpPr/>
          <p:nvPr userDrawn="1"/>
        </p:nvGrpSpPr>
        <p:grpSpPr>
          <a:xfrm>
            <a:off x="12598401" y="2"/>
            <a:ext cx="1368837" cy="4165600"/>
            <a:chOff x="0" y="0"/>
            <a:chExt cx="5486399" cy="5486400"/>
          </a:xfrm>
        </p:grpSpPr>
        <p:sp>
          <p:nvSpPr>
            <p:cNvPr id="6" name="Rectangle 5"/>
            <p:cNvSpPr/>
            <p:nvPr userDrawn="1"/>
          </p:nvSpPr>
          <p:spPr bwMode="auto">
            <a:xfrm>
              <a:off x="0" y="0"/>
              <a:ext cx="1828800" cy="18288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ight Triangle 6"/>
            <p:cNvSpPr/>
            <p:nvPr userDrawn="1"/>
          </p:nvSpPr>
          <p:spPr bwMode="auto">
            <a:xfrm flipH="1">
              <a:off x="0" y="0"/>
              <a:ext cx="1828800" cy="1828800"/>
            </a:xfrm>
            <a:prstGeom prst="rtTriangle">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1828799" y="0"/>
              <a:ext cx="1828800" cy="18288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ight Triangle 9"/>
            <p:cNvSpPr/>
            <p:nvPr userDrawn="1"/>
          </p:nvSpPr>
          <p:spPr bwMode="auto">
            <a:xfrm flipH="1">
              <a:off x="1828799" y="0"/>
              <a:ext cx="1828800" cy="1828800"/>
            </a:xfrm>
            <a:prstGeom prst="rtTriangl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r>
                <a:rPr lang="en-US" sz="2399"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11" name="Rectangle 10"/>
            <p:cNvSpPr/>
            <p:nvPr userDrawn="1"/>
          </p:nvSpPr>
          <p:spPr bwMode="auto">
            <a:xfrm>
              <a:off x="3657599" y="0"/>
              <a:ext cx="1828800" cy="1828800"/>
            </a:xfrm>
            <a:prstGeom prst="rect">
              <a:avLst/>
            </a:prstGeom>
            <a:solidFill>
              <a:srgbClr val="32145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ight Triangle 11"/>
            <p:cNvSpPr/>
            <p:nvPr userDrawn="1"/>
          </p:nvSpPr>
          <p:spPr bwMode="auto">
            <a:xfrm flipH="1">
              <a:off x="3657599" y="0"/>
              <a:ext cx="1828800" cy="1828800"/>
            </a:xfrm>
            <a:prstGeom prst="rtTriangle">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userDrawn="1"/>
          </p:nvSpPr>
          <p:spPr bwMode="auto">
            <a:xfrm>
              <a:off x="0" y="1828800"/>
              <a:ext cx="1828800" cy="1828800"/>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flipH="1">
              <a:off x="0" y="1828800"/>
              <a:ext cx="1828800" cy="1828800"/>
            </a:xfrm>
            <a:prstGeom prst="rtTriangle">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1828799" y="1828800"/>
              <a:ext cx="1828800" cy="1828800"/>
            </a:xfrm>
            <a:prstGeom prst="rect">
              <a:avLst/>
            </a:prstGeom>
            <a:solidFill>
              <a:srgbClr val="5C005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ight Triangle 15"/>
            <p:cNvSpPr/>
            <p:nvPr userDrawn="1"/>
          </p:nvSpPr>
          <p:spPr bwMode="auto">
            <a:xfrm flipH="1">
              <a:off x="1828799" y="1828800"/>
              <a:ext cx="1828800" cy="1828800"/>
            </a:xfrm>
            <a:prstGeom prst="rtTriangle">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auto">
            <a:xfrm>
              <a:off x="3657599" y="1828800"/>
              <a:ext cx="1828800" cy="1828800"/>
            </a:xfrm>
            <a:prstGeom prst="rect">
              <a:avLst/>
            </a:prstGeom>
            <a:solidFill>
              <a:srgbClr val="004B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ight Triangle 17"/>
            <p:cNvSpPr/>
            <p:nvPr userDrawn="1"/>
          </p:nvSpPr>
          <p:spPr bwMode="auto">
            <a:xfrm flipH="1">
              <a:off x="3657599" y="1828800"/>
              <a:ext cx="1828800" cy="1828800"/>
            </a:xfrm>
            <a:prstGeom prst="rtTriangle">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0" y="3657600"/>
              <a:ext cx="1828800" cy="1828800"/>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ight Triangle 19"/>
            <p:cNvSpPr/>
            <p:nvPr userDrawn="1"/>
          </p:nvSpPr>
          <p:spPr bwMode="auto">
            <a:xfrm flipH="1">
              <a:off x="0" y="3657600"/>
              <a:ext cx="1828800" cy="1828800"/>
            </a:xfrm>
            <a:prstGeom prst="rtTriangle">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auto">
            <a:xfrm>
              <a:off x="1828799" y="3657600"/>
              <a:ext cx="1828800" cy="18288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ight Triangle 21"/>
            <p:cNvSpPr/>
            <p:nvPr userDrawn="1"/>
          </p:nvSpPr>
          <p:spPr bwMode="auto">
            <a:xfrm flipH="1">
              <a:off x="1828799" y="3657600"/>
              <a:ext cx="1828800" cy="1828800"/>
            </a:xfrm>
            <a:prstGeom prst="rtTriangle">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userDrawn="1"/>
          </p:nvSpPr>
          <p:spPr bwMode="auto">
            <a:xfrm>
              <a:off x="3657599" y="3657600"/>
              <a:ext cx="1828800" cy="1828800"/>
            </a:xfrm>
            <a:prstGeom prst="rect">
              <a:avLst/>
            </a:prstGeom>
            <a:solidFill>
              <a:srgbClr val="004B1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ight Triangle 23"/>
            <p:cNvSpPr/>
            <p:nvPr userDrawn="1"/>
          </p:nvSpPr>
          <p:spPr bwMode="auto">
            <a:xfrm flipH="1">
              <a:off x="3657599" y="3657600"/>
              <a:ext cx="1828800" cy="1828800"/>
            </a:xfrm>
            <a:prstGeom prst="r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86" fontAlgn="base">
                <a:lnSpc>
                  <a:spcPct val="90000"/>
                </a:lnSpc>
                <a:spcBef>
                  <a:spcPct val="0"/>
                </a:spcBef>
                <a:spcAft>
                  <a:spcPct val="0"/>
                </a:spcAft>
                <a:defRPr/>
              </a:pPr>
              <a:endParaRPr lang="en-US" sz="2399"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5" name="Picture 24"/>
          <p:cNvPicPr>
            <a:picLocks noChangeAspect="1"/>
          </p:cNvPicPr>
          <p:nvPr userDrawn="1"/>
        </p:nvPicPr>
        <p:blipFill>
          <a:blip r:embed="rId11" cstate="screen">
            <a:extLst>
              <a:ext uri="{28A0092B-C50C-407E-A947-70E740481C1C}">
                <a14:useLocalDpi xmlns:a14="http://schemas.microsoft.com/office/drawing/2010/main" val="0"/>
              </a:ext>
            </a:extLst>
          </a:blip>
          <a:stretch>
            <a:fillRect/>
          </a:stretch>
        </p:blipFill>
        <p:spPr>
          <a:xfrm>
            <a:off x="12598401" y="4352182"/>
            <a:ext cx="1368837" cy="782192"/>
          </a:xfrm>
          <a:prstGeom prst="rect">
            <a:avLst/>
          </a:prstGeom>
        </p:spPr>
      </p:pic>
    </p:spTree>
    <p:extLst>
      <p:ext uri="{BB962C8B-B14F-4D97-AF65-F5344CB8AC3E}">
        <p14:creationId xmlns:p14="http://schemas.microsoft.com/office/powerpoint/2010/main" val="2008667678"/>
      </p:ext>
    </p:extLst>
  </p:cSld>
  <p:clrMap bg1="lt1" tx1="dk1" bg2="lt2" tx2="dk2" accent1="accent1" accent2="accent2" accent3="accent3" accent4="accent4" accent5="accent5" accent6="accent6" hlink="hlink" folHlink="folHlink"/>
  <p:sldLayoutIdLst>
    <p:sldLayoutId id="2147484353" r:id="rId1"/>
    <p:sldLayoutId id="2147484354" r:id="rId2"/>
    <p:sldLayoutId id="2147484355" r:id="rId3"/>
    <p:sldLayoutId id="2147484356" r:id="rId4"/>
    <p:sldLayoutId id="2147484357" r:id="rId5"/>
    <p:sldLayoutId id="2147484358" r:id="rId6"/>
    <p:sldLayoutId id="2147484359" r:id="rId7"/>
    <p:sldLayoutId id="2147484360" r:id="rId8"/>
    <p:sldLayoutId id="2147484361" r:id="rId9"/>
  </p:sldLayoutIdLst>
  <p:transition>
    <p:fade/>
  </p:transition>
  <p:timing>
    <p:tnLst>
      <p:par>
        <p:cTn id="1" dur="indefinite" restart="never" nodeType="tmRoot"/>
      </p:par>
    </p:tnLst>
  </p:timing>
  <p:txStyles>
    <p:titleStyle>
      <a:lvl1pPr algn="l" defTabSz="932355" rtl="0" eaLnBrk="1" latinLnBrk="0" hangingPunct="1">
        <a:lnSpc>
          <a:spcPct val="90000"/>
        </a:lnSpc>
        <a:spcBef>
          <a:spcPct val="0"/>
        </a:spcBef>
        <a:buNone/>
        <a:defRPr lang="en-US" sz="3672"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57" marR="0" indent="-342757"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j-lt"/>
          <a:ea typeface="+mn-ea"/>
          <a:cs typeface="+mn-cs"/>
        </a:defRPr>
      </a:lvl1pPr>
      <a:lvl2pPr marL="583957" marR="0" indent="-241200"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799" kern="1200" spc="0" baseline="0">
          <a:gradFill>
            <a:gsLst>
              <a:gs pos="1250">
                <a:schemeClr val="tx1"/>
              </a:gs>
              <a:gs pos="100000">
                <a:schemeClr val="tx1"/>
              </a:gs>
            </a:gsLst>
            <a:lin ang="5400000" scaled="0"/>
          </a:gradFill>
          <a:latin typeface="+mn-lt"/>
          <a:ea typeface="+mn-ea"/>
          <a:cs typeface="+mn-cs"/>
        </a:defRPr>
      </a:lvl2pPr>
      <a:lvl3pPr marL="799769" marR="0" indent="-228506"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599" kern="1200" spc="0" baseline="0">
          <a:gradFill>
            <a:gsLst>
              <a:gs pos="1250">
                <a:schemeClr val="tx1"/>
              </a:gs>
              <a:gs pos="100000">
                <a:schemeClr val="tx1"/>
              </a:gs>
            </a:gsLst>
            <a:lin ang="5400000" scaled="0"/>
          </a:gradFill>
          <a:latin typeface="+mn-lt"/>
          <a:ea typeface="+mn-ea"/>
          <a:cs typeface="+mn-cs"/>
        </a:defRPr>
      </a:lvl3pPr>
      <a:lvl4pPr marL="1028272" marR="0" indent="-228506"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399" kern="1200" spc="0" baseline="0">
          <a:gradFill>
            <a:gsLst>
              <a:gs pos="1250">
                <a:schemeClr val="tx1"/>
              </a:gs>
              <a:gs pos="100000">
                <a:schemeClr val="tx1"/>
              </a:gs>
            </a:gsLst>
            <a:lin ang="5400000" scaled="0"/>
          </a:gradFill>
          <a:latin typeface="+mn-lt"/>
          <a:ea typeface="+mn-ea"/>
          <a:cs typeface="+mn-cs"/>
        </a:defRPr>
      </a:lvl4pPr>
      <a:lvl5pPr marL="1256779" marR="0" indent="-228506" algn="l" defTabSz="932355"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399" kern="1200" spc="0" baseline="0">
          <a:gradFill>
            <a:gsLst>
              <a:gs pos="1250">
                <a:schemeClr val="tx1"/>
              </a:gs>
              <a:gs pos="100000">
                <a:schemeClr val="tx1"/>
              </a:gs>
            </a:gsLst>
            <a:lin ang="5400000" scaled="0"/>
          </a:gradFill>
          <a:latin typeface="+mn-lt"/>
          <a:ea typeface="+mn-ea"/>
          <a:cs typeface="+mn-cs"/>
        </a:defRPr>
      </a:lvl5pPr>
      <a:lvl6pPr marL="2563976"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153"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31"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09" indent="-233089" algn="l" defTabSz="932355"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55" rtl="0" eaLnBrk="1" latinLnBrk="0" hangingPunct="1">
        <a:defRPr sz="1799" kern="1200">
          <a:solidFill>
            <a:schemeClr val="tx1"/>
          </a:solidFill>
          <a:latin typeface="+mn-lt"/>
          <a:ea typeface="+mn-ea"/>
          <a:cs typeface="+mn-cs"/>
        </a:defRPr>
      </a:lvl1pPr>
      <a:lvl2pPr marL="466178" algn="l" defTabSz="932355" rtl="0" eaLnBrk="1" latinLnBrk="0" hangingPunct="1">
        <a:defRPr sz="1799" kern="1200">
          <a:solidFill>
            <a:schemeClr val="tx1"/>
          </a:solidFill>
          <a:latin typeface="+mn-lt"/>
          <a:ea typeface="+mn-ea"/>
          <a:cs typeface="+mn-cs"/>
        </a:defRPr>
      </a:lvl2pPr>
      <a:lvl3pPr marL="932355" algn="l" defTabSz="932355" rtl="0" eaLnBrk="1" latinLnBrk="0" hangingPunct="1">
        <a:defRPr sz="1799" kern="1200">
          <a:solidFill>
            <a:schemeClr val="tx1"/>
          </a:solidFill>
          <a:latin typeface="+mn-lt"/>
          <a:ea typeface="+mn-ea"/>
          <a:cs typeface="+mn-cs"/>
        </a:defRPr>
      </a:lvl3pPr>
      <a:lvl4pPr marL="1398533" algn="l" defTabSz="932355" rtl="0" eaLnBrk="1" latinLnBrk="0" hangingPunct="1">
        <a:defRPr sz="1799" kern="1200">
          <a:solidFill>
            <a:schemeClr val="tx1"/>
          </a:solidFill>
          <a:latin typeface="+mn-lt"/>
          <a:ea typeface="+mn-ea"/>
          <a:cs typeface="+mn-cs"/>
        </a:defRPr>
      </a:lvl4pPr>
      <a:lvl5pPr marL="1864709" algn="l" defTabSz="932355" rtl="0" eaLnBrk="1" latinLnBrk="0" hangingPunct="1">
        <a:defRPr sz="1799" kern="1200">
          <a:solidFill>
            <a:schemeClr val="tx1"/>
          </a:solidFill>
          <a:latin typeface="+mn-lt"/>
          <a:ea typeface="+mn-ea"/>
          <a:cs typeface="+mn-cs"/>
        </a:defRPr>
      </a:lvl5pPr>
      <a:lvl6pPr marL="2330889" algn="l" defTabSz="932355" rtl="0" eaLnBrk="1" latinLnBrk="0" hangingPunct="1">
        <a:defRPr sz="1799" kern="1200">
          <a:solidFill>
            <a:schemeClr val="tx1"/>
          </a:solidFill>
          <a:latin typeface="+mn-lt"/>
          <a:ea typeface="+mn-ea"/>
          <a:cs typeface="+mn-cs"/>
        </a:defRPr>
      </a:lvl6pPr>
      <a:lvl7pPr marL="2797066" algn="l" defTabSz="932355" rtl="0" eaLnBrk="1" latinLnBrk="0" hangingPunct="1">
        <a:defRPr sz="1799" kern="1200">
          <a:solidFill>
            <a:schemeClr val="tx1"/>
          </a:solidFill>
          <a:latin typeface="+mn-lt"/>
          <a:ea typeface="+mn-ea"/>
          <a:cs typeface="+mn-cs"/>
        </a:defRPr>
      </a:lvl7pPr>
      <a:lvl8pPr marL="3263242" algn="l" defTabSz="932355" rtl="0" eaLnBrk="1" latinLnBrk="0" hangingPunct="1">
        <a:defRPr sz="1799" kern="1200">
          <a:solidFill>
            <a:schemeClr val="tx1"/>
          </a:solidFill>
          <a:latin typeface="+mn-lt"/>
          <a:ea typeface="+mn-ea"/>
          <a:cs typeface="+mn-cs"/>
        </a:defRPr>
      </a:lvl8pPr>
      <a:lvl9pPr marL="3729421" algn="l" defTabSz="932355" rtl="0" eaLnBrk="1" latinLnBrk="0" hangingPunct="1">
        <a:defRPr sz="179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7"/>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274722893"/>
      </p:ext>
    </p:extLst>
  </p:cSld>
  <p:clrMap bg1="dk1" tx1="lt1" bg2="dk2" tx2="lt2" accent1="accent1" accent2="accent2" accent3="accent3" accent4="accent4" accent5="accent5" accent6="accent6" hlink="hlink" folHlink="folHlink"/>
  <p:sldLayoutIdLst>
    <p:sldLayoutId id="2147484366" r:id="rId1"/>
    <p:sldLayoutId id="2147484367" r:id="rId2"/>
    <p:sldLayoutId id="2147484368" r:id="rId3"/>
    <p:sldLayoutId id="2147484369" r:id="rId4"/>
    <p:sldLayoutId id="2147484370" r:id="rId5"/>
    <p:sldLayoutId id="2147484371" r:id="rId6"/>
    <p:sldLayoutId id="2147484372" r:id="rId7"/>
    <p:sldLayoutId id="2147484373" r:id="rId8"/>
    <p:sldLayoutId id="2147484374" r:id="rId9"/>
    <p:sldLayoutId id="2147484375" r:id="rId10"/>
    <p:sldLayoutId id="2147484376" r:id="rId11"/>
    <p:sldLayoutId id="2147484377" r:id="rId12"/>
    <p:sldLayoutId id="2147484378" r:id="rId13"/>
    <p:sldLayoutId id="2147484379" r:id="rId14"/>
    <p:sldLayoutId id="2147484380" r:id="rId15"/>
  </p:sldLayoutIdLst>
  <p:transition spd="slow">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3"/>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402051602"/>
      </p:ext>
    </p:extLst>
  </p:cSld>
  <p:clrMap bg1="dk1" tx1="lt1" bg2="dk2" tx2="lt2" accent1="accent1" accent2="accent2" accent3="accent3" accent4="accent4" accent5="accent5" accent6="accent6" hlink="hlink" folHlink="folHlink"/>
  <p:sldLayoutIdLst>
    <p:sldLayoutId id="2147484382" r:id="rId1"/>
    <p:sldLayoutId id="2147484383" r:id="rId2"/>
    <p:sldLayoutId id="2147484384" r:id="rId3"/>
    <p:sldLayoutId id="2147484385" r:id="rId4"/>
    <p:sldLayoutId id="2147484386" r:id="rId5"/>
    <p:sldLayoutId id="2147484387" r:id="rId6"/>
    <p:sldLayoutId id="2147484388" r:id="rId7"/>
    <p:sldLayoutId id="2147484389" r:id="rId8"/>
    <p:sldLayoutId id="2147484390" r:id="rId9"/>
    <p:sldLayoutId id="2147484391" r:id="rId10"/>
    <p:sldLayoutId id="2147484392" r:id="rId11"/>
  </p:sldLayoutIdLst>
  <p:transition spd="slow">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3"/>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19935900"/>
      </p:ext>
    </p:extLst>
  </p:cSld>
  <p:clrMap bg1="dk1" tx1="lt1" bg2="dk2" tx2="lt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Lst>
  <p:transition spd="slow">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54.tiff"/><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9.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jpe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28.gif"/></Relationships>
</file>

<file path=ppt/slides/_rels/slide30.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76.jpg"/><Relationship Id="rId7" Type="http://schemas.openxmlformats.org/officeDocument/2006/relationships/image" Target="../media/image80.jpeg"/><Relationship Id="rId2" Type="http://schemas.openxmlformats.org/officeDocument/2006/relationships/notesSlide" Target="../notesSlides/notesSlide12.xml"/><Relationship Id="rId1" Type="http://schemas.openxmlformats.org/officeDocument/2006/relationships/slideLayout" Target="../slideLayouts/slideLayout46.xml"/><Relationship Id="rId6" Type="http://schemas.openxmlformats.org/officeDocument/2006/relationships/image" Target="../media/image79.jpg"/><Relationship Id="rId11" Type="http://schemas.openxmlformats.org/officeDocument/2006/relationships/comments" Target="../comments/comment4.xml"/><Relationship Id="rId5" Type="http://schemas.openxmlformats.org/officeDocument/2006/relationships/image" Target="../media/image78.jpg"/><Relationship Id="rId10" Type="http://schemas.openxmlformats.org/officeDocument/2006/relationships/image" Target="../media/image83.jpg"/><Relationship Id="rId4" Type="http://schemas.openxmlformats.org/officeDocument/2006/relationships/image" Target="../media/image77.jpg"/><Relationship Id="rId9" Type="http://schemas.openxmlformats.org/officeDocument/2006/relationships/image" Target="../media/image82.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3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 Target="slide24.xml"/></Relationships>
</file>

<file path=ppt/slides/_rels/slide35.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notesSlide" Target="../notesSlides/notesSlide16.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slideLayout" Target="../slideLayouts/slideLayout38.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slide" Target="slide24.xml"/></Relationships>
</file>

<file path=ppt/slides/_rels/slide36.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slide" Target="slide24.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17.xml"/><Relationship Id="rId5" Type="http://schemas.openxmlformats.org/officeDocument/2006/relationships/slideLayout" Target="../slideLayouts/slideLayout38.xml"/><Relationship Id="rId4" Type="http://schemas.openxmlformats.org/officeDocument/2006/relationships/tags" Target="../tags/tag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1.emf"/><Relationship Id="rId4" Type="http://schemas.openxmlformats.org/officeDocument/2006/relationships/image" Target="../media/image30.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20.xml"/><Relationship Id="rId6" Type="http://schemas.openxmlformats.org/officeDocument/2006/relationships/image" Target="../media/image90.jpe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jpeg"/></Relationships>
</file>

<file path=ppt/slides/_rels/slide4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0.emf"/><Relationship Id="rId4" Type="http://schemas.openxmlformats.org/officeDocument/2006/relationships/image" Target="../media/image29.emf"/></Relationships>
</file>

<file path=ppt/slides/_rels/slide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microsoft.com/office/2007/relationships/hdphoto" Target="../media/hdphoto3.wdp"/></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4.xml"/></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comments" Target="../comments/comment2.xml"/><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19"/>
          <p:cNvSpPr>
            <a:spLocks/>
          </p:cNvSpPr>
          <p:nvPr/>
        </p:nvSpPr>
        <p:spPr bwMode="auto">
          <a:xfrm>
            <a:off x="2500" y="5258846"/>
            <a:ext cx="7510320" cy="1739439"/>
          </a:xfrm>
          <a:custGeom>
            <a:avLst/>
            <a:gdLst/>
            <a:ahLst/>
            <a:cxnLst/>
            <a:rect l="l" t="t" r="r" b="b"/>
            <a:pathLst>
              <a:path w="8234486" h="1674614">
                <a:moveTo>
                  <a:pt x="3382727" y="0"/>
                </a:moveTo>
                <a:lnTo>
                  <a:pt x="3590236" y="0"/>
                </a:lnTo>
                <a:cubicBezTo>
                  <a:pt x="3593530" y="25243"/>
                  <a:pt x="3596000" y="50485"/>
                  <a:pt x="3601764" y="87273"/>
                </a:cubicBezTo>
                <a:lnTo>
                  <a:pt x="3657759" y="87273"/>
                </a:lnTo>
                <a:lnTo>
                  <a:pt x="3657759" y="490370"/>
                </a:lnTo>
                <a:cubicBezTo>
                  <a:pt x="3742574" y="518743"/>
                  <a:pt x="3820802" y="462388"/>
                  <a:pt x="3902323" y="479216"/>
                </a:cubicBezTo>
                <a:lnTo>
                  <a:pt x="3916322" y="504654"/>
                </a:lnTo>
                <a:lnTo>
                  <a:pt x="3916322" y="611495"/>
                </a:lnTo>
                <a:cubicBezTo>
                  <a:pt x="3927850" y="623235"/>
                  <a:pt x="3936084" y="634389"/>
                  <a:pt x="3950083" y="648478"/>
                </a:cubicBezTo>
                <a:cubicBezTo>
                  <a:pt x="3944319" y="735750"/>
                  <a:pt x="3938555" y="823218"/>
                  <a:pt x="3936084" y="918905"/>
                </a:cubicBezTo>
                <a:lnTo>
                  <a:pt x="4071130" y="918905"/>
                </a:lnTo>
                <a:lnTo>
                  <a:pt x="4071130" y="1023397"/>
                </a:lnTo>
                <a:cubicBezTo>
                  <a:pt x="4090893" y="1034551"/>
                  <a:pt x="4107362" y="1040225"/>
                  <a:pt x="4124654" y="1000894"/>
                </a:cubicBezTo>
                <a:cubicBezTo>
                  <a:pt x="4121360" y="983870"/>
                  <a:pt x="4121360" y="964302"/>
                  <a:pt x="4118890" y="944343"/>
                </a:cubicBezTo>
                <a:cubicBezTo>
                  <a:pt x="4118890" y="938669"/>
                  <a:pt x="4115596" y="932994"/>
                  <a:pt x="4109832" y="924580"/>
                </a:cubicBezTo>
                <a:cubicBezTo>
                  <a:pt x="4138653" y="913230"/>
                  <a:pt x="4166650" y="904816"/>
                  <a:pt x="4194647" y="893663"/>
                </a:cubicBezTo>
                <a:lnTo>
                  <a:pt x="4194647" y="496044"/>
                </a:lnTo>
                <a:lnTo>
                  <a:pt x="4253112" y="496044"/>
                </a:lnTo>
                <a:cubicBezTo>
                  <a:pt x="4256406" y="476477"/>
                  <a:pt x="4256406" y="462388"/>
                  <a:pt x="4258876" y="442429"/>
                </a:cubicBezTo>
                <a:lnTo>
                  <a:pt x="4300872" y="442429"/>
                </a:lnTo>
                <a:cubicBezTo>
                  <a:pt x="4304166" y="439689"/>
                  <a:pt x="4306636" y="436950"/>
                  <a:pt x="4306636" y="434014"/>
                </a:cubicBezTo>
                <a:lnTo>
                  <a:pt x="4306636" y="166131"/>
                </a:lnTo>
                <a:lnTo>
                  <a:pt x="4346162" y="166131"/>
                </a:lnTo>
                <a:cubicBezTo>
                  <a:pt x="4348632" y="174937"/>
                  <a:pt x="4354396" y="183351"/>
                  <a:pt x="4360161" y="191765"/>
                </a:cubicBezTo>
                <a:cubicBezTo>
                  <a:pt x="4354396" y="264753"/>
                  <a:pt x="4365925" y="341067"/>
                  <a:pt x="4351926" y="419926"/>
                </a:cubicBezTo>
                <a:cubicBezTo>
                  <a:pt x="4354396" y="422861"/>
                  <a:pt x="4357690" y="431275"/>
                  <a:pt x="4363454" y="439689"/>
                </a:cubicBezTo>
                <a:lnTo>
                  <a:pt x="4396392" y="439689"/>
                </a:lnTo>
                <a:cubicBezTo>
                  <a:pt x="4396392" y="450843"/>
                  <a:pt x="4399686" y="459453"/>
                  <a:pt x="4402157" y="473541"/>
                </a:cubicBezTo>
                <a:lnTo>
                  <a:pt x="4449917" y="473541"/>
                </a:lnTo>
                <a:lnTo>
                  <a:pt x="4449917" y="583513"/>
                </a:lnTo>
                <a:lnTo>
                  <a:pt x="4458974" y="583513"/>
                </a:lnTo>
                <a:cubicBezTo>
                  <a:pt x="4461445" y="569424"/>
                  <a:pt x="4461445" y="552595"/>
                  <a:pt x="4463915" y="535571"/>
                </a:cubicBezTo>
                <a:cubicBezTo>
                  <a:pt x="4472973" y="532832"/>
                  <a:pt x="4481208" y="532832"/>
                  <a:pt x="4489442" y="530092"/>
                </a:cubicBezTo>
                <a:lnTo>
                  <a:pt x="4489442" y="369245"/>
                </a:lnTo>
                <a:cubicBezTo>
                  <a:pt x="4506734" y="369245"/>
                  <a:pt x="4517439" y="369245"/>
                  <a:pt x="4531438" y="366310"/>
                </a:cubicBezTo>
                <a:cubicBezTo>
                  <a:pt x="4568493" y="360831"/>
                  <a:pt x="4607195" y="352417"/>
                  <a:pt x="4644250" y="349481"/>
                </a:cubicBezTo>
                <a:cubicBezTo>
                  <a:pt x="4682952" y="346742"/>
                  <a:pt x="4720008" y="349481"/>
                  <a:pt x="4759533" y="349481"/>
                </a:cubicBezTo>
                <a:lnTo>
                  <a:pt x="4784237" y="349481"/>
                </a:lnTo>
                <a:cubicBezTo>
                  <a:pt x="4793295" y="357896"/>
                  <a:pt x="4795765" y="366310"/>
                  <a:pt x="4801529" y="374724"/>
                </a:cubicBezTo>
                <a:lnTo>
                  <a:pt x="4801529" y="510329"/>
                </a:lnTo>
                <a:cubicBezTo>
                  <a:pt x="4807293" y="513068"/>
                  <a:pt x="4812234" y="513068"/>
                  <a:pt x="4821292" y="518743"/>
                </a:cubicBezTo>
                <a:lnTo>
                  <a:pt x="4821292" y="583513"/>
                </a:lnTo>
                <a:cubicBezTo>
                  <a:pt x="4823762" y="603080"/>
                  <a:pt x="4829526" y="620300"/>
                  <a:pt x="4835290" y="642803"/>
                </a:cubicBezTo>
                <a:lnTo>
                  <a:pt x="4921753" y="642803"/>
                </a:lnTo>
                <a:lnTo>
                  <a:pt x="4921753" y="450843"/>
                </a:lnTo>
                <a:lnTo>
                  <a:pt x="4939045" y="425600"/>
                </a:lnTo>
                <a:lnTo>
                  <a:pt x="5253602" y="425600"/>
                </a:lnTo>
                <a:lnTo>
                  <a:pt x="5253602" y="679395"/>
                </a:lnTo>
                <a:lnTo>
                  <a:pt x="5315361" y="679395"/>
                </a:lnTo>
                <a:lnTo>
                  <a:pt x="5315361" y="879574"/>
                </a:lnTo>
                <a:lnTo>
                  <a:pt x="5360651" y="879574"/>
                </a:lnTo>
                <a:cubicBezTo>
                  <a:pt x="5366415" y="890727"/>
                  <a:pt x="5371356" y="902077"/>
                  <a:pt x="5377120" y="913230"/>
                </a:cubicBezTo>
                <a:cubicBezTo>
                  <a:pt x="5374649" y="1003634"/>
                  <a:pt x="5368885" y="1093841"/>
                  <a:pt x="5363121" y="1192659"/>
                </a:cubicBezTo>
                <a:lnTo>
                  <a:pt x="5414175" y="1192659"/>
                </a:lnTo>
                <a:cubicBezTo>
                  <a:pt x="5438878" y="1045704"/>
                  <a:pt x="5422409" y="893663"/>
                  <a:pt x="5428173" y="741425"/>
                </a:cubicBezTo>
                <a:lnTo>
                  <a:pt x="5447113" y="730271"/>
                </a:lnTo>
                <a:cubicBezTo>
                  <a:pt x="5447113" y="715987"/>
                  <a:pt x="5450407" y="701898"/>
                  <a:pt x="5450407" y="682134"/>
                </a:cubicBezTo>
                <a:lnTo>
                  <a:pt x="5663680" y="682134"/>
                </a:lnTo>
                <a:cubicBezTo>
                  <a:pt x="5663680" y="710312"/>
                  <a:pt x="5663680" y="738685"/>
                  <a:pt x="5666974" y="769603"/>
                </a:cubicBezTo>
                <a:lnTo>
                  <a:pt x="5742731" y="769603"/>
                </a:lnTo>
                <a:cubicBezTo>
                  <a:pt x="5745201" y="780952"/>
                  <a:pt x="5745201" y="789366"/>
                  <a:pt x="5748495" y="806194"/>
                </a:cubicBezTo>
                <a:cubicBezTo>
                  <a:pt x="5787197" y="814804"/>
                  <a:pt x="5826723" y="806194"/>
                  <a:pt x="5868718" y="811869"/>
                </a:cubicBezTo>
                <a:lnTo>
                  <a:pt x="5868718" y="890727"/>
                </a:lnTo>
                <a:cubicBezTo>
                  <a:pt x="5874483" y="1009308"/>
                  <a:pt x="5876953" y="1127694"/>
                  <a:pt x="5882717" y="1245883"/>
                </a:cubicBezTo>
                <a:cubicBezTo>
                  <a:pt x="5886011" y="1248818"/>
                  <a:pt x="5888481" y="1251558"/>
                  <a:pt x="5896716" y="1254493"/>
                </a:cubicBezTo>
                <a:cubicBezTo>
                  <a:pt x="5905774" y="1164285"/>
                  <a:pt x="5896716" y="1071338"/>
                  <a:pt x="5902480" y="978391"/>
                </a:cubicBezTo>
                <a:cubicBezTo>
                  <a:pt x="5910714" y="969977"/>
                  <a:pt x="5919772" y="958628"/>
                  <a:pt x="5930477" y="947278"/>
                </a:cubicBezTo>
                <a:cubicBezTo>
                  <a:pt x="5930477" y="935733"/>
                  <a:pt x="5933771" y="921645"/>
                  <a:pt x="5933771" y="904816"/>
                </a:cubicBezTo>
                <a:cubicBezTo>
                  <a:pt x="5964239" y="893663"/>
                  <a:pt x="5998000" y="916166"/>
                  <a:pt x="6025997" y="885248"/>
                </a:cubicBezTo>
                <a:cubicBezTo>
                  <a:pt x="6031761" y="879574"/>
                  <a:pt x="6043290" y="890727"/>
                  <a:pt x="6053994" y="896402"/>
                </a:cubicBezTo>
                <a:cubicBezTo>
                  <a:pt x="6057288" y="834372"/>
                  <a:pt x="6053994" y="769603"/>
                  <a:pt x="6063052" y="704637"/>
                </a:cubicBezTo>
                <a:cubicBezTo>
                  <a:pt x="6071287" y="640064"/>
                  <a:pt x="6065523" y="569424"/>
                  <a:pt x="6065523" y="501719"/>
                </a:cubicBezTo>
                <a:lnTo>
                  <a:pt x="6065523" y="468062"/>
                </a:lnTo>
                <a:cubicBezTo>
                  <a:pt x="6071287" y="459453"/>
                  <a:pt x="6073757" y="453974"/>
                  <a:pt x="6079521" y="442429"/>
                </a:cubicBezTo>
                <a:lnTo>
                  <a:pt x="6399843" y="442429"/>
                </a:lnTo>
                <a:cubicBezTo>
                  <a:pt x="6405607" y="450843"/>
                  <a:pt x="6408077" y="459453"/>
                  <a:pt x="6413841" y="468062"/>
                </a:cubicBezTo>
                <a:cubicBezTo>
                  <a:pt x="6411371" y="473541"/>
                  <a:pt x="6408077" y="479216"/>
                  <a:pt x="6405607" y="487630"/>
                </a:cubicBezTo>
                <a:cubicBezTo>
                  <a:pt x="6408077" y="493305"/>
                  <a:pt x="6411371" y="498980"/>
                  <a:pt x="6413841" y="504654"/>
                </a:cubicBezTo>
                <a:cubicBezTo>
                  <a:pt x="6411371" y="513068"/>
                  <a:pt x="6408077" y="518743"/>
                  <a:pt x="6403137" y="527157"/>
                </a:cubicBezTo>
                <a:cubicBezTo>
                  <a:pt x="6417135" y="577838"/>
                  <a:pt x="6427840" y="625975"/>
                  <a:pt x="6445133" y="690549"/>
                </a:cubicBezTo>
                <a:lnTo>
                  <a:pt x="6445133" y="825958"/>
                </a:lnTo>
                <a:lnTo>
                  <a:pt x="6506891" y="825958"/>
                </a:lnTo>
                <a:lnTo>
                  <a:pt x="6506891" y="950214"/>
                </a:lnTo>
                <a:cubicBezTo>
                  <a:pt x="6531595" y="958628"/>
                  <a:pt x="6560415" y="967042"/>
                  <a:pt x="6585119" y="975456"/>
                </a:cubicBezTo>
                <a:cubicBezTo>
                  <a:pt x="6585119" y="972717"/>
                  <a:pt x="6588413" y="972717"/>
                  <a:pt x="6588413" y="969977"/>
                </a:cubicBezTo>
                <a:lnTo>
                  <a:pt x="6588413" y="961563"/>
                </a:lnTo>
                <a:lnTo>
                  <a:pt x="6588413" y="425600"/>
                </a:lnTo>
                <a:cubicBezTo>
                  <a:pt x="6652642" y="406032"/>
                  <a:pt x="6714400" y="479216"/>
                  <a:pt x="6776159" y="414447"/>
                </a:cubicBezTo>
                <a:cubicBezTo>
                  <a:pt x="6793451" y="445364"/>
                  <a:pt x="6804156" y="473541"/>
                  <a:pt x="6815684" y="496044"/>
                </a:cubicBezTo>
                <a:lnTo>
                  <a:pt x="6843682" y="496044"/>
                </a:lnTo>
                <a:cubicBezTo>
                  <a:pt x="6843682" y="484891"/>
                  <a:pt x="6846975" y="473541"/>
                  <a:pt x="6849446" y="462388"/>
                </a:cubicBezTo>
                <a:lnTo>
                  <a:pt x="6874973" y="462388"/>
                </a:lnTo>
                <a:lnTo>
                  <a:pt x="6877443" y="468062"/>
                </a:lnTo>
                <a:lnTo>
                  <a:pt x="6877443" y="927319"/>
                </a:lnTo>
                <a:cubicBezTo>
                  <a:pt x="6877443" y="941604"/>
                  <a:pt x="6871679" y="955888"/>
                  <a:pt x="6869209" y="972717"/>
                </a:cubicBezTo>
                <a:lnTo>
                  <a:pt x="6978727" y="972717"/>
                </a:lnTo>
                <a:cubicBezTo>
                  <a:pt x="6978727" y="1000894"/>
                  <a:pt x="6981198" y="1020462"/>
                  <a:pt x="6981198" y="1048640"/>
                </a:cubicBezTo>
                <a:lnTo>
                  <a:pt x="7032251" y="1048640"/>
                </a:lnTo>
                <a:lnTo>
                  <a:pt x="7032251" y="1116540"/>
                </a:lnTo>
                <a:cubicBezTo>
                  <a:pt x="7038016" y="1122019"/>
                  <a:pt x="7042956" y="1124954"/>
                  <a:pt x="7052014" y="1130433"/>
                </a:cubicBezTo>
                <a:lnTo>
                  <a:pt x="7052014" y="1251558"/>
                </a:lnTo>
                <a:lnTo>
                  <a:pt x="7062719" y="1251558"/>
                </a:lnTo>
                <a:lnTo>
                  <a:pt x="7062719" y="1325133"/>
                </a:lnTo>
                <a:lnTo>
                  <a:pt x="7066013" y="1325133"/>
                </a:lnTo>
                <a:cubicBezTo>
                  <a:pt x="7068478" y="1322203"/>
                  <a:pt x="7071763" y="1322197"/>
                  <a:pt x="7071777" y="1322197"/>
                </a:cubicBezTo>
                <a:lnTo>
                  <a:pt x="7071777" y="989545"/>
                </a:lnTo>
                <a:cubicBezTo>
                  <a:pt x="7080011" y="972717"/>
                  <a:pt x="7085776" y="961563"/>
                  <a:pt x="7094010" y="947278"/>
                </a:cubicBezTo>
                <a:lnTo>
                  <a:pt x="7094010" y="848657"/>
                </a:lnTo>
                <a:lnTo>
                  <a:pt x="7253759" y="848657"/>
                </a:lnTo>
                <a:cubicBezTo>
                  <a:pt x="7285050" y="859810"/>
                  <a:pt x="7271051" y="938669"/>
                  <a:pt x="7299049" y="961563"/>
                </a:cubicBezTo>
                <a:lnTo>
                  <a:pt x="7299049" y="1214966"/>
                </a:lnTo>
                <a:cubicBezTo>
                  <a:pt x="7310577" y="1178570"/>
                  <a:pt x="7315518" y="1161350"/>
                  <a:pt x="7324576" y="1144522"/>
                </a:cubicBezTo>
                <a:cubicBezTo>
                  <a:pt x="7329516" y="1127694"/>
                  <a:pt x="7338574" y="1113605"/>
                  <a:pt x="7346809" y="1090906"/>
                </a:cubicBezTo>
                <a:cubicBezTo>
                  <a:pt x="7355043" y="1085427"/>
                  <a:pt x="7369042" y="1077013"/>
                  <a:pt x="7383040" y="1068403"/>
                </a:cubicBezTo>
                <a:lnTo>
                  <a:pt x="7383040" y="997959"/>
                </a:lnTo>
                <a:lnTo>
                  <a:pt x="7420096" y="997959"/>
                </a:lnTo>
                <a:cubicBezTo>
                  <a:pt x="7422566" y="1003634"/>
                  <a:pt x="7428330" y="1012048"/>
                  <a:pt x="7434094" y="1020462"/>
                </a:cubicBezTo>
                <a:lnTo>
                  <a:pt x="7434094" y="1057054"/>
                </a:lnTo>
                <a:cubicBezTo>
                  <a:pt x="7453857" y="1071338"/>
                  <a:pt x="7467856" y="1090906"/>
                  <a:pt x="7464562" y="1139043"/>
                </a:cubicBezTo>
                <a:lnTo>
                  <a:pt x="7523850" y="1139043"/>
                </a:lnTo>
                <a:cubicBezTo>
                  <a:pt x="7523850" y="1127694"/>
                  <a:pt x="7526321" y="1119279"/>
                  <a:pt x="7529614" y="1105191"/>
                </a:cubicBezTo>
                <a:cubicBezTo>
                  <a:pt x="7546083" y="1105191"/>
                  <a:pt x="7568316" y="1090906"/>
                  <a:pt x="7579845" y="1108126"/>
                </a:cubicBezTo>
                <a:cubicBezTo>
                  <a:pt x="7599607" y="1133368"/>
                  <a:pt x="7616076" y="1113605"/>
                  <a:pt x="7639133" y="1130433"/>
                </a:cubicBezTo>
                <a:cubicBezTo>
                  <a:pt x="7644897" y="1152936"/>
                  <a:pt x="7653132" y="1184049"/>
                  <a:pt x="7661366" y="1217901"/>
                </a:cubicBezTo>
                <a:cubicBezTo>
                  <a:pt x="7681129" y="1206552"/>
                  <a:pt x="7697598" y="1192659"/>
                  <a:pt x="7717361" y="1181309"/>
                </a:cubicBezTo>
                <a:cubicBezTo>
                  <a:pt x="7720654" y="1184049"/>
                  <a:pt x="7723125" y="1189724"/>
                  <a:pt x="7731359" y="1203812"/>
                </a:cubicBezTo>
                <a:lnTo>
                  <a:pt x="7731359" y="851396"/>
                </a:lnTo>
                <a:cubicBezTo>
                  <a:pt x="7773355" y="845917"/>
                  <a:pt x="7812881" y="840242"/>
                  <a:pt x="7852406" y="831633"/>
                </a:cubicBezTo>
                <a:cubicBezTo>
                  <a:pt x="7852406" y="809130"/>
                  <a:pt x="7854877" y="792301"/>
                  <a:pt x="7858170" y="758253"/>
                </a:cubicBezTo>
                <a:cubicBezTo>
                  <a:pt x="7866405" y="809130"/>
                  <a:pt x="7872169" y="842982"/>
                  <a:pt x="7877933" y="879574"/>
                </a:cubicBezTo>
                <a:lnTo>
                  <a:pt x="7900166" y="879574"/>
                </a:lnTo>
                <a:cubicBezTo>
                  <a:pt x="7905930" y="899142"/>
                  <a:pt x="7908401" y="913230"/>
                  <a:pt x="7916635" y="935733"/>
                </a:cubicBezTo>
                <a:cubicBezTo>
                  <a:pt x="7914165" y="1014787"/>
                  <a:pt x="7919929" y="1102255"/>
                  <a:pt x="7911694" y="1192659"/>
                </a:cubicBezTo>
                <a:cubicBezTo>
                  <a:pt x="7914165" y="1192659"/>
                  <a:pt x="7925693" y="1198138"/>
                  <a:pt x="7933928" y="1192659"/>
                </a:cubicBezTo>
                <a:cubicBezTo>
                  <a:pt x="7979217" y="1158611"/>
                  <a:pt x="8017919" y="1184049"/>
                  <a:pt x="8057445" y="1231990"/>
                </a:cubicBezTo>
                <a:lnTo>
                  <a:pt x="8057445" y="1127694"/>
                </a:lnTo>
                <a:cubicBezTo>
                  <a:pt x="8068973" y="1110865"/>
                  <a:pt x="8079678" y="1093841"/>
                  <a:pt x="8093677" y="1077013"/>
                </a:cubicBezTo>
                <a:cubicBezTo>
                  <a:pt x="8088736" y="1054314"/>
                  <a:pt x="8085442" y="1034551"/>
                  <a:pt x="8082972" y="1012048"/>
                </a:cubicBezTo>
                <a:cubicBezTo>
                  <a:pt x="8091206" y="978391"/>
                  <a:pt x="8091206" y="981131"/>
                  <a:pt x="8110969" y="947278"/>
                </a:cubicBezTo>
                <a:cubicBezTo>
                  <a:pt x="8124968" y="924580"/>
                  <a:pt x="8136496" y="893663"/>
                  <a:pt x="8147201" y="862745"/>
                </a:cubicBezTo>
                <a:cubicBezTo>
                  <a:pt x="8152965" y="887988"/>
                  <a:pt x="8158729" y="913230"/>
                  <a:pt x="8166964" y="932994"/>
                </a:cubicBezTo>
                <a:cubicBezTo>
                  <a:pt x="8172728" y="952953"/>
                  <a:pt x="8186726" y="967042"/>
                  <a:pt x="8189197" y="972717"/>
                </a:cubicBezTo>
                <a:cubicBezTo>
                  <a:pt x="8194961" y="1023397"/>
                  <a:pt x="8200725" y="1059793"/>
                  <a:pt x="8206489" y="1105191"/>
                </a:cubicBezTo>
                <a:cubicBezTo>
                  <a:pt x="8215547" y="1113605"/>
                  <a:pt x="8225428" y="1122019"/>
                  <a:pt x="8234486" y="1130433"/>
                </a:cubicBezTo>
                <a:lnTo>
                  <a:pt x="8234486" y="1674614"/>
                </a:lnTo>
                <a:lnTo>
                  <a:pt x="0" y="1674614"/>
                </a:lnTo>
                <a:lnTo>
                  <a:pt x="0" y="975456"/>
                </a:lnTo>
                <a:cubicBezTo>
                  <a:pt x="41996" y="969977"/>
                  <a:pt x="87286" y="961563"/>
                  <a:pt x="129282" y="955888"/>
                </a:cubicBezTo>
                <a:cubicBezTo>
                  <a:pt x="135046" y="967042"/>
                  <a:pt x="140810" y="978391"/>
                  <a:pt x="149044" y="992480"/>
                </a:cubicBezTo>
                <a:lnTo>
                  <a:pt x="244564" y="992480"/>
                </a:lnTo>
                <a:cubicBezTo>
                  <a:pt x="250328" y="1012048"/>
                  <a:pt x="258563" y="1028876"/>
                  <a:pt x="264327" y="1048640"/>
                </a:cubicBezTo>
                <a:lnTo>
                  <a:pt x="314557" y="1048640"/>
                </a:lnTo>
                <a:cubicBezTo>
                  <a:pt x="317851" y="1040225"/>
                  <a:pt x="320322" y="1028876"/>
                  <a:pt x="322792" y="1014787"/>
                </a:cubicBezTo>
                <a:lnTo>
                  <a:pt x="356553" y="1014787"/>
                </a:lnTo>
                <a:cubicBezTo>
                  <a:pt x="359847" y="1023397"/>
                  <a:pt x="362317" y="1037290"/>
                  <a:pt x="365611" y="1048640"/>
                </a:cubicBezTo>
                <a:lnTo>
                  <a:pt x="390315" y="1048640"/>
                </a:lnTo>
                <a:lnTo>
                  <a:pt x="390315" y="857071"/>
                </a:lnTo>
                <a:cubicBezTo>
                  <a:pt x="401843" y="837307"/>
                  <a:pt x="415842" y="817544"/>
                  <a:pt x="432311" y="792301"/>
                </a:cubicBezTo>
                <a:lnTo>
                  <a:pt x="432311" y="600341"/>
                </a:lnTo>
                <a:cubicBezTo>
                  <a:pt x="438075" y="586252"/>
                  <a:pt x="443839" y="577838"/>
                  <a:pt x="446309" y="569424"/>
                </a:cubicBezTo>
                <a:cubicBezTo>
                  <a:pt x="449596" y="572157"/>
                  <a:pt x="452063" y="574891"/>
                  <a:pt x="452073" y="574903"/>
                </a:cubicBezTo>
                <a:lnTo>
                  <a:pt x="452073" y="800715"/>
                </a:lnTo>
                <a:cubicBezTo>
                  <a:pt x="491599" y="817544"/>
                  <a:pt x="489129" y="873899"/>
                  <a:pt x="494069" y="918905"/>
                </a:cubicBezTo>
                <a:cubicBezTo>
                  <a:pt x="497363" y="958628"/>
                  <a:pt x="494069" y="1000894"/>
                  <a:pt x="494069" y="1040225"/>
                </a:cubicBezTo>
                <a:cubicBezTo>
                  <a:pt x="513832" y="1071338"/>
                  <a:pt x="527831" y="1023397"/>
                  <a:pt x="550887" y="1034551"/>
                </a:cubicBezTo>
                <a:cubicBezTo>
                  <a:pt x="553358" y="1037290"/>
                  <a:pt x="561592" y="1048640"/>
                  <a:pt x="570650" y="1065664"/>
                </a:cubicBezTo>
                <a:lnTo>
                  <a:pt x="615116" y="1065664"/>
                </a:lnTo>
                <a:lnTo>
                  <a:pt x="615116" y="1237469"/>
                </a:lnTo>
                <a:cubicBezTo>
                  <a:pt x="662876" y="1229055"/>
                  <a:pt x="704872" y="1220641"/>
                  <a:pt x="747691" y="1212226"/>
                </a:cubicBezTo>
                <a:cubicBezTo>
                  <a:pt x="750162" y="1229055"/>
                  <a:pt x="752632" y="1240404"/>
                  <a:pt x="755926" y="1251558"/>
                </a:cubicBezTo>
                <a:lnTo>
                  <a:pt x="845682" y="1251558"/>
                </a:lnTo>
                <a:lnTo>
                  <a:pt x="845682" y="1327872"/>
                </a:lnTo>
                <a:cubicBezTo>
                  <a:pt x="848147" y="1322209"/>
                  <a:pt x="851432" y="1322197"/>
                  <a:pt x="851446" y="1322197"/>
                </a:cubicBezTo>
                <a:lnTo>
                  <a:pt x="851446" y="989545"/>
                </a:lnTo>
                <a:cubicBezTo>
                  <a:pt x="862151" y="972717"/>
                  <a:pt x="867915" y="961563"/>
                  <a:pt x="876149" y="947278"/>
                </a:cubicBezTo>
                <a:lnTo>
                  <a:pt x="876149" y="848657"/>
                </a:lnTo>
                <a:lnTo>
                  <a:pt x="1036722" y="848657"/>
                </a:lnTo>
                <a:cubicBezTo>
                  <a:pt x="1064719" y="859810"/>
                  <a:pt x="1050720" y="938669"/>
                  <a:pt x="1082012" y="961563"/>
                </a:cubicBezTo>
                <a:lnTo>
                  <a:pt x="1082012" y="1214966"/>
                </a:lnTo>
                <a:cubicBezTo>
                  <a:pt x="1092716" y="1178570"/>
                  <a:pt x="1098481" y="1161350"/>
                  <a:pt x="1104245" y="1144522"/>
                </a:cubicBezTo>
                <a:cubicBezTo>
                  <a:pt x="1110009" y="1127694"/>
                  <a:pt x="1118243" y="1113605"/>
                  <a:pt x="1129772" y="1090906"/>
                </a:cubicBezTo>
                <a:cubicBezTo>
                  <a:pt x="1134712" y="1085427"/>
                  <a:pt x="1148711" y="1077013"/>
                  <a:pt x="1162709" y="1068403"/>
                </a:cubicBezTo>
                <a:lnTo>
                  <a:pt x="1162709" y="997959"/>
                </a:lnTo>
                <a:lnTo>
                  <a:pt x="1199765" y="997959"/>
                </a:lnTo>
                <a:cubicBezTo>
                  <a:pt x="1205529" y="1003634"/>
                  <a:pt x="1207999" y="1012048"/>
                  <a:pt x="1213763" y="1020462"/>
                </a:cubicBezTo>
                <a:lnTo>
                  <a:pt x="1213763" y="1057054"/>
                </a:lnTo>
                <a:cubicBezTo>
                  <a:pt x="1233526" y="1071338"/>
                  <a:pt x="1249995" y="1090906"/>
                  <a:pt x="1244231" y="1139043"/>
                </a:cubicBezTo>
                <a:lnTo>
                  <a:pt x="1303519" y="1139043"/>
                </a:lnTo>
                <a:cubicBezTo>
                  <a:pt x="1305990" y="1127694"/>
                  <a:pt x="1305990" y="1119279"/>
                  <a:pt x="1309283" y="1105191"/>
                </a:cubicBezTo>
                <a:cubicBezTo>
                  <a:pt x="1325752" y="1105191"/>
                  <a:pt x="1348809" y="1090906"/>
                  <a:pt x="1362808" y="1108126"/>
                </a:cubicBezTo>
                <a:cubicBezTo>
                  <a:pt x="1379276" y="1133368"/>
                  <a:pt x="1399039" y="1113605"/>
                  <a:pt x="1418802" y="1130433"/>
                </a:cubicBezTo>
                <a:cubicBezTo>
                  <a:pt x="1424566" y="1152936"/>
                  <a:pt x="1432801" y="1184049"/>
                  <a:pt x="1444329" y="1217901"/>
                </a:cubicBezTo>
                <a:cubicBezTo>
                  <a:pt x="1464092" y="1206552"/>
                  <a:pt x="1480561" y="1192659"/>
                  <a:pt x="1497030" y="1181309"/>
                </a:cubicBezTo>
                <a:cubicBezTo>
                  <a:pt x="1500323" y="1184049"/>
                  <a:pt x="1502794" y="1189724"/>
                  <a:pt x="1511852" y="1203812"/>
                </a:cubicBezTo>
                <a:lnTo>
                  <a:pt x="1511852" y="851396"/>
                </a:lnTo>
                <a:cubicBezTo>
                  <a:pt x="1553848" y="845917"/>
                  <a:pt x="1592550" y="840242"/>
                  <a:pt x="1632075" y="831633"/>
                </a:cubicBezTo>
                <a:cubicBezTo>
                  <a:pt x="1635369" y="809130"/>
                  <a:pt x="1635369" y="792301"/>
                  <a:pt x="1637839" y="758253"/>
                </a:cubicBezTo>
                <a:cubicBezTo>
                  <a:pt x="1646074" y="809130"/>
                  <a:pt x="1651838" y="842982"/>
                  <a:pt x="1660072" y="879574"/>
                </a:cubicBezTo>
                <a:lnTo>
                  <a:pt x="1679835" y="879574"/>
                </a:lnTo>
                <a:cubicBezTo>
                  <a:pt x="1685599" y="899142"/>
                  <a:pt x="1691364" y="913230"/>
                  <a:pt x="1697128" y="935733"/>
                </a:cubicBezTo>
                <a:cubicBezTo>
                  <a:pt x="1693834" y="1014787"/>
                  <a:pt x="1699598" y="1102255"/>
                  <a:pt x="1693834" y="1192659"/>
                </a:cubicBezTo>
                <a:cubicBezTo>
                  <a:pt x="1697128" y="1192659"/>
                  <a:pt x="1705362" y="1198138"/>
                  <a:pt x="1713597" y="1192659"/>
                </a:cubicBezTo>
                <a:cubicBezTo>
                  <a:pt x="1761357" y="1158611"/>
                  <a:pt x="1800882" y="1184049"/>
                  <a:pt x="1840408" y="1231990"/>
                </a:cubicBezTo>
                <a:lnTo>
                  <a:pt x="1840408" y="1127694"/>
                </a:lnTo>
                <a:cubicBezTo>
                  <a:pt x="1851113" y="1110865"/>
                  <a:pt x="1862641" y="1093841"/>
                  <a:pt x="1874169" y="1077013"/>
                </a:cubicBezTo>
                <a:cubicBezTo>
                  <a:pt x="1870875" y="1054314"/>
                  <a:pt x="1868405" y="1034551"/>
                  <a:pt x="1862641" y="1012048"/>
                </a:cubicBezTo>
                <a:cubicBezTo>
                  <a:pt x="1870875" y="978391"/>
                  <a:pt x="1874169" y="981131"/>
                  <a:pt x="1890638" y="947278"/>
                </a:cubicBezTo>
                <a:cubicBezTo>
                  <a:pt x="1904637" y="924580"/>
                  <a:pt x="1916165" y="893663"/>
                  <a:pt x="1930164" y="862745"/>
                </a:cubicBezTo>
                <a:cubicBezTo>
                  <a:pt x="1935928" y="887988"/>
                  <a:pt x="1938398" y="913230"/>
                  <a:pt x="1946633" y="932994"/>
                </a:cubicBezTo>
                <a:cubicBezTo>
                  <a:pt x="1955691" y="952953"/>
                  <a:pt x="1966395" y="967042"/>
                  <a:pt x="1969689" y="972717"/>
                </a:cubicBezTo>
                <a:cubicBezTo>
                  <a:pt x="1977924" y="1023397"/>
                  <a:pt x="1980394" y="1059793"/>
                  <a:pt x="1986158" y="1105191"/>
                </a:cubicBezTo>
                <a:cubicBezTo>
                  <a:pt x="1994393" y="1105191"/>
                  <a:pt x="2005921" y="1102255"/>
                  <a:pt x="2014155" y="1105191"/>
                </a:cubicBezTo>
                <a:cubicBezTo>
                  <a:pt x="2022390" y="1108126"/>
                  <a:pt x="2028154" y="1122019"/>
                  <a:pt x="2037212" y="1130433"/>
                </a:cubicBezTo>
                <a:lnTo>
                  <a:pt x="2037212" y="1282671"/>
                </a:lnTo>
                <a:cubicBezTo>
                  <a:pt x="2039682" y="1285801"/>
                  <a:pt x="2042153" y="1285801"/>
                  <a:pt x="2042153" y="1288541"/>
                </a:cubicBezTo>
                <a:cubicBezTo>
                  <a:pt x="2045446" y="1271517"/>
                  <a:pt x="2045446" y="1257232"/>
                  <a:pt x="2047917" y="1237469"/>
                </a:cubicBezTo>
                <a:cubicBezTo>
                  <a:pt x="2075914" y="1220641"/>
                  <a:pt x="2098971" y="1254493"/>
                  <a:pt x="2121204" y="1262907"/>
                </a:cubicBezTo>
                <a:cubicBezTo>
                  <a:pt x="2151671" y="1240404"/>
                  <a:pt x="2185433" y="1254493"/>
                  <a:pt x="2216724" y="1251558"/>
                </a:cubicBezTo>
                <a:lnTo>
                  <a:pt x="2314714" y="1251558"/>
                </a:lnTo>
                <a:cubicBezTo>
                  <a:pt x="2314714" y="1229055"/>
                  <a:pt x="2314714" y="1203812"/>
                  <a:pt x="2312244" y="1181309"/>
                </a:cubicBezTo>
                <a:cubicBezTo>
                  <a:pt x="2306480" y="1139043"/>
                  <a:pt x="2323772" y="1102255"/>
                  <a:pt x="2323772" y="1059793"/>
                </a:cubicBezTo>
                <a:cubicBezTo>
                  <a:pt x="2326242" y="1023397"/>
                  <a:pt x="2314714" y="981131"/>
                  <a:pt x="2334477" y="947278"/>
                </a:cubicBezTo>
                <a:cubicBezTo>
                  <a:pt x="2337771" y="941604"/>
                  <a:pt x="2334477" y="924580"/>
                  <a:pt x="2334477" y="910491"/>
                </a:cubicBezTo>
                <a:cubicBezTo>
                  <a:pt x="2334477" y="876834"/>
                  <a:pt x="2334477" y="842982"/>
                  <a:pt x="2342711" y="806194"/>
                </a:cubicBezTo>
                <a:cubicBezTo>
                  <a:pt x="2345200" y="798506"/>
                  <a:pt x="2345948" y="789724"/>
                  <a:pt x="2345987" y="780383"/>
                </a:cubicBezTo>
                <a:lnTo>
                  <a:pt x="2514933" y="780383"/>
                </a:lnTo>
                <a:cubicBezTo>
                  <a:pt x="2515757" y="812047"/>
                  <a:pt x="2514930" y="843080"/>
                  <a:pt x="2519753" y="871160"/>
                </a:cubicBezTo>
                <a:cubicBezTo>
                  <a:pt x="2531281" y="927319"/>
                  <a:pt x="2523047" y="986805"/>
                  <a:pt x="2531281" y="1040225"/>
                </a:cubicBezTo>
                <a:cubicBezTo>
                  <a:pt x="2539516" y="1096581"/>
                  <a:pt x="2533751" y="1152936"/>
                  <a:pt x="2542809" y="1206552"/>
                </a:cubicBezTo>
                <a:cubicBezTo>
                  <a:pt x="2548574" y="1257232"/>
                  <a:pt x="2548574" y="1305369"/>
                  <a:pt x="2551044" y="1358789"/>
                </a:cubicBezTo>
                <a:lnTo>
                  <a:pt x="2601274" y="1358789"/>
                </a:lnTo>
                <a:lnTo>
                  <a:pt x="2601274" y="809130"/>
                </a:lnTo>
                <a:cubicBezTo>
                  <a:pt x="2612803" y="800715"/>
                  <a:pt x="2624331" y="792301"/>
                  <a:pt x="2632565" y="792301"/>
                </a:cubicBezTo>
                <a:cubicBezTo>
                  <a:pt x="2710793" y="789366"/>
                  <a:pt x="2787374" y="792301"/>
                  <a:pt x="2863131" y="792301"/>
                </a:cubicBezTo>
                <a:cubicBezTo>
                  <a:pt x="2868072" y="797780"/>
                  <a:pt x="2871365" y="806194"/>
                  <a:pt x="2877130" y="814804"/>
                </a:cubicBezTo>
                <a:lnTo>
                  <a:pt x="2877130" y="1229055"/>
                </a:lnTo>
                <a:cubicBezTo>
                  <a:pt x="2907597" y="1240404"/>
                  <a:pt x="2933124" y="1234729"/>
                  <a:pt x="2955357" y="1198138"/>
                </a:cubicBezTo>
                <a:lnTo>
                  <a:pt x="3070640" y="1198138"/>
                </a:lnTo>
                <a:cubicBezTo>
                  <a:pt x="3073934" y="1175635"/>
                  <a:pt x="3073934" y="1152936"/>
                  <a:pt x="3076404" y="1124954"/>
                </a:cubicBezTo>
                <a:lnTo>
                  <a:pt x="3143927" y="1124954"/>
                </a:lnTo>
                <a:lnTo>
                  <a:pt x="3143927" y="1014787"/>
                </a:lnTo>
                <a:lnTo>
                  <a:pt x="3225448" y="1014787"/>
                </a:lnTo>
                <a:cubicBezTo>
                  <a:pt x="3227919" y="1003634"/>
                  <a:pt x="3227919" y="995220"/>
                  <a:pt x="3231212" y="983870"/>
                </a:cubicBezTo>
                <a:cubicBezTo>
                  <a:pt x="3250152" y="972717"/>
                  <a:pt x="3273208" y="964302"/>
                  <a:pt x="3301206" y="952953"/>
                </a:cubicBezTo>
                <a:cubicBezTo>
                  <a:pt x="3301206" y="809130"/>
                  <a:pt x="3303676" y="665306"/>
                  <a:pt x="3301206" y="521678"/>
                </a:cubicBezTo>
                <a:cubicBezTo>
                  <a:pt x="3295441" y="386073"/>
                  <a:pt x="3309440" y="250664"/>
                  <a:pt x="3312734" y="112515"/>
                </a:cubicBezTo>
                <a:lnTo>
                  <a:pt x="3365435" y="112515"/>
                </a:lnTo>
                <a:cubicBezTo>
                  <a:pt x="3371199" y="98622"/>
                  <a:pt x="3376963" y="90208"/>
                  <a:pt x="3382727" y="76119"/>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597">
              <a:defRPr/>
            </a:pPr>
            <a:endParaRPr lang="en-US" sz="1836" dirty="0">
              <a:solidFill>
                <a:srgbClr val="000000"/>
              </a:solidFill>
              <a:latin typeface="Segoe UI"/>
            </a:endParaRPr>
          </a:p>
        </p:txBody>
      </p:sp>
      <p:sp>
        <p:nvSpPr>
          <p:cNvPr id="21" name="Freeform 20"/>
          <p:cNvSpPr>
            <a:spLocks/>
          </p:cNvSpPr>
          <p:nvPr/>
        </p:nvSpPr>
        <p:spPr bwMode="auto">
          <a:xfrm>
            <a:off x="7512820" y="5850313"/>
            <a:ext cx="1620138" cy="1147972"/>
          </a:xfrm>
          <a:custGeom>
            <a:avLst/>
            <a:gdLst/>
            <a:ahLst/>
            <a:cxnLst/>
            <a:rect l="l" t="t" r="r" b="b"/>
            <a:pathLst>
              <a:path w="1164518" h="724524">
                <a:moveTo>
                  <a:pt x="292585" y="0"/>
                </a:moveTo>
                <a:lnTo>
                  <a:pt x="296364" y="3592"/>
                </a:lnTo>
                <a:lnTo>
                  <a:pt x="296364" y="151626"/>
                </a:lnTo>
                <a:cubicBezTo>
                  <a:pt x="322275" y="162659"/>
                  <a:pt x="320656" y="199603"/>
                  <a:pt x="323895" y="229107"/>
                </a:cubicBezTo>
                <a:cubicBezTo>
                  <a:pt x="326054" y="255148"/>
                  <a:pt x="323895" y="282856"/>
                  <a:pt x="323895" y="308640"/>
                </a:cubicBezTo>
                <a:cubicBezTo>
                  <a:pt x="336851" y="329037"/>
                  <a:pt x="346028" y="297609"/>
                  <a:pt x="361143" y="304921"/>
                </a:cubicBezTo>
                <a:cubicBezTo>
                  <a:pt x="362763" y="306716"/>
                  <a:pt x="368160" y="314157"/>
                  <a:pt x="374099" y="325317"/>
                </a:cubicBezTo>
                <a:lnTo>
                  <a:pt x="403249" y="325317"/>
                </a:lnTo>
                <a:lnTo>
                  <a:pt x="403249" y="437947"/>
                </a:lnTo>
                <a:cubicBezTo>
                  <a:pt x="434559" y="432431"/>
                  <a:pt x="462090" y="426915"/>
                  <a:pt x="490160" y="421398"/>
                </a:cubicBezTo>
                <a:cubicBezTo>
                  <a:pt x="491780" y="432431"/>
                  <a:pt x="493400" y="439871"/>
                  <a:pt x="495559" y="447183"/>
                </a:cubicBezTo>
                <a:lnTo>
                  <a:pt x="554400" y="447183"/>
                </a:lnTo>
                <a:lnTo>
                  <a:pt x="554400" y="497212"/>
                </a:lnTo>
                <a:lnTo>
                  <a:pt x="558179" y="493492"/>
                </a:lnTo>
                <a:lnTo>
                  <a:pt x="558179" y="275416"/>
                </a:lnTo>
                <a:cubicBezTo>
                  <a:pt x="565196" y="264385"/>
                  <a:pt x="568975" y="257072"/>
                  <a:pt x="574373" y="247708"/>
                </a:cubicBezTo>
                <a:lnTo>
                  <a:pt x="574373" y="183055"/>
                </a:lnTo>
                <a:lnTo>
                  <a:pt x="679639" y="183055"/>
                </a:lnTo>
                <a:cubicBezTo>
                  <a:pt x="697993" y="190367"/>
                  <a:pt x="688816" y="242064"/>
                  <a:pt x="709330" y="257072"/>
                </a:cubicBezTo>
                <a:lnTo>
                  <a:pt x="709330" y="423195"/>
                </a:lnTo>
                <a:cubicBezTo>
                  <a:pt x="716347" y="399335"/>
                  <a:pt x="720126" y="388046"/>
                  <a:pt x="723905" y="377014"/>
                </a:cubicBezTo>
                <a:cubicBezTo>
                  <a:pt x="727684" y="365982"/>
                  <a:pt x="733081" y="356746"/>
                  <a:pt x="740639" y="341865"/>
                </a:cubicBezTo>
                <a:cubicBezTo>
                  <a:pt x="743878" y="338273"/>
                  <a:pt x="753055" y="332757"/>
                  <a:pt x="762232" y="327113"/>
                </a:cubicBezTo>
                <a:lnTo>
                  <a:pt x="762232" y="280932"/>
                </a:lnTo>
                <a:lnTo>
                  <a:pt x="786524" y="280932"/>
                </a:lnTo>
                <a:cubicBezTo>
                  <a:pt x="790303" y="284653"/>
                  <a:pt x="791922" y="290169"/>
                  <a:pt x="795701" y="295685"/>
                </a:cubicBezTo>
                <a:lnTo>
                  <a:pt x="795701" y="319673"/>
                </a:lnTo>
                <a:cubicBezTo>
                  <a:pt x="808657" y="329037"/>
                  <a:pt x="819454" y="341865"/>
                  <a:pt x="815675" y="373422"/>
                </a:cubicBezTo>
                <a:lnTo>
                  <a:pt x="854542" y="373422"/>
                </a:lnTo>
                <a:cubicBezTo>
                  <a:pt x="856162" y="365982"/>
                  <a:pt x="856162" y="360466"/>
                  <a:pt x="858321" y="351230"/>
                </a:cubicBezTo>
                <a:cubicBezTo>
                  <a:pt x="869117" y="351230"/>
                  <a:pt x="884233" y="341865"/>
                  <a:pt x="893410" y="353154"/>
                </a:cubicBezTo>
                <a:cubicBezTo>
                  <a:pt x="904206" y="369702"/>
                  <a:pt x="917162" y="356746"/>
                  <a:pt x="930118" y="367778"/>
                </a:cubicBezTo>
                <a:cubicBezTo>
                  <a:pt x="933896" y="382530"/>
                  <a:pt x="939295" y="402927"/>
                  <a:pt x="946852" y="425119"/>
                </a:cubicBezTo>
                <a:cubicBezTo>
                  <a:pt x="959808" y="417679"/>
                  <a:pt x="970605" y="408571"/>
                  <a:pt x="981401" y="401130"/>
                </a:cubicBezTo>
                <a:cubicBezTo>
                  <a:pt x="983560" y="402927"/>
                  <a:pt x="985180" y="406647"/>
                  <a:pt x="991118" y="415882"/>
                </a:cubicBezTo>
                <a:lnTo>
                  <a:pt x="991118" y="184851"/>
                </a:lnTo>
                <a:cubicBezTo>
                  <a:pt x="1018649" y="181259"/>
                  <a:pt x="1044021" y="177539"/>
                  <a:pt x="1069932" y="171895"/>
                </a:cubicBezTo>
                <a:cubicBezTo>
                  <a:pt x="1072091" y="157143"/>
                  <a:pt x="1072091" y="146110"/>
                  <a:pt x="1073711" y="123789"/>
                </a:cubicBezTo>
                <a:cubicBezTo>
                  <a:pt x="1079109" y="157143"/>
                  <a:pt x="1082888" y="179335"/>
                  <a:pt x="1088286" y="203323"/>
                </a:cubicBezTo>
                <a:lnTo>
                  <a:pt x="1101242" y="203323"/>
                </a:lnTo>
                <a:cubicBezTo>
                  <a:pt x="1105020" y="216151"/>
                  <a:pt x="1108800" y="225387"/>
                  <a:pt x="1112578" y="240139"/>
                </a:cubicBezTo>
                <a:cubicBezTo>
                  <a:pt x="1110419" y="291964"/>
                  <a:pt x="1114198" y="349305"/>
                  <a:pt x="1110419" y="408571"/>
                </a:cubicBezTo>
                <a:cubicBezTo>
                  <a:pt x="1112578" y="408571"/>
                  <a:pt x="1117976" y="412163"/>
                  <a:pt x="1123375" y="408571"/>
                </a:cubicBezTo>
                <a:cubicBezTo>
                  <a:pt x="1138162" y="398029"/>
                  <a:pt x="1151745" y="396186"/>
                  <a:pt x="1164518" y="401011"/>
                </a:cubicBezTo>
                <a:lnTo>
                  <a:pt x="1164518" y="724524"/>
                </a:lnTo>
                <a:lnTo>
                  <a:pt x="0" y="724524"/>
                </a:lnTo>
                <a:lnTo>
                  <a:pt x="0" y="266180"/>
                </a:lnTo>
                <a:cubicBezTo>
                  <a:pt x="27531" y="262588"/>
                  <a:pt x="57222" y="257072"/>
                  <a:pt x="84753" y="253352"/>
                </a:cubicBezTo>
                <a:cubicBezTo>
                  <a:pt x="88532" y="260664"/>
                  <a:pt x="92310" y="268104"/>
                  <a:pt x="97708" y="277340"/>
                </a:cubicBezTo>
                <a:lnTo>
                  <a:pt x="160328" y="277340"/>
                </a:lnTo>
                <a:cubicBezTo>
                  <a:pt x="164107" y="290169"/>
                  <a:pt x="169505" y="301200"/>
                  <a:pt x="173284" y="314157"/>
                </a:cubicBezTo>
                <a:lnTo>
                  <a:pt x="206213" y="314157"/>
                </a:lnTo>
                <a:cubicBezTo>
                  <a:pt x="208372" y="308640"/>
                  <a:pt x="209992" y="301200"/>
                  <a:pt x="211611" y="291964"/>
                </a:cubicBezTo>
                <a:lnTo>
                  <a:pt x="233744" y="291964"/>
                </a:lnTo>
                <a:cubicBezTo>
                  <a:pt x="235903" y="297609"/>
                  <a:pt x="237523" y="306716"/>
                  <a:pt x="239682" y="314157"/>
                </a:cubicBezTo>
                <a:lnTo>
                  <a:pt x="255877" y="314157"/>
                </a:lnTo>
                <a:lnTo>
                  <a:pt x="255877" y="188571"/>
                </a:lnTo>
                <a:cubicBezTo>
                  <a:pt x="263435" y="175614"/>
                  <a:pt x="272612" y="162659"/>
                  <a:pt x="283408" y="146110"/>
                </a:cubicBezTo>
                <a:lnTo>
                  <a:pt x="283408" y="20268"/>
                </a:lnTo>
                <a:cubicBezTo>
                  <a:pt x="287187" y="11032"/>
                  <a:pt x="290966" y="5516"/>
                  <a:pt x="292585" y="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597">
              <a:defRPr/>
            </a:pPr>
            <a:endParaRPr lang="en-US" sz="1836" dirty="0">
              <a:solidFill>
                <a:srgbClr val="000000"/>
              </a:solidFill>
              <a:latin typeface="Segoe UI"/>
            </a:endParaRPr>
          </a:p>
        </p:txBody>
      </p:sp>
      <p:sp>
        <p:nvSpPr>
          <p:cNvPr id="25" name="Freeform 24"/>
          <p:cNvSpPr>
            <a:spLocks/>
          </p:cNvSpPr>
          <p:nvPr/>
        </p:nvSpPr>
        <p:spPr bwMode="auto">
          <a:xfrm>
            <a:off x="9132958" y="5258846"/>
            <a:ext cx="3302635" cy="1739439"/>
          </a:xfrm>
          <a:custGeom>
            <a:avLst/>
            <a:gdLst>
              <a:gd name="connsiteX0" fmla="*/ 3025019 w 3238171"/>
              <a:gd name="connsiteY0" fmla="*/ 0 h 1705487"/>
              <a:gd name="connsiteX1" fmla="*/ 3210585 w 3238171"/>
              <a:gd name="connsiteY1" fmla="*/ 0 h 1705487"/>
              <a:gd name="connsiteX2" fmla="*/ 3220894 w 3238171"/>
              <a:gd name="connsiteY2" fmla="*/ 88882 h 1705487"/>
              <a:gd name="connsiteX3" fmla="*/ 3238171 w 3238171"/>
              <a:gd name="connsiteY3" fmla="*/ 88882 h 1705487"/>
              <a:gd name="connsiteX4" fmla="*/ 3238171 w 3238171"/>
              <a:gd name="connsiteY4" fmla="*/ 1705487 h 1705487"/>
              <a:gd name="connsiteX5" fmla="*/ 0 w 3238171"/>
              <a:gd name="connsiteY5" fmla="*/ 1705487 h 1705487"/>
              <a:gd name="connsiteX6" fmla="*/ 0 w 3238171"/>
              <a:gd name="connsiteY6" fmla="*/ 993440 h 1705487"/>
              <a:gd name="connsiteX7" fmla="*/ 115611 w 3238171"/>
              <a:gd name="connsiteY7" fmla="*/ 973511 h 1705487"/>
              <a:gd name="connsiteX8" fmla="*/ 133283 w 3238171"/>
              <a:gd name="connsiteY8" fmla="*/ 1010777 h 1705487"/>
              <a:gd name="connsiteX9" fmla="*/ 218702 w 3238171"/>
              <a:gd name="connsiteY9" fmla="*/ 1010777 h 1705487"/>
              <a:gd name="connsiteX10" fmla="*/ 236376 w 3238171"/>
              <a:gd name="connsiteY10" fmla="*/ 1067973 h 1705487"/>
              <a:gd name="connsiteX11" fmla="*/ 281294 w 3238171"/>
              <a:gd name="connsiteY11" fmla="*/ 1067973 h 1705487"/>
              <a:gd name="connsiteX12" fmla="*/ 288658 w 3238171"/>
              <a:gd name="connsiteY12" fmla="*/ 1033496 h 1705487"/>
              <a:gd name="connsiteX13" fmla="*/ 318849 w 3238171"/>
              <a:gd name="connsiteY13" fmla="*/ 1033496 h 1705487"/>
              <a:gd name="connsiteX14" fmla="*/ 326949 w 3238171"/>
              <a:gd name="connsiteY14" fmla="*/ 1067973 h 1705487"/>
              <a:gd name="connsiteX15" fmla="*/ 349041 w 3238171"/>
              <a:gd name="connsiteY15" fmla="*/ 1067973 h 1705487"/>
              <a:gd name="connsiteX16" fmla="*/ 349041 w 3238171"/>
              <a:gd name="connsiteY16" fmla="*/ 872872 h 1705487"/>
              <a:gd name="connsiteX17" fmla="*/ 386596 w 3238171"/>
              <a:gd name="connsiteY17" fmla="*/ 806908 h 1705487"/>
              <a:gd name="connsiteX18" fmla="*/ 386596 w 3238171"/>
              <a:gd name="connsiteY18" fmla="*/ 611409 h 1705487"/>
              <a:gd name="connsiteX19" fmla="*/ 399114 w 3238171"/>
              <a:gd name="connsiteY19" fmla="*/ 579922 h 1705487"/>
              <a:gd name="connsiteX20" fmla="*/ 404268 w 3238171"/>
              <a:gd name="connsiteY20" fmla="*/ 585502 h 1705487"/>
              <a:gd name="connsiteX21" fmla="*/ 404268 w 3238171"/>
              <a:gd name="connsiteY21" fmla="*/ 815477 h 1705487"/>
              <a:gd name="connsiteX22" fmla="*/ 441823 w 3238171"/>
              <a:gd name="connsiteY22" fmla="*/ 935846 h 1705487"/>
              <a:gd name="connsiteX23" fmla="*/ 441823 w 3238171"/>
              <a:gd name="connsiteY23" fmla="*/ 1059403 h 1705487"/>
              <a:gd name="connsiteX24" fmla="*/ 492633 w 3238171"/>
              <a:gd name="connsiteY24" fmla="*/ 1053624 h 1705487"/>
              <a:gd name="connsiteX25" fmla="*/ 510306 w 3238171"/>
              <a:gd name="connsiteY25" fmla="*/ 1085311 h 1705487"/>
              <a:gd name="connsiteX26" fmla="*/ 550070 w 3238171"/>
              <a:gd name="connsiteY26" fmla="*/ 1085311 h 1705487"/>
              <a:gd name="connsiteX27" fmla="*/ 550070 w 3238171"/>
              <a:gd name="connsiteY27" fmla="*/ 1260283 h 1705487"/>
              <a:gd name="connsiteX28" fmla="*/ 668626 w 3238171"/>
              <a:gd name="connsiteY28" fmla="*/ 1234575 h 1705487"/>
              <a:gd name="connsiteX29" fmla="*/ 675990 w 3238171"/>
              <a:gd name="connsiteY29" fmla="*/ 1274632 h 1705487"/>
              <a:gd name="connsiteX30" fmla="*/ 756255 w 3238171"/>
              <a:gd name="connsiteY30" fmla="*/ 1274632 h 1705487"/>
              <a:gd name="connsiteX31" fmla="*/ 756255 w 3238171"/>
              <a:gd name="connsiteY31" fmla="*/ 1352353 h 1705487"/>
              <a:gd name="connsiteX32" fmla="*/ 761409 w 3238171"/>
              <a:gd name="connsiteY32" fmla="*/ 1346573 h 1705487"/>
              <a:gd name="connsiteX33" fmla="*/ 761409 w 3238171"/>
              <a:gd name="connsiteY33" fmla="*/ 1007788 h 1705487"/>
              <a:gd name="connsiteX34" fmla="*/ 783500 w 3238171"/>
              <a:gd name="connsiteY34" fmla="*/ 964742 h 1705487"/>
              <a:gd name="connsiteX35" fmla="*/ 783500 w 3238171"/>
              <a:gd name="connsiteY35" fmla="*/ 864303 h 1705487"/>
              <a:gd name="connsiteX36" fmla="*/ 927093 w 3238171"/>
              <a:gd name="connsiteY36" fmla="*/ 864303 h 1705487"/>
              <a:gd name="connsiteX37" fmla="*/ 967594 w 3238171"/>
              <a:gd name="connsiteY37" fmla="*/ 979290 h 1705487"/>
              <a:gd name="connsiteX38" fmla="*/ 967594 w 3238171"/>
              <a:gd name="connsiteY38" fmla="*/ 1237365 h 1705487"/>
              <a:gd name="connsiteX39" fmla="*/ 987476 w 3238171"/>
              <a:gd name="connsiteY39" fmla="*/ 1165622 h 1705487"/>
              <a:gd name="connsiteX40" fmla="*/ 1010304 w 3238171"/>
              <a:gd name="connsiteY40" fmla="*/ 1111018 h 1705487"/>
              <a:gd name="connsiteX41" fmla="*/ 1039758 w 3238171"/>
              <a:gd name="connsiteY41" fmla="*/ 1088100 h 1705487"/>
              <a:gd name="connsiteX42" fmla="*/ 1039758 w 3238171"/>
              <a:gd name="connsiteY42" fmla="*/ 1016357 h 1705487"/>
              <a:gd name="connsiteX43" fmla="*/ 1072895 w 3238171"/>
              <a:gd name="connsiteY43" fmla="*/ 1016357 h 1705487"/>
              <a:gd name="connsiteX44" fmla="*/ 1085413 w 3238171"/>
              <a:gd name="connsiteY44" fmla="*/ 1039275 h 1705487"/>
              <a:gd name="connsiteX45" fmla="*/ 1085413 w 3238171"/>
              <a:gd name="connsiteY45" fmla="*/ 1076542 h 1705487"/>
              <a:gd name="connsiteX46" fmla="*/ 1112659 w 3238171"/>
              <a:gd name="connsiteY46" fmla="*/ 1160042 h 1705487"/>
              <a:gd name="connsiteX47" fmla="*/ 1165678 w 3238171"/>
              <a:gd name="connsiteY47" fmla="*/ 1160042 h 1705487"/>
              <a:gd name="connsiteX48" fmla="*/ 1170832 w 3238171"/>
              <a:gd name="connsiteY48" fmla="*/ 1125566 h 1705487"/>
              <a:gd name="connsiteX49" fmla="*/ 1218697 w 3238171"/>
              <a:gd name="connsiteY49" fmla="*/ 1128555 h 1705487"/>
              <a:gd name="connsiteX50" fmla="*/ 1268770 w 3238171"/>
              <a:gd name="connsiteY50" fmla="*/ 1151274 h 1705487"/>
              <a:gd name="connsiteX51" fmla="*/ 1291598 w 3238171"/>
              <a:gd name="connsiteY51" fmla="*/ 1240354 h 1705487"/>
              <a:gd name="connsiteX52" fmla="*/ 1338726 w 3238171"/>
              <a:gd name="connsiteY52" fmla="*/ 1203088 h 1705487"/>
              <a:gd name="connsiteX53" fmla="*/ 1351981 w 3238171"/>
              <a:gd name="connsiteY53" fmla="*/ 1226006 h 1705487"/>
              <a:gd name="connsiteX54" fmla="*/ 1351981 w 3238171"/>
              <a:gd name="connsiteY54" fmla="*/ 867092 h 1705487"/>
              <a:gd name="connsiteX55" fmla="*/ 1459491 w 3238171"/>
              <a:gd name="connsiteY55" fmla="*/ 846965 h 1705487"/>
              <a:gd name="connsiteX56" fmla="*/ 1464645 w 3238171"/>
              <a:gd name="connsiteY56" fmla="*/ 772232 h 1705487"/>
              <a:gd name="connsiteX57" fmla="*/ 1484527 w 3238171"/>
              <a:gd name="connsiteY57" fmla="*/ 895790 h 1705487"/>
              <a:gd name="connsiteX58" fmla="*/ 1502200 w 3238171"/>
              <a:gd name="connsiteY58" fmla="*/ 895790 h 1705487"/>
              <a:gd name="connsiteX59" fmla="*/ 1517665 w 3238171"/>
              <a:gd name="connsiteY59" fmla="*/ 952984 h 1705487"/>
              <a:gd name="connsiteX60" fmla="*/ 1514719 w 3238171"/>
              <a:gd name="connsiteY60" fmla="*/ 1214647 h 1705487"/>
              <a:gd name="connsiteX61" fmla="*/ 1532392 w 3238171"/>
              <a:gd name="connsiteY61" fmla="*/ 1214647 h 1705487"/>
              <a:gd name="connsiteX62" fmla="*/ 1645793 w 3238171"/>
              <a:gd name="connsiteY62" fmla="*/ 1254703 h 1705487"/>
              <a:gd name="connsiteX63" fmla="*/ 1645793 w 3238171"/>
              <a:gd name="connsiteY63" fmla="*/ 1148484 h 1705487"/>
              <a:gd name="connsiteX64" fmla="*/ 1675984 w 3238171"/>
              <a:gd name="connsiteY64" fmla="*/ 1096869 h 1705487"/>
              <a:gd name="connsiteX65" fmla="*/ 1665675 w 3238171"/>
              <a:gd name="connsiteY65" fmla="*/ 1030706 h 1705487"/>
              <a:gd name="connsiteX66" fmla="*/ 1690712 w 3238171"/>
              <a:gd name="connsiteY66" fmla="*/ 964742 h 1705487"/>
              <a:gd name="connsiteX67" fmla="*/ 1726058 w 3238171"/>
              <a:gd name="connsiteY67" fmla="*/ 878651 h 1705487"/>
              <a:gd name="connsiteX68" fmla="*/ 1740785 w 3238171"/>
              <a:gd name="connsiteY68" fmla="*/ 950195 h 1705487"/>
              <a:gd name="connsiteX69" fmla="*/ 1761403 w 3238171"/>
              <a:gd name="connsiteY69" fmla="*/ 990650 h 1705487"/>
              <a:gd name="connsiteX70" fmla="*/ 1776131 w 3238171"/>
              <a:gd name="connsiteY70" fmla="*/ 1125566 h 1705487"/>
              <a:gd name="connsiteX71" fmla="*/ 1801167 w 3238171"/>
              <a:gd name="connsiteY71" fmla="*/ 1125566 h 1705487"/>
              <a:gd name="connsiteX72" fmla="*/ 1821786 w 3238171"/>
              <a:gd name="connsiteY72" fmla="*/ 1151274 h 1705487"/>
              <a:gd name="connsiteX73" fmla="*/ 1821786 w 3238171"/>
              <a:gd name="connsiteY73" fmla="*/ 1306318 h 1705487"/>
              <a:gd name="connsiteX74" fmla="*/ 1826205 w 3238171"/>
              <a:gd name="connsiteY74" fmla="*/ 1312297 h 1705487"/>
              <a:gd name="connsiteX75" fmla="*/ 1831359 w 3238171"/>
              <a:gd name="connsiteY75" fmla="*/ 1260283 h 1705487"/>
              <a:gd name="connsiteX76" fmla="*/ 1896897 w 3238171"/>
              <a:gd name="connsiteY76" fmla="*/ 1286190 h 1705487"/>
              <a:gd name="connsiteX77" fmla="*/ 1982316 w 3238171"/>
              <a:gd name="connsiteY77" fmla="*/ 1274632 h 1705487"/>
              <a:gd name="connsiteX78" fmla="*/ 2069944 w 3238171"/>
              <a:gd name="connsiteY78" fmla="*/ 1274632 h 1705487"/>
              <a:gd name="connsiteX79" fmla="*/ 2067735 w 3238171"/>
              <a:gd name="connsiteY79" fmla="*/ 1203088 h 1705487"/>
              <a:gd name="connsiteX80" fmla="*/ 2078044 w 3238171"/>
              <a:gd name="connsiteY80" fmla="*/ 1079331 h 1705487"/>
              <a:gd name="connsiteX81" fmla="*/ 2087617 w 3238171"/>
              <a:gd name="connsiteY81" fmla="*/ 964742 h 1705487"/>
              <a:gd name="connsiteX82" fmla="*/ 2087617 w 3238171"/>
              <a:gd name="connsiteY82" fmla="*/ 927277 h 1705487"/>
              <a:gd name="connsiteX83" fmla="*/ 2094980 w 3238171"/>
              <a:gd name="connsiteY83" fmla="*/ 821057 h 1705487"/>
              <a:gd name="connsiteX84" fmla="*/ 2097910 w 3238171"/>
              <a:gd name="connsiteY84" fmla="*/ 794770 h 1705487"/>
              <a:gd name="connsiteX85" fmla="*/ 2248991 w 3238171"/>
              <a:gd name="connsiteY85" fmla="*/ 794770 h 1705487"/>
              <a:gd name="connsiteX86" fmla="*/ 2253301 w 3238171"/>
              <a:gd name="connsiteY86" fmla="*/ 887221 h 1705487"/>
              <a:gd name="connsiteX87" fmla="*/ 2263610 w 3238171"/>
              <a:gd name="connsiteY87" fmla="*/ 1059403 h 1705487"/>
              <a:gd name="connsiteX88" fmla="*/ 2273919 w 3238171"/>
              <a:gd name="connsiteY88" fmla="*/ 1228796 h 1705487"/>
              <a:gd name="connsiteX89" fmla="*/ 2281283 w 3238171"/>
              <a:gd name="connsiteY89" fmla="*/ 1383840 h 1705487"/>
              <a:gd name="connsiteX90" fmla="*/ 2326201 w 3238171"/>
              <a:gd name="connsiteY90" fmla="*/ 1383840 h 1705487"/>
              <a:gd name="connsiteX91" fmla="*/ 2326201 w 3238171"/>
              <a:gd name="connsiteY91" fmla="*/ 824047 h 1705487"/>
              <a:gd name="connsiteX92" fmla="*/ 2354183 w 3238171"/>
              <a:gd name="connsiteY92" fmla="*/ 806908 h 1705487"/>
              <a:gd name="connsiteX93" fmla="*/ 2560368 w 3238171"/>
              <a:gd name="connsiteY93" fmla="*/ 806908 h 1705487"/>
              <a:gd name="connsiteX94" fmla="*/ 2572887 w 3238171"/>
              <a:gd name="connsiteY94" fmla="*/ 829826 h 1705487"/>
              <a:gd name="connsiteX95" fmla="*/ 2572887 w 3238171"/>
              <a:gd name="connsiteY95" fmla="*/ 1251714 h 1705487"/>
              <a:gd name="connsiteX96" fmla="*/ 2642841 w 3238171"/>
              <a:gd name="connsiteY96" fmla="*/ 1220227 h 1705487"/>
              <a:gd name="connsiteX97" fmla="*/ 2745934 w 3238171"/>
              <a:gd name="connsiteY97" fmla="*/ 1220227 h 1705487"/>
              <a:gd name="connsiteX98" fmla="*/ 2751089 w 3238171"/>
              <a:gd name="connsiteY98" fmla="*/ 1145694 h 1705487"/>
              <a:gd name="connsiteX99" fmla="*/ 2811471 w 3238171"/>
              <a:gd name="connsiteY99" fmla="*/ 1145694 h 1705487"/>
              <a:gd name="connsiteX100" fmla="*/ 2811471 w 3238171"/>
              <a:gd name="connsiteY100" fmla="*/ 1033496 h 1705487"/>
              <a:gd name="connsiteX101" fmla="*/ 2884372 w 3238171"/>
              <a:gd name="connsiteY101" fmla="*/ 1033496 h 1705487"/>
              <a:gd name="connsiteX102" fmla="*/ 2889526 w 3238171"/>
              <a:gd name="connsiteY102" fmla="*/ 1002009 h 1705487"/>
              <a:gd name="connsiteX103" fmla="*/ 2952119 w 3238171"/>
              <a:gd name="connsiteY103" fmla="*/ 970522 h 1705487"/>
              <a:gd name="connsiteX104" fmla="*/ 2952119 w 3238171"/>
              <a:gd name="connsiteY104" fmla="*/ 531296 h 1705487"/>
              <a:gd name="connsiteX105" fmla="*/ 2962427 w 3238171"/>
              <a:gd name="connsiteY105" fmla="*/ 114590 h 1705487"/>
              <a:gd name="connsiteX106" fmla="*/ 3009556 w 3238171"/>
              <a:gd name="connsiteY106" fmla="*/ 114590 h 1705487"/>
              <a:gd name="connsiteX107" fmla="*/ 3025019 w 3238171"/>
              <a:gd name="connsiteY107" fmla="*/ 77523 h 170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3238171" h="1705487">
                <a:moveTo>
                  <a:pt x="3025019" y="0"/>
                </a:moveTo>
                <a:lnTo>
                  <a:pt x="3210585" y="0"/>
                </a:lnTo>
                <a:cubicBezTo>
                  <a:pt x="3213531" y="25709"/>
                  <a:pt x="3215739" y="51416"/>
                  <a:pt x="3220894" y="88882"/>
                </a:cubicBezTo>
                <a:lnTo>
                  <a:pt x="3238171" y="88882"/>
                </a:lnTo>
                <a:lnTo>
                  <a:pt x="3238171" y="1705487"/>
                </a:lnTo>
                <a:lnTo>
                  <a:pt x="0" y="1705487"/>
                </a:lnTo>
                <a:lnTo>
                  <a:pt x="0" y="993440"/>
                </a:lnTo>
                <a:cubicBezTo>
                  <a:pt x="37555" y="987860"/>
                  <a:pt x="78056" y="979290"/>
                  <a:pt x="115611" y="973511"/>
                </a:cubicBezTo>
                <a:cubicBezTo>
                  <a:pt x="120766" y="984870"/>
                  <a:pt x="125920" y="996429"/>
                  <a:pt x="133283" y="1010777"/>
                </a:cubicBezTo>
                <a:lnTo>
                  <a:pt x="218702" y="1010777"/>
                </a:lnTo>
                <a:cubicBezTo>
                  <a:pt x="223857" y="1030706"/>
                  <a:pt x="231221" y="1047844"/>
                  <a:pt x="236376" y="1067973"/>
                </a:cubicBezTo>
                <a:lnTo>
                  <a:pt x="281294" y="1067973"/>
                </a:lnTo>
                <a:cubicBezTo>
                  <a:pt x="284240" y="1059403"/>
                  <a:pt x="286449" y="1047844"/>
                  <a:pt x="288658" y="1033496"/>
                </a:cubicBezTo>
                <a:lnTo>
                  <a:pt x="318849" y="1033496"/>
                </a:lnTo>
                <a:cubicBezTo>
                  <a:pt x="321795" y="1042264"/>
                  <a:pt x="324004" y="1056414"/>
                  <a:pt x="326949" y="1067973"/>
                </a:cubicBezTo>
                <a:lnTo>
                  <a:pt x="349041" y="1067973"/>
                </a:lnTo>
                <a:lnTo>
                  <a:pt x="349041" y="872872"/>
                </a:lnTo>
                <a:cubicBezTo>
                  <a:pt x="359350" y="852744"/>
                  <a:pt x="371869" y="832616"/>
                  <a:pt x="386596" y="806908"/>
                </a:cubicBezTo>
                <a:lnTo>
                  <a:pt x="386596" y="611409"/>
                </a:lnTo>
                <a:cubicBezTo>
                  <a:pt x="391751" y="597060"/>
                  <a:pt x="396905" y="588491"/>
                  <a:pt x="399114" y="579922"/>
                </a:cubicBezTo>
                <a:cubicBezTo>
                  <a:pt x="402053" y="582705"/>
                  <a:pt x="404259" y="585490"/>
                  <a:pt x="404268" y="585502"/>
                </a:cubicBezTo>
                <a:lnTo>
                  <a:pt x="404268" y="815477"/>
                </a:lnTo>
                <a:cubicBezTo>
                  <a:pt x="439615" y="832616"/>
                  <a:pt x="437406" y="890010"/>
                  <a:pt x="441823" y="935846"/>
                </a:cubicBezTo>
                <a:cubicBezTo>
                  <a:pt x="444769" y="976301"/>
                  <a:pt x="441823" y="1019347"/>
                  <a:pt x="441823" y="1059403"/>
                </a:cubicBezTo>
                <a:cubicBezTo>
                  <a:pt x="459497" y="1091089"/>
                  <a:pt x="472015" y="1042264"/>
                  <a:pt x="492633" y="1053624"/>
                </a:cubicBezTo>
                <a:cubicBezTo>
                  <a:pt x="494843" y="1056414"/>
                  <a:pt x="502206" y="1067973"/>
                  <a:pt x="510306" y="1085311"/>
                </a:cubicBezTo>
                <a:lnTo>
                  <a:pt x="550070" y="1085311"/>
                </a:lnTo>
                <a:lnTo>
                  <a:pt x="550070" y="1260283"/>
                </a:lnTo>
                <a:cubicBezTo>
                  <a:pt x="592780" y="1251714"/>
                  <a:pt x="630335" y="1243145"/>
                  <a:pt x="668626" y="1234575"/>
                </a:cubicBezTo>
                <a:cubicBezTo>
                  <a:pt x="670836" y="1251714"/>
                  <a:pt x="673045" y="1263272"/>
                  <a:pt x="675990" y="1274632"/>
                </a:cubicBezTo>
                <a:lnTo>
                  <a:pt x="756255" y="1274632"/>
                </a:lnTo>
                <a:lnTo>
                  <a:pt x="756255" y="1352353"/>
                </a:lnTo>
                <a:cubicBezTo>
                  <a:pt x="758459" y="1346585"/>
                  <a:pt x="761397" y="1346573"/>
                  <a:pt x="761409" y="1346573"/>
                </a:cubicBezTo>
                <a:lnTo>
                  <a:pt x="761409" y="1007788"/>
                </a:lnTo>
                <a:cubicBezTo>
                  <a:pt x="770983" y="990650"/>
                  <a:pt x="776137" y="979290"/>
                  <a:pt x="783500" y="964742"/>
                </a:cubicBezTo>
                <a:lnTo>
                  <a:pt x="783500" y="864303"/>
                </a:lnTo>
                <a:lnTo>
                  <a:pt x="927093" y="864303"/>
                </a:lnTo>
                <a:cubicBezTo>
                  <a:pt x="952130" y="875662"/>
                  <a:pt x="939611" y="955974"/>
                  <a:pt x="967594" y="979290"/>
                </a:cubicBezTo>
                <a:lnTo>
                  <a:pt x="967594" y="1237365"/>
                </a:lnTo>
                <a:cubicBezTo>
                  <a:pt x="977166" y="1200298"/>
                  <a:pt x="982322" y="1182761"/>
                  <a:pt x="987476" y="1165622"/>
                </a:cubicBezTo>
                <a:cubicBezTo>
                  <a:pt x="992631" y="1148484"/>
                  <a:pt x="999994" y="1134135"/>
                  <a:pt x="1010304" y="1111018"/>
                </a:cubicBezTo>
                <a:cubicBezTo>
                  <a:pt x="1014721" y="1105438"/>
                  <a:pt x="1027240" y="1096869"/>
                  <a:pt x="1039758" y="1088100"/>
                </a:cubicBezTo>
                <a:lnTo>
                  <a:pt x="1039758" y="1016357"/>
                </a:lnTo>
                <a:lnTo>
                  <a:pt x="1072895" y="1016357"/>
                </a:lnTo>
                <a:cubicBezTo>
                  <a:pt x="1078050" y="1022137"/>
                  <a:pt x="1080259" y="1030706"/>
                  <a:pt x="1085413" y="1039275"/>
                </a:cubicBezTo>
                <a:lnTo>
                  <a:pt x="1085413" y="1076542"/>
                </a:lnTo>
                <a:cubicBezTo>
                  <a:pt x="1103086" y="1091089"/>
                  <a:pt x="1117814" y="1111018"/>
                  <a:pt x="1112659" y="1160042"/>
                </a:cubicBezTo>
                <a:lnTo>
                  <a:pt x="1165678" y="1160042"/>
                </a:lnTo>
                <a:cubicBezTo>
                  <a:pt x="1167888" y="1148484"/>
                  <a:pt x="1167888" y="1139914"/>
                  <a:pt x="1170832" y="1125566"/>
                </a:cubicBezTo>
                <a:cubicBezTo>
                  <a:pt x="1185560" y="1125566"/>
                  <a:pt x="1206179" y="1111018"/>
                  <a:pt x="1218697" y="1128555"/>
                </a:cubicBezTo>
                <a:cubicBezTo>
                  <a:pt x="1233424" y="1154263"/>
                  <a:pt x="1251097" y="1134135"/>
                  <a:pt x="1268770" y="1151274"/>
                </a:cubicBezTo>
                <a:cubicBezTo>
                  <a:pt x="1273925" y="1174192"/>
                  <a:pt x="1281289" y="1205878"/>
                  <a:pt x="1291598" y="1240354"/>
                </a:cubicBezTo>
                <a:cubicBezTo>
                  <a:pt x="1309271" y="1228796"/>
                  <a:pt x="1323999" y="1214647"/>
                  <a:pt x="1338726" y="1203088"/>
                </a:cubicBezTo>
                <a:cubicBezTo>
                  <a:pt x="1341671" y="1205878"/>
                  <a:pt x="1343881" y="1211658"/>
                  <a:pt x="1351981" y="1226006"/>
                </a:cubicBezTo>
                <a:lnTo>
                  <a:pt x="1351981" y="867092"/>
                </a:lnTo>
                <a:cubicBezTo>
                  <a:pt x="1389536" y="861512"/>
                  <a:pt x="1424145" y="855733"/>
                  <a:pt x="1459491" y="846965"/>
                </a:cubicBezTo>
                <a:cubicBezTo>
                  <a:pt x="1462436" y="824047"/>
                  <a:pt x="1462436" y="806908"/>
                  <a:pt x="1464645" y="772232"/>
                </a:cubicBezTo>
                <a:cubicBezTo>
                  <a:pt x="1472009" y="824047"/>
                  <a:pt x="1477164" y="858523"/>
                  <a:pt x="1484527" y="895790"/>
                </a:cubicBezTo>
                <a:lnTo>
                  <a:pt x="1502200" y="895790"/>
                </a:lnTo>
                <a:cubicBezTo>
                  <a:pt x="1507355" y="915719"/>
                  <a:pt x="1512510" y="930066"/>
                  <a:pt x="1517665" y="952984"/>
                </a:cubicBezTo>
                <a:cubicBezTo>
                  <a:pt x="1514719" y="1033496"/>
                  <a:pt x="1519873" y="1122576"/>
                  <a:pt x="1514719" y="1214647"/>
                </a:cubicBezTo>
                <a:cubicBezTo>
                  <a:pt x="1517665" y="1214647"/>
                  <a:pt x="1525028" y="1220227"/>
                  <a:pt x="1532392" y="1214647"/>
                </a:cubicBezTo>
                <a:cubicBezTo>
                  <a:pt x="1575102" y="1179971"/>
                  <a:pt x="1610447" y="1205878"/>
                  <a:pt x="1645793" y="1254703"/>
                </a:cubicBezTo>
                <a:lnTo>
                  <a:pt x="1645793" y="1148484"/>
                </a:lnTo>
                <a:cubicBezTo>
                  <a:pt x="1655366" y="1131345"/>
                  <a:pt x="1665675" y="1114007"/>
                  <a:pt x="1675984" y="1096869"/>
                </a:cubicBezTo>
                <a:cubicBezTo>
                  <a:pt x="1673039" y="1073751"/>
                  <a:pt x="1670830" y="1053624"/>
                  <a:pt x="1665675" y="1030706"/>
                </a:cubicBezTo>
                <a:cubicBezTo>
                  <a:pt x="1673039" y="996429"/>
                  <a:pt x="1675984" y="999219"/>
                  <a:pt x="1690712" y="964742"/>
                </a:cubicBezTo>
                <a:cubicBezTo>
                  <a:pt x="1703230" y="941626"/>
                  <a:pt x="1713539" y="910139"/>
                  <a:pt x="1726058" y="878651"/>
                </a:cubicBezTo>
                <a:cubicBezTo>
                  <a:pt x="1731213" y="904359"/>
                  <a:pt x="1733421" y="930066"/>
                  <a:pt x="1740785" y="950195"/>
                </a:cubicBezTo>
                <a:cubicBezTo>
                  <a:pt x="1748886" y="970522"/>
                  <a:pt x="1758458" y="984870"/>
                  <a:pt x="1761403" y="990650"/>
                </a:cubicBezTo>
                <a:cubicBezTo>
                  <a:pt x="1768768" y="1042264"/>
                  <a:pt x="1770977" y="1079331"/>
                  <a:pt x="1776131" y="1125566"/>
                </a:cubicBezTo>
                <a:cubicBezTo>
                  <a:pt x="1783495" y="1125566"/>
                  <a:pt x="1793804" y="1122576"/>
                  <a:pt x="1801167" y="1125566"/>
                </a:cubicBezTo>
                <a:cubicBezTo>
                  <a:pt x="1808532" y="1128555"/>
                  <a:pt x="1813686" y="1142705"/>
                  <a:pt x="1821786" y="1151274"/>
                </a:cubicBezTo>
                <a:lnTo>
                  <a:pt x="1821786" y="1306318"/>
                </a:lnTo>
                <a:cubicBezTo>
                  <a:pt x="1823995" y="1309506"/>
                  <a:pt x="1826205" y="1309506"/>
                  <a:pt x="1826205" y="1312297"/>
                </a:cubicBezTo>
                <a:cubicBezTo>
                  <a:pt x="1829149" y="1294959"/>
                  <a:pt x="1829149" y="1280410"/>
                  <a:pt x="1831359" y="1260283"/>
                </a:cubicBezTo>
                <a:cubicBezTo>
                  <a:pt x="1856396" y="1243145"/>
                  <a:pt x="1877015" y="1277621"/>
                  <a:pt x="1896897" y="1286190"/>
                </a:cubicBezTo>
                <a:cubicBezTo>
                  <a:pt x="1924142" y="1263272"/>
                  <a:pt x="1954333" y="1277621"/>
                  <a:pt x="1982316" y="1274632"/>
                </a:cubicBezTo>
                <a:lnTo>
                  <a:pt x="2069944" y="1274632"/>
                </a:lnTo>
                <a:cubicBezTo>
                  <a:pt x="2069944" y="1251714"/>
                  <a:pt x="2069944" y="1226006"/>
                  <a:pt x="2067735" y="1203088"/>
                </a:cubicBezTo>
                <a:cubicBezTo>
                  <a:pt x="2062580" y="1160042"/>
                  <a:pt x="2078044" y="1122576"/>
                  <a:pt x="2078044" y="1079331"/>
                </a:cubicBezTo>
                <a:cubicBezTo>
                  <a:pt x="2080253" y="1042264"/>
                  <a:pt x="2069944" y="999219"/>
                  <a:pt x="2087617" y="964742"/>
                </a:cubicBezTo>
                <a:cubicBezTo>
                  <a:pt x="2090563" y="958964"/>
                  <a:pt x="2087617" y="941626"/>
                  <a:pt x="2087617" y="927277"/>
                </a:cubicBezTo>
                <a:cubicBezTo>
                  <a:pt x="2087617" y="892999"/>
                  <a:pt x="2087617" y="858523"/>
                  <a:pt x="2094980" y="821057"/>
                </a:cubicBezTo>
                <a:cubicBezTo>
                  <a:pt x="2097206" y="813227"/>
                  <a:pt x="2097875" y="804283"/>
                  <a:pt x="2097910" y="794770"/>
                </a:cubicBezTo>
                <a:lnTo>
                  <a:pt x="2248991" y="794770"/>
                </a:lnTo>
                <a:cubicBezTo>
                  <a:pt x="2249727" y="827018"/>
                  <a:pt x="2248988" y="858623"/>
                  <a:pt x="2253301" y="887221"/>
                </a:cubicBezTo>
                <a:cubicBezTo>
                  <a:pt x="2263610" y="944415"/>
                  <a:pt x="2256247" y="1004998"/>
                  <a:pt x="2263610" y="1059403"/>
                </a:cubicBezTo>
                <a:cubicBezTo>
                  <a:pt x="2270974" y="1116798"/>
                  <a:pt x="2265819" y="1174192"/>
                  <a:pt x="2273919" y="1228796"/>
                </a:cubicBezTo>
                <a:cubicBezTo>
                  <a:pt x="2279074" y="1280410"/>
                  <a:pt x="2279074" y="1329435"/>
                  <a:pt x="2281283" y="1383840"/>
                </a:cubicBezTo>
                <a:lnTo>
                  <a:pt x="2326201" y="1383840"/>
                </a:lnTo>
                <a:lnTo>
                  <a:pt x="2326201" y="824047"/>
                </a:lnTo>
                <a:cubicBezTo>
                  <a:pt x="2336511" y="815477"/>
                  <a:pt x="2346820" y="806908"/>
                  <a:pt x="2354183" y="806908"/>
                </a:cubicBezTo>
                <a:cubicBezTo>
                  <a:pt x="2424139" y="803919"/>
                  <a:pt x="2492622" y="806908"/>
                  <a:pt x="2560368" y="806908"/>
                </a:cubicBezTo>
                <a:cubicBezTo>
                  <a:pt x="2564787" y="812488"/>
                  <a:pt x="2567731" y="821057"/>
                  <a:pt x="2572887" y="829826"/>
                </a:cubicBezTo>
                <a:lnTo>
                  <a:pt x="2572887" y="1251714"/>
                </a:lnTo>
                <a:cubicBezTo>
                  <a:pt x="2600132" y="1263272"/>
                  <a:pt x="2622960" y="1257493"/>
                  <a:pt x="2642841" y="1220227"/>
                </a:cubicBezTo>
                <a:lnTo>
                  <a:pt x="2745934" y="1220227"/>
                </a:lnTo>
                <a:cubicBezTo>
                  <a:pt x="2748880" y="1197309"/>
                  <a:pt x="2748880" y="1174192"/>
                  <a:pt x="2751089" y="1145694"/>
                </a:cubicBezTo>
                <a:lnTo>
                  <a:pt x="2811471" y="1145694"/>
                </a:lnTo>
                <a:lnTo>
                  <a:pt x="2811471" y="1033496"/>
                </a:lnTo>
                <a:lnTo>
                  <a:pt x="2884372" y="1033496"/>
                </a:lnTo>
                <a:cubicBezTo>
                  <a:pt x="2886581" y="1022137"/>
                  <a:pt x="2886581" y="1013568"/>
                  <a:pt x="2889526" y="1002009"/>
                </a:cubicBezTo>
                <a:cubicBezTo>
                  <a:pt x="2906463" y="990650"/>
                  <a:pt x="2927081" y="982080"/>
                  <a:pt x="2952119" y="970522"/>
                </a:cubicBezTo>
                <a:cubicBezTo>
                  <a:pt x="2952119" y="824047"/>
                  <a:pt x="2954327" y="677572"/>
                  <a:pt x="2952119" y="531296"/>
                </a:cubicBezTo>
                <a:cubicBezTo>
                  <a:pt x="2946963" y="393191"/>
                  <a:pt x="2959482" y="255285"/>
                  <a:pt x="2962427" y="114590"/>
                </a:cubicBezTo>
                <a:lnTo>
                  <a:pt x="3009556" y="114590"/>
                </a:lnTo>
                <a:cubicBezTo>
                  <a:pt x="3014710" y="100440"/>
                  <a:pt x="3019865" y="91871"/>
                  <a:pt x="3025019" y="77523"/>
                </a:cubicBezTo>
                <a:close/>
              </a:path>
            </a:pathLst>
          </a:custGeom>
          <a:solidFill>
            <a:schemeClr val="bg1"/>
          </a:solidFill>
          <a:ln>
            <a:noFill/>
          </a:ln>
        </p:spPr>
        <p:txBody>
          <a:bodyPr vert="horz" wrap="square" lIns="93260" tIns="46630" rIns="93260" bIns="4663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597">
              <a:defRPr/>
            </a:pPr>
            <a:endParaRPr lang="en-US" sz="1836" dirty="0">
              <a:solidFill>
                <a:srgbClr val="000000"/>
              </a:solidFill>
              <a:latin typeface="Segoe UI"/>
            </a:endParaRPr>
          </a:p>
        </p:txBody>
      </p:sp>
      <p:grpSp>
        <p:nvGrpSpPr>
          <p:cNvPr id="26" name="Group 25"/>
          <p:cNvGrpSpPr>
            <a:grpSpLocks noChangeAspect="1"/>
          </p:cNvGrpSpPr>
          <p:nvPr/>
        </p:nvGrpSpPr>
        <p:grpSpPr bwMode="auto">
          <a:xfrm rot="597610">
            <a:off x="8260354" y="5227752"/>
            <a:ext cx="403140" cy="780395"/>
            <a:chOff x="1370" y="340"/>
            <a:chExt cx="888" cy="1719"/>
          </a:xfrm>
        </p:grpSpPr>
        <p:sp>
          <p:nvSpPr>
            <p:cNvPr id="27" name="AutoShape 7"/>
            <p:cNvSpPr>
              <a:spLocks noChangeAspect="1" noChangeArrowheads="1" noTextEdit="1"/>
            </p:cNvSpPr>
            <p:nvPr/>
          </p:nvSpPr>
          <p:spPr bwMode="auto">
            <a:xfrm>
              <a:off x="1370" y="342"/>
              <a:ext cx="886" cy="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solidFill>
                  <a:srgbClr val="000000"/>
                </a:solidFill>
                <a:latin typeface="Segoe UI"/>
              </a:endParaRPr>
            </a:p>
          </p:txBody>
        </p:sp>
        <p:sp>
          <p:nvSpPr>
            <p:cNvPr id="28" name="Freeform 27"/>
            <p:cNvSpPr>
              <a:spLocks noEditPoints="1"/>
            </p:cNvSpPr>
            <p:nvPr/>
          </p:nvSpPr>
          <p:spPr bwMode="auto">
            <a:xfrm>
              <a:off x="1372" y="340"/>
              <a:ext cx="886" cy="1719"/>
            </a:xfrm>
            <a:custGeom>
              <a:avLst/>
              <a:gdLst>
                <a:gd name="T0" fmla="*/ 261 w 375"/>
                <a:gd name="T1" fmla="*/ 0 h 728"/>
                <a:gd name="T2" fmla="*/ 114 w 375"/>
                <a:gd name="T3" fmla="*/ 0 h 728"/>
                <a:gd name="T4" fmla="*/ 0 w 375"/>
                <a:gd name="T5" fmla="*/ 67 h 728"/>
                <a:gd name="T6" fmla="*/ 0 w 375"/>
                <a:gd name="T7" fmla="*/ 659 h 728"/>
                <a:gd name="T8" fmla="*/ 113 w 375"/>
                <a:gd name="T9" fmla="*/ 728 h 728"/>
                <a:gd name="T10" fmla="*/ 261 w 375"/>
                <a:gd name="T11" fmla="*/ 728 h 728"/>
                <a:gd name="T12" fmla="*/ 375 w 375"/>
                <a:gd name="T13" fmla="*/ 659 h 728"/>
                <a:gd name="T14" fmla="*/ 375 w 375"/>
                <a:gd name="T15" fmla="*/ 67 h 728"/>
                <a:gd name="T16" fmla="*/ 261 w 375"/>
                <a:gd name="T17" fmla="*/ 0 h 728"/>
                <a:gd name="T18" fmla="*/ 94 w 375"/>
                <a:gd name="T19" fmla="*/ 688 h 728"/>
                <a:gd name="T20" fmla="*/ 75 w 375"/>
                <a:gd name="T21" fmla="*/ 688 h 728"/>
                <a:gd name="T22" fmla="*/ 83 w 375"/>
                <a:gd name="T23" fmla="*/ 696 h 728"/>
                <a:gd name="T24" fmla="*/ 76 w 375"/>
                <a:gd name="T25" fmla="*/ 696 h 728"/>
                <a:gd name="T26" fmla="*/ 65 w 375"/>
                <a:gd name="T27" fmla="*/ 685 h 728"/>
                <a:gd name="T28" fmla="*/ 76 w 375"/>
                <a:gd name="T29" fmla="*/ 675 h 728"/>
                <a:gd name="T30" fmla="*/ 83 w 375"/>
                <a:gd name="T31" fmla="*/ 675 h 728"/>
                <a:gd name="T32" fmla="*/ 75 w 375"/>
                <a:gd name="T33" fmla="*/ 683 h 728"/>
                <a:gd name="T34" fmla="*/ 94 w 375"/>
                <a:gd name="T35" fmla="*/ 683 h 728"/>
                <a:gd name="T36" fmla="*/ 94 w 375"/>
                <a:gd name="T37" fmla="*/ 688 h 728"/>
                <a:gd name="T38" fmla="*/ 185 w 375"/>
                <a:gd name="T39" fmla="*/ 699 h 728"/>
                <a:gd name="T40" fmla="*/ 172 w 375"/>
                <a:gd name="T41" fmla="*/ 697 h 728"/>
                <a:gd name="T42" fmla="*/ 172 w 375"/>
                <a:gd name="T43" fmla="*/ 687 h 728"/>
                <a:gd name="T44" fmla="*/ 185 w 375"/>
                <a:gd name="T45" fmla="*/ 687 h 728"/>
                <a:gd name="T46" fmla="*/ 185 w 375"/>
                <a:gd name="T47" fmla="*/ 699 h 728"/>
                <a:gd name="T48" fmla="*/ 185 w 375"/>
                <a:gd name="T49" fmla="*/ 686 h 728"/>
                <a:gd name="T50" fmla="*/ 172 w 375"/>
                <a:gd name="T51" fmla="*/ 686 h 728"/>
                <a:gd name="T52" fmla="*/ 172 w 375"/>
                <a:gd name="T53" fmla="*/ 675 h 728"/>
                <a:gd name="T54" fmla="*/ 185 w 375"/>
                <a:gd name="T55" fmla="*/ 673 h 728"/>
                <a:gd name="T56" fmla="*/ 185 w 375"/>
                <a:gd name="T57" fmla="*/ 686 h 728"/>
                <a:gd name="T58" fmla="*/ 203 w 375"/>
                <a:gd name="T59" fmla="*/ 702 h 728"/>
                <a:gd name="T60" fmla="*/ 186 w 375"/>
                <a:gd name="T61" fmla="*/ 699 h 728"/>
                <a:gd name="T62" fmla="*/ 186 w 375"/>
                <a:gd name="T63" fmla="*/ 687 h 728"/>
                <a:gd name="T64" fmla="*/ 203 w 375"/>
                <a:gd name="T65" fmla="*/ 687 h 728"/>
                <a:gd name="T66" fmla="*/ 203 w 375"/>
                <a:gd name="T67" fmla="*/ 702 h 728"/>
                <a:gd name="T68" fmla="*/ 203 w 375"/>
                <a:gd name="T69" fmla="*/ 686 h 728"/>
                <a:gd name="T70" fmla="*/ 186 w 375"/>
                <a:gd name="T71" fmla="*/ 686 h 728"/>
                <a:gd name="T72" fmla="*/ 186 w 375"/>
                <a:gd name="T73" fmla="*/ 673 h 728"/>
                <a:gd name="T74" fmla="*/ 203 w 375"/>
                <a:gd name="T75" fmla="*/ 671 h 728"/>
                <a:gd name="T76" fmla="*/ 203 w 375"/>
                <a:gd name="T77" fmla="*/ 686 h 728"/>
                <a:gd name="T78" fmla="*/ 305 w 375"/>
                <a:gd name="T79" fmla="*/ 685 h 728"/>
                <a:gd name="T80" fmla="*/ 296 w 375"/>
                <a:gd name="T81" fmla="*/ 692 h 728"/>
                <a:gd name="T82" fmla="*/ 293 w 375"/>
                <a:gd name="T83" fmla="*/ 692 h 728"/>
                <a:gd name="T84" fmla="*/ 291 w 375"/>
                <a:gd name="T85" fmla="*/ 691 h 728"/>
                <a:gd name="T86" fmla="*/ 284 w 375"/>
                <a:gd name="T87" fmla="*/ 698 h 728"/>
                <a:gd name="T88" fmla="*/ 282 w 375"/>
                <a:gd name="T89" fmla="*/ 698 h 728"/>
                <a:gd name="T90" fmla="*/ 280 w 375"/>
                <a:gd name="T91" fmla="*/ 698 h 728"/>
                <a:gd name="T92" fmla="*/ 280 w 375"/>
                <a:gd name="T93" fmla="*/ 695 h 728"/>
                <a:gd name="T94" fmla="*/ 288 w 375"/>
                <a:gd name="T95" fmla="*/ 687 h 728"/>
                <a:gd name="T96" fmla="*/ 286 w 375"/>
                <a:gd name="T97" fmla="*/ 680 h 728"/>
                <a:gd name="T98" fmla="*/ 296 w 375"/>
                <a:gd name="T99" fmla="*/ 673 h 728"/>
                <a:gd name="T100" fmla="*/ 298 w 375"/>
                <a:gd name="T101" fmla="*/ 673 h 728"/>
                <a:gd name="T102" fmla="*/ 304 w 375"/>
                <a:gd name="T103" fmla="*/ 677 h 728"/>
                <a:gd name="T104" fmla="*/ 305 w 375"/>
                <a:gd name="T105" fmla="*/ 685 h 728"/>
                <a:gd name="T106" fmla="*/ 355 w 375"/>
                <a:gd name="T107" fmla="*/ 609 h 728"/>
                <a:gd name="T108" fmla="*/ 311 w 375"/>
                <a:gd name="T109" fmla="*/ 652 h 728"/>
                <a:gd name="T110" fmla="*/ 63 w 375"/>
                <a:gd name="T111" fmla="*/ 652 h 728"/>
                <a:gd name="T112" fmla="*/ 19 w 375"/>
                <a:gd name="T113" fmla="*/ 609 h 728"/>
                <a:gd name="T114" fmla="*/ 19 w 375"/>
                <a:gd name="T115" fmla="*/ 128 h 728"/>
                <a:gd name="T116" fmla="*/ 63 w 375"/>
                <a:gd name="T117" fmla="*/ 85 h 728"/>
                <a:gd name="T118" fmla="*/ 311 w 375"/>
                <a:gd name="T119" fmla="*/ 85 h 728"/>
                <a:gd name="T120" fmla="*/ 355 w 375"/>
                <a:gd name="T121" fmla="*/ 128 h 728"/>
                <a:gd name="T122" fmla="*/ 355 w 375"/>
                <a:gd name="T123" fmla="*/ 609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5" h="728">
                  <a:moveTo>
                    <a:pt x="261" y="0"/>
                  </a:moveTo>
                  <a:cubicBezTo>
                    <a:pt x="261" y="0"/>
                    <a:pt x="261" y="0"/>
                    <a:pt x="114" y="0"/>
                  </a:cubicBezTo>
                  <a:cubicBezTo>
                    <a:pt x="3" y="0"/>
                    <a:pt x="0" y="36"/>
                    <a:pt x="0" y="67"/>
                  </a:cubicBezTo>
                  <a:cubicBezTo>
                    <a:pt x="0" y="639"/>
                    <a:pt x="0" y="615"/>
                    <a:pt x="0" y="659"/>
                  </a:cubicBezTo>
                  <a:cubicBezTo>
                    <a:pt x="0" y="709"/>
                    <a:pt x="23" y="728"/>
                    <a:pt x="113" y="728"/>
                  </a:cubicBezTo>
                  <a:cubicBezTo>
                    <a:pt x="113" y="728"/>
                    <a:pt x="113" y="728"/>
                    <a:pt x="261" y="728"/>
                  </a:cubicBezTo>
                  <a:cubicBezTo>
                    <a:pt x="351" y="724"/>
                    <a:pt x="375" y="711"/>
                    <a:pt x="375" y="659"/>
                  </a:cubicBezTo>
                  <a:cubicBezTo>
                    <a:pt x="375" y="659"/>
                    <a:pt x="375" y="659"/>
                    <a:pt x="375" y="67"/>
                  </a:cubicBezTo>
                  <a:cubicBezTo>
                    <a:pt x="375" y="21"/>
                    <a:pt x="350" y="0"/>
                    <a:pt x="261" y="0"/>
                  </a:cubicBezTo>
                  <a:close/>
                  <a:moveTo>
                    <a:pt x="94" y="688"/>
                  </a:moveTo>
                  <a:cubicBezTo>
                    <a:pt x="75" y="688"/>
                    <a:pt x="75" y="688"/>
                    <a:pt x="75" y="688"/>
                  </a:cubicBezTo>
                  <a:cubicBezTo>
                    <a:pt x="83" y="696"/>
                    <a:pt x="83" y="696"/>
                    <a:pt x="83" y="696"/>
                  </a:cubicBezTo>
                  <a:cubicBezTo>
                    <a:pt x="76" y="696"/>
                    <a:pt x="76" y="696"/>
                    <a:pt x="76" y="696"/>
                  </a:cubicBezTo>
                  <a:cubicBezTo>
                    <a:pt x="65" y="685"/>
                    <a:pt x="65" y="685"/>
                    <a:pt x="65" y="685"/>
                  </a:cubicBezTo>
                  <a:cubicBezTo>
                    <a:pt x="76" y="675"/>
                    <a:pt x="76" y="675"/>
                    <a:pt x="76" y="675"/>
                  </a:cubicBezTo>
                  <a:cubicBezTo>
                    <a:pt x="83" y="675"/>
                    <a:pt x="83" y="675"/>
                    <a:pt x="83" y="675"/>
                  </a:cubicBezTo>
                  <a:cubicBezTo>
                    <a:pt x="75" y="683"/>
                    <a:pt x="75" y="683"/>
                    <a:pt x="75" y="683"/>
                  </a:cubicBezTo>
                  <a:cubicBezTo>
                    <a:pt x="94" y="683"/>
                    <a:pt x="94" y="683"/>
                    <a:pt x="94" y="683"/>
                  </a:cubicBezTo>
                  <a:lnTo>
                    <a:pt x="94" y="688"/>
                  </a:lnTo>
                  <a:close/>
                  <a:moveTo>
                    <a:pt x="185" y="699"/>
                  </a:moveTo>
                  <a:cubicBezTo>
                    <a:pt x="172" y="697"/>
                    <a:pt x="172" y="697"/>
                    <a:pt x="172" y="697"/>
                  </a:cubicBezTo>
                  <a:cubicBezTo>
                    <a:pt x="172" y="687"/>
                    <a:pt x="172" y="687"/>
                    <a:pt x="172" y="687"/>
                  </a:cubicBezTo>
                  <a:cubicBezTo>
                    <a:pt x="185" y="687"/>
                    <a:pt x="185" y="687"/>
                    <a:pt x="185" y="687"/>
                  </a:cubicBezTo>
                  <a:lnTo>
                    <a:pt x="185" y="699"/>
                  </a:lnTo>
                  <a:close/>
                  <a:moveTo>
                    <a:pt x="185" y="686"/>
                  </a:moveTo>
                  <a:cubicBezTo>
                    <a:pt x="172" y="686"/>
                    <a:pt x="172" y="686"/>
                    <a:pt x="172" y="686"/>
                  </a:cubicBezTo>
                  <a:cubicBezTo>
                    <a:pt x="172" y="675"/>
                    <a:pt x="172" y="675"/>
                    <a:pt x="172" y="675"/>
                  </a:cubicBezTo>
                  <a:cubicBezTo>
                    <a:pt x="185" y="673"/>
                    <a:pt x="185" y="673"/>
                    <a:pt x="185" y="673"/>
                  </a:cubicBezTo>
                  <a:lnTo>
                    <a:pt x="185" y="686"/>
                  </a:lnTo>
                  <a:close/>
                  <a:moveTo>
                    <a:pt x="203" y="702"/>
                  </a:moveTo>
                  <a:cubicBezTo>
                    <a:pt x="186" y="699"/>
                    <a:pt x="186" y="699"/>
                    <a:pt x="186" y="699"/>
                  </a:cubicBezTo>
                  <a:cubicBezTo>
                    <a:pt x="186" y="687"/>
                    <a:pt x="186" y="687"/>
                    <a:pt x="186" y="687"/>
                  </a:cubicBezTo>
                  <a:cubicBezTo>
                    <a:pt x="203" y="687"/>
                    <a:pt x="203" y="687"/>
                    <a:pt x="203" y="687"/>
                  </a:cubicBezTo>
                  <a:lnTo>
                    <a:pt x="203" y="702"/>
                  </a:lnTo>
                  <a:close/>
                  <a:moveTo>
                    <a:pt x="203" y="686"/>
                  </a:moveTo>
                  <a:cubicBezTo>
                    <a:pt x="186" y="686"/>
                    <a:pt x="186" y="686"/>
                    <a:pt x="186" y="686"/>
                  </a:cubicBezTo>
                  <a:cubicBezTo>
                    <a:pt x="186" y="673"/>
                    <a:pt x="186" y="673"/>
                    <a:pt x="186" y="673"/>
                  </a:cubicBezTo>
                  <a:cubicBezTo>
                    <a:pt x="203" y="671"/>
                    <a:pt x="203" y="671"/>
                    <a:pt x="203" y="671"/>
                  </a:cubicBezTo>
                  <a:lnTo>
                    <a:pt x="203" y="686"/>
                  </a:lnTo>
                  <a:close/>
                  <a:moveTo>
                    <a:pt x="305" y="685"/>
                  </a:moveTo>
                  <a:cubicBezTo>
                    <a:pt x="304" y="689"/>
                    <a:pt x="300" y="692"/>
                    <a:pt x="296" y="692"/>
                  </a:cubicBezTo>
                  <a:cubicBezTo>
                    <a:pt x="295" y="692"/>
                    <a:pt x="294" y="692"/>
                    <a:pt x="293" y="692"/>
                  </a:cubicBezTo>
                  <a:cubicBezTo>
                    <a:pt x="293" y="691"/>
                    <a:pt x="292" y="691"/>
                    <a:pt x="291" y="691"/>
                  </a:cubicBezTo>
                  <a:cubicBezTo>
                    <a:pt x="291" y="691"/>
                    <a:pt x="291" y="691"/>
                    <a:pt x="284" y="698"/>
                  </a:cubicBezTo>
                  <a:cubicBezTo>
                    <a:pt x="283" y="698"/>
                    <a:pt x="283" y="698"/>
                    <a:pt x="282" y="698"/>
                  </a:cubicBezTo>
                  <a:cubicBezTo>
                    <a:pt x="281" y="698"/>
                    <a:pt x="281" y="698"/>
                    <a:pt x="280" y="698"/>
                  </a:cubicBezTo>
                  <a:cubicBezTo>
                    <a:pt x="279" y="697"/>
                    <a:pt x="279" y="695"/>
                    <a:pt x="280" y="695"/>
                  </a:cubicBezTo>
                  <a:cubicBezTo>
                    <a:pt x="280" y="695"/>
                    <a:pt x="280" y="695"/>
                    <a:pt x="288" y="687"/>
                  </a:cubicBezTo>
                  <a:cubicBezTo>
                    <a:pt x="286" y="685"/>
                    <a:pt x="286" y="682"/>
                    <a:pt x="286" y="680"/>
                  </a:cubicBezTo>
                  <a:cubicBezTo>
                    <a:pt x="288" y="676"/>
                    <a:pt x="291" y="673"/>
                    <a:pt x="296" y="673"/>
                  </a:cubicBezTo>
                  <a:cubicBezTo>
                    <a:pt x="297" y="673"/>
                    <a:pt x="297" y="673"/>
                    <a:pt x="298" y="673"/>
                  </a:cubicBezTo>
                  <a:cubicBezTo>
                    <a:pt x="301" y="673"/>
                    <a:pt x="303" y="675"/>
                    <a:pt x="304" y="677"/>
                  </a:cubicBezTo>
                  <a:cubicBezTo>
                    <a:pt x="305" y="680"/>
                    <a:pt x="306" y="682"/>
                    <a:pt x="305" y="685"/>
                  </a:cubicBezTo>
                  <a:close/>
                  <a:moveTo>
                    <a:pt x="355" y="609"/>
                  </a:moveTo>
                  <a:cubicBezTo>
                    <a:pt x="355" y="632"/>
                    <a:pt x="335" y="652"/>
                    <a:pt x="311" y="652"/>
                  </a:cubicBezTo>
                  <a:cubicBezTo>
                    <a:pt x="311" y="652"/>
                    <a:pt x="311" y="652"/>
                    <a:pt x="63" y="652"/>
                  </a:cubicBezTo>
                  <a:cubicBezTo>
                    <a:pt x="39" y="652"/>
                    <a:pt x="19" y="632"/>
                    <a:pt x="19" y="609"/>
                  </a:cubicBezTo>
                  <a:cubicBezTo>
                    <a:pt x="19" y="609"/>
                    <a:pt x="19" y="609"/>
                    <a:pt x="19" y="128"/>
                  </a:cubicBezTo>
                  <a:cubicBezTo>
                    <a:pt x="19" y="103"/>
                    <a:pt x="39" y="85"/>
                    <a:pt x="63" y="85"/>
                  </a:cubicBezTo>
                  <a:cubicBezTo>
                    <a:pt x="63" y="85"/>
                    <a:pt x="63" y="85"/>
                    <a:pt x="311" y="85"/>
                  </a:cubicBezTo>
                  <a:cubicBezTo>
                    <a:pt x="335" y="85"/>
                    <a:pt x="355" y="103"/>
                    <a:pt x="355" y="128"/>
                  </a:cubicBezTo>
                  <a:lnTo>
                    <a:pt x="355" y="6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solidFill>
                  <a:srgbClr val="000000"/>
                </a:solidFill>
                <a:latin typeface="Segoe UI"/>
              </a:endParaRPr>
            </a:p>
          </p:txBody>
        </p:sp>
        <p:sp>
          <p:nvSpPr>
            <p:cNvPr id="31" name="Freeform 30"/>
            <p:cNvSpPr>
              <a:spLocks/>
            </p:cNvSpPr>
            <p:nvPr/>
          </p:nvSpPr>
          <p:spPr bwMode="auto">
            <a:xfrm>
              <a:off x="2052" y="1937"/>
              <a:ext cx="35" cy="30"/>
            </a:xfrm>
            <a:custGeom>
              <a:avLst/>
              <a:gdLst>
                <a:gd name="T0" fmla="*/ 9 w 15"/>
                <a:gd name="T1" fmla="*/ 0 h 13"/>
                <a:gd name="T2" fmla="*/ 8 w 15"/>
                <a:gd name="T3" fmla="*/ 0 h 13"/>
                <a:gd name="T4" fmla="*/ 2 w 15"/>
                <a:gd name="T5" fmla="*/ 5 h 13"/>
                <a:gd name="T6" fmla="*/ 6 w 15"/>
                <a:gd name="T7" fmla="*/ 13 h 13"/>
                <a:gd name="T8" fmla="*/ 8 w 15"/>
                <a:gd name="T9" fmla="*/ 13 h 13"/>
                <a:gd name="T10" fmla="*/ 14 w 15"/>
                <a:gd name="T11" fmla="*/ 8 h 13"/>
                <a:gd name="T12" fmla="*/ 14 w 15"/>
                <a:gd name="T13" fmla="*/ 3 h 13"/>
                <a:gd name="T14" fmla="*/ 9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9" y="0"/>
                  </a:moveTo>
                  <a:cubicBezTo>
                    <a:pt x="9" y="0"/>
                    <a:pt x="9" y="0"/>
                    <a:pt x="8" y="0"/>
                  </a:cubicBezTo>
                  <a:cubicBezTo>
                    <a:pt x="5" y="0"/>
                    <a:pt x="2" y="2"/>
                    <a:pt x="2" y="5"/>
                  </a:cubicBezTo>
                  <a:cubicBezTo>
                    <a:pt x="0" y="8"/>
                    <a:pt x="3" y="12"/>
                    <a:pt x="6" y="13"/>
                  </a:cubicBezTo>
                  <a:cubicBezTo>
                    <a:pt x="7" y="13"/>
                    <a:pt x="7" y="13"/>
                    <a:pt x="8" y="13"/>
                  </a:cubicBezTo>
                  <a:cubicBezTo>
                    <a:pt x="11" y="13"/>
                    <a:pt x="14" y="11"/>
                    <a:pt x="14" y="8"/>
                  </a:cubicBezTo>
                  <a:cubicBezTo>
                    <a:pt x="15" y="6"/>
                    <a:pt x="14" y="4"/>
                    <a:pt x="14" y="3"/>
                  </a:cubicBezTo>
                  <a:cubicBezTo>
                    <a:pt x="13" y="1"/>
                    <a:pt x="11" y="0"/>
                    <a:pt x="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solidFill>
                  <a:srgbClr val="000000"/>
                </a:solidFill>
                <a:latin typeface="Segoe UI"/>
              </a:endParaRPr>
            </a:p>
          </p:txBody>
        </p:sp>
      </p:grpSp>
      <p:sp>
        <p:nvSpPr>
          <p:cNvPr id="32" name="Freeform 31"/>
          <p:cNvSpPr>
            <a:spLocks noEditPoints="1"/>
          </p:cNvSpPr>
          <p:nvPr/>
        </p:nvSpPr>
        <p:spPr bwMode="auto">
          <a:xfrm rot="20831367">
            <a:off x="8903778" y="4820555"/>
            <a:ext cx="882592" cy="1091209"/>
          </a:xfrm>
          <a:custGeom>
            <a:avLst/>
            <a:gdLst>
              <a:gd name="T0" fmla="*/ 762 w 983"/>
              <a:gd name="T1" fmla="*/ 1106 h 1216"/>
              <a:gd name="T2" fmla="*/ 762 w 983"/>
              <a:gd name="T3" fmla="*/ 1106 h 1216"/>
              <a:gd name="T4" fmla="*/ 762 w 983"/>
              <a:gd name="T5" fmla="*/ 583 h 1216"/>
              <a:gd name="T6" fmla="*/ 841 w 983"/>
              <a:gd name="T7" fmla="*/ 514 h 1216"/>
              <a:gd name="T8" fmla="*/ 841 w 983"/>
              <a:gd name="T9" fmla="*/ 1185 h 1216"/>
              <a:gd name="T10" fmla="*/ 811 w 983"/>
              <a:gd name="T11" fmla="*/ 1216 h 1216"/>
              <a:gd name="T12" fmla="*/ 31 w 983"/>
              <a:gd name="T13" fmla="*/ 1216 h 1216"/>
              <a:gd name="T14" fmla="*/ 0 w 983"/>
              <a:gd name="T15" fmla="*/ 1185 h 1216"/>
              <a:gd name="T16" fmla="*/ 0 w 983"/>
              <a:gd name="T17" fmla="*/ 33 h 1216"/>
              <a:gd name="T18" fmla="*/ 31 w 983"/>
              <a:gd name="T19" fmla="*/ 0 h 1216"/>
              <a:gd name="T20" fmla="*/ 811 w 983"/>
              <a:gd name="T21" fmla="*/ 0 h 1216"/>
              <a:gd name="T22" fmla="*/ 841 w 983"/>
              <a:gd name="T23" fmla="*/ 33 h 1216"/>
              <a:gd name="T24" fmla="*/ 841 w 983"/>
              <a:gd name="T25" fmla="*/ 258 h 1216"/>
              <a:gd name="T26" fmla="*/ 762 w 983"/>
              <a:gd name="T27" fmla="*/ 328 h 1216"/>
              <a:gd name="T28" fmla="*/ 762 w 983"/>
              <a:gd name="T29" fmla="*/ 109 h 1216"/>
              <a:gd name="T30" fmla="*/ 738 w 983"/>
              <a:gd name="T31" fmla="*/ 85 h 1216"/>
              <a:gd name="T32" fmla="*/ 104 w 983"/>
              <a:gd name="T33" fmla="*/ 85 h 1216"/>
              <a:gd name="T34" fmla="*/ 80 w 983"/>
              <a:gd name="T35" fmla="*/ 109 h 1216"/>
              <a:gd name="T36" fmla="*/ 80 w 983"/>
              <a:gd name="T37" fmla="*/ 1106 h 1216"/>
              <a:gd name="T38" fmla="*/ 104 w 983"/>
              <a:gd name="T39" fmla="*/ 1134 h 1216"/>
              <a:gd name="T40" fmla="*/ 738 w 983"/>
              <a:gd name="T41" fmla="*/ 1134 h 1216"/>
              <a:gd name="T42" fmla="*/ 762 w 983"/>
              <a:gd name="T43" fmla="*/ 1106 h 1216"/>
              <a:gd name="T44" fmla="*/ 493 w 983"/>
              <a:gd name="T45" fmla="*/ 626 h 1216"/>
              <a:gd name="T46" fmla="*/ 493 w 983"/>
              <a:gd name="T47" fmla="*/ 626 h 1216"/>
              <a:gd name="T48" fmla="*/ 456 w 983"/>
              <a:gd name="T49" fmla="*/ 696 h 1216"/>
              <a:gd name="T50" fmla="*/ 539 w 983"/>
              <a:gd name="T51" fmla="*/ 669 h 1216"/>
              <a:gd name="T52" fmla="*/ 977 w 983"/>
              <a:gd name="T53" fmla="*/ 288 h 1216"/>
              <a:gd name="T54" fmla="*/ 964 w 983"/>
              <a:gd name="T55" fmla="*/ 251 h 1216"/>
              <a:gd name="T56" fmla="*/ 931 w 983"/>
              <a:gd name="T57" fmla="*/ 236 h 1216"/>
              <a:gd name="T58" fmla="*/ 493 w 983"/>
              <a:gd name="T59" fmla="*/ 62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3" h="1216">
                <a:moveTo>
                  <a:pt x="762" y="1106"/>
                </a:moveTo>
                <a:cubicBezTo>
                  <a:pt x="762" y="1106"/>
                  <a:pt x="762" y="1106"/>
                  <a:pt x="762" y="1106"/>
                </a:cubicBezTo>
                <a:cubicBezTo>
                  <a:pt x="762" y="583"/>
                  <a:pt x="762" y="583"/>
                  <a:pt x="762" y="583"/>
                </a:cubicBezTo>
                <a:cubicBezTo>
                  <a:pt x="762" y="583"/>
                  <a:pt x="762" y="583"/>
                  <a:pt x="841" y="514"/>
                </a:cubicBezTo>
                <a:cubicBezTo>
                  <a:pt x="841" y="514"/>
                  <a:pt x="841" y="514"/>
                  <a:pt x="841" y="1185"/>
                </a:cubicBezTo>
                <a:cubicBezTo>
                  <a:pt x="841" y="1203"/>
                  <a:pt x="829" y="1216"/>
                  <a:pt x="811" y="1216"/>
                </a:cubicBezTo>
                <a:cubicBezTo>
                  <a:pt x="811" y="1216"/>
                  <a:pt x="811" y="1216"/>
                  <a:pt x="31" y="1216"/>
                </a:cubicBezTo>
                <a:cubicBezTo>
                  <a:pt x="13" y="1216"/>
                  <a:pt x="0" y="1203"/>
                  <a:pt x="0" y="1185"/>
                </a:cubicBezTo>
                <a:cubicBezTo>
                  <a:pt x="0" y="1185"/>
                  <a:pt x="0" y="1185"/>
                  <a:pt x="0" y="33"/>
                </a:cubicBezTo>
                <a:cubicBezTo>
                  <a:pt x="0" y="15"/>
                  <a:pt x="13" y="0"/>
                  <a:pt x="31" y="0"/>
                </a:cubicBezTo>
                <a:cubicBezTo>
                  <a:pt x="31" y="0"/>
                  <a:pt x="31" y="0"/>
                  <a:pt x="811" y="0"/>
                </a:cubicBezTo>
                <a:cubicBezTo>
                  <a:pt x="829" y="0"/>
                  <a:pt x="841" y="15"/>
                  <a:pt x="841" y="33"/>
                </a:cubicBezTo>
                <a:cubicBezTo>
                  <a:pt x="841" y="33"/>
                  <a:pt x="841" y="33"/>
                  <a:pt x="841" y="258"/>
                </a:cubicBezTo>
                <a:cubicBezTo>
                  <a:pt x="841" y="258"/>
                  <a:pt x="841" y="258"/>
                  <a:pt x="762" y="328"/>
                </a:cubicBezTo>
                <a:cubicBezTo>
                  <a:pt x="762" y="328"/>
                  <a:pt x="762" y="328"/>
                  <a:pt x="762" y="109"/>
                </a:cubicBezTo>
                <a:cubicBezTo>
                  <a:pt x="762" y="97"/>
                  <a:pt x="750" y="85"/>
                  <a:pt x="738" y="85"/>
                </a:cubicBezTo>
                <a:cubicBezTo>
                  <a:pt x="738" y="85"/>
                  <a:pt x="738" y="85"/>
                  <a:pt x="104" y="85"/>
                </a:cubicBezTo>
                <a:cubicBezTo>
                  <a:pt x="92" y="85"/>
                  <a:pt x="80" y="97"/>
                  <a:pt x="80" y="109"/>
                </a:cubicBezTo>
                <a:cubicBezTo>
                  <a:pt x="80" y="109"/>
                  <a:pt x="80" y="109"/>
                  <a:pt x="80" y="1106"/>
                </a:cubicBezTo>
                <a:cubicBezTo>
                  <a:pt x="80" y="1121"/>
                  <a:pt x="92" y="1134"/>
                  <a:pt x="104" y="1134"/>
                </a:cubicBezTo>
                <a:cubicBezTo>
                  <a:pt x="104" y="1134"/>
                  <a:pt x="104" y="1134"/>
                  <a:pt x="738" y="1134"/>
                </a:cubicBezTo>
                <a:cubicBezTo>
                  <a:pt x="750" y="1134"/>
                  <a:pt x="762" y="1121"/>
                  <a:pt x="762" y="1106"/>
                </a:cubicBezTo>
                <a:close/>
                <a:moveTo>
                  <a:pt x="493" y="626"/>
                </a:moveTo>
                <a:cubicBezTo>
                  <a:pt x="493" y="626"/>
                  <a:pt x="493" y="626"/>
                  <a:pt x="493" y="626"/>
                </a:cubicBezTo>
                <a:cubicBezTo>
                  <a:pt x="456" y="696"/>
                  <a:pt x="456" y="696"/>
                  <a:pt x="456" y="696"/>
                </a:cubicBezTo>
                <a:cubicBezTo>
                  <a:pt x="456" y="696"/>
                  <a:pt x="456" y="696"/>
                  <a:pt x="539" y="669"/>
                </a:cubicBezTo>
                <a:cubicBezTo>
                  <a:pt x="539" y="669"/>
                  <a:pt x="539" y="669"/>
                  <a:pt x="977" y="288"/>
                </a:cubicBezTo>
                <a:cubicBezTo>
                  <a:pt x="977" y="288"/>
                  <a:pt x="983" y="272"/>
                  <a:pt x="964" y="251"/>
                </a:cubicBezTo>
                <a:cubicBezTo>
                  <a:pt x="949" y="230"/>
                  <a:pt x="931" y="236"/>
                  <a:pt x="931" y="236"/>
                </a:cubicBezTo>
                <a:cubicBezTo>
                  <a:pt x="931" y="236"/>
                  <a:pt x="931" y="236"/>
                  <a:pt x="493" y="626"/>
                </a:cubicBezTo>
                <a:close/>
              </a:path>
            </a:pathLst>
          </a:custGeom>
          <a:solidFill>
            <a:schemeClr val="bg1"/>
          </a:solidFill>
          <a:ln>
            <a:noFill/>
          </a:ln>
        </p:spPr>
        <p:txBody>
          <a:bodyPr vert="horz" wrap="square" lIns="93251" tIns="46626" rIns="93251" bIns="4662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solidFill>
                <a:srgbClr val="000000"/>
              </a:solidFill>
              <a:latin typeface="Segoe UI"/>
            </a:endParaRPr>
          </a:p>
        </p:txBody>
      </p:sp>
      <p:sp>
        <p:nvSpPr>
          <p:cNvPr id="33" name="Freeform 32"/>
          <p:cNvSpPr>
            <a:spLocks noEditPoints="1"/>
          </p:cNvSpPr>
          <p:nvPr/>
        </p:nvSpPr>
        <p:spPr bwMode="auto">
          <a:xfrm>
            <a:off x="10089418" y="5066324"/>
            <a:ext cx="510544" cy="1008443"/>
          </a:xfrm>
          <a:custGeom>
            <a:avLst/>
            <a:gdLst>
              <a:gd name="T0" fmla="*/ 594 w 653"/>
              <a:gd name="T1" fmla="*/ 0 h 1291"/>
              <a:gd name="T2" fmla="*/ 59 w 653"/>
              <a:gd name="T3" fmla="*/ 0 h 1291"/>
              <a:gd name="T4" fmla="*/ 0 w 653"/>
              <a:gd name="T5" fmla="*/ 59 h 1291"/>
              <a:gd name="T6" fmla="*/ 0 w 653"/>
              <a:gd name="T7" fmla="*/ 1232 h 1291"/>
              <a:gd name="T8" fmla="*/ 59 w 653"/>
              <a:gd name="T9" fmla="*/ 1291 h 1291"/>
              <a:gd name="T10" fmla="*/ 594 w 653"/>
              <a:gd name="T11" fmla="*/ 1291 h 1291"/>
              <a:gd name="T12" fmla="*/ 653 w 653"/>
              <a:gd name="T13" fmla="*/ 1232 h 1291"/>
              <a:gd name="T14" fmla="*/ 653 w 653"/>
              <a:gd name="T15" fmla="*/ 59 h 1291"/>
              <a:gd name="T16" fmla="*/ 594 w 653"/>
              <a:gd name="T17" fmla="*/ 0 h 1291"/>
              <a:gd name="T18" fmla="*/ 183 w 653"/>
              <a:gd name="T19" fmla="*/ 1210 h 1291"/>
              <a:gd name="T20" fmla="*/ 50 w 653"/>
              <a:gd name="T21" fmla="*/ 1210 h 1291"/>
              <a:gd name="T22" fmla="*/ 50 w 653"/>
              <a:gd name="T23" fmla="*/ 1179 h 1291"/>
              <a:gd name="T24" fmla="*/ 183 w 653"/>
              <a:gd name="T25" fmla="*/ 1179 h 1291"/>
              <a:gd name="T26" fmla="*/ 183 w 653"/>
              <a:gd name="T27" fmla="*/ 1210 h 1291"/>
              <a:gd name="T28" fmla="*/ 319 w 653"/>
              <a:gd name="T29" fmla="*/ 1210 h 1291"/>
              <a:gd name="T30" fmla="*/ 186 w 653"/>
              <a:gd name="T31" fmla="*/ 1210 h 1291"/>
              <a:gd name="T32" fmla="*/ 186 w 653"/>
              <a:gd name="T33" fmla="*/ 1179 h 1291"/>
              <a:gd name="T34" fmla="*/ 319 w 653"/>
              <a:gd name="T35" fmla="*/ 1179 h 1291"/>
              <a:gd name="T36" fmla="*/ 319 w 653"/>
              <a:gd name="T37" fmla="*/ 1210 h 1291"/>
              <a:gd name="T38" fmla="*/ 455 w 653"/>
              <a:gd name="T39" fmla="*/ 1210 h 1291"/>
              <a:gd name="T40" fmla="*/ 322 w 653"/>
              <a:gd name="T41" fmla="*/ 1210 h 1291"/>
              <a:gd name="T42" fmla="*/ 322 w 653"/>
              <a:gd name="T43" fmla="*/ 1179 h 1291"/>
              <a:gd name="T44" fmla="*/ 455 w 653"/>
              <a:gd name="T45" fmla="*/ 1179 h 1291"/>
              <a:gd name="T46" fmla="*/ 455 w 653"/>
              <a:gd name="T47" fmla="*/ 1210 h 1291"/>
              <a:gd name="T48" fmla="*/ 591 w 653"/>
              <a:gd name="T49" fmla="*/ 1210 h 1291"/>
              <a:gd name="T50" fmla="*/ 458 w 653"/>
              <a:gd name="T51" fmla="*/ 1210 h 1291"/>
              <a:gd name="T52" fmla="*/ 458 w 653"/>
              <a:gd name="T53" fmla="*/ 1179 h 1291"/>
              <a:gd name="T54" fmla="*/ 591 w 653"/>
              <a:gd name="T55" fmla="*/ 1179 h 1291"/>
              <a:gd name="T56" fmla="*/ 591 w 653"/>
              <a:gd name="T57" fmla="*/ 1210 h 1291"/>
              <a:gd name="T58" fmla="*/ 606 w 653"/>
              <a:gd name="T59" fmla="*/ 1089 h 1291"/>
              <a:gd name="T60" fmla="*/ 41 w 653"/>
              <a:gd name="T61" fmla="*/ 1089 h 1291"/>
              <a:gd name="T62" fmla="*/ 41 w 653"/>
              <a:gd name="T63" fmla="*/ 104 h 1291"/>
              <a:gd name="T64" fmla="*/ 606 w 653"/>
              <a:gd name="T65" fmla="*/ 104 h 1291"/>
              <a:gd name="T66" fmla="*/ 606 w 653"/>
              <a:gd name="T67" fmla="*/ 1089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3" h="1291">
                <a:moveTo>
                  <a:pt x="594" y="0"/>
                </a:moveTo>
                <a:cubicBezTo>
                  <a:pt x="59" y="0"/>
                  <a:pt x="59" y="0"/>
                  <a:pt x="59" y="0"/>
                </a:cubicBezTo>
                <a:cubicBezTo>
                  <a:pt x="27" y="0"/>
                  <a:pt x="0" y="26"/>
                  <a:pt x="0" y="59"/>
                </a:cubicBezTo>
                <a:cubicBezTo>
                  <a:pt x="0" y="1232"/>
                  <a:pt x="0" y="1232"/>
                  <a:pt x="0" y="1232"/>
                </a:cubicBezTo>
                <a:cubicBezTo>
                  <a:pt x="0" y="1264"/>
                  <a:pt x="27" y="1291"/>
                  <a:pt x="59" y="1291"/>
                </a:cubicBezTo>
                <a:cubicBezTo>
                  <a:pt x="594" y="1291"/>
                  <a:pt x="594" y="1291"/>
                  <a:pt x="594" y="1291"/>
                </a:cubicBezTo>
                <a:cubicBezTo>
                  <a:pt x="626" y="1291"/>
                  <a:pt x="653" y="1264"/>
                  <a:pt x="653" y="1232"/>
                </a:cubicBezTo>
                <a:cubicBezTo>
                  <a:pt x="653" y="59"/>
                  <a:pt x="653" y="59"/>
                  <a:pt x="653" y="59"/>
                </a:cubicBezTo>
                <a:cubicBezTo>
                  <a:pt x="653" y="26"/>
                  <a:pt x="626" y="0"/>
                  <a:pt x="594" y="0"/>
                </a:cubicBezTo>
                <a:close/>
                <a:moveTo>
                  <a:pt x="183" y="1210"/>
                </a:moveTo>
                <a:cubicBezTo>
                  <a:pt x="50" y="1210"/>
                  <a:pt x="50" y="1210"/>
                  <a:pt x="50" y="1210"/>
                </a:cubicBezTo>
                <a:cubicBezTo>
                  <a:pt x="50" y="1179"/>
                  <a:pt x="50" y="1179"/>
                  <a:pt x="50" y="1179"/>
                </a:cubicBezTo>
                <a:cubicBezTo>
                  <a:pt x="183" y="1179"/>
                  <a:pt x="183" y="1179"/>
                  <a:pt x="183" y="1179"/>
                </a:cubicBezTo>
                <a:lnTo>
                  <a:pt x="183" y="1210"/>
                </a:lnTo>
                <a:close/>
                <a:moveTo>
                  <a:pt x="319" y="1210"/>
                </a:moveTo>
                <a:cubicBezTo>
                  <a:pt x="186" y="1210"/>
                  <a:pt x="186" y="1210"/>
                  <a:pt x="186" y="1210"/>
                </a:cubicBezTo>
                <a:cubicBezTo>
                  <a:pt x="186" y="1179"/>
                  <a:pt x="186" y="1179"/>
                  <a:pt x="186" y="1179"/>
                </a:cubicBezTo>
                <a:cubicBezTo>
                  <a:pt x="319" y="1179"/>
                  <a:pt x="319" y="1179"/>
                  <a:pt x="319" y="1179"/>
                </a:cubicBezTo>
                <a:lnTo>
                  <a:pt x="319" y="1210"/>
                </a:lnTo>
                <a:close/>
                <a:moveTo>
                  <a:pt x="455" y="1210"/>
                </a:moveTo>
                <a:cubicBezTo>
                  <a:pt x="322" y="1210"/>
                  <a:pt x="322" y="1210"/>
                  <a:pt x="322" y="1210"/>
                </a:cubicBezTo>
                <a:cubicBezTo>
                  <a:pt x="322" y="1179"/>
                  <a:pt x="322" y="1179"/>
                  <a:pt x="322" y="1179"/>
                </a:cubicBezTo>
                <a:cubicBezTo>
                  <a:pt x="455" y="1179"/>
                  <a:pt x="455" y="1179"/>
                  <a:pt x="455" y="1179"/>
                </a:cubicBezTo>
                <a:lnTo>
                  <a:pt x="455" y="1210"/>
                </a:lnTo>
                <a:close/>
                <a:moveTo>
                  <a:pt x="591" y="1210"/>
                </a:moveTo>
                <a:cubicBezTo>
                  <a:pt x="458" y="1210"/>
                  <a:pt x="458" y="1210"/>
                  <a:pt x="458" y="1210"/>
                </a:cubicBezTo>
                <a:cubicBezTo>
                  <a:pt x="458" y="1179"/>
                  <a:pt x="458" y="1179"/>
                  <a:pt x="458" y="1179"/>
                </a:cubicBezTo>
                <a:cubicBezTo>
                  <a:pt x="591" y="1179"/>
                  <a:pt x="591" y="1179"/>
                  <a:pt x="591" y="1179"/>
                </a:cubicBezTo>
                <a:lnTo>
                  <a:pt x="591" y="1210"/>
                </a:lnTo>
                <a:close/>
                <a:moveTo>
                  <a:pt x="606" y="1089"/>
                </a:moveTo>
                <a:cubicBezTo>
                  <a:pt x="41" y="1089"/>
                  <a:pt x="41" y="1089"/>
                  <a:pt x="41" y="1089"/>
                </a:cubicBezTo>
                <a:cubicBezTo>
                  <a:pt x="41" y="104"/>
                  <a:pt x="41" y="104"/>
                  <a:pt x="41" y="104"/>
                </a:cubicBezTo>
                <a:cubicBezTo>
                  <a:pt x="606" y="104"/>
                  <a:pt x="606" y="104"/>
                  <a:pt x="606" y="104"/>
                </a:cubicBezTo>
                <a:lnTo>
                  <a:pt x="606" y="1089"/>
                </a:lnTo>
                <a:close/>
              </a:path>
            </a:pathLst>
          </a:custGeom>
          <a:solidFill>
            <a:schemeClr val="bg1"/>
          </a:solidFill>
          <a:ln>
            <a:noFill/>
          </a:ln>
        </p:spPr>
        <p:txBody>
          <a:bodyPr vert="horz" wrap="square" lIns="93251" tIns="46626" rIns="93251" bIns="4662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solidFill>
                <a:srgbClr val="000000"/>
              </a:solidFill>
              <a:latin typeface="Segoe UI"/>
            </a:endParaRPr>
          </a:p>
        </p:txBody>
      </p:sp>
      <p:sp>
        <p:nvSpPr>
          <p:cNvPr id="34" name="Freeform 33"/>
          <p:cNvSpPr>
            <a:spLocks noChangeAspect="1"/>
          </p:cNvSpPr>
          <p:nvPr/>
        </p:nvSpPr>
        <p:spPr bwMode="black">
          <a:xfrm rot="21277108">
            <a:off x="7396321" y="5441636"/>
            <a:ext cx="848882" cy="502230"/>
          </a:xfrm>
          <a:custGeom>
            <a:avLst/>
            <a:gdLst>
              <a:gd name="T0" fmla="*/ 1942 w 2359"/>
              <a:gd name="T1" fmla="*/ 1394 h 1394"/>
              <a:gd name="T2" fmla="*/ 416 w 2359"/>
              <a:gd name="T3" fmla="*/ 1394 h 1394"/>
              <a:gd name="T4" fmla="*/ 0 w 2359"/>
              <a:gd name="T5" fmla="*/ 971 h 1394"/>
              <a:gd name="T6" fmla="*/ 416 w 2359"/>
              <a:gd name="T7" fmla="*/ 552 h 1394"/>
              <a:gd name="T8" fmla="*/ 517 w 2359"/>
              <a:gd name="T9" fmla="*/ 565 h 1394"/>
              <a:gd name="T10" fmla="*/ 925 w 2359"/>
              <a:gd name="T11" fmla="*/ 221 h 1394"/>
              <a:gd name="T12" fmla="*/ 1175 w 2359"/>
              <a:gd name="T13" fmla="*/ 305 h 1394"/>
              <a:gd name="T14" fmla="*/ 1578 w 2359"/>
              <a:gd name="T15" fmla="*/ 0 h 1394"/>
              <a:gd name="T16" fmla="*/ 1982 w 2359"/>
              <a:gd name="T17" fmla="*/ 424 h 1394"/>
              <a:gd name="T18" fmla="*/ 1968 w 2359"/>
              <a:gd name="T19" fmla="*/ 552 h 1394"/>
              <a:gd name="T20" fmla="*/ 2359 w 2359"/>
              <a:gd name="T21" fmla="*/ 971 h 1394"/>
              <a:gd name="T22" fmla="*/ 1942 w 2359"/>
              <a:gd name="T23" fmla="*/ 1394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59" h="1394">
                <a:moveTo>
                  <a:pt x="1942" y="1394"/>
                </a:moveTo>
                <a:cubicBezTo>
                  <a:pt x="416" y="1394"/>
                  <a:pt x="416" y="1394"/>
                  <a:pt x="416" y="1394"/>
                </a:cubicBezTo>
                <a:cubicBezTo>
                  <a:pt x="193" y="1394"/>
                  <a:pt x="0" y="1200"/>
                  <a:pt x="0" y="971"/>
                </a:cubicBezTo>
                <a:cubicBezTo>
                  <a:pt x="0" y="741"/>
                  <a:pt x="193" y="552"/>
                  <a:pt x="416" y="552"/>
                </a:cubicBezTo>
                <a:cubicBezTo>
                  <a:pt x="451" y="552"/>
                  <a:pt x="487" y="556"/>
                  <a:pt x="517" y="565"/>
                </a:cubicBezTo>
                <a:cubicBezTo>
                  <a:pt x="552" y="362"/>
                  <a:pt x="719" y="221"/>
                  <a:pt x="925" y="221"/>
                </a:cubicBezTo>
                <a:cubicBezTo>
                  <a:pt x="1021" y="221"/>
                  <a:pt x="1105" y="247"/>
                  <a:pt x="1175" y="305"/>
                </a:cubicBezTo>
                <a:cubicBezTo>
                  <a:pt x="1227" y="128"/>
                  <a:pt x="1394" y="0"/>
                  <a:pt x="1578" y="0"/>
                </a:cubicBezTo>
                <a:cubicBezTo>
                  <a:pt x="1802" y="0"/>
                  <a:pt x="1982" y="190"/>
                  <a:pt x="1982" y="424"/>
                </a:cubicBezTo>
                <a:cubicBezTo>
                  <a:pt x="1982" y="468"/>
                  <a:pt x="1977" y="512"/>
                  <a:pt x="1968" y="552"/>
                </a:cubicBezTo>
                <a:cubicBezTo>
                  <a:pt x="2188" y="565"/>
                  <a:pt x="2359" y="750"/>
                  <a:pt x="2359" y="971"/>
                </a:cubicBezTo>
                <a:cubicBezTo>
                  <a:pt x="2359" y="1205"/>
                  <a:pt x="2170" y="1394"/>
                  <a:pt x="1942" y="1394"/>
                </a:cubicBezTo>
                <a:close/>
              </a:path>
            </a:pathLst>
          </a:custGeom>
          <a:solidFill>
            <a:schemeClr val="bg1"/>
          </a:solidFill>
          <a:ln>
            <a:noFill/>
          </a:ln>
        </p:spPr>
        <p:txBody>
          <a:bodyPr vert="horz" wrap="square" lIns="91405" tIns="45703" rIns="91405" bIns="4570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377">
              <a:defRPr/>
            </a:pPr>
            <a:endParaRPr lang="en-US" sz="1836" dirty="0">
              <a:solidFill>
                <a:srgbClr val="FFFFFF"/>
              </a:solidFill>
              <a:latin typeface="Segoe UI"/>
            </a:endParaRPr>
          </a:p>
        </p:txBody>
      </p:sp>
      <p:sp>
        <p:nvSpPr>
          <p:cNvPr id="35" name="Freeform 34"/>
          <p:cNvSpPr>
            <a:spLocks/>
          </p:cNvSpPr>
          <p:nvPr/>
        </p:nvSpPr>
        <p:spPr bwMode="auto">
          <a:xfrm rot="21231512">
            <a:off x="10847669" y="5458066"/>
            <a:ext cx="553037" cy="552814"/>
          </a:xfrm>
          <a:custGeom>
            <a:avLst/>
            <a:gdLst>
              <a:gd name="T0" fmla="*/ 105 w 119"/>
              <a:gd name="T1" fmla="*/ 0 h 119"/>
              <a:gd name="T2" fmla="*/ 16 w 119"/>
              <a:gd name="T3" fmla="*/ 0 h 119"/>
              <a:gd name="T4" fmla="*/ 0 w 119"/>
              <a:gd name="T5" fmla="*/ 16 h 119"/>
              <a:gd name="T6" fmla="*/ 0 w 119"/>
              <a:gd name="T7" fmla="*/ 73 h 119"/>
              <a:gd name="T8" fmla="*/ 16 w 119"/>
              <a:gd name="T9" fmla="*/ 89 h 119"/>
              <a:gd name="T10" fmla="*/ 37 w 119"/>
              <a:gd name="T11" fmla="*/ 89 h 119"/>
              <a:gd name="T12" fmla="*/ 83 w 119"/>
              <a:gd name="T13" fmla="*/ 119 h 119"/>
              <a:gd name="T14" fmla="*/ 73 w 119"/>
              <a:gd name="T15" fmla="*/ 89 h 119"/>
              <a:gd name="T16" fmla="*/ 105 w 119"/>
              <a:gd name="T17" fmla="*/ 89 h 119"/>
              <a:gd name="T18" fmla="*/ 119 w 119"/>
              <a:gd name="T19" fmla="*/ 73 h 119"/>
              <a:gd name="T20" fmla="*/ 119 w 119"/>
              <a:gd name="T21" fmla="*/ 16 h 119"/>
              <a:gd name="T22" fmla="*/ 105 w 119"/>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119">
                <a:moveTo>
                  <a:pt x="105" y="0"/>
                </a:moveTo>
                <a:cubicBezTo>
                  <a:pt x="16" y="0"/>
                  <a:pt x="16" y="0"/>
                  <a:pt x="16" y="0"/>
                </a:cubicBezTo>
                <a:cubicBezTo>
                  <a:pt x="7" y="0"/>
                  <a:pt x="0" y="7"/>
                  <a:pt x="0" y="16"/>
                </a:cubicBezTo>
                <a:cubicBezTo>
                  <a:pt x="0" y="73"/>
                  <a:pt x="0" y="73"/>
                  <a:pt x="0" y="73"/>
                </a:cubicBezTo>
                <a:cubicBezTo>
                  <a:pt x="0" y="82"/>
                  <a:pt x="7" y="89"/>
                  <a:pt x="16" y="89"/>
                </a:cubicBezTo>
                <a:cubicBezTo>
                  <a:pt x="37" y="89"/>
                  <a:pt x="37" y="89"/>
                  <a:pt x="37" y="89"/>
                </a:cubicBezTo>
                <a:cubicBezTo>
                  <a:pt x="83" y="119"/>
                  <a:pt x="83" y="119"/>
                  <a:pt x="83" y="119"/>
                </a:cubicBezTo>
                <a:cubicBezTo>
                  <a:pt x="73" y="89"/>
                  <a:pt x="73" y="89"/>
                  <a:pt x="73" y="89"/>
                </a:cubicBezTo>
                <a:cubicBezTo>
                  <a:pt x="105" y="89"/>
                  <a:pt x="105" y="89"/>
                  <a:pt x="105" y="89"/>
                </a:cubicBezTo>
                <a:cubicBezTo>
                  <a:pt x="112" y="89"/>
                  <a:pt x="119" y="82"/>
                  <a:pt x="119" y="73"/>
                </a:cubicBezTo>
                <a:cubicBezTo>
                  <a:pt x="119" y="16"/>
                  <a:pt x="119" y="16"/>
                  <a:pt x="119" y="16"/>
                </a:cubicBezTo>
                <a:cubicBezTo>
                  <a:pt x="119" y="7"/>
                  <a:pt x="112" y="0"/>
                  <a:pt x="105" y="0"/>
                </a:cubicBezTo>
              </a:path>
            </a:pathLst>
          </a:custGeom>
          <a:solidFill>
            <a:schemeClr val="bg1"/>
          </a:solidFill>
          <a:ln>
            <a:noFill/>
          </a:ln>
          <a:extLst/>
        </p:spPr>
        <p:txBody>
          <a:bodyPr vert="horz" wrap="square" lIns="93251" tIns="46626" rIns="93251" bIns="4662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gradFill>
                <a:gsLst>
                  <a:gs pos="0">
                    <a:srgbClr val="FFFFFF"/>
                  </a:gs>
                  <a:gs pos="100000">
                    <a:srgbClr val="FFFFFF"/>
                  </a:gs>
                </a:gsLst>
                <a:lin ang="5400000" scaled="0"/>
              </a:gradFill>
              <a:latin typeface="Segoe UI"/>
            </a:endParaRPr>
          </a:p>
        </p:txBody>
      </p:sp>
      <p:sp>
        <p:nvSpPr>
          <p:cNvPr id="36" name="Freeform 35"/>
          <p:cNvSpPr>
            <a:spLocks/>
          </p:cNvSpPr>
          <p:nvPr/>
        </p:nvSpPr>
        <p:spPr bwMode="auto">
          <a:xfrm rot="21022960">
            <a:off x="458907" y="5553665"/>
            <a:ext cx="696116" cy="442254"/>
          </a:xfrm>
          <a:custGeom>
            <a:avLst/>
            <a:gdLst>
              <a:gd name="T0" fmla="*/ 455 w 971"/>
              <a:gd name="T1" fmla="*/ 0 h 617"/>
              <a:gd name="T2" fmla="*/ 911 w 971"/>
              <a:gd name="T3" fmla="*/ 268 h 617"/>
              <a:gd name="T4" fmla="*/ 825 w 971"/>
              <a:gd name="T5" fmla="*/ 425 h 617"/>
              <a:gd name="T6" fmla="*/ 971 w 971"/>
              <a:gd name="T7" fmla="*/ 617 h 617"/>
              <a:gd name="T8" fmla="*/ 629 w 971"/>
              <a:gd name="T9" fmla="*/ 516 h 617"/>
              <a:gd name="T10" fmla="*/ 455 w 971"/>
              <a:gd name="T11" fmla="*/ 536 h 617"/>
              <a:gd name="T12" fmla="*/ 0 w 971"/>
              <a:gd name="T13" fmla="*/ 268 h 617"/>
              <a:gd name="T14" fmla="*/ 455 w 971"/>
              <a:gd name="T15" fmla="*/ 0 h 6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1" h="617">
                <a:moveTo>
                  <a:pt x="455" y="0"/>
                </a:moveTo>
                <a:cubicBezTo>
                  <a:pt x="707" y="0"/>
                  <a:pt x="911" y="120"/>
                  <a:pt x="911" y="268"/>
                </a:cubicBezTo>
                <a:cubicBezTo>
                  <a:pt x="911" y="327"/>
                  <a:pt x="879" y="381"/>
                  <a:pt x="825" y="425"/>
                </a:cubicBezTo>
                <a:cubicBezTo>
                  <a:pt x="971" y="617"/>
                  <a:pt x="971" y="617"/>
                  <a:pt x="971" y="617"/>
                </a:cubicBezTo>
                <a:cubicBezTo>
                  <a:pt x="629" y="516"/>
                  <a:pt x="629" y="516"/>
                  <a:pt x="629" y="516"/>
                </a:cubicBezTo>
                <a:cubicBezTo>
                  <a:pt x="575" y="529"/>
                  <a:pt x="517" y="536"/>
                  <a:pt x="455" y="536"/>
                </a:cubicBezTo>
                <a:cubicBezTo>
                  <a:pt x="204" y="536"/>
                  <a:pt x="0" y="416"/>
                  <a:pt x="0" y="268"/>
                </a:cubicBezTo>
                <a:cubicBezTo>
                  <a:pt x="0" y="120"/>
                  <a:pt x="204" y="0"/>
                  <a:pt x="455" y="0"/>
                </a:cubicBezTo>
                <a:close/>
              </a:path>
            </a:pathLst>
          </a:custGeom>
          <a:solidFill>
            <a:schemeClr val="bg1"/>
          </a:solidFill>
          <a:ln>
            <a:noFill/>
          </a:ln>
        </p:spPr>
        <p:txBody>
          <a:bodyPr vert="horz" wrap="square" lIns="93251" tIns="46626" rIns="93251" bIns="4662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1836" dirty="0">
              <a:gradFill>
                <a:gsLst>
                  <a:gs pos="0">
                    <a:srgbClr val="FFFFFF"/>
                  </a:gs>
                  <a:gs pos="100000">
                    <a:srgbClr val="FFFFFF"/>
                  </a:gs>
                </a:gsLst>
                <a:lin ang="5400000" scaled="0"/>
              </a:gradFill>
              <a:latin typeface="Segoe UI"/>
            </a:endParaRPr>
          </a:p>
        </p:txBody>
      </p:sp>
      <p:sp>
        <p:nvSpPr>
          <p:cNvPr id="39" name="Freeform 38"/>
          <p:cNvSpPr>
            <a:spLocks noEditPoints="1"/>
          </p:cNvSpPr>
          <p:nvPr/>
        </p:nvSpPr>
        <p:spPr bwMode="black">
          <a:xfrm>
            <a:off x="2135879" y="5434066"/>
            <a:ext cx="776427" cy="539799"/>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chemeClr val="bg1"/>
          </a:solidFill>
          <a:extLst/>
        </p:spPr>
        <p:txBody>
          <a:bodyPr vert="horz" wrap="square" lIns="83943" tIns="41972" rIns="83943" bIns="41972"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59">
              <a:defRPr/>
            </a:pPr>
            <a:endParaRPr lang="en-US" sz="918" dirty="0">
              <a:solidFill>
                <a:srgbClr val="FFFFFF"/>
              </a:solidFill>
              <a:latin typeface="Segoe UI"/>
            </a:endParaRPr>
          </a:p>
        </p:txBody>
      </p:sp>
      <p:sp>
        <p:nvSpPr>
          <p:cNvPr id="43" name="Freeform 42"/>
          <p:cNvSpPr>
            <a:spLocks noChangeAspect="1" noEditPoints="1"/>
          </p:cNvSpPr>
          <p:nvPr/>
        </p:nvSpPr>
        <p:spPr bwMode="black">
          <a:xfrm>
            <a:off x="4256210" y="5238495"/>
            <a:ext cx="548420" cy="341703"/>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bg1"/>
          </a:solidFill>
          <a:ln>
            <a:noFill/>
          </a:ln>
        </p:spPr>
        <p:txBody>
          <a:bodyPr vert="horz" wrap="square" lIns="91405" tIns="45703" rIns="91405" bIns="4570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377">
              <a:defRPr/>
            </a:pPr>
            <a:endParaRPr lang="en-US" sz="1836" dirty="0">
              <a:solidFill>
                <a:srgbClr val="FFFFFF"/>
              </a:solidFill>
              <a:latin typeface="Segoe UI"/>
            </a:endParaRPr>
          </a:p>
        </p:txBody>
      </p:sp>
      <p:sp>
        <p:nvSpPr>
          <p:cNvPr id="37" name="Text Placeholder 2"/>
          <p:cNvSpPr txBox="1">
            <a:spLocks/>
          </p:cNvSpPr>
          <p:nvPr/>
        </p:nvSpPr>
        <p:spPr>
          <a:xfrm>
            <a:off x="3243214" y="1668482"/>
            <a:ext cx="8110950" cy="4790295"/>
          </a:xfrm>
          <a:prstGeom prst="rect">
            <a:avLst/>
          </a:prstGeom>
        </p:spPr>
        <p:txBody>
          <a:bodyPr>
            <a:normAutofit/>
          </a:bodyPr>
          <a:lstStyle>
            <a:lvl1pPr marL="0" indent="0" algn="l" defTabSz="1088078" rtl="0" eaLnBrk="1" latinLnBrk="0" hangingPunct="1">
              <a:spcBef>
                <a:spcPts val="1800"/>
              </a:spcBef>
              <a:buClr>
                <a:srgbClr val="0072C6"/>
              </a:buClr>
              <a:buSzPct val="100000"/>
              <a:buFont typeface="Wingdings" pitchFamily="2" charset="2"/>
              <a:buNone/>
              <a:defRPr sz="2400" kern="1200">
                <a:solidFill>
                  <a:schemeClr val="tx1"/>
                </a:solidFill>
                <a:latin typeface="Segoe UI" pitchFamily="34" charset="0"/>
                <a:ea typeface="Segoe UI" pitchFamily="34" charset="0"/>
                <a:cs typeface="Segoe UI" pitchFamily="34" charset="0"/>
              </a:defRPr>
            </a:lvl1pPr>
            <a:lvl2pPr marL="476059" indent="-194391" algn="l" defTabSz="1088078"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761693" indent="-173232" algn="l" defTabSz="1088078"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047328" indent="-177200" algn="l" defTabSz="1088078"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1285357" indent="-179845" algn="l" defTabSz="1088078"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992216" indent="-272020" algn="l" defTabSz="1088078" rtl="0" eaLnBrk="1" latinLnBrk="0" hangingPunct="1">
              <a:spcBef>
                <a:spcPct val="20000"/>
              </a:spcBef>
              <a:buFont typeface="Arial" pitchFamily="34" charset="0"/>
              <a:buChar char="•"/>
              <a:defRPr sz="2500" kern="1200">
                <a:solidFill>
                  <a:schemeClr val="tx1"/>
                </a:solidFill>
                <a:latin typeface="+mn-lt"/>
                <a:ea typeface="+mn-ea"/>
                <a:cs typeface="+mn-cs"/>
              </a:defRPr>
            </a:lvl6pPr>
            <a:lvl7pPr marL="3536254" indent="-272020" algn="l" defTabSz="1088078" rtl="0" eaLnBrk="1" latinLnBrk="0" hangingPunct="1">
              <a:spcBef>
                <a:spcPct val="20000"/>
              </a:spcBef>
              <a:buFont typeface="Arial" pitchFamily="34" charset="0"/>
              <a:buChar char="•"/>
              <a:defRPr sz="2500" kern="1200">
                <a:solidFill>
                  <a:schemeClr val="tx1"/>
                </a:solidFill>
                <a:latin typeface="+mn-lt"/>
                <a:ea typeface="+mn-ea"/>
                <a:cs typeface="+mn-cs"/>
              </a:defRPr>
            </a:lvl7pPr>
            <a:lvl8pPr marL="4080294" indent="-272020" algn="l" defTabSz="1088078" rtl="0" eaLnBrk="1" latinLnBrk="0" hangingPunct="1">
              <a:spcBef>
                <a:spcPct val="20000"/>
              </a:spcBef>
              <a:buFont typeface="Arial" pitchFamily="34" charset="0"/>
              <a:buChar char="•"/>
              <a:defRPr sz="2500" kern="1200">
                <a:solidFill>
                  <a:schemeClr val="tx1"/>
                </a:solidFill>
                <a:latin typeface="+mn-lt"/>
                <a:ea typeface="+mn-ea"/>
                <a:cs typeface="+mn-cs"/>
              </a:defRPr>
            </a:lvl8pPr>
            <a:lvl9pPr marL="4624332" indent="-272020" algn="l" defTabSz="1088078" rtl="0" eaLnBrk="1" latinLnBrk="0" hangingPunct="1">
              <a:spcBef>
                <a:spcPct val="20000"/>
              </a:spcBef>
              <a:buFont typeface="Arial" pitchFamily="34" charset="0"/>
              <a:buChar char="•"/>
              <a:defRPr sz="2500" kern="1200">
                <a:solidFill>
                  <a:schemeClr val="tx1"/>
                </a:solidFill>
                <a:latin typeface="+mn-lt"/>
                <a:ea typeface="+mn-ea"/>
                <a:cs typeface="+mn-cs"/>
              </a:defRPr>
            </a:lvl9pPr>
          </a:lstStyle>
          <a:p>
            <a:r>
              <a:rPr lang="en-US" sz="3600" dirty="0">
                <a:latin typeface="+mj-lt"/>
              </a:rPr>
              <a:t>“Continuum for phone on new Lumia flagships brings an opportunity to drastically rethink the way we deliver our client services.”</a:t>
            </a:r>
          </a:p>
        </p:txBody>
      </p:sp>
      <p:sp>
        <p:nvSpPr>
          <p:cNvPr id="44" name="Rectangle 43"/>
          <p:cNvSpPr/>
          <p:nvPr/>
        </p:nvSpPr>
        <p:spPr>
          <a:xfrm>
            <a:off x="3243214" y="4116479"/>
            <a:ext cx="5307874" cy="406265"/>
          </a:xfrm>
          <a:prstGeom prst="rect">
            <a:avLst/>
          </a:prstGeom>
        </p:spPr>
        <p:txBody>
          <a:bodyPr wrap="square">
            <a:spAutoFit/>
          </a:bodyPr>
          <a:lstStyle/>
          <a:p>
            <a:pPr defTabSz="1109731">
              <a:buClr>
                <a:srgbClr val="0072C6"/>
              </a:buClr>
              <a:buSzPct val="100000"/>
              <a:defRPr/>
            </a:pPr>
            <a:r>
              <a:rPr lang="en-US" sz="2040" dirty="0" err="1" smtClean="0">
                <a:latin typeface="Segoe UI Light" panose="020B0502040204020203" pitchFamily="34" charset="0"/>
                <a:ea typeface="Segoe UI" pitchFamily="34" charset="0"/>
                <a:cs typeface="Segoe UI Light" panose="020B0502040204020203" pitchFamily="34" charset="0"/>
              </a:rPr>
              <a:t>Cambridgeshire</a:t>
            </a:r>
            <a:r>
              <a:rPr lang="en-US" sz="2040" dirty="0" smtClean="0">
                <a:latin typeface="Segoe UI Light" panose="020B0502040204020203" pitchFamily="34" charset="0"/>
                <a:ea typeface="Segoe UI" pitchFamily="34" charset="0"/>
                <a:cs typeface="Segoe UI Light" panose="020B0502040204020203" pitchFamily="34" charset="0"/>
              </a:rPr>
              <a:t> Police</a:t>
            </a:r>
            <a:endParaRPr lang="en-US" sz="1836" dirty="0">
              <a:latin typeface="Segoe UI Light" panose="020B0502040204020203" pitchFamily="34" charset="0"/>
              <a:ea typeface="Segoe UI" pitchFamily="34" charset="0"/>
              <a:cs typeface="Segoe UI Light" panose="020B0502040204020203" pitchFamily="34" charset="0"/>
            </a:endParaRPr>
          </a:p>
        </p:txBody>
      </p:sp>
      <p:pic>
        <p:nvPicPr>
          <p:cNvPr id="18" name="Picture 17"/>
          <p:cNvPicPr>
            <a:picLocks noChangeAspect="1"/>
          </p:cNvPicPr>
          <p:nvPr/>
        </p:nvPicPr>
        <p:blipFill rotWithShape="1">
          <a:blip r:embed="rId3">
            <a:extLst>
              <a:ext uri="{BEBA8EAE-BF5A-486C-A8C5-ECC9F3942E4B}">
                <a14:imgProps xmlns:a14="http://schemas.microsoft.com/office/drawing/2010/main">
                  <a14:imgLayer r:embed="rId4">
                    <a14:imgEffect>
                      <a14:backgroundRemoval t="0" b="97368" l="0" r="100000">
                        <a14:foregroundMark x1="40200" y1="47500" x2="51000" y2="37368"/>
                        <a14:foregroundMark x1="47800" y1="44342" x2="55000" y2="44474"/>
                        <a14:foregroundMark x1="54200" y1="48947" x2="45800" y2="45395"/>
                        <a14:foregroundMark x1="34000" y1="9868" x2="51400" y2="4868"/>
                        <a14:foregroundMark x1="65800" y1="9211" x2="48800" y2="4079"/>
                        <a14:foregroundMark x1="58400" y1="5789" x2="62000" y2="5263"/>
                        <a14:foregroundMark x1="64400" y1="5395" x2="68600" y2="8684"/>
                        <a14:foregroundMark x1="69200" y1="11579" x2="62200" y2="20658"/>
                        <a14:foregroundMark x1="35600" y1="18684" x2="30800" y2="11447"/>
                        <a14:foregroundMark x1="36800" y1="5263" x2="45600" y2="5789"/>
                        <a14:foregroundMark x1="35200" y1="5658" x2="31000" y2="8947"/>
                        <a14:foregroundMark x1="48200" y1="1447" x2="51200" y2="1447"/>
                      </a14:backgroundRemoval>
                    </a14:imgEffect>
                  </a14:imgLayer>
                </a14:imgProps>
              </a:ext>
            </a:extLst>
          </a:blip>
          <a:srcRect b="19753"/>
          <a:stretch/>
        </p:blipFill>
        <p:spPr>
          <a:xfrm>
            <a:off x="1194814" y="1668482"/>
            <a:ext cx="1949105" cy="2377414"/>
          </a:xfrm>
          <a:prstGeom prst="rect">
            <a:avLst/>
          </a:prstGeom>
          <a:noFill/>
          <a:ln>
            <a:noFill/>
          </a:ln>
        </p:spPr>
      </p:pic>
    </p:spTree>
    <p:extLst>
      <p:ext uri="{BB962C8B-B14F-4D97-AF65-F5344CB8AC3E}">
        <p14:creationId xmlns:p14="http://schemas.microsoft.com/office/powerpoint/2010/main" val="32845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alphaModFix amt="25000"/>
          </a:blip>
          <a:stretch>
            <a:fillRect/>
          </a:stretch>
        </p:blipFill>
        <p:spPr>
          <a:xfrm>
            <a:off x="881" y="-1"/>
            <a:ext cx="12434711" cy="6994525"/>
          </a:xfrm>
          <a:prstGeom prst="rect">
            <a:avLst/>
          </a:prstGeom>
        </p:spPr>
      </p:pic>
      <p:sp>
        <p:nvSpPr>
          <p:cNvPr id="6" name="Title 2"/>
          <p:cNvSpPr>
            <a:spLocks noGrp="1"/>
          </p:cNvSpPr>
          <p:nvPr>
            <p:ph type="title"/>
          </p:nvPr>
        </p:nvSpPr>
        <p:spPr>
          <a:xfrm>
            <a:off x="274639" y="295274"/>
            <a:ext cx="11344198" cy="917575"/>
          </a:xfrm>
        </p:spPr>
        <p:txBody>
          <a:bodyPr/>
          <a:lstStyle/>
          <a:p>
            <a:r>
              <a:rPr lang="en-US" dirty="0" smtClean="0">
                <a:solidFill>
                  <a:schemeClr val="tx1"/>
                </a:solidFill>
              </a:rPr>
              <a:t>Windows Update for Business</a:t>
            </a:r>
            <a:endParaRPr lang="en-US" baseline="30000" dirty="0">
              <a:solidFill>
                <a:schemeClr val="tx1"/>
              </a:solidFill>
            </a:endParaRPr>
          </a:p>
        </p:txBody>
      </p:sp>
      <p:sp>
        <p:nvSpPr>
          <p:cNvPr id="8" name="Text Placeholder 1"/>
          <p:cNvSpPr txBox="1">
            <a:spLocks/>
          </p:cNvSpPr>
          <p:nvPr/>
        </p:nvSpPr>
        <p:spPr>
          <a:xfrm>
            <a:off x="274639" y="3065214"/>
            <a:ext cx="9793087" cy="2179058"/>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en-US" sz="2400" b="1" dirty="0" smtClean="0">
                <a:solidFill>
                  <a:srgbClr val="FFFFFF"/>
                </a:solidFill>
              </a:rPr>
              <a:t>Windows 10 Mobile Enterprise SKU features</a:t>
            </a:r>
            <a:r>
              <a:rPr lang="en-US" sz="2400" dirty="0" smtClean="0">
                <a:solidFill>
                  <a:srgbClr val="FFFFFF"/>
                </a:solidFill>
              </a:rPr>
              <a:t>:</a:t>
            </a:r>
          </a:p>
          <a:p>
            <a:pPr marL="457200" indent="-457200">
              <a:lnSpc>
                <a:spcPct val="100000"/>
              </a:lnSpc>
              <a:buFont typeface="+mj-lt"/>
              <a:buAutoNum type="arabicPeriod"/>
            </a:pPr>
            <a:r>
              <a:rPr lang="en-US" sz="2400" dirty="0" smtClean="0">
                <a:solidFill>
                  <a:srgbClr val="FFFFFF"/>
                </a:solidFill>
              </a:rPr>
              <a:t>Option to delay software updates to employee phones for testing and validation purposes. Managed by company IT with MDM solution.</a:t>
            </a:r>
          </a:p>
          <a:p>
            <a:pPr marL="457200" indent="-457200">
              <a:lnSpc>
                <a:spcPct val="100000"/>
              </a:lnSpc>
              <a:buFont typeface="+mj-lt"/>
              <a:buAutoNum type="arabicPeriod"/>
            </a:pPr>
            <a:r>
              <a:rPr lang="en-US" sz="2400" dirty="0" smtClean="0">
                <a:solidFill>
                  <a:srgbClr val="FFFFFF"/>
                </a:solidFill>
              </a:rPr>
              <a:t>Self-sign unlimited number of company apps. There is a limit of 20 apps per company without the SKU.</a:t>
            </a:r>
            <a:endParaRPr lang="en-US" sz="2400" dirty="0">
              <a:solidFill>
                <a:srgbClr val="FFFFFF"/>
              </a:solidFill>
            </a:endParaRPr>
          </a:p>
        </p:txBody>
      </p:sp>
      <p:sp>
        <p:nvSpPr>
          <p:cNvPr id="10" name="Title 2"/>
          <p:cNvSpPr txBox="1">
            <a:spLocks/>
          </p:cNvSpPr>
          <p:nvPr/>
        </p:nvSpPr>
        <p:spPr>
          <a:xfrm>
            <a:off x="274639" y="2134443"/>
            <a:ext cx="1134419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solidFill>
                  <a:srgbClr val="FFFFFF"/>
                </a:solidFill>
                <a:effectLst/>
                <a:latin typeface="+mj-lt"/>
                <a:ea typeface="+mn-ea"/>
                <a:cs typeface="Segoe UI" pitchFamily="34" charset="0"/>
              </a:defRPr>
            </a:lvl1pPr>
          </a:lstStyle>
          <a:p>
            <a:r>
              <a:rPr lang="en-US" sz="2400" b="1" spc="0" dirty="0">
                <a:cs typeface="+mn-cs"/>
              </a:rPr>
              <a:t>Optional </a:t>
            </a:r>
            <a:r>
              <a:rPr lang="en-US" sz="2400" b="1" spc="0" dirty="0" smtClean="0">
                <a:cs typeface="+mn-cs"/>
              </a:rPr>
              <a:t>SKU coming </a:t>
            </a:r>
            <a:r>
              <a:rPr lang="en-US" sz="2400" b="1" spc="0" dirty="0">
                <a:cs typeface="+mn-cs"/>
              </a:rPr>
              <a:t>to enterprises running mission critical line of business </a:t>
            </a:r>
            <a:r>
              <a:rPr lang="en-US" sz="2400" b="1" spc="0" dirty="0" smtClean="0">
                <a:cs typeface="+mn-cs"/>
              </a:rPr>
              <a:t>apps. </a:t>
            </a:r>
            <a:endParaRPr lang="en-US" sz="2400" b="1" spc="0" dirty="0">
              <a:cs typeface="+mn-cs"/>
            </a:endParaRPr>
          </a:p>
        </p:txBody>
      </p:sp>
    </p:spTree>
    <p:extLst>
      <p:ext uri="{BB962C8B-B14F-4D97-AF65-F5344CB8AC3E}">
        <p14:creationId xmlns:p14="http://schemas.microsoft.com/office/powerpoint/2010/main" val="24680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528" y="1904"/>
            <a:ext cx="12429566" cy="1230585"/>
          </a:xfrm>
          <a:prstGeom prst="rect">
            <a:avLst/>
          </a:prstGeom>
          <a:noFill/>
          <a:effectLst/>
        </p:spPr>
        <p:txBody>
          <a:bodyPr wrap="square" lIns="731122" rIns="731122" anchor="ctr" anchorCtr="0">
            <a:noAutofit/>
          </a:bodyPr>
          <a:lstStyle/>
          <a:p>
            <a:pPr defTabSz="931698">
              <a:lnSpc>
                <a:spcPts val="3997"/>
              </a:lnSpc>
            </a:pPr>
            <a:endParaRPr lang="en-US" sz="3197" spc="-104" dirty="0">
              <a:ln w="3175">
                <a:noFill/>
              </a:ln>
              <a:solidFill>
                <a:srgbClr val="FFFFFF"/>
              </a:solidFill>
              <a:latin typeface="Segoe UI Light"/>
              <a:cs typeface="Segoe UI Light" panose="020B0502040204020203" pitchFamily="34" charset="0"/>
            </a:endParaRPr>
          </a:p>
        </p:txBody>
      </p:sp>
      <p:sp>
        <p:nvSpPr>
          <p:cNvPr id="41" name="Title 10"/>
          <p:cNvSpPr txBox="1">
            <a:spLocks/>
          </p:cNvSpPr>
          <p:nvPr/>
        </p:nvSpPr>
        <p:spPr>
          <a:xfrm>
            <a:off x="274638" y="220606"/>
            <a:ext cx="12360951" cy="917075"/>
          </a:xfrm>
          <a:prstGeom prst="rect">
            <a:avLst/>
          </a:prstGeom>
        </p:spPr>
        <p:txBody>
          <a:bodyPr vert="horz" wrap="square" lIns="146224" tIns="91390" rIns="146224" bIns="91390" rtlCol="0" anchor="b">
            <a:noAutofit/>
          </a:bodyPr>
          <a:lstStyle>
            <a:lvl1pPr algn="ctr" defTabSz="932742" rtl="0" eaLnBrk="1" latinLnBrk="0" hangingPunct="1">
              <a:lnSpc>
                <a:spcPct val="90000"/>
              </a:lnSpc>
              <a:spcBef>
                <a:spcPct val="0"/>
              </a:spcBef>
              <a:buNone/>
              <a:defRPr lang="en-US" sz="6119"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l"/>
            <a:r>
              <a:rPr lang="en-US" sz="4000" dirty="0" smtClean="0">
                <a:solidFill>
                  <a:schemeClr val="tx1"/>
                </a:solidFill>
              </a:rPr>
              <a:t>What do you need for a great Mobile desktop solution?</a:t>
            </a:r>
            <a:endParaRPr sz="4000" dirty="0">
              <a:solidFill>
                <a:schemeClr val="tx1"/>
              </a:solidFill>
            </a:endParaRPr>
          </a:p>
        </p:txBody>
      </p:sp>
      <p:grpSp>
        <p:nvGrpSpPr>
          <p:cNvPr id="22" name="Group 21"/>
          <p:cNvGrpSpPr/>
          <p:nvPr/>
        </p:nvGrpSpPr>
        <p:grpSpPr>
          <a:xfrm>
            <a:off x="1320375" y="2162033"/>
            <a:ext cx="3994624" cy="3984824"/>
            <a:chOff x="1378135" y="2224135"/>
            <a:chExt cx="4080026" cy="3986428"/>
          </a:xfrm>
        </p:grpSpPr>
        <p:grpSp>
          <p:nvGrpSpPr>
            <p:cNvPr id="19" name="Group 18"/>
            <p:cNvGrpSpPr/>
            <p:nvPr/>
          </p:nvGrpSpPr>
          <p:grpSpPr>
            <a:xfrm>
              <a:off x="1378135" y="2224135"/>
              <a:ext cx="4021598" cy="3986428"/>
              <a:chOff x="1378135" y="2224135"/>
              <a:chExt cx="4021598" cy="3986428"/>
            </a:xfrm>
          </p:grpSpPr>
          <p:sp>
            <p:nvSpPr>
              <p:cNvPr id="8" name="Oval 7"/>
              <p:cNvSpPr/>
              <p:nvPr/>
            </p:nvSpPr>
            <p:spPr bwMode="auto">
              <a:xfrm>
                <a:off x="1413305" y="2224135"/>
                <a:ext cx="3986428" cy="3986428"/>
              </a:xfrm>
              <a:prstGeom prst="ellipse">
                <a:avLst/>
              </a:prstGeom>
              <a:solidFill>
                <a:srgbClr val="D34305"/>
              </a:solidFill>
              <a:ln w="76200">
                <a:solidFill>
                  <a:srgbClr val="D3430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469" fontAlgn="base">
                  <a:lnSpc>
                    <a:spcPct val="90000"/>
                  </a:lnSpc>
                  <a:spcBef>
                    <a:spcPct val="0"/>
                  </a:spcBef>
                  <a:spcAft>
                    <a:spcPct val="0"/>
                  </a:spcAft>
                </a:pPr>
                <a:endParaRPr lang="en-US" sz="2447" dirty="0">
                  <a:gradFill>
                    <a:gsLst>
                      <a:gs pos="0">
                        <a:srgbClr val="FFFFFF"/>
                      </a:gs>
                      <a:gs pos="100000">
                        <a:srgbClr val="FFFFFF"/>
                      </a:gs>
                    </a:gsLst>
                    <a:lin ang="5400000" scaled="0"/>
                  </a:gradFill>
                  <a:ea typeface="Segoe UI" pitchFamily="34" charset="0"/>
                  <a:cs typeface="Segoe UI" pitchFamily="34" charset="0"/>
                </a:endParaRPr>
              </a:p>
            </p:txBody>
          </p:sp>
          <p:cxnSp>
            <p:nvCxnSpPr>
              <p:cNvPr id="10" name="Straight Connector 9"/>
              <p:cNvCxnSpPr>
                <a:endCxn id="11" idx="2"/>
              </p:cNvCxnSpPr>
              <p:nvPr/>
            </p:nvCxnSpPr>
            <p:spPr>
              <a:xfrm>
                <a:off x="1378135" y="4217349"/>
                <a:ext cx="898958" cy="1"/>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Oval 10"/>
              <p:cNvSpPr/>
              <p:nvPr/>
            </p:nvSpPr>
            <p:spPr bwMode="auto">
              <a:xfrm>
                <a:off x="2277093" y="3051675"/>
                <a:ext cx="2331349" cy="2331349"/>
              </a:xfrm>
              <a:prstGeom prst="ellipse">
                <a:avLst/>
              </a:prstGeom>
              <a:solidFill>
                <a:schemeClr val="tx1"/>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469" fontAlgn="base">
                  <a:lnSpc>
                    <a:spcPct val="90000"/>
                  </a:lnSpc>
                  <a:spcBef>
                    <a:spcPct val="0"/>
                  </a:spcBef>
                  <a:spcAft>
                    <a:spcPct val="0"/>
                  </a:spcAft>
                </a:pPr>
                <a:endParaRPr lang="en-US" sz="2447" dirty="0">
                  <a:gradFill>
                    <a:gsLst>
                      <a:gs pos="0">
                        <a:srgbClr val="FFFFFF"/>
                      </a:gs>
                      <a:gs pos="100000">
                        <a:srgbClr val="FFFFFF"/>
                      </a:gs>
                    </a:gsLst>
                    <a:lin ang="5400000" scaled="0"/>
                  </a:gradFill>
                  <a:ea typeface="Segoe UI" pitchFamily="34" charset="0"/>
                  <a:cs typeface="Segoe UI" pitchFamily="34" charset="0"/>
                </a:endParaRPr>
              </a:p>
            </p:txBody>
          </p:sp>
          <p:sp>
            <p:nvSpPr>
              <p:cNvPr id="12" name="Text Placeholder 12"/>
              <p:cNvSpPr txBox="1">
                <a:spLocks/>
              </p:cNvSpPr>
              <p:nvPr/>
            </p:nvSpPr>
            <p:spPr>
              <a:xfrm flipH="1">
                <a:off x="2331198" y="2580405"/>
                <a:ext cx="2174074" cy="345826"/>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31869"/>
                <a:r>
                  <a:rPr lang="en-US" sz="2447" dirty="0">
                    <a:ln w="3175">
                      <a:noFill/>
                    </a:ln>
                    <a:solidFill>
                      <a:srgbClr val="FFFFFF"/>
                    </a:solidFill>
                    <a:cs typeface="Segoe UI Light" panose="020B0502040204020203" pitchFamily="34" charset="0"/>
                  </a:rPr>
                  <a:t>IT manageability</a:t>
                </a:r>
              </a:p>
            </p:txBody>
          </p:sp>
          <p:sp>
            <p:nvSpPr>
              <p:cNvPr id="13" name="Text Placeholder 12"/>
              <p:cNvSpPr txBox="1">
                <a:spLocks/>
              </p:cNvSpPr>
              <p:nvPr/>
            </p:nvSpPr>
            <p:spPr>
              <a:xfrm flipH="1">
                <a:off x="1606370" y="4068761"/>
                <a:ext cx="3653046" cy="339021"/>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31869"/>
                <a:r>
                  <a:rPr lang="en-US" sz="2399" dirty="0">
                    <a:ln w="3175">
                      <a:noFill/>
                    </a:ln>
                    <a:solidFill>
                      <a:srgbClr val="002050"/>
                    </a:solidFill>
                    <a:cs typeface="Segoe UI Light" panose="020B0502040204020203" pitchFamily="34" charset="0"/>
                  </a:rPr>
                  <a:t>User productivity</a:t>
                </a:r>
              </a:p>
            </p:txBody>
          </p:sp>
          <p:sp>
            <p:nvSpPr>
              <p:cNvPr id="14" name="Text Placeholder 12"/>
              <p:cNvSpPr txBox="1">
                <a:spLocks/>
              </p:cNvSpPr>
              <p:nvPr/>
            </p:nvSpPr>
            <p:spPr>
              <a:xfrm flipH="1">
                <a:off x="2241298" y="5598069"/>
                <a:ext cx="2378232" cy="345826"/>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31869"/>
                <a:r>
                  <a:rPr lang="en-US" sz="2447" dirty="0">
                    <a:ln w="3175">
                      <a:noFill/>
                    </a:ln>
                    <a:solidFill>
                      <a:srgbClr val="FFFFFF"/>
                    </a:solidFill>
                    <a:cs typeface="Segoe UI Light" panose="020B0502040204020203" pitchFamily="34" charset="0"/>
                  </a:rPr>
                  <a:t>Devices</a:t>
                </a:r>
              </a:p>
            </p:txBody>
          </p:sp>
        </p:grpSp>
        <p:cxnSp>
          <p:nvCxnSpPr>
            <p:cNvPr id="23" name="Straight Connector 22"/>
            <p:cNvCxnSpPr/>
            <p:nvPr/>
          </p:nvCxnSpPr>
          <p:spPr>
            <a:xfrm>
              <a:off x="4559203" y="4229069"/>
              <a:ext cx="898958" cy="1"/>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501" y="6719784"/>
            <a:ext cx="3498064" cy="266687"/>
          </a:xfrm>
          <a:prstGeom prst="rect">
            <a:avLst/>
          </a:prstGeom>
          <a:noFill/>
        </p:spPr>
        <p:txBody>
          <a:bodyPr wrap="square" rtlCol="0">
            <a:spAutoFit/>
          </a:bodyPr>
          <a:lstStyle/>
          <a:p>
            <a:r>
              <a:rPr lang="en-US" sz="1099" dirty="0">
                <a:gradFill>
                  <a:gsLst>
                    <a:gs pos="0">
                      <a:srgbClr val="505050"/>
                    </a:gs>
                    <a:gs pos="76000">
                      <a:srgbClr val="505050"/>
                    </a:gs>
                  </a:gsLst>
                  <a:lin ang="5400000" scaled="1"/>
                </a:gradFill>
              </a:rPr>
              <a:t>Microsoft Confidential – Internal Use Only</a:t>
            </a:r>
          </a:p>
        </p:txBody>
      </p:sp>
      <p:sp>
        <p:nvSpPr>
          <p:cNvPr id="21" name="Rectangle 20"/>
          <p:cNvSpPr/>
          <p:nvPr/>
        </p:nvSpPr>
        <p:spPr>
          <a:xfrm>
            <a:off x="5627404" y="5207950"/>
            <a:ext cx="5539805" cy="86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81" tIns="182781" rIns="182781" bIns="91390" numCol="1" spcCol="0" rtlCol="0" fromWordArt="0" anchor="b" anchorCtr="0" forceAA="0" compatLnSpc="1">
            <a:prstTxWarp prst="textNoShape">
              <a:avLst/>
            </a:prstTxWarp>
            <a:noAutofit/>
          </a:bodyPr>
          <a:lstStyle/>
          <a:p>
            <a:pPr defTabSz="931698">
              <a:lnSpc>
                <a:spcPct val="75000"/>
              </a:lnSpc>
            </a:pPr>
            <a:endParaRPr lang="en-US" sz="2399" dirty="0">
              <a:ln w="3175">
                <a:noFill/>
              </a:ln>
              <a:solidFill>
                <a:schemeClr val="tx1"/>
              </a:solidFill>
              <a:latin typeface="Segoe UI Light"/>
              <a:cs typeface="Segoe UI" pitchFamily="34" charset="0"/>
            </a:endParaRPr>
          </a:p>
          <a:p>
            <a:pPr defTabSz="931698">
              <a:lnSpc>
                <a:spcPct val="75000"/>
              </a:lnSpc>
            </a:pPr>
            <a:endParaRPr lang="en-US" sz="2399" dirty="0">
              <a:ln w="3175">
                <a:noFill/>
              </a:ln>
              <a:solidFill>
                <a:schemeClr val="tx1"/>
              </a:solidFill>
              <a:latin typeface="Segoe UI Light"/>
              <a:cs typeface="Segoe UI" pitchFamily="34" charset="0"/>
            </a:endParaRPr>
          </a:p>
          <a:p>
            <a:pPr defTabSz="951089" fontAlgn="base">
              <a:lnSpc>
                <a:spcPct val="90000"/>
              </a:lnSpc>
              <a:spcBef>
                <a:spcPct val="0"/>
              </a:spcBef>
              <a:spcAft>
                <a:spcPts val="614"/>
              </a:spcAft>
              <a:defRPr/>
            </a:pPr>
            <a:r>
              <a:rPr lang="en-US" sz="2599" kern="0" dirty="0">
                <a:solidFill>
                  <a:schemeClr val="tx1"/>
                </a:solidFill>
                <a:latin typeface="Segoe UI Light"/>
              </a:rPr>
              <a:t>Windows Enterprise </a:t>
            </a:r>
          </a:p>
          <a:p>
            <a:pPr defTabSz="932353">
              <a:lnSpc>
                <a:spcPct val="90000"/>
              </a:lnSpc>
              <a:spcAft>
                <a:spcPts val="602"/>
              </a:spcAft>
              <a:defRPr/>
            </a:pPr>
            <a:r>
              <a:rPr lang="en-US" sz="1599" kern="0" dirty="0">
                <a:solidFill>
                  <a:schemeClr val="tx1"/>
                </a:solidFill>
                <a:ea typeface="Ryo Display PlusN B" panose="02020800000000000000" pitchFamily="18" charset="-128"/>
                <a:cs typeface="ＭＳ Ｐゴシック" charset="0"/>
              </a:rPr>
              <a:t>Advanced MDM support, consistent across PC &amp; mobile</a:t>
            </a:r>
          </a:p>
          <a:p>
            <a:pPr defTabSz="932353">
              <a:lnSpc>
                <a:spcPct val="90000"/>
              </a:lnSpc>
              <a:spcAft>
                <a:spcPts val="602"/>
              </a:spcAft>
              <a:defRPr/>
            </a:pPr>
            <a:r>
              <a:rPr lang="en-US" sz="1599" kern="0" dirty="0">
                <a:solidFill>
                  <a:schemeClr val="tx1"/>
                </a:solidFill>
                <a:ea typeface="Ryo Display PlusN B" panose="02020800000000000000" pitchFamily="18" charset="-128"/>
                <a:cs typeface="ＭＳ Ｐゴシック" charset="0"/>
              </a:rPr>
              <a:t>Support for existing AD/ GP infrastructure &amp; tools</a:t>
            </a:r>
          </a:p>
        </p:txBody>
      </p:sp>
      <p:sp>
        <p:nvSpPr>
          <p:cNvPr id="24" name="Rectangle 23"/>
          <p:cNvSpPr/>
          <p:nvPr/>
        </p:nvSpPr>
        <p:spPr>
          <a:xfrm>
            <a:off x="5627404" y="2448434"/>
            <a:ext cx="5620034" cy="8102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81" tIns="182781" rIns="182781" bIns="91390" numCol="1" spcCol="0" rtlCol="0" fromWordArt="0" anchor="b" anchorCtr="0" forceAA="0" compatLnSpc="1">
            <a:prstTxWarp prst="textNoShape">
              <a:avLst/>
            </a:prstTxWarp>
            <a:noAutofit/>
          </a:bodyPr>
          <a:lstStyle/>
          <a:p>
            <a:pPr defTabSz="931698">
              <a:lnSpc>
                <a:spcPct val="75000"/>
              </a:lnSpc>
            </a:pPr>
            <a:endParaRPr lang="en-US" sz="2399" dirty="0">
              <a:ln w="3175">
                <a:noFill/>
              </a:ln>
              <a:solidFill>
                <a:schemeClr val="tx1"/>
              </a:solidFill>
              <a:latin typeface="Segoe UI Light"/>
              <a:cs typeface="Segoe UI" pitchFamily="34" charset="0"/>
            </a:endParaRPr>
          </a:p>
          <a:p>
            <a:pPr defTabSz="931698">
              <a:lnSpc>
                <a:spcPct val="75000"/>
              </a:lnSpc>
            </a:pPr>
            <a:endParaRPr lang="en-US" sz="2399" dirty="0">
              <a:ln w="3175">
                <a:noFill/>
              </a:ln>
              <a:solidFill>
                <a:schemeClr val="tx1"/>
              </a:solidFill>
              <a:latin typeface="Segoe UI Light"/>
              <a:cs typeface="Segoe UI" pitchFamily="34" charset="0"/>
            </a:endParaRPr>
          </a:p>
          <a:p>
            <a:pPr defTabSz="931698">
              <a:lnSpc>
                <a:spcPct val="75000"/>
              </a:lnSpc>
            </a:pPr>
            <a:endParaRPr lang="en-US" sz="2399" dirty="0">
              <a:ln w="3175">
                <a:noFill/>
              </a:ln>
              <a:solidFill>
                <a:schemeClr val="tx1"/>
              </a:solidFill>
              <a:latin typeface="Segoe UI Light"/>
              <a:cs typeface="Segoe UI" pitchFamily="34" charset="0"/>
            </a:endParaRPr>
          </a:p>
          <a:p>
            <a:pPr defTabSz="951089" fontAlgn="base">
              <a:lnSpc>
                <a:spcPct val="90000"/>
              </a:lnSpc>
              <a:spcBef>
                <a:spcPct val="0"/>
              </a:spcBef>
              <a:spcAft>
                <a:spcPts val="614"/>
              </a:spcAft>
            </a:pPr>
            <a:r>
              <a:rPr lang="en-US" sz="2599" dirty="0">
                <a:solidFill>
                  <a:schemeClr val="tx1"/>
                </a:solidFill>
                <a:latin typeface="Segoe UI Light"/>
              </a:rPr>
              <a:t>Enterprise Mobility Suite</a:t>
            </a:r>
          </a:p>
          <a:p>
            <a:pPr defTabSz="932353">
              <a:lnSpc>
                <a:spcPct val="90000"/>
              </a:lnSpc>
              <a:spcAft>
                <a:spcPts val="602"/>
              </a:spcAft>
              <a:defRPr/>
            </a:pPr>
            <a:r>
              <a:rPr lang="en-US" sz="1599" kern="0" dirty="0">
                <a:solidFill>
                  <a:schemeClr val="tx1"/>
                </a:solidFill>
                <a:ea typeface="Ryo Display PlusN B" panose="02020800000000000000" pitchFamily="18" charset="-128"/>
                <a:cs typeface="ＭＳ Ｐゴシック" charset="0"/>
              </a:rPr>
              <a:t>Manage apps across devices and PCs, including Office 365</a:t>
            </a:r>
          </a:p>
          <a:p>
            <a:pPr defTabSz="932353">
              <a:lnSpc>
                <a:spcPct val="90000"/>
              </a:lnSpc>
              <a:spcAft>
                <a:spcPts val="602"/>
              </a:spcAft>
              <a:defRPr/>
            </a:pPr>
            <a:r>
              <a:rPr lang="en-US" sz="1599" kern="0" dirty="0">
                <a:solidFill>
                  <a:schemeClr val="tx1"/>
                </a:solidFill>
                <a:ea typeface="Ryo Display PlusN B" panose="02020800000000000000" pitchFamily="18" charset="-128"/>
                <a:cs typeface="ＭＳ Ｐゴシック" charset="0"/>
              </a:rPr>
              <a:t>Enable consistent access to corporate resources</a:t>
            </a:r>
          </a:p>
        </p:txBody>
      </p:sp>
      <p:sp>
        <p:nvSpPr>
          <p:cNvPr id="26" name="1 blue"/>
          <p:cNvSpPr/>
          <p:nvPr/>
        </p:nvSpPr>
        <p:spPr>
          <a:xfrm>
            <a:off x="5627404" y="3829004"/>
            <a:ext cx="5539805" cy="8472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81" tIns="182781" rIns="182781" bIns="91390" numCol="1" spcCol="0" rtlCol="0" fromWordArt="0" anchor="b" anchorCtr="0" forceAA="0" compatLnSpc="1">
            <a:prstTxWarp prst="textNoShape">
              <a:avLst/>
            </a:prstTxWarp>
            <a:noAutofit/>
          </a:bodyPr>
          <a:lstStyle/>
          <a:p>
            <a:pPr defTabSz="951089" fontAlgn="base">
              <a:lnSpc>
                <a:spcPct val="90000"/>
              </a:lnSpc>
              <a:spcBef>
                <a:spcPct val="0"/>
              </a:spcBef>
              <a:spcAft>
                <a:spcPts val="614"/>
              </a:spcAft>
            </a:pPr>
            <a:r>
              <a:rPr lang="en-US" sz="2599" dirty="0">
                <a:solidFill>
                  <a:schemeClr val="tx1"/>
                </a:solidFill>
                <a:latin typeface="Segoe UI Light"/>
              </a:rPr>
              <a:t>Office 365</a:t>
            </a:r>
          </a:p>
          <a:p>
            <a:pPr defTabSz="932353">
              <a:lnSpc>
                <a:spcPct val="90000"/>
              </a:lnSpc>
              <a:spcAft>
                <a:spcPts val="602"/>
              </a:spcAft>
              <a:defRPr/>
            </a:pPr>
            <a:r>
              <a:rPr lang="en-US" sz="1599" kern="0" dirty="0">
                <a:solidFill>
                  <a:schemeClr val="tx1"/>
                </a:solidFill>
                <a:ea typeface="Ryo Display PlusN B" panose="02020800000000000000" pitchFamily="18" charset="-128"/>
                <a:cs typeface="ＭＳ Ｐゴシック" charset="0"/>
              </a:rPr>
              <a:t>Securely deploy and manage Office 365 across devices</a:t>
            </a:r>
          </a:p>
          <a:p>
            <a:pPr defTabSz="932353">
              <a:lnSpc>
                <a:spcPct val="90000"/>
              </a:lnSpc>
              <a:spcAft>
                <a:spcPts val="602"/>
              </a:spcAft>
              <a:defRPr/>
            </a:pPr>
            <a:r>
              <a:rPr lang="en-US" sz="1599" kern="0" dirty="0">
                <a:solidFill>
                  <a:schemeClr val="tx1"/>
                </a:solidFill>
                <a:ea typeface="Ryo Display PlusN B" panose="02020800000000000000" pitchFamily="18" charset="-128"/>
                <a:cs typeface="ＭＳ Ｐゴシック" charset="0"/>
              </a:rPr>
              <a:t>Enterprise grade file and data security </a:t>
            </a:r>
          </a:p>
        </p:txBody>
      </p:sp>
    </p:spTree>
    <p:extLst>
      <p:ext uri="{BB962C8B-B14F-4D97-AF65-F5344CB8AC3E}">
        <p14:creationId xmlns:p14="http://schemas.microsoft.com/office/powerpoint/2010/main" val="2295243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250" fill="hold"/>
                                        <p:tgtEl>
                                          <p:spTgt spid="24"/>
                                        </p:tgtEl>
                                        <p:attrNameLst>
                                          <p:attrName>ppt_x</p:attrName>
                                        </p:attrNameLst>
                                      </p:cBhvr>
                                      <p:tavLst>
                                        <p:tav tm="0">
                                          <p:val>
                                            <p:strVal val="1+#ppt_w/2"/>
                                          </p:val>
                                        </p:tav>
                                        <p:tav tm="100000">
                                          <p:val>
                                            <p:strVal val="#ppt_x"/>
                                          </p:val>
                                        </p:tav>
                                      </p:tavLst>
                                    </p:anim>
                                    <p:anim calcmode="lin" valueType="num">
                                      <p:cBhvr additive="base">
                                        <p:cTn id="12" dur="125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 presetClass="entr" presetSubtype="2" decel="10000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250" fill="hold"/>
                                        <p:tgtEl>
                                          <p:spTgt spid="26"/>
                                        </p:tgtEl>
                                        <p:attrNameLst>
                                          <p:attrName>ppt_x</p:attrName>
                                        </p:attrNameLst>
                                      </p:cBhvr>
                                      <p:tavLst>
                                        <p:tav tm="0">
                                          <p:val>
                                            <p:strVal val="1+#ppt_w/2"/>
                                          </p:val>
                                        </p:tav>
                                        <p:tav tm="100000">
                                          <p:val>
                                            <p:strVal val="#ppt_x"/>
                                          </p:val>
                                        </p:tav>
                                      </p:tavLst>
                                    </p:anim>
                                    <p:anim calcmode="lin" valueType="num">
                                      <p:cBhvr additive="base">
                                        <p:cTn id="17" dur="125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decel="10000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1250" fill="hold"/>
                                        <p:tgtEl>
                                          <p:spTgt spid="21"/>
                                        </p:tgtEl>
                                        <p:attrNameLst>
                                          <p:attrName>ppt_x</p:attrName>
                                        </p:attrNameLst>
                                      </p:cBhvr>
                                      <p:tavLst>
                                        <p:tav tm="0">
                                          <p:val>
                                            <p:strVal val="1+#ppt_w/2"/>
                                          </p:val>
                                        </p:tav>
                                        <p:tav tm="100000">
                                          <p:val>
                                            <p:strVal val="#ppt_x"/>
                                          </p:val>
                                        </p:tav>
                                      </p:tavLst>
                                    </p:anim>
                                    <p:anim calcmode="lin" valueType="num">
                                      <p:cBhvr additive="base">
                                        <p:cTn id="22" dur="12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8059" t="12484" b="7056"/>
          <a:stretch/>
        </p:blipFill>
        <p:spPr>
          <a:xfrm>
            <a:off x="0" y="0"/>
            <a:ext cx="12161839" cy="6997878"/>
          </a:xfrm>
          <a:prstGeom prst="rect">
            <a:avLst/>
          </a:prstGeom>
        </p:spPr>
      </p:pic>
      <p:sp>
        <p:nvSpPr>
          <p:cNvPr id="5" name="Title 4"/>
          <p:cNvSpPr>
            <a:spLocks noGrp="1"/>
          </p:cNvSpPr>
          <p:nvPr>
            <p:ph type="title"/>
          </p:nvPr>
        </p:nvSpPr>
        <p:spPr>
          <a:xfrm>
            <a:off x="5395286" y="4594530"/>
            <a:ext cx="6583989" cy="917575"/>
          </a:xfrm>
        </p:spPr>
        <p:txBody>
          <a:bodyPr/>
          <a:lstStyle/>
          <a:p>
            <a:r>
              <a:rPr lang="en-US" dirty="0" smtClean="0"/>
              <a:t>Keyboard and Mouse are</a:t>
            </a:r>
            <a:br>
              <a:rPr lang="en-US" dirty="0" smtClean="0"/>
            </a:br>
            <a:r>
              <a:rPr lang="en-US" dirty="0" smtClean="0"/>
              <a:t>still the input of choice for serious work.</a:t>
            </a:r>
            <a:endParaRPr lang="en-US" dirty="0"/>
          </a:p>
        </p:txBody>
      </p:sp>
    </p:spTree>
    <p:extLst>
      <p:ext uri="{BB962C8B-B14F-4D97-AF65-F5344CB8AC3E}">
        <p14:creationId xmlns:p14="http://schemas.microsoft.com/office/powerpoint/2010/main" val="2837899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1" name="Rectangle 130"/>
          <p:cNvSpPr/>
          <p:nvPr/>
        </p:nvSpPr>
        <p:spPr bwMode="auto">
          <a:xfrm>
            <a:off x="0" y="4487943"/>
            <a:ext cx="12436475" cy="250658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457200" y="4503092"/>
            <a:ext cx="2206010" cy="194331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a:r>
              <a:rPr lang="en-US" sz="2800" dirty="0">
                <a:latin typeface="+mj-lt"/>
              </a:rPr>
              <a:t>Get work done!</a:t>
            </a:r>
          </a:p>
        </p:txBody>
      </p:sp>
      <p:sp>
        <p:nvSpPr>
          <p:cNvPr id="87" name="Rectangle 86"/>
          <p:cNvSpPr/>
          <p:nvPr/>
        </p:nvSpPr>
        <p:spPr bwMode="auto">
          <a:xfrm>
            <a:off x="2770724" y="4503092"/>
            <a:ext cx="2206010" cy="194331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a:r>
              <a:rPr lang="en-US" sz="2800" dirty="0">
                <a:latin typeface="+mj-lt"/>
              </a:rPr>
              <a:t>Better collaboration</a:t>
            </a:r>
          </a:p>
        </p:txBody>
      </p:sp>
      <p:sp>
        <p:nvSpPr>
          <p:cNvPr id="88" name="Rectangle 87"/>
          <p:cNvSpPr/>
          <p:nvPr/>
        </p:nvSpPr>
        <p:spPr bwMode="auto">
          <a:xfrm>
            <a:off x="5125076" y="4503092"/>
            <a:ext cx="2206010" cy="194331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a:r>
              <a:rPr lang="en-US" sz="2800" dirty="0">
                <a:latin typeface="+mj-lt"/>
              </a:rPr>
              <a:t>Cloud powered</a:t>
            </a:r>
          </a:p>
        </p:txBody>
      </p:sp>
      <p:sp>
        <p:nvSpPr>
          <p:cNvPr id="89" name="Rectangle 88"/>
          <p:cNvSpPr/>
          <p:nvPr/>
        </p:nvSpPr>
        <p:spPr bwMode="auto">
          <a:xfrm>
            <a:off x="7479427" y="4503092"/>
            <a:ext cx="2206010" cy="194331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a:r>
              <a:rPr lang="en-US" sz="2800" dirty="0">
                <a:latin typeface="+mj-lt"/>
              </a:rPr>
              <a:t>Faster </a:t>
            </a:r>
            <a:r>
              <a:rPr lang="en-US" sz="2800" dirty="0" smtClean="0">
                <a:latin typeface="+mj-lt"/>
              </a:rPr>
              <a:t/>
            </a:r>
            <a:br>
              <a:rPr lang="en-US" sz="2800" dirty="0" smtClean="0">
                <a:latin typeface="+mj-lt"/>
              </a:rPr>
            </a:br>
            <a:r>
              <a:rPr lang="en-US" sz="2800" dirty="0" smtClean="0">
                <a:latin typeface="+mj-lt"/>
              </a:rPr>
              <a:t>updates</a:t>
            </a:r>
            <a:endParaRPr lang="en-US" sz="2800" dirty="0">
              <a:latin typeface="+mj-lt"/>
            </a:endParaRPr>
          </a:p>
        </p:txBody>
      </p:sp>
      <p:sp>
        <p:nvSpPr>
          <p:cNvPr id="90" name="Rectangle 89"/>
          <p:cNvSpPr/>
          <p:nvPr/>
        </p:nvSpPr>
        <p:spPr bwMode="auto">
          <a:xfrm>
            <a:off x="9847388" y="4503092"/>
            <a:ext cx="2206010" cy="1943311"/>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a:r>
              <a:rPr lang="en-US" sz="2800" dirty="0">
                <a:latin typeface="+mj-lt"/>
              </a:rPr>
              <a:t>Better </a:t>
            </a:r>
            <a:r>
              <a:rPr lang="en-US" sz="2800" dirty="0" smtClean="0">
                <a:latin typeface="+mj-lt"/>
              </a:rPr>
              <a:t/>
            </a:r>
            <a:br>
              <a:rPr lang="en-US" sz="2800" dirty="0" smtClean="0">
                <a:latin typeface="+mj-lt"/>
              </a:rPr>
            </a:br>
            <a:r>
              <a:rPr lang="en-US" sz="2800" dirty="0" smtClean="0">
                <a:latin typeface="+mj-lt"/>
              </a:rPr>
              <a:t>security</a:t>
            </a:r>
            <a:endParaRPr lang="en-US" sz="2800" dirty="0">
              <a:latin typeface="+mj-lt"/>
            </a:endParaRPr>
          </a:p>
        </p:txBody>
      </p:sp>
      <p:sp>
        <p:nvSpPr>
          <p:cNvPr id="4" name="Title 2"/>
          <p:cNvSpPr>
            <a:spLocks noGrp="1"/>
          </p:cNvSpPr>
          <p:nvPr>
            <p:ph type="title"/>
          </p:nvPr>
        </p:nvSpPr>
        <p:spPr>
          <a:xfrm>
            <a:off x="274639" y="295274"/>
            <a:ext cx="11889564" cy="917575"/>
          </a:xfrm>
        </p:spPr>
        <p:txBody>
          <a:bodyPr/>
          <a:lstStyle/>
          <a:p>
            <a:pPr defTabSz="914400">
              <a:lnSpc>
                <a:spcPct val="100000"/>
              </a:lnSpc>
              <a:spcBef>
                <a:spcPts val="0"/>
              </a:spcBef>
            </a:pPr>
            <a:r>
              <a:rPr lang="en-US" sz="4000" kern="0" spc="0" dirty="0" smtClean="0">
                <a:ln>
                  <a:noFill/>
                </a:ln>
                <a:solidFill>
                  <a:schemeClr val="bg1">
                    <a:lumMod val="50000"/>
                  </a:schemeClr>
                </a:solidFill>
                <a:latin typeface="Segoe UI Light"/>
                <a:cs typeface="+mn-cs"/>
              </a:rPr>
              <a:t>Be more productive with Windows 10 and </a:t>
            </a:r>
            <a:br>
              <a:rPr lang="en-US" sz="4000" kern="0" spc="0" dirty="0" smtClean="0">
                <a:ln>
                  <a:noFill/>
                </a:ln>
                <a:solidFill>
                  <a:schemeClr val="bg1">
                    <a:lumMod val="50000"/>
                  </a:schemeClr>
                </a:solidFill>
                <a:latin typeface="Segoe UI Light"/>
                <a:cs typeface="+mn-cs"/>
              </a:rPr>
            </a:br>
            <a:r>
              <a:rPr lang="en-US" sz="4000" kern="0" spc="0" dirty="0" smtClean="0">
                <a:ln>
                  <a:noFill/>
                </a:ln>
                <a:solidFill>
                  <a:schemeClr val="bg1">
                    <a:lumMod val="50000"/>
                  </a:schemeClr>
                </a:solidFill>
                <a:latin typeface="Segoe UI Light"/>
                <a:cs typeface="+mn-cs"/>
              </a:rPr>
              <a:t>Office 365 </a:t>
            </a:r>
            <a:r>
              <a:rPr lang="en-US" sz="4000" kern="0" spc="0" dirty="0" err="1" smtClean="0">
                <a:ln>
                  <a:noFill/>
                </a:ln>
                <a:solidFill>
                  <a:schemeClr val="bg1">
                    <a:lumMod val="50000"/>
                  </a:schemeClr>
                </a:solidFill>
                <a:latin typeface="Segoe UI Light"/>
                <a:cs typeface="+mn-cs"/>
              </a:rPr>
              <a:t>ProPlus</a:t>
            </a:r>
            <a:r>
              <a:rPr lang="en-US" sz="4000" kern="0" spc="0" dirty="0" smtClean="0">
                <a:ln>
                  <a:noFill/>
                </a:ln>
                <a:solidFill>
                  <a:schemeClr val="bg1">
                    <a:lumMod val="50000"/>
                  </a:schemeClr>
                </a:solidFill>
                <a:latin typeface="Segoe UI Light"/>
                <a:cs typeface="+mn-cs"/>
              </a:rPr>
              <a:t> combined!</a:t>
            </a:r>
            <a:endParaRPr lang="en-US" sz="4000" kern="0" spc="0" dirty="0">
              <a:ln>
                <a:noFill/>
              </a:ln>
              <a:solidFill>
                <a:schemeClr val="bg1">
                  <a:lumMod val="50000"/>
                </a:schemeClr>
              </a:solidFill>
              <a:latin typeface="Segoe UI Light"/>
              <a:cs typeface="+mn-cs"/>
            </a:endParaRPr>
          </a:p>
        </p:txBody>
      </p:sp>
      <p:pic>
        <p:nvPicPr>
          <p:cNvPr id="13" name="Picture 12"/>
          <p:cNvPicPr>
            <a:picLocks noChangeAspect="1"/>
          </p:cNvPicPr>
          <p:nvPr/>
        </p:nvPicPr>
        <p:blipFill>
          <a:blip r:embed="rId3"/>
          <a:stretch>
            <a:fillRect/>
          </a:stretch>
        </p:blipFill>
        <p:spPr>
          <a:xfrm>
            <a:off x="7837703" y="2399994"/>
            <a:ext cx="1489460" cy="1961922"/>
          </a:xfrm>
          <a:prstGeom prst="rect">
            <a:avLst/>
          </a:prstGeom>
        </p:spPr>
      </p:pic>
      <p:grpSp>
        <p:nvGrpSpPr>
          <p:cNvPr id="31" name="Group 30"/>
          <p:cNvGrpSpPr/>
          <p:nvPr/>
        </p:nvGrpSpPr>
        <p:grpSpPr>
          <a:xfrm>
            <a:off x="631813" y="2783699"/>
            <a:ext cx="1856784" cy="1194512"/>
            <a:chOff x="1374775" y="2468562"/>
            <a:chExt cx="1949450" cy="1254126"/>
          </a:xfrm>
        </p:grpSpPr>
        <p:sp>
          <p:nvSpPr>
            <p:cNvPr id="18" name="AutoShape 3"/>
            <p:cNvSpPr>
              <a:spLocks noChangeAspect="1" noChangeArrowheads="1" noTextEdit="1"/>
            </p:cNvSpPr>
            <p:nvPr/>
          </p:nvSpPr>
          <p:spPr bwMode="auto">
            <a:xfrm>
              <a:off x="1377950" y="2473325"/>
              <a:ext cx="1946275"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5"/>
            <p:cNvSpPr>
              <a:spLocks/>
            </p:cNvSpPr>
            <p:nvPr/>
          </p:nvSpPr>
          <p:spPr bwMode="auto">
            <a:xfrm>
              <a:off x="1374775" y="2468562"/>
              <a:ext cx="1919288" cy="1238250"/>
            </a:xfrm>
            <a:custGeom>
              <a:avLst/>
              <a:gdLst>
                <a:gd name="T0" fmla="*/ 509 w 509"/>
                <a:gd name="T1" fmla="*/ 294 h 327"/>
                <a:gd name="T2" fmla="*/ 475 w 509"/>
                <a:gd name="T3" fmla="*/ 327 h 327"/>
                <a:gd name="T4" fmla="*/ 33 w 509"/>
                <a:gd name="T5" fmla="*/ 327 h 327"/>
                <a:gd name="T6" fmla="*/ 0 w 509"/>
                <a:gd name="T7" fmla="*/ 294 h 327"/>
                <a:gd name="T8" fmla="*/ 0 w 509"/>
                <a:gd name="T9" fmla="*/ 34 h 327"/>
                <a:gd name="T10" fmla="*/ 33 w 509"/>
                <a:gd name="T11" fmla="*/ 0 h 327"/>
                <a:gd name="T12" fmla="*/ 475 w 509"/>
                <a:gd name="T13" fmla="*/ 0 h 327"/>
                <a:gd name="T14" fmla="*/ 509 w 509"/>
                <a:gd name="T15" fmla="*/ 34 h 327"/>
                <a:gd name="T16" fmla="*/ 509 w 509"/>
                <a:gd name="T17" fmla="*/ 29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9" h="327">
                  <a:moveTo>
                    <a:pt x="509" y="294"/>
                  </a:moveTo>
                  <a:cubicBezTo>
                    <a:pt x="509" y="312"/>
                    <a:pt x="494" y="327"/>
                    <a:pt x="475" y="327"/>
                  </a:cubicBezTo>
                  <a:cubicBezTo>
                    <a:pt x="33" y="327"/>
                    <a:pt x="33" y="327"/>
                    <a:pt x="33" y="327"/>
                  </a:cubicBezTo>
                  <a:cubicBezTo>
                    <a:pt x="15" y="327"/>
                    <a:pt x="0" y="312"/>
                    <a:pt x="0" y="294"/>
                  </a:cubicBezTo>
                  <a:cubicBezTo>
                    <a:pt x="0" y="34"/>
                    <a:pt x="0" y="34"/>
                    <a:pt x="0" y="34"/>
                  </a:cubicBezTo>
                  <a:cubicBezTo>
                    <a:pt x="0" y="15"/>
                    <a:pt x="15" y="0"/>
                    <a:pt x="33" y="0"/>
                  </a:cubicBezTo>
                  <a:cubicBezTo>
                    <a:pt x="475" y="0"/>
                    <a:pt x="475" y="0"/>
                    <a:pt x="475" y="0"/>
                  </a:cubicBezTo>
                  <a:cubicBezTo>
                    <a:pt x="494" y="0"/>
                    <a:pt x="509" y="15"/>
                    <a:pt x="509" y="34"/>
                  </a:cubicBezTo>
                  <a:lnTo>
                    <a:pt x="509" y="294"/>
                  </a:lnTo>
                  <a:close/>
                </a:path>
              </a:pathLst>
            </a:custGeom>
            <a:solidFill>
              <a:srgbClr val="002050"/>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p:cNvSpPr>
            <p:nvPr/>
          </p:nvSpPr>
          <p:spPr bwMode="auto">
            <a:xfrm>
              <a:off x="1506538" y="2613025"/>
              <a:ext cx="1647825" cy="954088"/>
            </a:xfrm>
            <a:custGeom>
              <a:avLst/>
              <a:gdLst>
                <a:gd name="T0" fmla="*/ 1038 w 1038"/>
                <a:gd name="T1" fmla="*/ 601 h 601"/>
                <a:gd name="T2" fmla="*/ 0 w 1038"/>
                <a:gd name="T3" fmla="*/ 601 h 601"/>
                <a:gd name="T4" fmla="*/ 0 w 1038"/>
                <a:gd name="T5" fmla="*/ 0 h 601"/>
                <a:gd name="T6" fmla="*/ 1038 w 1038"/>
                <a:gd name="T7" fmla="*/ 0 h 601"/>
                <a:gd name="T8" fmla="*/ 1038 w 1038"/>
                <a:gd name="T9" fmla="*/ 601 h 601"/>
                <a:gd name="T10" fmla="*/ 1038 w 1038"/>
                <a:gd name="T11" fmla="*/ 601 h 601"/>
              </a:gdLst>
              <a:ahLst/>
              <a:cxnLst>
                <a:cxn ang="0">
                  <a:pos x="T0" y="T1"/>
                </a:cxn>
                <a:cxn ang="0">
                  <a:pos x="T2" y="T3"/>
                </a:cxn>
                <a:cxn ang="0">
                  <a:pos x="T4" y="T5"/>
                </a:cxn>
                <a:cxn ang="0">
                  <a:pos x="T6" y="T7"/>
                </a:cxn>
                <a:cxn ang="0">
                  <a:pos x="T8" y="T9"/>
                </a:cxn>
                <a:cxn ang="0">
                  <a:pos x="T10" y="T11"/>
                </a:cxn>
              </a:cxnLst>
              <a:rect l="0" t="0" r="r" b="b"/>
              <a:pathLst>
                <a:path w="1038" h="601">
                  <a:moveTo>
                    <a:pt x="1038" y="601"/>
                  </a:moveTo>
                  <a:lnTo>
                    <a:pt x="0" y="601"/>
                  </a:lnTo>
                  <a:lnTo>
                    <a:pt x="0" y="0"/>
                  </a:lnTo>
                  <a:lnTo>
                    <a:pt x="1038" y="0"/>
                  </a:lnTo>
                  <a:lnTo>
                    <a:pt x="1038" y="601"/>
                  </a:lnTo>
                  <a:lnTo>
                    <a:pt x="1038" y="6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p:cNvSpPr>
              <a:spLocks/>
            </p:cNvSpPr>
            <p:nvPr/>
          </p:nvSpPr>
          <p:spPr bwMode="auto">
            <a:xfrm>
              <a:off x="1611313" y="2919413"/>
              <a:ext cx="630238" cy="488950"/>
            </a:xfrm>
            <a:custGeom>
              <a:avLst/>
              <a:gdLst>
                <a:gd name="T0" fmla="*/ 13 w 167"/>
                <a:gd name="T1" fmla="*/ 0 h 129"/>
                <a:gd name="T2" fmla="*/ 0 w 167"/>
                <a:gd name="T3" fmla="*/ 45 h 129"/>
                <a:gd name="T4" fmla="*/ 83 w 167"/>
                <a:gd name="T5" fmla="*/ 129 h 129"/>
                <a:gd name="T6" fmla="*/ 167 w 167"/>
                <a:gd name="T7" fmla="*/ 45 h 129"/>
                <a:gd name="T8" fmla="*/ 83 w 167"/>
                <a:gd name="T9" fmla="*/ 45 h 129"/>
                <a:gd name="T10" fmla="*/ 13 w 167"/>
                <a:gd name="T11" fmla="*/ 0 h 129"/>
              </a:gdLst>
              <a:ahLst/>
              <a:cxnLst>
                <a:cxn ang="0">
                  <a:pos x="T0" y="T1"/>
                </a:cxn>
                <a:cxn ang="0">
                  <a:pos x="T2" y="T3"/>
                </a:cxn>
                <a:cxn ang="0">
                  <a:pos x="T4" y="T5"/>
                </a:cxn>
                <a:cxn ang="0">
                  <a:pos x="T6" y="T7"/>
                </a:cxn>
                <a:cxn ang="0">
                  <a:pos x="T8" y="T9"/>
                </a:cxn>
                <a:cxn ang="0">
                  <a:pos x="T10" y="T11"/>
                </a:cxn>
              </a:cxnLst>
              <a:rect l="0" t="0" r="r" b="b"/>
              <a:pathLst>
                <a:path w="167" h="129">
                  <a:moveTo>
                    <a:pt x="13" y="0"/>
                  </a:moveTo>
                  <a:cubicBezTo>
                    <a:pt x="5" y="13"/>
                    <a:pt x="0" y="29"/>
                    <a:pt x="0" y="45"/>
                  </a:cubicBezTo>
                  <a:cubicBezTo>
                    <a:pt x="0" y="91"/>
                    <a:pt x="37" y="129"/>
                    <a:pt x="83" y="129"/>
                  </a:cubicBezTo>
                  <a:cubicBezTo>
                    <a:pt x="130" y="129"/>
                    <a:pt x="167" y="91"/>
                    <a:pt x="167" y="45"/>
                  </a:cubicBezTo>
                  <a:cubicBezTo>
                    <a:pt x="83" y="45"/>
                    <a:pt x="83" y="45"/>
                    <a:pt x="83" y="45"/>
                  </a:cubicBezTo>
                  <a:lnTo>
                    <a:pt x="13" y="0"/>
                  </a:lnTo>
                  <a:close/>
                </a:path>
              </a:pathLst>
            </a:custGeom>
            <a:solidFill>
              <a:srgbClr val="591C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8"/>
            <p:cNvSpPr>
              <a:spLocks/>
            </p:cNvSpPr>
            <p:nvPr/>
          </p:nvSpPr>
          <p:spPr bwMode="auto">
            <a:xfrm>
              <a:off x="1924050" y="2771775"/>
              <a:ext cx="317500" cy="319088"/>
            </a:xfrm>
            <a:custGeom>
              <a:avLst/>
              <a:gdLst>
                <a:gd name="T0" fmla="*/ 0 w 84"/>
                <a:gd name="T1" fmla="*/ 0 h 84"/>
                <a:gd name="T2" fmla="*/ 0 w 84"/>
                <a:gd name="T3" fmla="*/ 84 h 84"/>
                <a:gd name="T4" fmla="*/ 84 w 84"/>
                <a:gd name="T5" fmla="*/ 84 h 84"/>
                <a:gd name="T6" fmla="*/ 0 w 84"/>
                <a:gd name="T7" fmla="*/ 0 h 84"/>
              </a:gdLst>
              <a:ahLst/>
              <a:cxnLst>
                <a:cxn ang="0">
                  <a:pos x="T0" y="T1"/>
                </a:cxn>
                <a:cxn ang="0">
                  <a:pos x="T2" y="T3"/>
                </a:cxn>
                <a:cxn ang="0">
                  <a:pos x="T4" y="T5"/>
                </a:cxn>
                <a:cxn ang="0">
                  <a:pos x="T6" y="T7"/>
                </a:cxn>
              </a:cxnLst>
              <a:rect l="0" t="0" r="r" b="b"/>
              <a:pathLst>
                <a:path w="84" h="84">
                  <a:moveTo>
                    <a:pt x="0" y="0"/>
                  </a:moveTo>
                  <a:cubicBezTo>
                    <a:pt x="0" y="84"/>
                    <a:pt x="0" y="84"/>
                    <a:pt x="0" y="84"/>
                  </a:cubicBezTo>
                  <a:cubicBezTo>
                    <a:pt x="84" y="84"/>
                    <a:pt x="84" y="84"/>
                    <a:pt x="84" y="84"/>
                  </a:cubicBezTo>
                  <a:cubicBezTo>
                    <a:pt x="84" y="38"/>
                    <a:pt x="47" y="0"/>
                    <a:pt x="0" y="0"/>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9"/>
            <p:cNvSpPr>
              <a:spLocks/>
            </p:cNvSpPr>
            <p:nvPr/>
          </p:nvSpPr>
          <p:spPr bwMode="auto">
            <a:xfrm>
              <a:off x="1701800" y="2771775"/>
              <a:ext cx="222250" cy="319088"/>
            </a:xfrm>
            <a:custGeom>
              <a:avLst/>
              <a:gdLst>
                <a:gd name="T0" fmla="*/ 59 w 59"/>
                <a:gd name="T1" fmla="*/ 84 h 84"/>
                <a:gd name="T2" fmla="*/ 59 w 59"/>
                <a:gd name="T3" fmla="*/ 0 h 84"/>
                <a:gd name="T4" fmla="*/ 0 w 59"/>
                <a:gd name="T5" fmla="*/ 25 h 84"/>
                <a:gd name="T6" fmla="*/ 59 w 59"/>
                <a:gd name="T7" fmla="*/ 84 h 84"/>
              </a:gdLst>
              <a:ahLst/>
              <a:cxnLst>
                <a:cxn ang="0">
                  <a:pos x="T0" y="T1"/>
                </a:cxn>
                <a:cxn ang="0">
                  <a:pos x="T2" y="T3"/>
                </a:cxn>
                <a:cxn ang="0">
                  <a:pos x="T4" y="T5"/>
                </a:cxn>
                <a:cxn ang="0">
                  <a:pos x="T6" y="T7"/>
                </a:cxn>
              </a:cxnLst>
              <a:rect l="0" t="0" r="r" b="b"/>
              <a:pathLst>
                <a:path w="59" h="84">
                  <a:moveTo>
                    <a:pt x="59" y="84"/>
                  </a:moveTo>
                  <a:cubicBezTo>
                    <a:pt x="59" y="0"/>
                    <a:pt x="59" y="0"/>
                    <a:pt x="59" y="0"/>
                  </a:cubicBezTo>
                  <a:cubicBezTo>
                    <a:pt x="37" y="0"/>
                    <a:pt x="15" y="10"/>
                    <a:pt x="0" y="25"/>
                  </a:cubicBezTo>
                  <a:lnTo>
                    <a:pt x="59" y="84"/>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p:cNvSpPr>
              <a:spLocks/>
            </p:cNvSpPr>
            <p:nvPr/>
          </p:nvSpPr>
          <p:spPr bwMode="auto">
            <a:xfrm>
              <a:off x="2411413" y="3208338"/>
              <a:ext cx="636588" cy="200025"/>
            </a:xfrm>
            <a:custGeom>
              <a:avLst/>
              <a:gdLst>
                <a:gd name="T0" fmla="*/ 401 w 401"/>
                <a:gd name="T1" fmla="*/ 0 h 126"/>
                <a:gd name="T2" fmla="*/ 0 w 401"/>
                <a:gd name="T3" fmla="*/ 0 h 126"/>
                <a:gd name="T4" fmla="*/ 0 w 401"/>
                <a:gd name="T5" fmla="*/ 126 h 126"/>
                <a:gd name="T6" fmla="*/ 401 w 401"/>
                <a:gd name="T7" fmla="*/ 126 h 126"/>
                <a:gd name="T8" fmla="*/ 401 w 401"/>
                <a:gd name="T9" fmla="*/ 0 h 126"/>
                <a:gd name="T10" fmla="*/ 401 w 401"/>
                <a:gd name="T11" fmla="*/ 0 h 126"/>
              </a:gdLst>
              <a:ahLst/>
              <a:cxnLst>
                <a:cxn ang="0">
                  <a:pos x="T0" y="T1"/>
                </a:cxn>
                <a:cxn ang="0">
                  <a:pos x="T2" y="T3"/>
                </a:cxn>
                <a:cxn ang="0">
                  <a:pos x="T4" y="T5"/>
                </a:cxn>
                <a:cxn ang="0">
                  <a:pos x="T6" y="T7"/>
                </a:cxn>
                <a:cxn ang="0">
                  <a:pos x="T8" y="T9"/>
                </a:cxn>
                <a:cxn ang="0">
                  <a:pos x="T10" y="T11"/>
                </a:cxn>
              </a:cxnLst>
              <a:rect l="0" t="0" r="r" b="b"/>
              <a:pathLst>
                <a:path w="401" h="126">
                  <a:moveTo>
                    <a:pt x="401" y="0"/>
                  </a:moveTo>
                  <a:lnTo>
                    <a:pt x="0" y="0"/>
                  </a:lnTo>
                  <a:lnTo>
                    <a:pt x="0" y="126"/>
                  </a:lnTo>
                  <a:lnTo>
                    <a:pt x="401" y="126"/>
                  </a:lnTo>
                  <a:lnTo>
                    <a:pt x="401" y="0"/>
                  </a:lnTo>
                  <a:lnTo>
                    <a:pt x="401"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p:cNvSpPr>
              <a:spLocks/>
            </p:cNvSpPr>
            <p:nvPr/>
          </p:nvSpPr>
          <p:spPr bwMode="auto">
            <a:xfrm>
              <a:off x="2441575" y="3249613"/>
              <a:ext cx="573088" cy="128588"/>
            </a:xfrm>
            <a:custGeom>
              <a:avLst/>
              <a:gdLst>
                <a:gd name="T0" fmla="*/ 0 w 361"/>
                <a:gd name="T1" fmla="*/ 81 h 81"/>
                <a:gd name="T2" fmla="*/ 55 w 361"/>
                <a:gd name="T3" fmla="*/ 36 h 81"/>
                <a:gd name="T4" fmla="*/ 74 w 361"/>
                <a:gd name="T5" fmla="*/ 67 h 81"/>
                <a:gd name="T6" fmla="*/ 121 w 361"/>
                <a:gd name="T7" fmla="*/ 36 h 81"/>
                <a:gd name="T8" fmla="*/ 145 w 361"/>
                <a:gd name="T9" fmla="*/ 67 h 81"/>
                <a:gd name="T10" fmla="*/ 176 w 361"/>
                <a:gd name="T11" fmla="*/ 31 h 81"/>
                <a:gd name="T12" fmla="*/ 221 w 361"/>
                <a:gd name="T13" fmla="*/ 0 h 81"/>
                <a:gd name="T14" fmla="*/ 240 w 361"/>
                <a:gd name="T15" fmla="*/ 21 h 81"/>
                <a:gd name="T16" fmla="*/ 249 w 361"/>
                <a:gd name="T17" fmla="*/ 38 h 81"/>
                <a:gd name="T18" fmla="*/ 285 w 361"/>
                <a:gd name="T19" fmla="*/ 19 h 81"/>
                <a:gd name="T20" fmla="*/ 306 w 361"/>
                <a:gd name="T21" fmla="*/ 50 h 81"/>
                <a:gd name="T22" fmla="*/ 318 w 361"/>
                <a:gd name="T23" fmla="*/ 36 h 81"/>
                <a:gd name="T24" fmla="*/ 361 w 361"/>
                <a:gd name="T25"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1" h="81">
                  <a:moveTo>
                    <a:pt x="0" y="81"/>
                  </a:moveTo>
                  <a:lnTo>
                    <a:pt x="55" y="36"/>
                  </a:lnTo>
                  <a:lnTo>
                    <a:pt x="74" y="67"/>
                  </a:lnTo>
                  <a:lnTo>
                    <a:pt x="121" y="36"/>
                  </a:lnTo>
                  <a:lnTo>
                    <a:pt x="145" y="67"/>
                  </a:lnTo>
                  <a:lnTo>
                    <a:pt x="176" y="31"/>
                  </a:lnTo>
                  <a:lnTo>
                    <a:pt x="221" y="0"/>
                  </a:lnTo>
                  <a:lnTo>
                    <a:pt x="240" y="21"/>
                  </a:lnTo>
                  <a:lnTo>
                    <a:pt x="249" y="38"/>
                  </a:lnTo>
                  <a:lnTo>
                    <a:pt x="285" y="19"/>
                  </a:lnTo>
                  <a:lnTo>
                    <a:pt x="306" y="50"/>
                  </a:lnTo>
                  <a:lnTo>
                    <a:pt x="318" y="36"/>
                  </a:lnTo>
                  <a:lnTo>
                    <a:pt x="361" y="67"/>
                  </a:lnTo>
                </a:path>
              </a:pathLst>
            </a:custGeom>
            <a:noFill/>
            <a:ln w="14288" cap="rnd">
              <a:solidFill>
                <a:srgbClr val="00BCF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2"/>
            <p:cNvSpPr>
              <a:spLocks/>
            </p:cNvSpPr>
            <p:nvPr/>
          </p:nvSpPr>
          <p:spPr bwMode="auto">
            <a:xfrm>
              <a:off x="2411413" y="2828925"/>
              <a:ext cx="82550" cy="276225"/>
            </a:xfrm>
            <a:custGeom>
              <a:avLst/>
              <a:gdLst>
                <a:gd name="T0" fmla="*/ 52 w 52"/>
                <a:gd name="T1" fmla="*/ 0 h 174"/>
                <a:gd name="T2" fmla="*/ 0 w 52"/>
                <a:gd name="T3" fmla="*/ 0 h 174"/>
                <a:gd name="T4" fmla="*/ 0 w 52"/>
                <a:gd name="T5" fmla="*/ 174 h 174"/>
                <a:gd name="T6" fmla="*/ 52 w 52"/>
                <a:gd name="T7" fmla="*/ 174 h 174"/>
                <a:gd name="T8" fmla="*/ 52 w 52"/>
                <a:gd name="T9" fmla="*/ 0 h 174"/>
                <a:gd name="T10" fmla="*/ 52 w 52"/>
                <a:gd name="T11" fmla="*/ 0 h 174"/>
              </a:gdLst>
              <a:ahLst/>
              <a:cxnLst>
                <a:cxn ang="0">
                  <a:pos x="T0" y="T1"/>
                </a:cxn>
                <a:cxn ang="0">
                  <a:pos x="T2" y="T3"/>
                </a:cxn>
                <a:cxn ang="0">
                  <a:pos x="T4" y="T5"/>
                </a:cxn>
                <a:cxn ang="0">
                  <a:pos x="T6" y="T7"/>
                </a:cxn>
                <a:cxn ang="0">
                  <a:pos x="T8" y="T9"/>
                </a:cxn>
                <a:cxn ang="0">
                  <a:pos x="T10" y="T11"/>
                </a:cxn>
              </a:cxnLst>
              <a:rect l="0" t="0" r="r" b="b"/>
              <a:pathLst>
                <a:path w="52" h="174">
                  <a:moveTo>
                    <a:pt x="52" y="0"/>
                  </a:moveTo>
                  <a:lnTo>
                    <a:pt x="0" y="0"/>
                  </a:lnTo>
                  <a:lnTo>
                    <a:pt x="0" y="174"/>
                  </a:lnTo>
                  <a:lnTo>
                    <a:pt x="52" y="174"/>
                  </a:lnTo>
                  <a:lnTo>
                    <a:pt x="52" y="0"/>
                  </a:lnTo>
                  <a:lnTo>
                    <a:pt x="52"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3"/>
            <p:cNvSpPr>
              <a:spLocks/>
            </p:cNvSpPr>
            <p:nvPr/>
          </p:nvSpPr>
          <p:spPr bwMode="auto">
            <a:xfrm>
              <a:off x="2551113" y="2930525"/>
              <a:ext cx="82550" cy="174625"/>
            </a:xfrm>
            <a:custGeom>
              <a:avLst/>
              <a:gdLst>
                <a:gd name="T0" fmla="*/ 52 w 52"/>
                <a:gd name="T1" fmla="*/ 0 h 110"/>
                <a:gd name="T2" fmla="*/ 0 w 52"/>
                <a:gd name="T3" fmla="*/ 0 h 110"/>
                <a:gd name="T4" fmla="*/ 0 w 52"/>
                <a:gd name="T5" fmla="*/ 110 h 110"/>
                <a:gd name="T6" fmla="*/ 52 w 52"/>
                <a:gd name="T7" fmla="*/ 110 h 110"/>
                <a:gd name="T8" fmla="*/ 52 w 52"/>
                <a:gd name="T9" fmla="*/ 0 h 110"/>
                <a:gd name="T10" fmla="*/ 52 w 52"/>
                <a:gd name="T11" fmla="*/ 0 h 110"/>
              </a:gdLst>
              <a:ahLst/>
              <a:cxnLst>
                <a:cxn ang="0">
                  <a:pos x="T0" y="T1"/>
                </a:cxn>
                <a:cxn ang="0">
                  <a:pos x="T2" y="T3"/>
                </a:cxn>
                <a:cxn ang="0">
                  <a:pos x="T4" y="T5"/>
                </a:cxn>
                <a:cxn ang="0">
                  <a:pos x="T6" y="T7"/>
                </a:cxn>
                <a:cxn ang="0">
                  <a:pos x="T8" y="T9"/>
                </a:cxn>
                <a:cxn ang="0">
                  <a:pos x="T10" y="T11"/>
                </a:cxn>
              </a:cxnLst>
              <a:rect l="0" t="0" r="r" b="b"/>
              <a:pathLst>
                <a:path w="52" h="110">
                  <a:moveTo>
                    <a:pt x="52" y="0"/>
                  </a:moveTo>
                  <a:lnTo>
                    <a:pt x="0" y="0"/>
                  </a:lnTo>
                  <a:lnTo>
                    <a:pt x="0" y="110"/>
                  </a:lnTo>
                  <a:lnTo>
                    <a:pt x="52" y="110"/>
                  </a:lnTo>
                  <a:lnTo>
                    <a:pt x="52" y="0"/>
                  </a:lnTo>
                  <a:lnTo>
                    <a:pt x="52" y="0"/>
                  </a:lnTo>
                  <a:close/>
                </a:path>
              </a:pathLst>
            </a:custGeom>
            <a:solidFill>
              <a:srgbClr val="591C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p:cNvSpPr>
            <p:nvPr/>
          </p:nvSpPr>
          <p:spPr bwMode="auto">
            <a:xfrm>
              <a:off x="2686050" y="3033713"/>
              <a:ext cx="87313" cy="71438"/>
            </a:xfrm>
            <a:custGeom>
              <a:avLst/>
              <a:gdLst>
                <a:gd name="T0" fmla="*/ 55 w 55"/>
                <a:gd name="T1" fmla="*/ 0 h 45"/>
                <a:gd name="T2" fmla="*/ 0 w 55"/>
                <a:gd name="T3" fmla="*/ 0 h 45"/>
                <a:gd name="T4" fmla="*/ 0 w 55"/>
                <a:gd name="T5" fmla="*/ 45 h 45"/>
                <a:gd name="T6" fmla="*/ 55 w 55"/>
                <a:gd name="T7" fmla="*/ 45 h 45"/>
                <a:gd name="T8" fmla="*/ 55 w 55"/>
                <a:gd name="T9" fmla="*/ 0 h 45"/>
                <a:gd name="T10" fmla="*/ 55 w 55"/>
                <a:gd name="T11" fmla="*/ 0 h 45"/>
              </a:gdLst>
              <a:ahLst/>
              <a:cxnLst>
                <a:cxn ang="0">
                  <a:pos x="T0" y="T1"/>
                </a:cxn>
                <a:cxn ang="0">
                  <a:pos x="T2" y="T3"/>
                </a:cxn>
                <a:cxn ang="0">
                  <a:pos x="T4" y="T5"/>
                </a:cxn>
                <a:cxn ang="0">
                  <a:pos x="T6" y="T7"/>
                </a:cxn>
                <a:cxn ang="0">
                  <a:pos x="T8" y="T9"/>
                </a:cxn>
                <a:cxn ang="0">
                  <a:pos x="T10" y="T11"/>
                </a:cxn>
              </a:cxnLst>
              <a:rect l="0" t="0" r="r" b="b"/>
              <a:pathLst>
                <a:path w="55" h="45">
                  <a:moveTo>
                    <a:pt x="55" y="0"/>
                  </a:moveTo>
                  <a:lnTo>
                    <a:pt x="0" y="0"/>
                  </a:lnTo>
                  <a:lnTo>
                    <a:pt x="0" y="45"/>
                  </a:lnTo>
                  <a:lnTo>
                    <a:pt x="55" y="45"/>
                  </a:lnTo>
                  <a:lnTo>
                    <a:pt x="55" y="0"/>
                  </a:lnTo>
                  <a:lnTo>
                    <a:pt x="55"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5"/>
            <p:cNvSpPr>
              <a:spLocks/>
            </p:cNvSpPr>
            <p:nvPr/>
          </p:nvSpPr>
          <p:spPr bwMode="auto">
            <a:xfrm>
              <a:off x="2825750" y="2897188"/>
              <a:ext cx="84138" cy="207963"/>
            </a:xfrm>
            <a:custGeom>
              <a:avLst/>
              <a:gdLst>
                <a:gd name="T0" fmla="*/ 53 w 53"/>
                <a:gd name="T1" fmla="*/ 0 h 131"/>
                <a:gd name="T2" fmla="*/ 0 w 53"/>
                <a:gd name="T3" fmla="*/ 0 h 131"/>
                <a:gd name="T4" fmla="*/ 0 w 53"/>
                <a:gd name="T5" fmla="*/ 131 h 131"/>
                <a:gd name="T6" fmla="*/ 53 w 53"/>
                <a:gd name="T7" fmla="*/ 131 h 131"/>
                <a:gd name="T8" fmla="*/ 53 w 53"/>
                <a:gd name="T9" fmla="*/ 0 h 131"/>
                <a:gd name="T10" fmla="*/ 53 w 53"/>
                <a:gd name="T11" fmla="*/ 0 h 131"/>
              </a:gdLst>
              <a:ahLst/>
              <a:cxnLst>
                <a:cxn ang="0">
                  <a:pos x="T0" y="T1"/>
                </a:cxn>
                <a:cxn ang="0">
                  <a:pos x="T2" y="T3"/>
                </a:cxn>
                <a:cxn ang="0">
                  <a:pos x="T4" y="T5"/>
                </a:cxn>
                <a:cxn ang="0">
                  <a:pos x="T6" y="T7"/>
                </a:cxn>
                <a:cxn ang="0">
                  <a:pos x="T8" y="T9"/>
                </a:cxn>
                <a:cxn ang="0">
                  <a:pos x="T10" y="T11"/>
                </a:cxn>
              </a:cxnLst>
              <a:rect l="0" t="0" r="r" b="b"/>
              <a:pathLst>
                <a:path w="53" h="131">
                  <a:moveTo>
                    <a:pt x="53" y="0"/>
                  </a:moveTo>
                  <a:lnTo>
                    <a:pt x="0" y="0"/>
                  </a:lnTo>
                  <a:lnTo>
                    <a:pt x="0" y="131"/>
                  </a:lnTo>
                  <a:lnTo>
                    <a:pt x="53" y="131"/>
                  </a:lnTo>
                  <a:lnTo>
                    <a:pt x="53" y="0"/>
                  </a:lnTo>
                  <a:lnTo>
                    <a:pt x="53"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6"/>
            <p:cNvSpPr>
              <a:spLocks/>
            </p:cNvSpPr>
            <p:nvPr/>
          </p:nvSpPr>
          <p:spPr bwMode="auto">
            <a:xfrm>
              <a:off x="2962275" y="2771775"/>
              <a:ext cx="85725" cy="333375"/>
            </a:xfrm>
            <a:custGeom>
              <a:avLst/>
              <a:gdLst>
                <a:gd name="T0" fmla="*/ 54 w 54"/>
                <a:gd name="T1" fmla="*/ 0 h 210"/>
                <a:gd name="T2" fmla="*/ 0 w 54"/>
                <a:gd name="T3" fmla="*/ 0 h 210"/>
                <a:gd name="T4" fmla="*/ 0 w 54"/>
                <a:gd name="T5" fmla="*/ 210 h 210"/>
                <a:gd name="T6" fmla="*/ 54 w 54"/>
                <a:gd name="T7" fmla="*/ 210 h 210"/>
                <a:gd name="T8" fmla="*/ 54 w 54"/>
                <a:gd name="T9" fmla="*/ 0 h 210"/>
                <a:gd name="T10" fmla="*/ 54 w 54"/>
                <a:gd name="T11" fmla="*/ 0 h 210"/>
              </a:gdLst>
              <a:ahLst/>
              <a:cxnLst>
                <a:cxn ang="0">
                  <a:pos x="T0" y="T1"/>
                </a:cxn>
                <a:cxn ang="0">
                  <a:pos x="T2" y="T3"/>
                </a:cxn>
                <a:cxn ang="0">
                  <a:pos x="T4" y="T5"/>
                </a:cxn>
                <a:cxn ang="0">
                  <a:pos x="T6" y="T7"/>
                </a:cxn>
                <a:cxn ang="0">
                  <a:pos x="T8" y="T9"/>
                </a:cxn>
                <a:cxn ang="0">
                  <a:pos x="T10" y="T11"/>
                </a:cxn>
              </a:cxnLst>
              <a:rect l="0" t="0" r="r" b="b"/>
              <a:pathLst>
                <a:path w="54" h="210">
                  <a:moveTo>
                    <a:pt x="54" y="0"/>
                  </a:moveTo>
                  <a:lnTo>
                    <a:pt x="0" y="0"/>
                  </a:lnTo>
                  <a:lnTo>
                    <a:pt x="0" y="210"/>
                  </a:lnTo>
                  <a:lnTo>
                    <a:pt x="54" y="210"/>
                  </a:lnTo>
                  <a:lnTo>
                    <a:pt x="54" y="0"/>
                  </a:lnTo>
                  <a:lnTo>
                    <a:pt x="54"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7" name="Group 106"/>
          <p:cNvGrpSpPr/>
          <p:nvPr/>
        </p:nvGrpSpPr>
        <p:grpSpPr>
          <a:xfrm>
            <a:off x="10196209" y="2623059"/>
            <a:ext cx="1508368" cy="1515792"/>
            <a:chOff x="11050951" y="935690"/>
            <a:chExt cx="1385524" cy="1392345"/>
          </a:xfrm>
        </p:grpSpPr>
        <p:grpSp>
          <p:nvGrpSpPr>
            <p:cNvPr id="101" name="Group 100"/>
            <p:cNvGrpSpPr/>
            <p:nvPr/>
          </p:nvGrpSpPr>
          <p:grpSpPr>
            <a:xfrm>
              <a:off x="11050951" y="935690"/>
              <a:ext cx="1385524" cy="1392345"/>
              <a:chOff x="5483225" y="1498600"/>
              <a:chExt cx="2257425" cy="2268538"/>
            </a:xfrm>
          </p:grpSpPr>
          <p:sp>
            <p:nvSpPr>
              <p:cNvPr id="103" name="Freeform 11"/>
              <p:cNvSpPr>
                <a:spLocks/>
              </p:cNvSpPr>
              <p:nvPr/>
            </p:nvSpPr>
            <p:spPr bwMode="auto">
              <a:xfrm>
                <a:off x="5483225" y="1498600"/>
                <a:ext cx="2257425" cy="2268538"/>
              </a:xfrm>
              <a:custGeom>
                <a:avLst/>
                <a:gdLst>
                  <a:gd name="T0" fmla="*/ 549 w 599"/>
                  <a:gd name="T1" fmla="*/ 0 h 602"/>
                  <a:gd name="T2" fmla="*/ 299 w 599"/>
                  <a:gd name="T3" fmla="*/ 0 h 602"/>
                  <a:gd name="T4" fmla="*/ 50 w 599"/>
                  <a:gd name="T5" fmla="*/ 0 h 602"/>
                  <a:gd name="T6" fmla="*/ 0 w 599"/>
                  <a:gd name="T7" fmla="*/ 301 h 602"/>
                  <a:gd name="T8" fmla="*/ 299 w 599"/>
                  <a:gd name="T9" fmla="*/ 602 h 602"/>
                  <a:gd name="T10" fmla="*/ 599 w 599"/>
                  <a:gd name="T11" fmla="*/ 301 h 602"/>
                  <a:gd name="T12" fmla="*/ 549 w 599"/>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599" h="602">
                    <a:moveTo>
                      <a:pt x="549" y="0"/>
                    </a:moveTo>
                    <a:cubicBezTo>
                      <a:pt x="407" y="70"/>
                      <a:pt x="299" y="0"/>
                      <a:pt x="299" y="0"/>
                    </a:cubicBezTo>
                    <a:cubicBezTo>
                      <a:pt x="299" y="0"/>
                      <a:pt x="191" y="70"/>
                      <a:pt x="50" y="0"/>
                    </a:cubicBezTo>
                    <a:cubicBezTo>
                      <a:pt x="50" y="0"/>
                      <a:pt x="0" y="118"/>
                      <a:pt x="0" y="301"/>
                    </a:cubicBezTo>
                    <a:cubicBezTo>
                      <a:pt x="0" y="554"/>
                      <a:pt x="299" y="602"/>
                      <a:pt x="299" y="602"/>
                    </a:cubicBezTo>
                    <a:cubicBezTo>
                      <a:pt x="299" y="602"/>
                      <a:pt x="599" y="554"/>
                      <a:pt x="599" y="301"/>
                    </a:cubicBezTo>
                    <a:cubicBezTo>
                      <a:pt x="599" y="118"/>
                      <a:pt x="549" y="0"/>
                      <a:pt x="549" y="0"/>
                    </a:cubicBezTo>
                    <a:close/>
                  </a:path>
                </a:pathLst>
              </a:custGeom>
              <a:solidFill>
                <a:srgbClr val="15214A"/>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Freeform 12"/>
              <p:cNvSpPr>
                <a:spLocks/>
              </p:cNvSpPr>
              <p:nvPr/>
            </p:nvSpPr>
            <p:spPr bwMode="auto">
              <a:xfrm>
                <a:off x="6610350" y="1649413"/>
                <a:ext cx="1003300" cy="1981200"/>
              </a:xfrm>
              <a:custGeom>
                <a:avLst/>
                <a:gdLst>
                  <a:gd name="T0" fmla="*/ 234 w 266"/>
                  <a:gd name="T1" fmla="*/ 18 h 526"/>
                  <a:gd name="T2" fmla="*/ 266 w 266"/>
                  <a:gd name="T3" fmla="*/ 261 h 526"/>
                  <a:gd name="T4" fmla="*/ 136 w 266"/>
                  <a:gd name="T5" fmla="*/ 474 h 526"/>
                  <a:gd name="T6" fmla="*/ 2 w 266"/>
                  <a:gd name="T7" fmla="*/ 525 h 526"/>
                  <a:gd name="T8" fmla="*/ 0 w 266"/>
                  <a:gd name="T9" fmla="*/ 526 h 526"/>
                  <a:gd name="T10" fmla="*/ 0 w 266"/>
                  <a:gd name="T11" fmla="*/ 502 h 526"/>
                  <a:gd name="T12" fmla="*/ 50 w 266"/>
                  <a:gd name="T13" fmla="*/ 488 h 526"/>
                  <a:gd name="T14" fmla="*/ 123 w 266"/>
                  <a:gd name="T15" fmla="*/ 456 h 526"/>
                  <a:gd name="T16" fmla="*/ 133 w 266"/>
                  <a:gd name="T17" fmla="*/ 449 h 526"/>
                  <a:gd name="T18" fmla="*/ 134 w 266"/>
                  <a:gd name="T19" fmla="*/ 448 h 526"/>
                  <a:gd name="T20" fmla="*/ 139 w 266"/>
                  <a:gd name="T21" fmla="*/ 445 h 526"/>
                  <a:gd name="T22" fmla="*/ 141 w 266"/>
                  <a:gd name="T23" fmla="*/ 444 h 526"/>
                  <a:gd name="T24" fmla="*/ 146 w 266"/>
                  <a:gd name="T25" fmla="*/ 440 h 526"/>
                  <a:gd name="T26" fmla="*/ 146 w 266"/>
                  <a:gd name="T27" fmla="*/ 440 h 526"/>
                  <a:gd name="T28" fmla="*/ 177 w 266"/>
                  <a:gd name="T29" fmla="*/ 415 h 526"/>
                  <a:gd name="T30" fmla="*/ 178 w 266"/>
                  <a:gd name="T31" fmla="*/ 414 h 526"/>
                  <a:gd name="T32" fmla="*/ 182 w 266"/>
                  <a:gd name="T33" fmla="*/ 410 h 526"/>
                  <a:gd name="T34" fmla="*/ 183 w 266"/>
                  <a:gd name="T35" fmla="*/ 409 h 526"/>
                  <a:gd name="T36" fmla="*/ 187 w 266"/>
                  <a:gd name="T37" fmla="*/ 405 h 526"/>
                  <a:gd name="T38" fmla="*/ 198 w 266"/>
                  <a:gd name="T39" fmla="*/ 393 h 526"/>
                  <a:gd name="T40" fmla="*/ 199 w 266"/>
                  <a:gd name="T41" fmla="*/ 392 h 526"/>
                  <a:gd name="T42" fmla="*/ 203 w 266"/>
                  <a:gd name="T43" fmla="*/ 387 h 526"/>
                  <a:gd name="T44" fmla="*/ 222 w 266"/>
                  <a:gd name="T45" fmla="*/ 357 h 526"/>
                  <a:gd name="T46" fmla="*/ 231 w 266"/>
                  <a:gd name="T47" fmla="*/ 335 h 526"/>
                  <a:gd name="T48" fmla="*/ 232 w 266"/>
                  <a:gd name="T49" fmla="*/ 334 h 526"/>
                  <a:gd name="T50" fmla="*/ 235 w 266"/>
                  <a:gd name="T51" fmla="*/ 323 h 526"/>
                  <a:gd name="T52" fmla="*/ 236 w 266"/>
                  <a:gd name="T53" fmla="*/ 322 h 526"/>
                  <a:gd name="T54" fmla="*/ 239 w 266"/>
                  <a:gd name="T55" fmla="*/ 311 h 526"/>
                  <a:gd name="T56" fmla="*/ 241 w 266"/>
                  <a:gd name="T57" fmla="*/ 299 h 526"/>
                  <a:gd name="T58" fmla="*/ 241 w 266"/>
                  <a:gd name="T59" fmla="*/ 298 h 526"/>
                  <a:gd name="T60" fmla="*/ 243 w 266"/>
                  <a:gd name="T61" fmla="*/ 287 h 526"/>
                  <a:gd name="T62" fmla="*/ 243 w 266"/>
                  <a:gd name="T63" fmla="*/ 285 h 526"/>
                  <a:gd name="T64" fmla="*/ 244 w 266"/>
                  <a:gd name="T65" fmla="*/ 274 h 526"/>
                  <a:gd name="T66" fmla="*/ 244 w 266"/>
                  <a:gd name="T67" fmla="*/ 272 h 526"/>
                  <a:gd name="T68" fmla="*/ 244 w 266"/>
                  <a:gd name="T69" fmla="*/ 260 h 526"/>
                  <a:gd name="T70" fmla="*/ 244 w 266"/>
                  <a:gd name="T71" fmla="*/ 244 h 526"/>
                  <a:gd name="T72" fmla="*/ 215 w 266"/>
                  <a:gd name="T73" fmla="*/ 33 h 526"/>
                  <a:gd name="T74" fmla="*/ 192 w 266"/>
                  <a:gd name="T75" fmla="*/ 39 h 526"/>
                  <a:gd name="T76" fmla="*/ 191 w 266"/>
                  <a:gd name="T77" fmla="*/ 39 h 526"/>
                  <a:gd name="T78" fmla="*/ 180 w 266"/>
                  <a:gd name="T79" fmla="*/ 42 h 526"/>
                  <a:gd name="T80" fmla="*/ 179 w 266"/>
                  <a:gd name="T81" fmla="*/ 42 h 526"/>
                  <a:gd name="T82" fmla="*/ 168 w 266"/>
                  <a:gd name="T83" fmla="*/ 43 h 526"/>
                  <a:gd name="T84" fmla="*/ 165 w 266"/>
                  <a:gd name="T85" fmla="*/ 44 h 526"/>
                  <a:gd name="T86" fmla="*/ 156 w 266"/>
                  <a:gd name="T87" fmla="*/ 45 h 526"/>
                  <a:gd name="T88" fmla="*/ 150 w 266"/>
                  <a:gd name="T89" fmla="*/ 46 h 526"/>
                  <a:gd name="T90" fmla="*/ 144 w 266"/>
                  <a:gd name="T91" fmla="*/ 46 h 526"/>
                  <a:gd name="T92" fmla="*/ 135 w 266"/>
                  <a:gd name="T93" fmla="*/ 47 h 526"/>
                  <a:gd name="T94" fmla="*/ 133 w 266"/>
                  <a:gd name="T95" fmla="*/ 47 h 526"/>
                  <a:gd name="T96" fmla="*/ 121 w 266"/>
                  <a:gd name="T97" fmla="*/ 47 h 526"/>
                  <a:gd name="T98" fmla="*/ 0 w 266"/>
                  <a:gd name="T99" fmla="*/ 23 h 526"/>
                  <a:gd name="T100" fmla="*/ 0 w 266"/>
                  <a:gd name="T101" fmla="*/ 0 h 526"/>
                  <a:gd name="T102" fmla="*/ 4 w 266"/>
                  <a:gd name="T103" fmla="*/ 2 h 526"/>
                  <a:gd name="T104" fmla="*/ 122 w 266"/>
                  <a:gd name="T105" fmla="*/ 27 h 526"/>
                  <a:gd name="T106" fmla="*/ 220 w 266"/>
                  <a:gd name="T107" fmla="*/ 10 h 526"/>
                  <a:gd name="T108" fmla="*/ 230 w 266"/>
                  <a:gd name="T109" fmla="*/ 7 h 526"/>
                  <a:gd name="T110" fmla="*/ 234 w 266"/>
                  <a:gd name="T111" fmla="*/ 18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6" h="526">
                    <a:moveTo>
                      <a:pt x="234" y="18"/>
                    </a:moveTo>
                    <a:cubicBezTo>
                      <a:pt x="248" y="69"/>
                      <a:pt x="266" y="153"/>
                      <a:pt x="266" y="261"/>
                    </a:cubicBezTo>
                    <a:cubicBezTo>
                      <a:pt x="266" y="351"/>
                      <a:pt x="222" y="423"/>
                      <a:pt x="136" y="474"/>
                    </a:cubicBezTo>
                    <a:cubicBezTo>
                      <a:pt x="80" y="507"/>
                      <a:pt x="24" y="521"/>
                      <a:pt x="2" y="525"/>
                    </a:cubicBezTo>
                    <a:cubicBezTo>
                      <a:pt x="0" y="526"/>
                      <a:pt x="0" y="526"/>
                      <a:pt x="0" y="526"/>
                    </a:cubicBezTo>
                    <a:cubicBezTo>
                      <a:pt x="0" y="502"/>
                      <a:pt x="0" y="502"/>
                      <a:pt x="0" y="502"/>
                    </a:cubicBezTo>
                    <a:cubicBezTo>
                      <a:pt x="11" y="500"/>
                      <a:pt x="28" y="496"/>
                      <a:pt x="50" y="488"/>
                    </a:cubicBezTo>
                    <a:cubicBezTo>
                      <a:pt x="71" y="481"/>
                      <a:pt x="97" y="470"/>
                      <a:pt x="123" y="456"/>
                    </a:cubicBezTo>
                    <a:cubicBezTo>
                      <a:pt x="126" y="453"/>
                      <a:pt x="129" y="451"/>
                      <a:pt x="133" y="449"/>
                    </a:cubicBezTo>
                    <a:cubicBezTo>
                      <a:pt x="134" y="449"/>
                      <a:pt x="134" y="448"/>
                      <a:pt x="134" y="448"/>
                    </a:cubicBezTo>
                    <a:cubicBezTo>
                      <a:pt x="136" y="447"/>
                      <a:pt x="137" y="446"/>
                      <a:pt x="139" y="445"/>
                    </a:cubicBezTo>
                    <a:cubicBezTo>
                      <a:pt x="140" y="445"/>
                      <a:pt x="140" y="444"/>
                      <a:pt x="141" y="444"/>
                    </a:cubicBezTo>
                    <a:cubicBezTo>
                      <a:pt x="143" y="443"/>
                      <a:pt x="144" y="442"/>
                      <a:pt x="146" y="440"/>
                    </a:cubicBezTo>
                    <a:cubicBezTo>
                      <a:pt x="146" y="440"/>
                      <a:pt x="146" y="440"/>
                      <a:pt x="146" y="440"/>
                    </a:cubicBezTo>
                    <a:cubicBezTo>
                      <a:pt x="158" y="432"/>
                      <a:pt x="168" y="424"/>
                      <a:pt x="177" y="415"/>
                    </a:cubicBezTo>
                    <a:cubicBezTo>
                      <a:pt x="177" y="415"/>
                      <a:pt x="177" y="415"/>
                      <a:pt x="178" y="414"/>
                    </a:cubicBezTo>
                    <a:cubicBezTo>
                      <a:pt x="179" y="413"/>
                      <a:pt x="181" y="412"/>
                      <a:pt x="182" y="410"/>
                    </a:cubicBezTo>
                    <a:cubicBezTo>
                      <a:pt x="183" y="410"/>
                      <a:pt x="183" y="409"/>
                      <a:pt x="183" y="409"/>
                    </a:cubicBezTo>
                    <a:cubicBezTo>
                      <a:pt x="184" y="408"/>
                      <a:pt x="186" y="406"/>
                      <a:pt x="187" y="405"/>
                    </a:cubicBezTo>
                    <a:cubicBezTo>
                      <a:pt x="191" y="401"/>
                      <a:pt x="195" y="397"/>
                      <a:pt x="198" y="393"/>
                    </a:cubicBezTo>
                    <a:cubicBezTo>
                      <a:pt x="198" y="393"/>
                      <a:pt x="198" y="392"/>
                      <a:pt x="199" y="392"/>
                    </a:cubicBezTo>
                    <a:cubicBezTo>
                      <a:pt x="200" y="391"/>
                      <a:pt x="201" y="389"/>
                      <a:pt x="203" y="387"/>
                    </a:cubicBezTo>
                    <a:cubicBezTo>
                      <a:pt x="210" y="378"/>
                      <a:pt x="216" y="368"/>
                      <a:pt x="222" y="357"/>
                    </a:cubicBezTo>
                    <a:cubicBezTo>
                      <a:pt x="226" y="350"/>
                      <a:pt x="228" y="342"/>
                      <a:pt x="231" y="335"/>
                    </a:cubicBezTo>
                    <a:cubicBezTo>
                      <a:pt x="231" y="335"/>
                      <a:pt x="232" y="335"/>
                      <a:pt x="232" y="334"/>
                    </a:cubicBezTo>
                    <a:cubicBezTo>
                      <a:pt x="233" y="330"/>
                      <a:pt x="234" y="327"/>
                      <a:pt x="235" y="323"/>
                    </a:cubicBezTo>
                    <a:cubicBezTo>
                      <a:pt x="235" y="323"/>
                      <a:pt x="235" y="323"/>
                      <a:pt x="236" y="322"/>
                    </a:cubicBezTo>
                    <a:cubicBezTo>
                      <a:pt x="237" y="319"/>
                      <a:pt x="238" y="315"/>
                      <a:pt x="239" y="311"/>
                    </a:cubicBezTo>
                    <a:cubicBezTo>
                      <a:pt x="240" y="307"/>
                      <a:pt x="240" y="303"/>
                      <a:pt x="241" y="299"/>
                    </a:cubicBezTo>
                    <a:cubicBezTo>
                      <a:pt x="241" y="299"/>
                      <a:pt x="241" y="299"/>
                      <a:pt x="241" y="298"/>
                    </a:cubicBezTo>
                    <a:cubicBezTo>
                      <a:pt x="242" y="295"/>
                      <a:pt x="242" y="290"/>
                      <a:pt x="243" y="287"/>
                    </a:cubicBezTo>
                    <a:cubicBezTo>
                      <a:pt x="243" y="286"/>
                      <a:pt x="243" y="286"/>
                      <a:pt x="243" y="285"/>
                    </a:cubicBezTo>
                    <a:cubicBezTo>
                      <a:pt x="243" y="281"/>
                      <a:pt x="244" y="277"/>
                      <a:pt x="244" y="274"/>
                    </a:cubicBezTo>
                    <a:cubicBezTo>
                      <a:pt x="244" y="273"/>
                      <a:pt x="244" y="272"/>
                      <a:pt x="244" y="272"/>
                    </a:cubicBezTo>
                    <a:cubicBezTo>
                      <a:pt x="244" y="268"/>
                      <a:pt x="244" y="264"/>
                      <a:pt x="244" y="260"/>
                    </a:cubicBezTo>
                    <a:cubicBezTo>
                      <a:pt x="244" y="254"/>
                      <a:pt x="244" y="250"/>
                      <a:pt x="244" y="244"/>
                    </a:cubicBezTo>
                    <a:cubicBezTo>
                      <a:pt x="243" y="153"/>
                      <a:pt x="228" y="81"/>
                      <a:pt x="215" y="33"/>
                    </a:cubicBezTo>
                    <a:cubicBezTo>
                      <a:pt x="207" y="35"/>
                      <a:pt x="200" y="37"/>
                      <a:pt x="192" y="39"/>
                    </a:cubicBezTo>
                    <a:cubicBezTo>
                      <a:pt x="191" y="39"/>
                      <a:pt x="191" y="39"/>
                      <a:pt x="191" y="39"/>
                    </a:cubicBezTo>
                    <a:cubicBezTo>
                      <a:pt x="187" y="40"/>
                      <a:pt x="184" y="41"/>
                      <a:pt x="180" y="42"/>
                    </a:cubicBezTo>
                    <a:cubicBezTo>
                      <a:pt x="180" y="42"/>
                      <a:pt x="179" y="42"/>
                      <a:pt x="179" y="42"/>
                    </a:cubicBezTo>
                    <a:cubicBezTo>
                      <a:pt x="175" y="42"/>
                      <a:pt x="172" y="43"/>
                      <a:pt x="168" y="43"/>
                    </a:cubicBezTo>
                    <a:cubicBezTo>
                      <a:pt x="167" y="43"/>
                      <a:pt x="166" y="44"/>
                      <a:pt x="165" y="44"/>
                    </a:cubicBezTo>
                    <a:cubicBezTo>
                      <a:pt x="162" y="45"/>
                      <a:pt x="159" y="45"/>
                      <a:pt x="156" y="45"/>
                    </a:cubicBezTo>
                    <a:cubicBezTo>
                      <a:pt x="154" y="45"/>
                      <a:pt x="152" y="45"/>
                      <a:pt x="150" y="46"/>
                    </a:cubicBezTo>
                    <a:cubicBezTo>
                      <a:pt x="148" y="46"/>
                      <a:pt x="147" y="46"/>
                      <a:pt x="144" y="46"/>
                    </a:cubicBezTo>
                    <a:cubicBezTo>
                      <a:pt x="141" y="46"/>
                      <a:pt x="138" y="46"/>
                      <a:pt x="135" y="47"/>
                    </a:cubicBezTo>
                    <a:cubicBezTo>
                      <a:pt x="134" y="47"/>
                      <a:pt x="134" y="47"/>
                      <a:pt x="133" y="47"/>
                    </a:cubicBezTo>
                    <a:cubicBezTo>
                      <a:pt x="129" y="47"/>
                      <a:pt x="125" y="47"/>
                      <a:pt x="121" y="47"/>
                    </a:cubicBezTo>
                    <a:cubicBezTo>
                      <a:pt x="68" y="47"/>
                      <a:pt x="27" y="34"/>
                      <a:pt x="0" y="23"/>
                    </a:cubicBezTo>
                    <a:cubicBezTo>
                      <a:pt x="0" y="0"/>
                      <a:pt x="0" y="0"/>
                      <a:pt x="0" y="0"/>
                    </a:cubicBezTo>
                    <a:cubicBezTo>
                      <a:pt x="4" y="2"/>
                      <a:pt x="4" y="2"/>
                      <a:pt x="4" y="2"/>
                    </a:cubicBezTo>
                    <a:cubicBezTo>
                      <a:pt x="29" y="13"/>
                      <a:pt x="70" y="27"/>
                      <a:pt x="122" y="27"/>
                    </a:cubicBezTo>
                    <a:cubicBezTo>
                      <a:pt x="155" y="27"/>
                      <a:pt x="188" y="21"/>
                      <a:pt x="220" y="10"/>
                    </a:cubicBezTo>
                    <a:cubicBezTo>
                      <a:pt x="230" y="7"/>
                      <a:pt x="230" y="7"/>
                      <a:pt x="230" y="7"/>
                    </a:cubicBezTo>
                    <a:cubicBezTo>
                      <a:pt x="234" y="18"/>
                      <a:pt x="234" y="18"/>
                      <a:pt x="234" y="18"/>
                    </a:cubicBezTo>
                    <a:close/>
                  </a:path>
                </a:pathLst>
              </a:custGeom>
              <a:solidFill>
                <a:srgbClr val="0078D7"/>
              </a:solidFill>
              <a:ln>
                <a:noFill/>
              </a:ln>
            </p:spPr>
            <p:txBody>
              <a:bodyPr vert="horz" wrap="square" lIns="91440" tIns="45720" rIns="91440" bIns="45720" numCol="1" anchor="t" anchorCtr="0" compatLnSpc="1">
                <a:prstTxWarp prst="textNoShape">
                  <a:avLst/>
                </a:prstTxWarp>
              </a:bodyPr>
              <a:lstStyle/>
              <a:p>
                <a:endParaRPr lang="en-US"/>
              </a:p>
            </p:txBody>
          </p:sp>
          <p:sp>
            <p:nvSpPr>
              <p:cNvPr id="105" name="Freeform 13"/>
              <p:cNvSpPr>
                <a:spLocks/>
              </p:cNvSpPr>
              <p:nvPr/>
            </p:nvSpPr>
            <p:spPr bwMode="auto">
              <a:xfrm>
                <a:off x="5607050" y="1649413"/>
                <a:ext cx="1003300" cy="1981200"/>
              </a:xfrm>
              <a:custGeom>
                <a:avLst/>
                <a:gdLst>
                  <a:gd name="T0" fmla="*/ 266 w 266"/>
                  <a:gd name="T1" fmla="*/ 502 h 526"/>
                  <a:gd name="T2" fmla="*/ 266 w 266"/>
                  <a:gd name="T3" fmla="*/ 526 h 526"/>
                  <a:gd name="T4" fmla="*/ 264 w 266"/>
                  <a:gd name="T5" fmla="*/ 525 h 526"/>
                  <a:gd name="T6" fmla="*/ 133 w 266"/>
                  <a:gd name="T7" fmla="*/ 475 h 526"/>
                  <a:gd name="T8" fmla="*/ 0 w 266"/>
                  <a:gd name="T9" fmla="*/ 261 h 526"/>
                  <a:gd name="T10" fmla="*/ 33 w 266"/>
                  <a:gd name="T11" fmla="*/ 18 h 526"/>
                  <a:gd name="T12" fmla="*/ 36 w 266"/>
                  <a:gd name="T13" fmla="*/ 7 h 526"/>
                  <a:gd name="T14" fmla="*/ 46 w 266"/>
                  <a:gd name="T15" fmla="*/ 10 h 526"/>
                  <a:gd name="T16" fmla="*/ 144 w 266"/>
                  <a:gd name="T17" fmla="*/ 27 h 526"/>
                  <a:gd name="T18" fmla="*/ 262 w 266"/>
                  <a:gd name="T19" fmla="*/ 2 h 526"/>
                  <a:gd name="T20" fmla="*/ 266 w 266"/>
                  <a:gd name="T21" fmla="*/ 0 h 526"/>
                  <a:gd name="T22" fmla="*/ 266 w 266"/>
                  <a:gd name="T23" fmla="*/ 23 h 526"/>
                  <a:gd name="T24" fmla="*/ 265 w 266"/>
                  <a:gd name="T25" fmla="*/ 22 h 526"/>
                  <a:gd name="T26" fmla="*/ 214 w 266"/>
                  <a:gd name="T27" fmla="*/ 39 h 526"/>
                  <a:gd name="T28" fmla="*/ 143 w 266"/>
                  <a:gd name="T29" fmla="*/ 47 h 526"/>
                  <a:gd name="T30" fmla="*/ 131 w 266"/>
                  <a:gd name="T31" fmla="*/ 47 h 526"/>
                  <a:gd name="T32" fmla="*/ 130 w 266"/>
                  <a:gd name="T33" fmla="*/ 47 h 526"/>
                  <a:gd name="T34" fmla="*/ 119 w 266"/>
                  <a:gd name="T35" fmla="*/ 46 h 526"/>
                  <a:gd name="T36" fmla="*/ 114 w 266"/>
                  <a:gd name="T37" fmla="*/ 46 h 526"/>
                  <a:gd name="T38" fmla="*/ 107 w 266"/>
                  <a:gd name="T39" fmla="*/ 45 h 526"/>
                  <a:gd name="T40" fmla="*/ 99 w 266"/>
                  <a:gd name="T41" fmla="*/ 44 h 526"/>
                  <a:gd name="T42" fmla="*/ 96 w 266"/>
                  <a:gd name="T43" fmla="*/ 43 h 526"/>
                  <a:gd name="T44" fmla="*/ 85 w 266"/>
                  <a:gd name="T45" fmla="*/ 42 h 526"/>
                  <a:gd name="T46" fmla="*/ 84 w 266"/>
                  <a:gd name="T47" fmla="*/ 42 h 526"/>
                  <a:gd name="T48" fmla="*/ 73 w 266"/>
                  <a:gd name="T49" fmla="*/ 39 h 526"/>
                  <a:gd name="T50" fmla="*/ 72 w 266"/>
                  <a:gd name="T51" fmla="*/ 39 h 526"/>
                  <a:gd name="T52" fmla="*/ 49 w 266"/>
                  <a:gd name="T53" fmla="*/ 33 h 526"/>
                  <a:gd name="T54" fmla="*/ 48 w 266"/>
                  <a:gd name="T55" fmla="*/ 33 h 526"/>
                  <a:gd name="T56" fmla="*/ 20 w 266"/>
                  <a:gd name="T57" fmla="*/ 244 h 526"/>
                  <a:gd name="T58" fmla="*/ 20 w 266"/>
                  <a:gd name="T59" fmla="*/ 260 h 526"/>
                  <a:gd name="T60" fmla="*/ 20 w 266"/>
                  <a:gd name="T61" fmla="*/ 272 h 526"/>
                  <a:gd name="T62" fmla="*/ 20 w 266"/>
                  <a:gd name="T63" fmla="*/ 274 h 526"/>
                  <a:gd name="T64" fmla="*/ 21 w 266"/>
                  <a:gd name="T65" fmla="*/ 285 h 526"/>
                  <a:gd name="T66" fmla="*/ 21 w 266"/>
                  <a:gd name="T67" fmla="*/ 287 h 526"/>
                  <a:gd name="T68" fmla="*/ 23 w 266"/>
                  <a:gd name="T69" fmla="*/ 298 h 526"/>
                  <a:gd name="T70" fmla="*/ 23 w 266"/>
                  <a:gd name="T71" fmla="*/ 299 h 526"/>
                  <a:gd name="T72" fmla="*/ 25 w 266"/>
                  <a:gd name="T73" fmla="*/ 311 h 526"/>
                  <a:gd name="T74" fmla="*/ 25 w 266"/>
                  <a:gd name="T75" fmla="*/ 311 h 526"/>
                  <a:gd name="T76" fmla="*/ 28 w 266"/>
                  <a:gd name="T77" fmla="*/ 322 h 526"/>
                  <a:gd name="T78" fmla="*/ 28 w 266"/>
                  <a:gd name="T79" fmla="*/ 323 h 526"/>
                  <a:gd name="T80" fmla="*/ 32 w 266"/>
                  <a:gd name="T81" fmla="*/ 334 h 526"/>
                  <a:gd name="T82" fmla="*/ 32 w 266"/>
                  <a:gd name="T83" fmla="*/ 335 h 526"/>
                  <a:gd name="T84" fmla="*/ 42 w 266"/>
                  <a:gd name="T85" fmla="*/ 357 h 526"/>
                  <a:gd name="T86" fmla="*/ 82 w 266"/>
                  <a:gd name="T87" fmla="*/ 411 h 526"/>
                  <a:gd name="T88" fmla="*/ 142 w 266"/>
                  <a:gd name="T89" fmla="*/ 456 h 526"/>
                  <a:gd name="T90" fmla="*/ 265 w 266"/>
                  <a:gd name="T91" fmla="*/ 503 h 526"/>
                  <a:gd name="T92" fmla="*/ 266 w 266"/>
                  <a:gd name="T93" fmla="*/ 502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6" h="526">
                    <a:moveTo>
                      <a:pt x="266" y="502"/>
                    </a:moveTo>
                    <a:cubicBezTo>
                      <a:pt x="266" y="526"/>
                      <a:pt x="266" y="526"/>
                      <a:pt x="266" y="526"/>
                    </a:cubicBezTo>
                    <a:cubicBezTo>
                      <a:pt x="264" y="525"/>
                      <a:pt x="264" y="525"/>
                      <a:pt x="264" y="525"/>
                    </a:cubicBezTo>
                    <a:cubicBezTo>
                      <a:pt x="243" y="521"/>
                      <a:pt x="188" y="508"/>
                      <a:pt x="133" y="475"/>
                    </a:cubicBezTo>
                    <a:cubicBezTo>
                      <a:pt x="45" y="424"/>
                      <a:pt x="0" y="352"/>
                      <a:pt x="0" y="261"/>
                    </a:cubicBezTo>
                    <a:cubicBezTo>
                      <a:pt x="0" y="154"/>
                      <a:pt x="18" y="70"/>
                      <a:pt x="33" y="18"/>
                    </a:cubicBezTo>
                    <a:cubicBezTo>
                      <a:pt x="36" y="7"/>
                      <a:pt x="36" y="7"/>
                      <a:pt x="36" y="7"/>
                    </a:cubicBezTo>
                    <a:cubicBezTo>
                      <a:pt x="46" y="10"/>
                      <a:pt x="46" y="10"/>
                      <a:pt x="46" y="10"/>
                    </a:cubicBezTo>
                    <a:cubicBezTo>
                      <a:pt x="79" y="21"/>
                      <a:pt x="111" y="27"/>
                      <a:pt x="144" y="27"/>
                    </a:cubicBezTo>
                    <a:cubicBezTo>
                      <a:pt x="196" y="27"/>
                      <a:pt x="237" y="13"/>
                      <a:pt x="262" y="2"/>
                    </a:cubicBezTo>
                    <a:cubicBezTo>
                      <a:pt x="266" y="0"/>
                      <a:pt x="266" y="0"/>
                      <a:pt x="266" y="0"/>
                    </a:cubicBezTo>
                    <a:cubicBezTo>
                      <a:pt x="266" y="23"/>
                      <a:pt x="266" y="23"/>
                      <a:pt x="266" y="23"/>
                    </a:cubicBezTo>
                    <a:cubicBezTo>
                      <a:pt x="266" y="23"/>
                      <a:pt x="265" y="23"/>
                      <a:pt x="265" y="22"/>
                    </a:cubicBezTo>
                    <a:cubicBezTo>
                      <a:pt x="252" y="28"/>
                      <a:pt x="234" y="34"/>
                      <a:pt x="214" y="39"/>
                    </a:cubicBezTo>
                    <a:cubicBezTo>
                      <a:pt x="193" y="44"/>
                      <a:pt x="170" y="47"/>
                      <a:pt x="143" y="47"/>
                    </a:cubicBezTo>
                    <a:cubicBezTo>
                      <a:pt x="139" y="47"/>
                      <a:pt x="135" y="47"/>
                      <a:pt x="131" y="47"/>
                    </a:cubicBezTo>
                    <a:cubicBezTo>
                      <a:pt x="131" y="47"/>
                      <a:pt x="130" y="47"/>
                      <a:pt x="130" y="47"/>
                    </a:cubicBezTo>
                    <a:cubicBezTo>
                      <a:pt x="126" y="46"/>
                      <a:pt x="123" y="46"/>
                      <a:pt x="119" y="46"/>
                    </a:cubicBezTo>
                    <a:cubicBezTo>
                      <a:pt x="118" y="46"/>
                      <a:pt x="116" y="46"/>
                      <a:pt x="114" y="46"/>
                    </a:cubicBezTo>
                    <a:cubicBezTo>
                      <a:pt x="112" y="45"/>
                      <a:pt x="110" y="45"/>
                      <a:pt x="107" y="45"/>
                    </a:cubicBezTo>
                    <a:cubicBezTo>
                      <a:pt x="104" y="45"/>
                      <a:pt x="101" y="45"/>
                      <a:pt x="99" y="44"/>
                    </a:cubicBezTo>
                    <a:cubicBezTo>
                      <a:pt x="98" y="44"/>
                      <a:pt x="97" y="43"/>
                      <a:pt x="96" y="43"/>
                    </a:cubicBezTo>
                    <a:cubicBezTo>
                      <a:pt x="92" y="43"/>
                      <a:pt x="88" y="42"/>
                      <a:pt x="85" y="42"/>
                    </a:cubicBezTo>
                    <a:cubicBezTo>
                      <a:pt x="85" y="42"/>
                      <a:pt x="84" y="42"/>
                      <a:pt x="84" y="42"/>
                    </a:cubicBezTo>
                    <a:cubicBezTo>
                      <a:pt x="80" y="41"/>
                      <a:pt x="76" y="40"/>
                      <a:pt x="73" y="39"/>
                    </a:cubicBezTo>
                    <a:cubicBezTo>
                      <a:pt x="72" y="39"/>
                      <a:pt x="72" y="39"/>
                      <a:pt x="72" y="39"/>
                    </a:cubicBezTo>
                    <a:cubicBezTo>
                      <a:pt x="64" y="37"/>
                      <a:pt x="56" y="35"/>
                      <a:pt x="49" y="33"/>
                    </a:cubicBezTo>
                    <a:cubicBezTo>
                      <a:pt x="48" y="33"/>
                      <a:pt x="48" y="33"/>
                      <a:pt x="48" y="33"/>
                    </a:cubicBezTo>
                    <a:cubicBezTo>
                      <a:pt x="35" y="81"/>
                      <a:pt x="21" y="153"/>
                      <a:pt x="20" y="244"/>
                    </a:cubicBezTo>
                    <a:cubicBezTo>
                      <a:pt x="20" y="250"/>
                      <a:pt x="20" y="254"/>
                      <a:pt x="20" y="260"/>
                    </a:cubicBezTo>
                    <a:cubicBezTo>
                      <a:pt x="20" y="264"/>
                      <a:pt x="20" y="268"/>
                      <a:pt x="20" y="272"/>
                    </a:cubicBezTo>
                    <a:cubicBezTo>
                      <a:pt x="20" y="272"/>
                      <a:pt x="20" y="273"/>
                      <a:pt x="20" y="274"/>
                    </a:cubicBezTo>
                    <a:cubicBezTo>
                      <a:pt x="20" y="277"/>
                      <a:pt x="20" y="281"/>
                      <a:pt x="21" y="285"/>
                    </a:cubicBezTo>
                    <a:cubicBezTo>
                      <a:pt x="21" y="286"/>
                      <a:pt x="21" y="286"/>
                      <a:pt x="21" y="287"/>
                    </a:cubicBezTo>
                    <a:cubicBezTo>
                      <a:pt x="21" y="290"/>
                      <a:pt x="22" y="295"/>
                      <a:pt x="23" y="298"/>
                    </a:cubicBezTo>
                    <a:cubicBezTo>
                      <a:pt x="23" y="299"/>
                      <a:pt x="23" y="299"/>
                      <a:pt x="23" y="299"/>
                    </a:cubicBezTo>
                    <a:cubicBezTo>
                      <a:pt x="24" y="303"/>
                      <a:pt x="24" y="307"/>
                      <a:pt x="25" y="311"/>
                    </a:cubicBezTo>
                    <a:cubicBezTo>
                      <a:pt x="25" y="311"/>
                      <a:pt x="25" y="311"/>
                      <a:pt x="25" y="311"/>
                    </a:cubicBezTo>
                    <a:cubicBezTo>
                      <a:pt x="26" y="315"/>
                      <a:pt x="27" y="319"/>
                      <a:pt x="28" y="322"/>
                    </a:cubicBezTo>
                    <a:cubicBezTo>
                      <a:pt x="28" y="323"/>
                      <a:pt x="28" y="323"/>
                      <a:pt x="28" y="323"/>
                    </a:cubicBezTo>
                    <a:cubicBezTo>
                      <a:pt x="29" y="327"/>
                      <a:pt x="31" y="330"/>
                      <a:pt x="32" y="334"/>
                    </a:cubicBezTo>
                    <a:cubicBezTo>
                      <a:pt x="32" y="335"/>
                      <a:pt x="32" y="335"/>
                      <a:pt x="32" y="335"/>
                    </a:cubicBezTo>
                    <a:cubicBezTo>
                      <a:pt x="35" y="342"/>
                      <a:pt x="39" y="350"/>
                      <a:pt x="42" y="357"/>
                    </a:cubicBezTo>
                    <a:cubicBezTo>
                      <a:pt x="52" y="376"/>
                      <a:pt x="65" y="394"/>
                      <a:pt x="82" y="411"/>
                    </a:cubicBezTo>
                    <a:cubicBezTo>
                      <a:pt x="98" y="427"/>
                      <a:pt x="118" y="442"/>
                      <a:pt x="142" y="456"/>
                    </a:cubicBezTo>
                    <a:cubicBezTo>
                      <a:pt x="192" y="485"/>
                      <a:pt x="243" y="498"/>
                      <a:pt x="265" y="503"/>
                    </a:cubicBezTo>
                    <a:cubicBezTo>
                      <a:pt x="265" y="503"/>
                      <a:pt x="266" y="503"/>
                      <a:pt x="266" y="502"/>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6" name="Freeform 64"/>
            <p:cNvSpPr>
              <a:spLocks/>
            </p:cNvSpPr>
            <p:nvPr/>
          </p:nvSpPr>
          <p:spPr bwMode="auto">
            <a:xfrm>
              <a:off x="11599252" y="1362981"/>
              <a:ext cx="288922" cy="517594"/>
            </a:xfrm>
            <a:custGeom>
              <a:avLst/>
              <a:gdLst>
                <a:gd name="T0" fmla="*/ 124 w 124"/>
                <a:gd name="T1" fmla="*/ 64 h 222"/>
                <a:gd name="T2" fmla="*/ 60 w 124"/>
                <a:gd name="T3" fmla="*/ 0 h 222"/>
                <a:gd name="T4" fmla="*/ 0 w 124"/>
                <a:gd name="T5" fmla="*/ 64 h 222"/>
                <a:gd name="T6" fmla="*/ 26 w 124"/>
                <a:gd name="T7" fmla="*/ 117 h 222"/>
                <a:gd name="T8" fmla="*/ 0 w 124"/>
                <a:gd name="T9" fmla="*/ 222 h 222"/>
                <a:gd name="T10" fmla="*/ 124 w 124"/>
                <a:gd name="T11" fmla="*/ 222 h 222"/>
                <a:gd name="T12" fmla="*/ 98 w 124"/>
                <a:gd name="T13" fmla="*/ 117 h 222"/>
                <a:gd name="T14" fmla="*/ 124 w 124"/>
                <a:gd name="T15" fmla="*/ 64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222">
                  <a:moveTo>
                    <a:pt x="124" y="64"/>
                  </a:moveTo>
                  <a:cubicBezTo>
                    <a:pt x="124" y="27"/>
                    <a:pt x="94" y="0"/>
                    <a:pt x="60" y="0"/>
                  </a:cubicBezTo>
                  <a:cubicBezTo>
                    <a:pt x="26" y="0"/>
                    <a:pt x="0" y="27"/>
                    <a:pt x="0" y="64"/>
                  </a:cubicBezTo>
                  <a:cubicBezTo>
                    <a:pt x="0" y="83"/>
                    <a:pt x="7" y="106"/>
                    <a:pt x="26" y="117"/>
                  </a:cubicBezTo>
                  <a:cubicBezTo>
                    <a:pt x="0" y="222"/>
                    <a:pt x="0" y="222"/>
                    <a:pt x="0" y="222"/>
                  </a:cubicBezTo>
                  <a:cubicBezTo>
                    <a:pt x="124" y="222"/>
                    <a:pt x="124" y="222"/>
                    <a:pt x="124" y="222"/>
                  </a:cubicBezTo>
                  <a:cubicBezTo>
                    <a:pt x="98" y="117"/>
                    <a:pt x="98" y="117"/>
                    <a:pt x="98" y="117"/>
                  </a:cubicBezTo>
                  <a:cubicBezTo>
                    <a:pt x="113" y="106"/>
                    <a:pt x="124" y="83"/>
                    <a:pt x="124"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8" name="Group 67"/>
          <p:cNvGrpSpPr>
            <a:grpSpLocks noChangeAspect="1"/>
          </p:cNvGrpSpPr>
          <p:nvPr/>
        </p:nvGrpSpPr>
        <p:grpSpPr bwMode="auto">
          <a:xfrm>
            <a:off x="5406265" y="2563053"/>
            <a:ext cx="1642996" cy="1635804"/>
            <a:chOff x="3466" y="1625"/>
            <a:chExt cx="914" cy="910"/>
          </a:xfrm>
        </p:grpSpPr>
        <p:sp>
          <p:nvSpPr>
            <p:cNvPr id="109" name="AutoShape 66"/>
            <p:cNvSpPr>
              <a:spLocks noChangeAspect="1" noChangeArrowheads="1" noTextEdit="1"/>
            </p:cNvSpPr>
            <p:nvPr/>
          </p:nvSpPr>
          <p:spPr bwMode="auto">
            <a:xfrm>
              <a:off x="3466" y="1625"/>
              <a:ext cx="914" cy="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8"/>
            <p:cNvSpPr>
              <a:spLocks noEditPoints="1"/>
            </p:cNvSpPr>
            <p:nvPr/>
          </p:nvSpPr>
          <p:spPr bwMode="auto">
            <a:xfrm>
              <a:off x="3657" y="1874"/>
              <a:ext cx="534" cy="364"/>
            </a:xfrm>
            <a:custGeom>
              <a:avLst/>
              <a:gdLst>
                <a:gd name="T0" fmla="*/ 280 w 324"/>
                <a:gd name="T1" fmla="*/ 96 h 221"/>
                <a:gd name="T2" fmla="*/ 282 w 324"/>
                <a:gd name="T3" fmla="*/ 79 h 221"/>
                <a:gd name="T4" fmla="*/ 206 w 324"/>
                <a:gd name="T5" fmla="*/ 0 h 221"/>
                <a:gd name="T6" fmla="*/ 135 w 324"/>
                <a:gd name="T7" fmla="*/ 47 h 221"/>
                <a:gd name="T8" fmla="*/ 93 w 324"/>
                <a:gd name="T9" fmla="*/ 30 h 221"/>
                <a:gd name="T10" fmla="*/ 39 w 324"/>
                <a:gd name="T11" fmla="*/ 84 h 221"/>
                <a:gd name="T12" fmla="*/ 42 w 324"/>
                <a:gd name="T13" fmla="*/ 99 h 221"/>
                <a:gd name="T14" fmla="*/ 0 w 324"/>
                <a:gd name="T15" fmla="*/ 157 h 221"/>
                <a:gd name="T16" fmla="*/ 64 w 324"/>
                <a:gd name="T17" fmla="*/ 221 h 221"/>
                <a:gd name="T18" fmla="*/ 260 w 324"/>
                <a:gd name="T19" fmla="*/ 221 h 221"/>
                <a:gd name="T20" fmla="*/ 324 w 324"/>
                <a:gd name="T21" fmla="*/ 157 h 221"/>
                <a:gd name="T22" fmla="*/ 280 w 324"/>
                <a:gd name="T23" fmla="*/ 96 h 221"/>
                <a:gd name="T24" fmla="*/ 155 w 324"/>
                <a:gd name="T25" fmla="*/ 94 h 221"/>
                <a:gd name="T26" fmla="*/ 162 w 324"/>
                <a:gd name="T27" fmla="*/ 86 h 221"/>
                <a:gd name="T28" fmla="*/ 167 w 324"/>
                <a:gd name="T29" fmla="*/ 94 h 221"/>
                <a:gd name="T30" fmla="*/ 167 w 324"/>
                <a:gd name="T31" fmla="*/ 133 h 221"/>
                <a:gd name="T32" fmla="*/ 162 w 324"/>
                <a:gd name="T33" fmla="*/ 138 h 221"/>
                <a:gd name="T34" fmla="*/ 155 w 324"/>
                <a:gd name="T35" fmla="*/ 133 h 221"/>
                <a:gd name="T36" fmla="*/ 155 w 324"/>
                <a:gd name="T37" fmla="*/ 94 h 221"/>
                <a:gd name="T38" fmla="*/ 191 w 324"/>
                <a:gd name="T39" fmla="*/ 162 h 221"/>
                <a:gd name="T40" fmla="*/ 162 w 324"/>
                <a:gd name="T41" fmla="*/ 174 h 221"/>
                <a:gd name="T42" fmla="*/ 162 w 324"/>
                <a:gd name="T43" fmla="*/ 174 h 221"/>
                <a:gd name="T44" fmla="*/ 133 w 324"/>
                <a:gd name="T45" fmla="*/ 162 h 221"/>
                <a:gd name="T46" fmla="*/ 120 w 324"/>
                <a:gd name="T47" fmla="*/ 133 h 221"/>
                <a:gd name="T48" fmla="*/ 133 w 324"/>
                <a:gd name="T49" fmla="*/ 103 h 221"/>
                <a:gd name="T50" fmla="*/ 140 w 324"/>
                <a:gd name="T51" fmla="*/ 103 h 221"/>
                <a:gd name="T52" fmla="*/ 140 w 324"/>
                <a:gd name="T53" fmla="*/ 111 h 221"/>
                <a:gd name="T54" fmla="*/ 133 w 324"/>
                <a:gd name="T55" fmla="*/ 133 h 221"/>
                <a:gd name="T56" fmla="*/ 140 w 324"/>
                <a:gd name="T57" fmla="*/ 152 h 221"/>
                <a:gd name="T58" fmla="*/ 162 w 324"/>
                <a:gd name="T59" fmla="*/ 160 h 221"/>
                <a:gd name="T60" fmla="*/ 182 w 324"/>
                <a:gd name="T61" fmla="*/ 152 h 221"/>
                <a:gd name="T62" fmla="*/ 191 w 324"/>
                <a:gd name="T63" fmla="*/ 133 h 221"/>
                <a:gd name="T64" fmla="*/ 182 w 324"/>
                <a:gd name="T65" fmla="*/ 111 h 221"/>
                <a:gd name="T66" fmla="*/ 182 w 324"/>
                <a:gd name="T67" fmla="*/ 103 h 221"/>
                <a:gd name="T68" fmla="*/ 191 w 324"/>
                <a:gd name="T69" fmla="*/ 103 h 221"/>
                <a:gd name="T70" fmla="*/ 204 w 324"/>
                <a:gd name="T71" fmla="*/ 133 h 221"/>
                <a:gd name="T72" fmla="*/ 191 w 324"/>
                <a:gd name="T73" fmla="*/ 16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221">
                  <a:moveTo>
                    <a:pt x="280" y="96"/>
                  </a:moveTo>
                  <a:cubicBezTo>
                    <a:pt x="280" y="91"/>
                    <a:pt x="282" y="84"/>
                    <a:pt x="282" y="79"/>
                  </a:cubicBezTo>
                  <a:cubicBezTo>
                    <a:pt x="282" y="35"/>
                    <a:pt x="248" y="0"/>
                    <a:pt x="206" y="0"/>
                  </a:cubicBezTo>
                  <a:cubicBezTo>
                    <a:pt x="174" y="0"/>
                    <a:pt x="145" y="20"/>
                    <a:pt x="135" y="47"/>
                  </a:cubicBezTo>
                  <a:cubicBezTo>
                    <a:pt x="125" y="37"/>
                    <a:pt x="111" y="30"/>
                    <a:pt x="93" y="30"/>
                  </a:cubicBezTo>
                  <a:cubicBezTo>
                    <a:pt x="64" y="30"/>
                    <a:pt x="39" y="54"/>
                    <a:pt x="39" y="84"/>
                  </a:cubicBezTo>
                  <a:cubicBezTo>
                    <a:pt x="39" y="89"/>
                    <a:pt x="39" y="94"/>
                    <a:pt x="42" y="99"/>
                  </a:cubicBezTo>
                  <a:cubicBezTo>
                    <a:pt x="17" y="106"/>
                    <a:pt x="0" y="130"/>
                    <a:pt x="0" y="157"/>
                  </a:cubicBezTo>
                  <a:cubicBezTo>
                    <a:pt x="0" y="194"/>
                    <a:pt x="27" y="221"/>
                    <a:pt x="64" y="221"/>
                  </a:cubicBezTo>
                  <a:cubicBezTo>
                    <a:pt x="260" y="221"/>
                    <a:pt x="260" y="221"/>
                    <a:pt x="260" y="221"/>
                  </a:cubicBezTo>
                  <a:cubicBezTo>
                    <a:pt x="294" y="221"/>
                    <a:pt x="324" y="194"/>
                    <a:pt x="324" y="157"/>
                  </a:cubicBezTo>
                  <a:cubicBezTo>
                    <a:pt x="324" y="130"/>
                    <a:pt x="304" y="106"/>
                    <a:pt x="280" y="96"/>
                  </a:cubicBezTo>
                  <a:close/>
                  <a:moveTo>
                    <a:pt x="155" y="94"/>
                  </a:moveTo>
                  <a:cubicBezTo>
                    <a:pt x="155" y="91"/>
                    <a:pt x="157" y="86"/>
                    <a:pt x="162" y="86"/>
                  </a:cubicBezTo>
                  <a:cubicBezTo>
                    <a:pt x="164" y="86"/>
                    <a:pt x="167" y="91"/>
                    <a:pt x="167" y="94"/>
                  </a:cubicBezTo>
                  <a:cubicBezTo>
                    <a:pt x="167" y="133"/>
                    <a:pt x="167" y="133"/>
                    <a:pt x="167" y="133"/>
                  </a:cubicBezTo>
                  <a:cubicBezTo>
                    <a:pt x="167" y="135"/>
                    <a:pt x="164" y="138"/>
                    <a:pt x="162" y="138"/>
                  </a:cubicBezTo>
                  <a:cubicBezTo>
                    <a:pt x="157" y="138"/>
                    <a:pt x="155" y="135"/>
                    <a:pt x="155" y="133"/>
                  </a:cubicBezTo>
                  <a:lnTo>
                    <a:pt x="155" y="94"/>
                  </a:lnTo>
                  <a:close/>
                  <a:moveTo>
                    <a:pt x="191" y="162"/>
                  </a:moveTo>
                  <a:cubicBezTo>
                    <a:pt x="182" y="170"/>
                    <a:pt x="172" y="174"/>
                    <a:pt x="162" y="174"/>
                  </a:cubicBezTo>
                  <a:cubicBezTo>
                    <a:pt x="162" y="174"/>
                    <a:pt x="162" y="174"/>
                    <a:pt x="162" y="174"/>
                  </a:cubicBezTo>
                  <a:cubicBezTo>
                    <a:pt x="150" y="174"/>
                    <a:pt x="140" y="170"/>
                    <a:pt x="133" y="162"/>
                  </a:cubicBezTo>
                  <a:cubicBezTo>
                    <a:pt x="125" y="152"/>
                    <a:pt x="120" y="143"/>
                    <a:pt x="120" y="133"/>
                  </a:cubicBezTo>
                  <a:cubicBezTo>
                    <a:pt x="120" y="121"/>
                    <a:pt x="125" y="111"/>
                    <a:pt x="133" y="103"/>
                  </a:cubicBezTo>
                  <a:cubicBezTo>
                    <a:pt x="135" y="101"/>
                    <a:pt x="137" y="101"/>
                    <a:pt x="140" y="103"/>
                  </a:cubicBezTo>
                  <a:cubicBezTo>
                    <a:pt x="142" y="106"/>
                    <a:pt x="142" y="108"/>
                    <a:pt x="140" y="111"/>
                  </a:cubicBezTo>
                  <a:cubicBezTo>
                    <a:pt x="135" y="118"/>
                    <a:pt x="133" y="125"/>
                    <a:pt x="133" y="133"/>
                  </a:cubicBezTo>
                  <a:cubicBezTo>
                    <a:pt x="133" y="140"/>
                    <a:pt x="135" y="148"/>
                    <a:pt x="140" y="152"/>
                  </a:cubicBezTo>
                  <a:cubicBezTo>
                    <a:pt x="147" y="157"/>
                    <a:pt x="155" y="160"/>
                    <a:pt x="162" y="160"/>
                  </a:cubicBezTo>
                  <a:cubicBezTo>
                    <a:pt x="169" y="160"/>
                    <a:pt x="177" y="157"/>
                    <a:pt x="182" y="152"/>
                  </a:cubicBezTo>
                  <a:cubicBezTo>
                    <a:pt x="186" y="148"/>
                    <a:pt x="191" y="140"/>
                    <a:pt x="191" y="133"/>
                  </a:cubicBezTo>
                  <a:cubicBezTo>
                    <a:pt x="191" y="125"/>
                    <a:pt x="186" y="118"/>
                    <a:pt x="182" y="111"/>
                  </a:cubicBezTo>
                  <a:cubicBezTo>
                    <a:pt x="179" y="108"/>
                    <a:pt x="179" y="106"/>
                    <a:pt x="182" y="103"/>
                  </a:cubicBezTo>
                  <a:cubicBezTo>
                    <a:pt x="184" y="101"/>
                    <a:pt x="189" y="101"/>
                    <a:pt x="191" y="103"/>
                  </a:cubicBezTo>
                  <a:cubicBezTo>
                    <a:pt x="199" y="111"/>
                    <a:pt x="204" y="121"/>
                    <a:pt x="204" y="133"/>
                  </a:cubicBezTo>
                  <a:cubicBezTo>
                    <a:pt x="204" y="143"/>
                    <a:pt x="199" y="152"/>
                    <a:pt x="191" y="16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69"/>
            <p:cNvSpPr>
              <a:spLocks/>
            </p:cNvSpPr>
            <p:nvPr/>
          </p:nvSpPr>
          <p:spPr bwMode="auto">
            <a:xfrm>
              <a:off x="3935" y="1625"/>
              <a:ext cx="368" cy="257"/>
            </a:xfrm>
            <a:custGeom>
              <a:avLst/>
              <a:gdLst>
                <a:gd name="T0" fmla="*/ 0 w 223"/>
                <a:gd name="T1" fmla="*/ 0 h 156"/>
                <a:gd name="T2" fmla="*/ 0 w 223"/>
                <a:gd name="T3" fmla="*/ 44 h 156"/>
                <a:gd name="T4" fmla="*/ 40 w 223"/>
                <a:gd name="T5" fmla="*/ 51 h 156"/>
                <a:gd name="T6" fmla="*/ 184 w 223"/>
                <a:gd name="T7" fmla="*/ 156 h 156"/>
                <a:gd name="T8" fmla="*/ 223 w 223"/>
                <a:gd name="T9" fmla="*/ 134 h 156"/>
                <a:gd name="T10" fmla="*/ 49 w 223"/>
                <a:gd name="T11" fmla="*/ 7 h 156"/>
                <a:gd name="T12" fmla="*/ 0 w 223"/>
                <a:gd name="T13" fmla="*/ 0 h 156"/>
              </a:gdLst>
              <a:ahLst/>
              <a:cxnLst>
                <a:cxn ang="0">
                  <a:pos x="T0" y="T1"/>
                </a:cxn>
                <a:cxn ang="0">
                  <a:pos x="T2" y="T3"/>
                </a:cxn>
                <a:cxn ang="0">
                  <a:pos x="T4" y="T5"/>
                </a:cxn>
                <a:cxn ang="0">
                  <a:pos x="T6" y="T7"/>
                </a:cxn>
                <a:cxn ang="0">
                  <a:pos x="T8" y="T9"/>
                </a:cxn>
                <a:cxn ang="0">
                  <a:pos x="T10" y="T11"/>
                </a:cxn>
                <a:cxn ang="0">
                  <a:pos x="T12" y="T13"/>
                </a:cxn>
              </a:cxnLst>
              <a:rect l="0" t="0" r="r" b="b"/>
              <a:pathLst>
                <a:path w="223" h="156">
                  <a:moveTo>
                    <a:pt x="0" y="0"/>
                  </a:moveTo>
                  <a:cubicBezTo>
                    <a:pt x="0" y="44"/>
                    <a:pt x="0" y="44"/>
                    <a:pt x="0" y="44"/>
                  </a:cubicBezTo>
                  <a:cubicBezTo>
                    <a:pt x="13" y="46"/>
                    <a:pt x="27" y="46"/>
                    <a:pt x="40" y="51"/>
                  </a:cubicBezTo>
                  <a:cubicBezTo>
                    <a:pt x="103" y="66"/>
                    <a:pt x="152" y="105"/>
                    <a:pt x="184" y="156"/>
                  </a:cubicBezTo>
                  <a:cubicBezTo>
                    <a:pt x="223" y="134"/>
                    <a:pt x="223" y="134"/>
                    <a:pt x="223" y="134"/>
                  </a:cubicBezTo>
                  <a:cubicBezTo>
                    <a:pt x="187" y="73"/>
                    <a:pt x="125" y="26"/>
                    <a:pt x="49" y="7"/>
                  </a:cubicBezTo>
                  <a:cubicBezTo>
                    <a:pt x="35" y="4"/>
                    <a:pt x="17" y="2"/>
                    <a:pt x="0" y="0"/>
                  </a:cubicBezTo>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70"/>
            <p:cNvSpPr>
              <a:spLocks/>
            </p:cNvSpPr>
            <p:nvPr/>
          </p:nvSpPr>
          <p:spPr bwMode="auto">
            <a:xfrm>
              <a:off x="3456" y="1862"/>
              <a:ext cx="125" cy="404"/>
            </a:xfrm>
            <a:custGeom>
              <a:avLst/>
              <a:gdLst>
                <a:gd name="T0" fmla="*/ 39 w 76"/>
                <a:gd name="T1" fmla="*/ 0 h 245"/>
                <a:gd name="T2" fmla="*/ 14 w 76"/>
                <a:gd name="T3" fmla="*/ 66 h 245"/>
                <a:gd name="T4" fmla="*/ 32 w 76"/>
                <a:gd name="T5" fmla="*/ 245 h 245"/>
                <a:gd name="T6" fmla="*/ 71 w 76"/>
                <a:gd name="T7" fmla="*/ 223 h 245"/>
                <a:gd name="T8" fmla="*/ 56 w 76"/>
                <a:gd name="T9" fmla="*/ 76 h 245"/>
                <a:gd name="T10" fmla="*/ 76 w 76"/>
                <a:gd name="T11" fmla="*/ 22 h 245"/>
                <a:gd name="T12" fmla="*/ 39 w 76"/>
                <a:gd name="T13" fmla="*/ 0 h 245"/>
              </a:gdLst>
              <a:ahLst/>
              <a:cxnLst>
                <a:cxn ang="0">
                  <a:pos x="T0" y="T1"/>
                </a:cxn>
                <a:cxn ang="0">
                  <a:pos x="T2" y="T3"/>
                </a:cxn>
                <a:cxn ang="0">
                  <a:pos x="T4" y="T5"/>
                </a:cxn>
                <a:cxn ang="0">
                  <a:pos x="T6" y="T7"/>
                </a:cxn>
                <a:cxn ang="0">
                  <a:pos x="T8" y="T9"/>
                </a:cxn>
                <a:cxn ang="0">
                  <a:pos x="T10" y="T11"/>
                </a:cxn>
                <a:cxn ang="0">
                  <a:pos x="T12" y="T13"/>
                </a:cxn>
              </a:cxnLst>
              <a:rect l="0" t="0" r="r" b="b"/>
              <a:pathLst>
                <a:path w="76" h="245">
                  <a:moveTo>
                    <a:pt x="39" y="0"/>
                  </a:moveTo>
                  <a:cubicBezTo>
                    <a:pt x="27" y="20"/>
                    <a:pt x="19" y="42"/>
                    <a:pt x="14" y="66"/>
                  </a:cubicBezTo>
                  <a:cubicBezTo>
                    <a:pt x="0" y="128"/>
                    <a:pt x="7" y="191"/>
                    <a:pt x="32" y="245"/>
                  </a:cubicBezTo>
                  <a:cubicBezTo>
                    <a:pt x="71" y="223"/>
                    <a:pt x="71" y="223"/>
                    <a:pt x="71" y="223"/>
                  </a:cubicBezTo>
                  <a:cubicBezTo>
                    <a:pt x="51" y="179"/>
                    <a:pt x="44" y="128"/>
                    <a:pt x="56" y="76"/>
                  </a:cubicBezTo>
                  <a:cubicBezTo>
                    <a:pt x="61" y="56"/>
                    <a:pt x="68" y="39"/>
                    <a:pt x="76" y="22"/>
                  </a:cubicBezTo>
                  <a:cubicBezTo>
                    <a:pt x="39" y="0"/>
                    <a:pt x="39" y="0"/>
                    <a:pt x="39" y="0"/>
                  </a:cubicBezTo>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71"/>
            <p:cNvSpPr>
              <a:spLocks/>
            </p:cNvSpPr>
            <p:nvPr/>
          </p:nvSpPr>
          <p:spPr bwMode="auto">
            <a:xfrm>
              <a:off x="3935" y="2286"/>
              <a:ext cx="353" cy="239"/>
            </a:xfrm>
            <a:custGeom>
              <a:avLst/>
              <a:gdLst>
                <a:gd name="T0" fmla="*/ 177 w 214"/>
                <a:gd name="T1" fmla="*/ 0 h 145"/>
                <a:gd name="T2" fmla="*/ 0 w 214"/>
                <a:gd name="T3" fmla="*/ 101 h 145"/>
                <a:gd name="T4" fmla="*/ 0 w 214"/>
                <a:gd name="T5" fmla="*/ 145 h 145"/>
                <a:gd name="T6" fmla="*/ 214 w 214"/>
                <a:gd name="T7" fmla="*/ 23 h 145"/>
                <a:gd name="T8" fmla="*/ 177 w 214"/>
                <a:gd name="T9" fmla="*/ 0 h 145"/>
              </a:gdLst>
              <a:ahLst/>
              <a:cxnLst>
                <a:cxn ang="0">
                  <a:pos x="T0" y="T1"/>
                </a:cxn>
                <a:cxn ang="0">
                  <a:pos x="T2" y="T3"/>
                </a:cxn>
                <a:cxn ang="0">
                  <a:pos x="T4" y="T5"/>
                </a:cxn>
                <a:cxn ang="0">
                  <a:pos x="T6" y="T7"/>
                </a:cxn>
                <a:cxn ang="0">
                  <a:pos x="T8" y="T9"/>
                </a:cxn>
              </a:cxnLst>
              <a:rect l="0" t="0" r="r" b="b"/>
              <a:pathLst>
                <a:path w="214" h="145">
                  <a:moveTo>
                    <a:pt x="177" y="0"/>
                  </a:moveTo>
                  <a:cubicBezTo>
                    <a:pt x="138" y="59"/>
                    <a:pt x="71" y="96"/>
                    <a:pt x="0" y="101"/>
                  </a:cubicBezTo>
                  <a:cubicBezTo>
                    <a:pt x="0" y="145"/>
                    <a:pt x="0" y="145"/>
                    <a:pt x="0" y="145"/>
                  </a:cubicBezTo>
                  <a:cubicBezTo>
                    <a:pt x="86" y="140"/>
                    <a:pt x="167" y="94"/>
                    <a:pt x="214" y="23"/>
                  </a:cubicBezTo>
                  <a:cubicBezTo>
                    <a:pt x="177" y="0"/>
                    <a:pt x="177" y="0"/>
                    <a:pt x="177" y="0"/>
                  </a:cubicBezTo>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72"/>
            <p:cNvSpPr>
              <a:spLocks/>
            </p:cNvSpPr>
            <p:nvPr/>
          </p:nvSpPr>
          <p:spPr bwMode="auto">
            <a:xfrm>
              <a:off x="3529" y="2271"/>
              <a:ext cx="367" cy="254"/>
            </a:xfrm>
            <a:custGeom>
              <a:avLst/>
              <a:gdLst>
                <a:gd name="T0" fmla="*/ 39 w 223"/>
                <a:gd name="T1" fmla="*/ 0 h 154"/>
                <a:gd name="T2" fmla="*/ 0 w 223"/>
                <a:gd name="T3" fmla="*/ 19 h 154"/>
                <a:gd name="T4" fmla="*/ 171 w 223"/>
                <a:gd name="T5" fmla="*/ 147 h 154"/>
                <a:gd name="T6" fmla="*/ 223 w 223"/>
                <a:gd name="T7" fmla="*/ 154 h 154"/>
                <a:gd name="T8" fmla="*/ 223 w 223"/>
                <a:gd name="T9" fmla="*/ 110 h 154"/>
                <a:gd name="T10" fmla="*/ 181 w 223"/>
                <a:gd name="T11" fmla="*/ 103 h 154"/>
                <a:gd name="T12" fmla="*/ 39 w 223"/>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223" h="154">
                  <a:moveTo>
                    <a:pt x="39" y="0"/>
                  </a:moveTo>
                  <a:cubicBezTo>
                    <a:pt x="0" y="19"/>
                    <a:pt x="0" y="19"/>
                    <a:pt x="0" y="19"/>
                  </a:cubicBezTo>
                  <a:cubicBezTo>
                    <a:pt x="37" y="81"/>
                    <a:pt x="95" y="130"/>
                    <a:pt x="171" y="147"/>
                  </a:cubicBezTo>
                  <a:cubicBezTo>
                    <a:pt x="189" y="149"/>
                    <a:pt x="206" y="152"/>
                    <a:pt x="223" y="154"/>
                  </a:cubicBezTo>
                  <a:cubicBezTo>
                    <a:pt x="223" y="110"/>
                    <a:pt x="223" y="110"/>
                    <a:pt x="223" y="110"/>
                  </a:cubicBezTo>
                  <a:cubicBezTo>
                    <a:pt x="208" y="110"/>
                    <a:pt x="196" y="108"/>
                    <a:pt x="181" y="103"/>
                  </a:cubicBezTo>
                  <a:cubicBezTo>
                    <a:pt x="120" y="88"/>
                    <a:pt x="68" y="49"/>
                    <a:pt x="39" y="0"/>
                  </a:cubicBezTo>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73"/>
            <p:cNvSpPr>
              <a:spLocks/>
            </p:cNvSpPr>
            <p:nvPr/>
          </p:nvSpPr>
          <p:spPr bwMode="auto">
            <a:xfrm>
              <a:off x="4247" y="1882"/>
              <a:ext cx="130" cy="409"/>
            </a:xfrm>
            <a:custGeom>
              <a:avLst/>
              <a:gdLst>
                <a:gd name="T0" fmla="*/ 47 w 79"/>
                <a:gd name="T1" fmla="*/ 0 h 248"/>
                <a:gd name="T2" fmla="*/ 7 w 79"/>
                <a:gd name="T3" fmla="*/ 22 h 248"/>
                <a:gd name="T4" fmla="*/ 22 w 79"/>
                <a:gd name="T5" fmla="*/ 169 h 248"/>
                <a:gd name="T6" fmla="*/ 0 w 79"/>
                <a:gd name="T7" fmla="*/ 223 h 248"/>
                <a:gd name="T8" fmla="*/ 39 w 79"/>
                <a:gd name="T9" fmla="*/ 248 h 248"/>
                <a:gd name="T10" fmla="*/ 64 w 79"/>
                <a:gd name="T11" fmla="*/ 179 h 248"/>
                <a:gd name="T12" fmla="*/ 47 w 79"/>
                <a:gd name="T13" fmla="*/ 0 h 248"/>
              </a:gdLst>
              <a:ahLst/>
              <a:cxnLst>
                <a:cxn ang="0">
                  <a:pos x="T0" y="T1"/>
                </a:cxn>
                <a:cxn ang="0">
                  <a:pos x="T2" y="T3"/>
                </a:cxn>
                <a:cxn ang="0">
                  <a:pos x="T4" y="T5"/>
                </a:cxn>
                <a:cxn ang="0">
                  <a:pos x="T6" y="T7"/>
                </a:cxn>
                <a:cxn ang="0">
                  <a:pos x="T8" y="T9"/>
                </a:cxn>
                <a:cxn ang="0">
                  <a:pos x="T10" y="T11"/>
                </a:cxn>
                <a:cxn ang="0">
                  <a:pos x="T12" y="T13"/>
                </a:cxn>
              </a:cxnLst>
              <a:rect l="0" t="0" r="r" b="b"/>
              <a:pathLst>
                <a:path w="79" h="248">
                  <a:moveTo>
                    <a:pt x="47" y="0"/>
                  </a:moveTo>
                  <a:cubicBezTo>
                    <a:pt x="7" y="22"/>
                    <a:pt x="7" y="22"/>
                    <a:pt x="7" y="22"/>
                  </a:cubicBezTo>
                  <a:cubicBezTo>
                    <a:pt x="27" y="67"/>
                    <a:pt x="34" y="118"/>
                    <a:pt x="22" y="169"/>
                  </a:cubicBezTo>
                  <a:cubicBezTo>
                    <a:pt x="17" y="189"/>
                    <a:pt x="10" y="206"/>
                    <a:pt x="0" y="223"/>
                  </a:cubicBezTo>
                  <a:cubicBezTo>
                    <a:pt x="39" y="248"/>
                    <a:pt x="39" y="248"/>
                    <a:pt x="39" y="248"/>
                  </a:cubicBezTo>
                  <a:cubicBezTo>
                    <a:pt x="49" y="226"/>
                    <a:pt x="59" y="204"/>
                    <a:pt x="64" y="179"/>
                  </a:cubicBezTo>
                  <a:cubicBezTo>
                    <a:pt x="79" y="118"/>
                    <a:pt x="71" y="54"/>
                    <a:pt x="47" y="0"/>
                  </a:cubicBezTo>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74"/>
            <p:cNvSpPr>
              <a:spLocks/>
            </p:cNvSpPr>
            <p:nvPr/>
          </p:nvSpPr>
          <p:spPr bwMode="auto">
            <a:xfrm>
              <a:off x="3540" y="1625"/>
              <a:ext cx="356" cy="237"/>
            </a:xfrm>
            <a:custGeom>
              <a:avLst/>
              <a:gdLst>
                <a:gd name="T0" fmla="*/ 216 w 216"/>
                <a:gd name="T1" fmla="*/ 0 h 144"/>
                <a:gd name="T2" fmla="*/ 0 w 216"/>
                <a:gd name="T3" fmla="*/ 122 h 144"/>
                <a:gd name="T4" fmla="*/ 39 w 216"/>
                <a:gd name="T5" fmla="*/ 144 h 144"/>
                <a:gd name="T6" fmla="*/ 216 w 216"/>
                <a:gd name="T7" fmla="*/ 44 h 144"/>
                <a:gd name="T8" fmla="*/ 216 w 216"/>
                <a:gd name="T9" fmla="*/ 0 h 144"/>
              </a:gdLst>
              <a:ahLst/>
              <a:cxnLst>
                <a:cxn ang="0">
                  <a:pos x="T0" y="T1"/>
                </a:cxn>
                <a:cxn ang="0">
                  <a:pos x="T2" y="T3"/>
                </a:cxn>
                <a:cxn ang="0">
                  <a:pos x="T4" y="T5"/>
                </a:cxn>
                <a:cxn ang="0">
                  <a:pos x="T6" y="T7"/>
                </a:cxn>
                <a:cxn ang="0">
                  <a:pos x="T8" y="T9"/>
                </a:cxn>
              </a:cxnLst>
              <a:rect l="0" t="0" r="r" b="b"/>
              <a:pathLst>
                <a:path w="216" h="144">
                  <a:moveTo>
                    <a:pt x="216" y="0"/>
                  </a:moveTo>
                  <a:cubicBezTo>
                    <a:pt x="128" y="4"/>
                    <a:pt x="49" y="51"/>
                    <a:pt x="0" y="122"/>
                  </a:cubicBezTo>
                  <a:cubicBezTo>
                    <a:pt x="39" y="144"/>
                    <a:pt x="39" y="144"/>
                    <a:pt x="39" y="144"/>
                  </a:cubicBezTo>
                  <a:cubicBezTo>
                    <a:pt x="79" y="85"/>
                    <a:pt x="145" y="49"/>
                    <a:pt x="216" y="44"/>
                  </a:cubicBezTo>
                  <a:cubicBezTo>
                    <a:pt x="216" y="0"/>
                    <a:pt x="216" y="0"/>
                    <a:pt x="216" y="0"/>
                  </a:cubicBezTo>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 name="Group 19"/>
          <p:cNvGrpSpPr>
            <a:grpSpLocks noChangeAspect="1"/>
          </p:cNvGrpSpPr>
          <p:nvPr/>
        </p:nvGrpSpPr>
        <p:grpSpPr bwMode="auto">
          <a:xfrm rot="21069387">
            <a:off x="3060050" y="2657046"/>
            <a:ext cx="1627358" cy="1447818"/>
            <a:chOff x="5496" y="1844"/>
            <a:chExt cx="1133" cy="1008"/>
          </a:xfrm>
        </p:grpSpPr>
        <p:sp>
          <p:nvSpPr>
            <p:cNvPr id="118" name="AutoShape 18"/>
            <p:cNvSpPr>
              <a:spLocks noChangeAspect="1" noChangeArrowheads="1" noTextEdit="1"/>
            </p:cNvSpPr>
            <p:nvPr/>
          </p:nvSpPr>
          <p:spPr bwMode="auto">
            <a:xfrm>
              <a:off x="5496" y="1844"/>
              <a:ext cx="1133"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20"/>
            <p:cNvSpPr>
              <a:spLocks noEditPoints="1"/>
            </p:cNvSpPr>
            <p:nvPr/>
          </p:nvSpPr>
          <p:spPr bwMode="auto">
            <a:xfrm>
              <a:off x="5515" y="1865"/>
              <a:ext cx="1105" cy="964"/>
            </a:xfrm>
            <a:custGeom>
              <a:avLst/>
              <a:gdLst>
                <a:gd name="T0" fmla="*/ 579 w 579"/>
                <a:gd name="T1" fmla="*/ 97 h 505"/>
                <a:gd name="T2" fmla="*/ 520 w 579"/>
                <a:gd name="T3" fmla="*/ 37 h 505"/>
                <a:gd name="T4" fmla="*/ 464 w 579"/>
                <a:gd name="T5" fmla="*/ 78 h 505"/>
                <a:gd name="T6" fmla="*/ 279 w 579"/>
                <a:gd name="T7" fmla="*/ 54 h 505"/>
                <a:gd name="T8" fmla="*/ 221 w 579"/>
                <a:gd name="T9" fmla="*/ 0 h 505"/>
                <a:gd name="T10" fmla="*/ 161 w 579"/>
                <a:gd name="T11" fmla="*/ 58 h 505"/>
                <a:gd name="T12" fmla="*/ 175 w 579"/>
                <a:gd name="T13" fmla="*/ 97 h 505"/>
                <a:gd name="T14" fmla="*/ 85 w 579"/>
                <a:gd name="T15" fmla="*/ 215 h 505"/>
                <a:gd name="T16" fmla="*/ 59 w 579"/>
                <a:gd name="T17" fmla="*/ 209 h 505"/>
                <a:gd name="T18" fmla="*/ 0 w 579"/>
                <a:gd name="T19" fmla="*/ 268 h 505"/>
                <a:gd name="T20" fmla="*/ 59 w 579"/>
                <a:gd name="T21" fmla="*/ 327 h 505"/>
                <a:gd name="T22" fmla="*/ 93 w 579"/>
                <a:gd name="T23" fmla="*/ 316 h 505"/>
                <a:gd name="T24" fmla="*/ 197 w 579"/>
                <a:gd name="T25" fmla="*/ 414 h 505"/>
                <a:gd name="T26" fmla="*/ 188 w 579"/>
                <a:gd name="T27" fmla="*/ 446 h 505"/>
                <a:gd name="T28" fmla="*/ 247 w 579"/>
                <a:gd name="T29" fmla="*/ 505 h 505"/>
                <a:gd name="T30" fmla="*/ 307 w 579"/>
                <a:gd name="T31" fmla="*/ 446 h 505"/>
                <a:gd name="T32" fmla="*/ 305 w 579"/>
                <a:gd name="T33" fmla="*/ 431 h 505"/>
                <a:gd name="T34" fmla="*/ 450 w 579"/>
                <a:gd name="T35" fmla="*/ 362 h 505"/>
                <a:gd name="T36" fmla="*/ 498 w 579"/>
                <a:gd name="T37" fmla="*/ 387 h 505"/>
                <a:gd name="T38" fmla="*/ 557 w 579"/>
                <a:gd name="T39" fmla="*/ 327 h 505"/>
                <a:gd name="T40" fmla="*/ 515 w 579"/>
                <a:gd name="T41" fmla="*/ 271 h 505"/>
                <a:gd name="T42" fmla="*/ 526 w 579"/>
                <a:gd name="T43" fmla="*/ 155 h 505"/>
                <a:gd name="T44" fmla="*/ 579 w 579"/>
                <a:gd name="T45" fmla="*/ 97 h 505"/>
                <a:gd name="T46" fmla="*/ 247 w 579"/>
                <a:gd name="T47" fmla="*/ 282 h 505"/>
                <a:gd name="T48" fmla="*/ 234 w 579"/>
                <a:gd name="T49" fmla="*/ 116 h 505"/>
                <a:gd name="T50" fmla="*/ 254 w 579"/>
                <a:gd name="T51" fmla="*/ 107 h 505"/>
                <a:gd name="T52" fmla="*/ 448 w 579"/>
                <a:gd name="T53" fmla="*/ 295 h 505"/>
                <a:gd name="T54" fmla="*/ 442 w 579"/>
                <a:gd name="T55" fmla="*/ 308 h 505"/>
                <a:gd name="T56" fmla="*/ 247 w 579"/>
                <a:gd name="T57" fmla="*/ 282 h 505"/>
                <a:gd name="T58" fmla="*/ 247 w 579"/>
                <a:gd name="T59" fmla="*/ 282 h 505"/>
                <a:gd name="T60" fmla="*/ 232 w 579"/>
                <a:gd name="T61" fmla="*/ 388 h 505"/>
                <a:gd name="T62" fmla="*/ 213 w 579"/>
                <a:gd name="T63" fmla="*/ 398 h 505"/>
                <a:gd name="T64" fmla="*/ 109 w 579"/>
                <a:gd name="T65" fmla="*/ 300 h 505"/>
                <a:gd name="T66" fmla="*/ 115 w 579"/>
                <a:gd name="T67" fmla="*/ 287 h 505"/>
                <a:gd name="T68" fmla="*/ 226 w 579"/>
                <a:gd name="T69" fmla="*/ 302 h 505"/>
                <a:gd name="T70" fmla="*/ 232 w 579"/>
                <a:gd name="T71" fmla="*/ 388 h 505"/>
                <a:gd name="T72" fmla="*/ 232 w 579"/>
                <a:gd name="T73" fmla="*/ 388 h 505"/>
                <a:gd name="T74" fmla="*/ 118 w 579"/>
                <a:gd name="T75" fmla="*/ 265 h 505"/>
                <a:gd name="T76" fmla="*/ 103 w 579"/>
                <a:gd name="T77" fmla="*/ 229 h 505"/>
                <a:gd name="T78" fmla="*/ 193 w 579"/>
                <a:gd name="T79" fmla="*/ 111 h 505"/>
                <a:gd name="T80" fmla="*/ 211 w 579"/>
                <a:gd name="T81" fmla="*/ 117 h 505"/>
                <a:gd name="T82" fmla="*/ 224 w 579"/>
                <a:gd name="T83" fmla="*/ 279 h 505"/>
                <a:gd name="T84" fmla="*/ 118 w 579"/>
                <a:gd name="T85" fmla="*/ 265 h 505"/>
                <a:gd name="T86" fmla="*/ 118 w 579"/>
                <a:gd name="T87" fmla="*/ 265 h 505"/>
                <a:gd name="T88" fmla="*/ 464 w 579"/>
                <a:gd name="T89" fmla="*/ 279 h 505"/>
                <a:gd name="T90" fmla="*/ 270 w 579"/>
                <a:gd name="T91" fmla="*/ 91 h 505"/>
                <a:gd name="T92" fmla="*/ 277 w 579"/>
                <a:gd name="T93" fmla="*/ 77 h 505"/>
                <a:gd name="T94" fmla="*/ 462 w 579"/>
                <a:gd name="T95" fmla="*/ 100 h 505"/>
                <a:gd name="T96" fmla="*/ 503 w 579"/>
                <a:gd name="T97" fmla="*/ 153 h 505"/>
                <a:gd name="T98" fmla="*/ 492 w 579"/>
                <a:gd name="T99" fmla="*/ 269 h 505"/>
                <a:gd name="T100" fmla="*/ 464 w 579"/>
                <a:gd name="T101" fmla="*/ 279 h 505"/>
                <a:gd name="T102" fmla="*/ 295 w 579"/>
                <a:gd name="T103" fmla="*/ 410 h 505"/>
                <a:gd name="T104" fmla="*/ 255 w 579"/>
                <a:gd name="T105" fmla="*/ 387 h 505"/>
                <a:gd name="T106" fmla="*/ 249 w 579"/>
                <a:gd name="T107" fmla="*/ 305 h 505"/>
                <a:gd name="T108" fmla="*/ 439 w 579"/>
                <a:gd name="T109" fmla="*/ 330 h 505"/>
                <a:gd name="T110" fmla="*/ 440 w 579"/>
                <a:gd name="T111" fmla="*/ 342 h 505"/>
                <a:gd name="T112" fmla="*/ 295 w 579"/>
                <a:gd name="T113" fmla="*/ 410 h 505"/>
                <a:gd name="T114" fmla="*/ 295 w 579"/>
                <a:gd name="T115" fmla="*/ 41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9" h="505">
                  <a:moveTo>
                    <a:pt x="579" y="97"/>
                  </a:moveTo>
                  <a:cubicBezTo>
                    <a:pt x="579" y="64"/>
                    <a:pt x="553" y="37"/>
                    <a:pt x="520" y="37"/>
                  </a:cubicBezTo>
                  <a:cubicBezTo>
                    <a:pt x="494" y="37"/>
                    <a:pt x="472" y="54"/>
                    <a:pt x="464" y="78"/>
                  </a:cubicBezTo>
                  <a:cubicBezTo>
                    <a:pt x="279" y="54"/>
                    <a:pt x="279" y="54"/>
                    <a:pt x="279" y="54"/>
                  </a:cubicBezTo>
                  <a:cubicBezTo>
                    <a:pt x="277" y="24"/>
                    <a:pt x="251" y="0"/>
                    <a:pt x="221" y="0"/>
                  </a:cubicBezTo>
                  <a:cubicBezTo>
                    <a:pt x="188" y="0"/>
                    <a:pt x="161" y="26"/>
                    <a:pt x="161" y="58"/>
                  </a:cubicBezTo>
                  <a:cubicBezTo>
                    <a:pt x="161" y="73"/>
                    <a:pt x="167" y="87"/>
                    <a:pt x="175" y="97"/>
                  </a:cubicBezTo>
                  <a:cubicBezTo>
                    <a:pt x="85" y="215"/>
                    <a:pt x="85" y="215"/>
                    <a:pt x="85" y="215"/>
                  </a:cubicBezTo>
                  <a:cubicBezTo>
                    <a:pt x="77" y="211"/>
                    <a:pt x="68" y="209"/>
                    <a:pt x="59" y="209"/>
                  </a:cubicBezTo>
                  <a:cubicBezTo>
                    <a:pt x="26" y="209"/>
                    <a:pt x="0" y="235"/>
                    <a:pt x="0" y="268"/>
                  </a:cubicBezTo>
                  <a:cubicBezTo>
                    <a:pt x="0" y="301"/>
                    <a:pt x="26" y="327"/>
                    <a:pt x="59" y="327"/>
                  </a:cubicBezTo>
                  <a:cubicBezTo>
                    <a:pt x="72" y="327"/>
                    <a:pt x="84" y="323"/>
                    <a:pt x="93" y="316"/>
                  </a:cubicBezTo>
                  <a:cubicBezTo>
                    <a:pt x="197" y="414"/>
                    <a:pt x="197" y="414"/>
                    <a:pt x="197" y="414"/>
                  </a:cubicBezTo>
                  <a:cubicBezTo>
                    <a:pt x="192" y="423"/>
                    <a:pt x="188" y="434"/>
                    <a:pt x="188" y="446"/>
                  </a:cubicBezTo>
                  <a:cubicBezTo>
                    <a:pt x="188" y="478"/>
                    <a:pt x="215" y="505"/>
                    <a:pt x="247" y="505"/>
                  </a:cubicBezTo>
                  <a:cubicBezTo>
                    <a:pt x="280" y="505"/>
                    <a:pt x="307" y="478"/>
                    <a:pt x="307" y="446"/>
                  </a:cubicBezTo>
                  <a:cubicBezTo>
                    <a:pt x="307" y="441"/>
                    <a:pt x="306" y="436"/>
                    <a:pt x="305" y="431"/>
                  </a:cubicBezTo>
                  <a:cubicBezTo>
                    <a:pt x="450" y="362"/>
                    <a:pt x="450" y="362"/>
                    <a:pt x="450" y="362"/>
                  </a:cubicBezTo>
                  <a:cubicBezTo>
                    <a:pt x="461" y="377"/>
                    <a:pt x="478" y="387"/>
                    <a:pt x="498" y="387"/>
                  </a:cubicBezTo>
                  <a:cubicBezTo>
                    <a:pt x="530" y="387"/>
                    <a:pt x="557" y="360"/>
                    <a:pt x="557" y="327"/>
                  </a:cubicBezTo>
                  <a:cubicBezTo>
                    <a:pt x="557" y="301"/>
                    <a:pt x="539" y="278"/>
                    <a:pt x="515" y="271"/>
                  </a:cubicBezTo>
                  <a:cubicBezTo>
                    <a:pt x="526" y="155"/>
                    <a:pt x="526" y="155"/>
                    <a:pt x="526" y="155"/>
                  </a:cubicBezTo>
                  <a:cubicBezTo>
                    <a:pt x="556" y="152"/>
                    <a:pt x="579" y="127"/>
                    <a:pt x="579" y="97"/>
                  </a:cubicBezTo>
                  <a:close/>
                  <a:moveTo>
                    <a:pt x="247" y="282"/>
                  </a:moveTo>
                  <a:cubicBezTo>
                    <a:pt x="234" y="116"/>
                    <a:pt x="234" y="116"/>
                    <a:pt x="234" y="116"/>
                  </a:cubicBezTo>
                  <a:cubicBezTo>
                    <a:pt x="241" y="114"/>
                    <a:pt x="248" y="111"/>
                    <a:pt x="254" y="107"/>
                  </a:cubicBezTo>
                  <a:cubicBezTo>
                    <a:pt x="448" y="295"/>
                    <a:pt x="448" y="295"/>
                    <a:pt x="448" y="295"/>
                  </a:cubicBezTo>
                  <a:cubicBezTo>
                    <a:pt x="445" y="299"/>
                    <a:pt x="443" y="303"/>
                    <a:pt x="442" y="308"/>
                  </a:cubicBezTo>
                  <a:cubicBezTo>
                    <a:pt x="247" y="282"/>
                    <a:pt x="247" y="282"/>
                    <a:pt x="247" y="282"/>
                  </a:cubicBezTo>
                  <a:cubicBezTo>
                    <a:pt x="247" y="282"/>
                    <a:pt x="247" y="282"/>
                    <a:pt x="247" y="282"/>
                  </a:cubicBezTo>
                  <a:close/>
                  <a:moveTo>
                    <a:pt x="232" y="388"/>
                  </a:moveTo>
                  <a:cubicBezTo>
                    <a:pt x="225" y="390"/>
                    <a:pt x="219" y="393"/>
                    <a:pt x="213" y="398"/>
                  </a:cubicBezTo>
                  <a:cubicBezTo>
                    <a:pt x="109" y="300"/>
                    <a:pt x="109" y="300"/>
                    <a:pt x="109" y="300"/>
                  </a:cubicBezTo>
                  <a:cubicBezTo>
                    <a:pt x="111" y="296"/>
                    <a:pt x="113" y="291"/>
                    <a:pt x="115" y="287"/>
                  </a:cubicBezTo>
                  <a:cubicBezTo>
                    <a:pt x="226" y="302"/>
                    <a:pt x="226" y="302"/>
                    <a:pt x="226" y="302"/>
                  </a:cubicBezTo>
                  <a:cubicBezTo>
                    <a:pt x="232" y="388"/>
                    <a:pt x="232" y="388"/>
                    <a:pt x="232" y="388"/>
                  </a:cubicBezTo>
                  <a:cubicBezTo>
                    <a:pt x="232" y="388"/>
                    <a:pt x="232" y="388"/>
                    <a:pt x="232" y="388"/>
                  </a:cubicBezTo>
                  <a:close/>
                  <a:moveTo>
                    <a:pt x="118" y="265"/>
                  </a:moveTo>
                  <a:cubicBezTo>
                    <a:pt x="117" y="251"/>
                    <a:pt x="112" y="238"/>
                    <a:pt x="103" y="229"/>
                  </a:cubicBezTo>
                  <a:cubicBezTo>
                    <a:pt x="193" y="111"/>
                    <a:pt x="193" y="111"/>
                    <a:pt x="193" y="111"/>
                  </a:cubicBezTo>
                  <a:cubicBezTo>
                    <a:pt x="199" y="114"/>
                    <a:pt x="205" y="116"/>
                    <a:pt x="211" y="117"/>
                  </a:cubicBezTo>
                  <a:cubicBezTo>
                    <a:pt x="224" y="279"/>
                    <a:pt x="224" y="279"/>
                    <a:pt x="224" y="279"/>
                  </a:cubicBezTo>
                  <a:cubicBezTo>
                    <a:pt x="118" y="265"/>
                    <a:pt x="118" y="265"/>
                    <a:pt x="118" y="265"/>
                  </a:cubicBezTo>
                  <a:cubicBezTo>
                    <a:pt x="118" y="265"/>
                    <a:pt x="118" y="265"/>
                    <a:pt x="118" y="265"/>
                  </a:cubicBezTo>
                  <a:close/>
                  <a:moveTo>
                    <a:pt x="464" y="279"/>
                  </a:moveTo>
                  <a:cubicBezTo>
                    <a:pt x="270" y="91"/>
                    <a:pt x="270" y="91"/>
                    <a:pt x="270" y="91"/>
                  </a:cubicBezTo>
                  <a:cubicBezTo>
                    <a:pt x="273" y="87"/>
                    <a:pt x="275" y="82"/>
                    <a:pt x="277" y="77"/>
                  </a:cubicBezTo>
                  <a:cubicBezTo>
                    <a:pt x="462" y="100"/>
                    <a:pt x="462" y="100"/>
                    <a:pt x="462" y="100"/>
                  </a:cubicBezTo>
                  <a:cubicBezTo>
                    <a:pt x="463" y="126"/>
                    <a:pt x="480" y="146"/>
                    <a:pt x="503" y="153"/>
                  </a:cubicBezTo>
                  <a:cubicBezTo>
                    <a:pt x="492" y="269"/>
                    <a:pt x="492" y="269"/>
                    <a:pt x="492" y="269"/>
                  </a:cubicBezTo>
                  <a:cubicBezTo>
                    <a:pt x="482" y="270"/>
                    <a:pt x="472" y="273"/>
                    <a:pt x="464" y="279"/>
                  </a:cubicBezTo>
                  <a:close/>
                  <a:moveTo>
                    <a:pt x="295" y="410"/>
                  </a:moveTo>
                  <a:cubicBezTo>
                    <a:pt x="286" y="398"/>
                    <a:pt x="271" y="389"/>
                    <a:pt x="255" y="387"/>
                  </a:cubicBezTo>
                  <a:cubicBezTo>
                    <a:pt x="249" y="305"/>
                    <a:pt x="249" y="305"/>
                    <a:pt x="249" y="305"/>
                  </a:cubicBezTo>
                  <a:cubicBezTo>
                    <a:pt x="439" y="330"/>
                    <a:pt x="439" y="330"/>
                    <a:pt x="439" y="330"/>
                  </a:cubicBezTo>
                  <a:cubicBezTo>
                    <a:pt x="439" y="334"/>
                    <a:pt x="439" y="338"/>
                    <a:pt x="440" y="342"/>
                  </a:cubicBezTo>
                  <a:cubicBezTo>
                    <a:pt x="295" y="410"/>
                    <a:pt x="295" y="410"/>
                    <a:pt x="295" y="410"/>
                  </a:cubicBezTo>
                  <a:cubicBezTo>
                    <a:pt x="295" y="410"/>
                    <a:pt x="295" y="410"/>
                    <a:pt x="295" y="410"/>
                  </a:cubicBezTo>
                  <a:close/>
                </a:path>
              </a:pathLst>
            </a:custGeom>
            <a:solidFill>
              <a:srgbClr val="172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21"/>
            <p:cNvSpPr>
              <a:spLocks noChangeArrowheads="1"/>
            </p:cNvSpPr>
            <p:nvPr/>
          </p:nvSpPr>
          <p:spPr bwMode="auto">
            <a:xfrm>
              <a:off x="5809" y="1842"/>
              <a:ext cx="252" cy="252"/>
            </a:xfrm>
            <a:prstGeom prst="ellipse">
              <a:avLst/>
            </a:prstGeom>
            <a:solidFill>
              <a:srgbClr val="172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22"/>
            <p:cNvSpPr>
              <a:spLocks noChangeArrowheads="1"/>
            </p:cNvSpPr>
            <p:nvPr/>
          </p:nvSpPr>
          <p:spPr bwMode="auto">
            <a:xfrm>
              <a:off x="6377" y="1918"/>
              <a:ext cx="254" cy="252"/>
            </a:xfrm>
            <a:prstGeom prst="ellipse">
              <a:avLst/>
            </a:prstGeom>
            <a:solidFill>
              <a:srgbClr val="172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23"/>
            <p:cNvSpPr>
              <a:spLocks noChangeArrowheads="1"/>
            </p:cNvSpPr>
            <p:nvPr/>
          </p:nvSpPr>
          <p:spPr bwMode="auto">
            <a:xfrm>
              <a:off x="6345" y="2365"/>
              <a:ext cx="254" cy="254"/>
            </a:xfrm>
            <a:prstGeom prst="ellipse">
              <a:avLst/>
            </a:prstGeom>
            <a:solidFill>
              <a:srgbClr val="172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24"/>
            <p:cNvSpPr>
              <a:spLocks noChangeArrowheads="1"/>
            </p:cNvSpPr>
            <p:nvPr/>
          </p:nvSpPr>
          <p:spPr bwMode="auto">
            <a:xfrm>
              <a:off x="5496" y="2243"/>
              <a:ext cx="252" cy="254"/>
            </a:xfrm>
            <a:prstGeom prst="ellipse">
              <a:avLst/>
            </a:prstGeom>
            <a:solidFill>
              <a:srgbClr val="172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25"/>
            <p:cNvSpPr>
              <a:spLocks noChangeArrowheads="1"/>
            </p:cNvSpPr>
            <p:nvPr/>
          </p:nvSpPr>
          <p:spPr bwMode="auto">
            <a:xfrm>
              <a:off x="5853" y="2598"/>
              <a:ext cx="253" cy="252"/>
            </a:xfrm>
            <a:prstGeom prst="ellipse">
              <a:avLst/>
            </a:prstGeom>
            <a:solidFill>
              <a:srgbClr val="1724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6"/>
            <p:cNvSpPr>
              <a:spLocks noChangeArrowheads="1"/>
            </p:cNvSpPr>
            <p:nvPr/>
          </p:nvSpPr>
          <p:spPr bwMode="auto">
            <a:xfrm>
              <a:off x="5542" y="2291"/>
              <a:ext cx="160" cy="160"/>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27"/>
            <p:cNvSpPr>
              <a:spLocks noChangeArrowheads="1"/>
            </p:cNvSpPr>
            <p:nvPr/>
          </p:nvSpPr>
          <p:spPr bwMode="auto">
            <a:xfrm>
              <a:off x="5855" y="1888"/>
              <a:ext cx="160" cy="160"/>
            </a:xfrm>
            <a:prstGeom prst="ellipse">
              <a:avLst/>
            </a:pr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28"/>
            <p:cNvSpPr>
              <a:spLocks noChangeArrowheads="1"/>
            </p:cNvSpPr>
            <p:nvPr/>
          </p:nvSpPr>
          <p:spPr bwMode="auto">
            <a:xfrm>
              <a:off x="6425" y="1964"/>
              <a:ext cx="158" cy="161"/>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29"/>
            <p:cNvSpPr>
              <a:spLocks noChangeArrowheads="1"/>
            </p:cNvSpPr>
            <p:nvPr/>
          </p:nvSpPr>
          <p:spPr bwMode="auto">
            <a:xfrm>
              <a:off x="6391" y="2411"/>
              <a:ext cx="160" cy="160"/>
            </a:xfrm>
            <a:prstGeom prst="ellipse">
              <a:avLst/>
            </a:pr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30"/>
            <p:cNvSpPr>
              <a:spLocks noChangeArrowheads="1"/>
            </p:cNvSpPr>
            <p:nvPr/>
          </p:nvSpPr>
          <p:spPr bwMode="auto">
            <a:xfrm>
              <a:off x="5899" y="2644"/>
              <a:ext cx="160" cy="160"/>
            </a:xfrm>
            <a:prstGeom prst="ellipse">
              <a:avLst/>
            </a:pr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5327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702" y="1759921"/>
            <a:ext cx="6492169" cy="2011665"/>
          </a:xfrm>
        </p:spPr>
        <p:txBody>
          <a:bodyPr/>
          <a:lstStyle/>
          <a:p>
            <a:r>
              <a:rPr lang="en-US" dirty="0" smtClean="0"/>
              <a:t>Be more productive</a:t>
            </a:r>
            <a:endParaRPr lang="en-US"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04304" y="-26139"/>
            <a:ext cx="5440589" cy="7046802"/>
          </a:xfrm>
          <a:prstGeom prst="rect">
            <a:avLst/>
          </a:prstGeom>
        </p:spPr>
      </p:pic>
    </p:spTree>
    <p:extLst>
      <p:ext uri="{BB962C8B-B14F-4D97-AF65-F5344CB8AC3E}">
        <p14:creationId xmlns:p14="http://schemas.microsoft.com/office/powerpoint/2010/main" val="131873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Rectangle 4"/>
          <p:cNvSpPr/>
          <p:nvPr/>
        </p:nvSpPr>
        <p:spPr bwMode="auto">
          <a:xfrm>
            <a:off x="0" y="3771579"/>
            <a:ext cx="12436475" cy="3222946"/>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tx1"/>
              </a:solidFill>
              <a:ea typeface="Segoe UI" pitchFamily="34" charset="0"/>
              <a:cs typeface="Segoe UI" pitchFamily="34" charset="0"/>
            </a:endParaRPr>
          </a:p>
        </p:txBody>
      </p:sp>
      <p:sp>
        <p:nvSpPr>
          <p:cNvPr id="8" name="Title 2"/>
          <p:cNvSpPr>
            <a:spLocks noGrp="1"/>
          </p:cNvSpPr>
          <p:nvPr>
            <p:ph type="title"/>
          </p:nvPr>
        </p:nvSpPr>
        <p:spPr>
          <a:xfrm>
            <a:off x="274639" y="295274"/>
            <a:ext cx="11889564" cy="917575"/>
          </a:xfrm>
        </p:spPr>
        <p:txBody>
          <a:bodyPr/>
          <a:lstStyle/>
          <a:p>
            <a:pPr defTabSz="914400">
              <a:lnSpc>
                <a:spcPct val="100000"/>
              </a:lnSpc>
              <a:spcBef>
                <a:spcPts val="0"/>
              </a:spcBef>
            </a:pPr>
            <a:r>
              <a:rPr lang="en-US" sz="4000" kern="0" spc="0" dirty="0" smtClean="0">
                <a:ln>
                  <a:noFill/>
                </a:ln>
                <a:solidFill>
                  <a:schemeClr val="bg1">
                    <a:lumMod val="50000"/>
                  </a:schemeClr>
                </a:solidFill>
                <a:latin typeface="Segoe UI Light"/>
                <a:cs typeface="+mn-cs"/>
              </a:rPr>
              <a:t>Have a plan! Office 365 Planner</a:t>
            </a:r>
            <a:endParaRPr lang="en-US" sz="4000" kern="0" spc="0" dirty="0">
              <a:ln>
                <a:noFill/>
              </a:ln>
              <a:solidFill>
                <a:schemeClr val="bg1">
                  <a:lumMod val="50000"/>
                </a:schemeClr>
              </a:solidFill>
              <a:latin typeface="Segoe UI Light"/>
              <a:cs typeface="+mn-cs"/>
            </a:endParaRPr>
          </a:p>
        </p:txBody>
      </p:sp>
      <p:pic>
        <p:nvPicPr>
          <p:cNvPr id="6" name="Planner Create Tas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97653" y="1302726"/>
            <a:ext cx="10039240" cy="53034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12214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5447C"/>
        </a:solidFill>
        <a:effectLst/>
      </p:bgPr>
    </p:bg>
    <p:spTree>
      <p:nvGrpSpPr>
        <p:cNvPr id="1" name=""/>
        <p:cNvGrpSpPr/>
        <p:nvPr/>
      </p:nvGrpSpPr>
      <p:grpSpPr>
        <a:xfrm>
          <a:off x="0" y="0"/>
          <a:ext cx="0" cy="0"/>
          <a:chOff x="0" y="0"/>
          <a:chExt cx="0" cy="0"/>
        </a:xfrm>
      </p:grpSpPr>
      <p:pic>
        <p:nvPicPr>
          <p:cNvPr id="4" name="7650FF5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7581" y="513742"/>
            <a:ext cx="11521394" cy="6480784"/>
          </a:xfrm>
          <a:prstGeom prst="rect">
            <a:avLst/>
          </a:prstGeom>
        </p:spPr>
      </p:pic>
      <p:sp>
        <p:nvSpPr>
          <p:cNvPr id="3" name="Title 2"/>
          <p:cNvSpPr>
            <a:spLocks noGrp="1"/>
          </p:cNvSpPr>
          <p:nvPr>
            <p:ph type="title"/>
          </p:nvPr>
        </p:nvSpPr>
        <p:spPr/>
        <p:txBody>
          <a:bodyPr/>
          <a:lstStyle/>
          <a:p>
            <a:r>
              <a:rPr lang="en-US" dirty="0" smtClean="0"/>
              <a:t>Take notes! OneNote</a:t>
            </a:r>
            <a:endParaRPr lang="en-US" dirty="0"/>
          </a:p>
        </p:txBody>
      </p:sp>
    </p:spTree>
    <p:extLst>
      <p:ext uri="{BB962C8B-B14F-4D97-AF65-F5344CB8AC3E}">
        <p14:creationId xmlns:p14="http://schemas.microsoft.com/office/powerpoint/2010/main" val="218691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702" y="1759921"/>
            <a:ext cx="6492169" cy="2011665"/>
          </a:xfrm>
        </p:spPr>
        <p:txBody>
          <a:bodyPr/>
          <a:lstStyle/>
          <a:p>
            <a:r>
              <a:rPr lang="en-US" dirty="0" smtClean="0"/>
              <a:t>Working together</a:t>
            </a:r>
            <a:endParaRPr lang="en-US" dirty="0"/>
          </a:p>
        </p:txBody>
      </p:sp>
      <p:pic>
        <p:nvPicPr>
          <p:cNvPr id="104" name="Picture 10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78468" y="1229741"/>
            <a:ext cx="6480610" cy="5764784"/>
          </a:xfrm>
          <a:prstGeom prst="rect">
            <a:avLst/>
          </a:prstGeom>
        </p:spPr>
      </p:pic>
    </p:spTree>
    <p:extLst>
      <p:ext uri="{BB962C8B-B14F-4D97-AF65-F5344CB8AC3E}">
        <p14:creationId xmlns:p14="http://schemas.microsoft.com/office/powerpoint/2010/main" val="2160909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attachments</a:t>
            </a:r>
            <a:endParaRPr lang="en-US" dirty="0"/>
          </a:p>
        </p:txBody>
      </p:sp>
      <p:sp>
        <p:nvSpPr>
          <p:cNvPr id="3" name="Text Placeholder 2"/>
          <p:cNvSpPr>
            <a:spLocks noGrp="1"/>
          </p:cNvSpPr>
          <p:nvPr>
            <p:ph type="body" sz="quarter" idx="10"/>
          </p:nvPr>
        </p:nvSpPr>
        <p:spPr/>
        <p:txBody>
          <a:bodyPr/>
          <a:lstStyle/>
          <a:p>
            <a:endParaRPr lang="en-US"/>
          </a:p>
        </p:txBody>
      </p:sp>
      <p:pic>
        <p:nvPicPr>
          <p:cNvPr id="4" name="Recent Outlook Attachmen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9164" y="1212848"/>
            <a:ext cx="8612809" cy="4844705"/>
          </a:xfrm>
          <a:prstGeom prst="rect">
            <a:avLst/>
          </a:prstGeom>
        </p:spPr>
      </p:pic>
    </p:spTree>
    <p:extLst>
      <p:ext uri="{BB962C8B-B14F-4D97-AF65-F5344CB8AC3E}">
        <p14:creationId xmlns:p14="http://schemas.microsoft.com/office/powerpoint/2010/main" val="382913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Alistair </a:t>
            </a:r>
            <a:r>
              <a:rPr lang="en-US" dirty="0" smtClean="0"/>
              <a:t>Speirs</a:t>
            </a:r>
            <a:br>
              <a:rPr lang="en-US" dirty="0" smtClean="0"/>
            </a:br>
            <a:r>
              <a:rPr lang="en-US" sz="2200" dirty="0"/>
              <a:t>Senior Operations PM, Office </a:t>
            </a:r>
            <a:r>
              <a:rPr lang="en-US" sz="2200" dirty="0" smtClean="0"/>
              <a:t>Deployment.   </a:t>
            </a:r>
            <a:r>
              <a:rPr lang="en-US" sz="2000" dirty="0"/>
              <a:t>@</a:t>
            </a:r>
            <a:r>
              <a:rPr lang="en-US" sz="2000" dirty="0" err="1" smtClean="0"/>
              <a:t>alspeirs</a:t>
            </a:r>
            <a:r>
              <a:rPr lang="en-US" sz="2000" dirty="0" smtClean="0"/>
              <a:t>.  Alistair.Speirs@microsoft.com</a:t>
            </a:r>
            <a:endParaRPr lang="en-US" sz="2200" dirty="0"/>
          </a:p>
        </p:txBody>
      </p:sp>
      <p:sp>
        <p:nvSpPr>
          <p:cNvPr id="3" name="Text Placeholder 2"/>
          <p:cNvSpPr>
            <a:spLocks noGrp="1"/>
          </p:cNvSpPr>
          <p:nvPr>
            <p:ph type="body" idx="1"/>
          </p:nvPr>
        </p:nvSpPr>
        <p:spPr/>
        <p:txBody>
          <a:bodyPr>
            <a:normAutofit/>
          </a:bodyPr>
          <a:lstStyle/>
          <a:p>
            <a:r>
              <a:rPr lang="en-US" sz="6600" dirty="0"/>
              <a:t>What's New in Windows Server Hyper-V</a:t>
            </a:r>
          </a:p>
        </p:txBody>
      </p:sp>
      <p:sp>
        <p:nvSpPr>
          <p:cNvPr id="4" name="Text Placeholder 3"/>
          <p:cNvSpPr>
            <a:spLocks noGrp="1"/>
          </p:cNvSpPr>
          <p:nvPr>
            <p:ph type="body" sz="quarter" idx="10"/>
          </p:nvPr>
        </p:nvSpPr>
        <p:spPr/>
        <p:txBody>
          <a:bodyPr>
            <a:normAutofit fontScale="92500"/>
          </a:bodyPr>
          <a:lstStyle/>
          <a:p>
            <a:r>
              <a:rPr lang="en-US" dirty="0" smtClean="0"/>
              <a:t>PRD321</a:t>
            </a:r>
            <a:endParaRPr lang="en-US" dirty="0"/>
          </a:p>
        </p:txBody>
      </p:sp>
    </p:spTree>
    <p:extLst>
      <p:ext uri="{BB962C8B-B14F-4D97-AF65-F5344CB8AC3E}">
        <p14:creationId xmlns:p14="http://schemas.microsoft.com/office/powerpoint/2010/main" val="61249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Excel Online sharing</a:t>
            </a:r>
            <a:endParaRPr lang="en-US" dirty="0"/>
          </a:p>
        </p:txBody>
      </p:sp>
      <p:sp>
        <p:nvSpPr>
          <p:cNvPr id="3" name="Text Placeholder 2"/>
          <p:cNvSpPr>
            <a:spLocks noGrp="1"/>
          </p:cNvSpPr>
          <p:nvPr>
            <p:ph type="body" sz="quarter" idx="10"/>
          </p:nvPr>
        </p:nvSpPr>
        <p:spPr/>
        <p:txBody>
          <a:bodyPr/>
          <a:lstStyle/>
          <a:p>
            <a:endParaRPr lang="en-US"/>
          </a:p>
        </p:txBody>
      </p:sp>
      <p:pic>
        <p:nvPicPr>
          <p:cNvPr id="4" name="Sharing from Excel Onlin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34994" y="1942799"/>
            <a:ext cx="7315200" cy="4114800"/>
          </a:xfrm>
          <a:prstGeom prst="rect">
            <a:avLst/>
          </a:prstGeom>
        </p:spPr>
      </p:pic>
    </p:spTree>
    <p:extLst>
      <p:ext uri="{BB962C8B-B14F-4D97-AF65-F5344CB8AC3E}">
        <p14:creationId xmlns:p14="http://schemas.microsoft.com/office/powerpoint/2010/main" val="362965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from the client</a:t>
            </a:r>
            <a:endParaRPr lang="en-US" dirty="0"/>
          </a:p>
        </p:txBody>
      </p:sp>
      <p:sp>
        <p:nvSpPr>
          <p:cNvPr id="3" name="Text Placeholder 2"/>
          <p:cNvSpPr>
            <a:spLocks noGrp="1"/>
          </p:cNvSpPr>
          <p:nvPr>
            <p:ph type="body" sz="quarter" idx="10"/>
          </p:nvPr>
        </p:nvSpPr>
        <p:spPr/>
        <p:txBody>
          <a:bodyPr/>
          <a:lstStyle/>
          <a:p>
            <a:endParaRPr lang="en-US"/>
          </a:p>
        </p:txBody>
      </p:sp>
      <p:pic>
        <p:nvPicPr>
          <p:cNvPr id="4" name="Share from Wor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12043" y="1302726"/>
            <a:ext cx="9103260" cy="5120584"/>
          </a:xfrm>
          <a:prstGeom prst="rect">
            <a:avLst/>
          </a:prstGeom>
        </p:spPr>
      </p:pic>
    </p:spTree>
    <p:extLst>
      <p:ext uri="{BB962C8B-B14F-4D97-AF65-F5344CB8AC3E}">
        <p14:creationId xmlns:p14="http://schemas.microsoft.com/office/powerpoint/2010/main" val="257295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 co-authoring</a:t>
            </a:r>
            <a:endParaRPr lang="en-US" dirty="0"/>
          </a:p>
        </p:txBody>
      </p:sp>
      <p:sp>
        <p:nvSpPr>
          <p:cNvPr id="3" name="Text Placeholder 2"/>
          <p:cNvSpPr>
            <a:spLocks noGrp="1"/>
          </p:cNvSpPr>
          <p:nvPr>
            <p:ph type="body" sz="quarter" idx="10"/>
          </p:nvPr>
        </p:nvSpPr>
        <p:spPr/>
        <p:txBody>
          <a:bodyPr/>
          <a:lstStyle/>
          <a:p>
            <a:endParaRPr lang="en-US"/>
          </a:p>
        </p:txBody>
      </p:sp>
      <p:pic>
        <p:nvPicPr>
          <p:cNvPr id="4" name="Vine_Coauthor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60638" y="1439863"/>
            <a:ext cx="7315200" cy="4114800"/>
          </a:xfrm>
          <a:prstGeom prst="rect">
            <a:avLst/>
          </a:prstGeom>
        </p:spPr>
      </p:pic>
    </p:spTree>
    <p:extLst>
      <p:ext uri="{BB962C8B-B14F-4D97-AF65-F5344CB8AC3E}">
        <p14:creationId xmlns:p14="http://schemas.microsoft.com/office/powerpoint/2010/main" val="1920761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5985086" y="-1"/>
            <a:ext cx="6450506" cy="6994525"/>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descr="SUR_Hub_84in_00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78404" y="1028409"/>
            <a:ext cx="4069034" cy="2289511"/>
          </a:xfrm>
          <a:prstGeom prst="rect">
            <a:avLst/>
          </a:prstGeom>
        </p:spPr>
      </p:pic>
      <p:sp>
        <p:nvSpPr>
          <p:cNvPr id="21" name="TextBox 20"/>
          <p:cNvSpPr txBox="1"/>
          <p:nvPr/>
        </p:nvSpPr>
        <p:spPr>
          <a:xfrm>
            <a:off x="6536456" y="2099147"/>
            <a:ext cx="1311610" cy="499107"/>
          </a:xfrm>
          <a:prstGeom prst="rect">
            <a:avLst/>
          </a:prstGeom>
          <a:noFill/>
        </p:spPr>
        <p:txBody>
          <a:bodyPr wrap="square" lIns="186521" tIns="149217" rIns="186521" bIns="149217" rtlCol="0">
            <a:spAutoFit/>
          </a:bodyPr>
          <a:lstStyle/>
          <a:p>
            <a:pPr>
              <a:lnSpc>
                <a:spcPct val="90000"/>
              </a:lnSpc>
              <a:spcAft>
                <a:spcPts val="612"/>
              </a:spcAft>
            </a:pPr>
            <a:r>
              <a:rPr lang="en-US" sz="1428" dirty="0">
                <a:gradFill>
                  <a:gsLst>
                    <a:gs pos="2917">
                      <a:srgbClr val="696969"/>
                    </a:gs>
                    <a:gs pos="30000">
                      <a:srgbClr val="696969"/>
                    </a:gs>
                  </a:gsLst>
                  <a:lin ang="5400000" scaled="1"/>
                </a:gradFill>
                <a:latin typeface="Segoe UI" panose="020B0502040204020203" pitchFamily="34" charset="0"/>
                <a:cs typeface="Segoe UI" panose="020B0502040204020203" pitchFamily="34" charset="0"/>
              </a:rPr>
              <a:t>Hardware</a:t>
            </a:r>
          </a:p>
        </p:txBody>
      </p:sp>
      <p:sp>
        <p:nvSpPr>
          <p:cNvPr id="22" name="TextBox 21"/>
          <p:cNvSpPr txBox="1"/>
          <p:nvPr/>
        </p:nvSpPr>
        <p:spPr>
          <a:xfrm>
            <a:off x="6536456" y="3777815"/>
            <a:ext cx="1376340" cy="499107"/>
          </a:xfrm>
          <a:prstGeom prst="rect">
            <a:avLst/>
          </a:prstGeom>
          <a:noFill/>
        </p:spPr>
        <p:txBody>
          <a:bodyPr wrap="square" lIns="186521" tIns="149217" rIns="186521" bIns="149217" rtlCol="0">
            <a:spAutoFit/>
          </a:bodyPr>
          <a:lstStyle/>
          <a:p>
            <a:pPr>
              <a:lnSpc>
                <a:spcPct val="90000"/>
              </a:lnSpc>
              <a:spcAft>
                <a:spcPts val="612"/>
              </a:spcAft>
            </a:pPr>
            <a:r>
              <a:rPr lang="en-US" sz="1428" dirty="0">
                <a:gradFill>
                  <a:gsLst>
                    <a:gs pos="2917">
                      <a:srgbClr val="696969"/>
                    </a:gs>
                    <a:gs pos="30000">
                      <a:srgbClr val="696969"/>
                    </a:gs>
                  </a:gsLst>
                  <a:lin ang="5400000" scaled="1"/>
                </a:gradFill>
                <a:latin typeface="Segoe UI" panose="020B0502040204020203" pitchFamily="34" charset="0"/>
                <a:cs typeface="Segoe UI" panose="020B0502040204020203" pitchFamily="34" charset="0"/>
              </a:rPr>
              <a:t>Software</a:t>
            </a:r>
          </a:p>
        </p:txBody>
      </p:sp>
      <p:sp>
        <p:nvSpPr>
          <p:cNvPr id="23" name="TextBox 22"/>
          <p:cNvSpPr txBox="1"/>
          <p:nvPr/>
        </p:nvSpPr>
        <p:spPr>
          <a:xfrm>
            <a:off x="6536456" y="5209515"/>
            <a:ext cx="1311610" cy="499107"/>
          </a:xfrm>
          <a:prstGeom prst="rect">
            <a:avLst/>
          </a:prstGeom>
          <a:noFill/>
        </p:spPr>
        <p:txBody>
          <a:bodyPr wrap="square" lIns="186521" tIns="149217" rIns="186521" bIns="149217" rtlCol="0">
            <a:spAutoFit/>
          </a:bodyPr>
          <a:lstStyle/>
          <a:p>
            <a:pPr>
              <a:lnSpc>
                <a:spcPct val="90000"/>
              </a:lnSpc>
              <a:spcAft>
                <a:spcPts val="612"/>
              </a:spcAft>
            </a:pPr>
            <a:r>
              <a:rPr lang="en-US" sz="1428" dirty="0">
                <a:gradFill>
                  <a:gsLst>
                    <a:gs pos="2917">
                      <a:srgbClr val="696969"/>
                    </a:gs>
                    <a:gs pos="30000">
                      <a:srgbClr val="696969"/>
                    </a:gs>
                  </a:gsLst>
                  <a:lin ang="5400000" scaled="1"/>
                </a:gradFill>
                <a:latin typeface="Segoe UI" panose="020B0502040204020203" pitchFamily="34" charset="0"/>
                <a:cs typeface="Segoe UI" panose="020B0502040204020203" pitchFamily="34" charset="0"/>
              </a:rPr>
              <a:t>Services</a:t>
            </a:r>
          </a:p>
        </p:txBody>
      </p:sp>
      <p:sp>
        <p:nvSpPr>
          <p:cNvPr id="20" name="Text To Outline"/>
          <p:cNvSpPr/>
          <p:nvPr/>
        </p:nvSpPr>
        <p:spPr bwMode="auto">
          <a:xfrm>
            <a:off x="7020261" y="3000329"/>
            <a:ext cx="343999" cy="343999"/>
          </a:xfrm>
          <a:custGeom>
            <a:avLst/>
            <a:gdLst/>
            <a:ahLst/>
            <a:cxnLst/>
            <a:rect l="l" t="t" r="r" b="b"/>
            <a:pathLst>
              <a:path w="467785" h="467785">
                <a:moveTo>
                  <a:pt x="200550" y="0"/>
                </a:moveTo>
                <a:lnTo>
                  <a:pt x="266737" y="0"/>
                </a:lnTo>
                <a:lnTo>
                  <a:pt x="266737" y="200551"/>
                </a:lnTo>
                <a:lnTo>
                  <a:pt x="467785" y="200551"/>
                </a:lnTo>
                <a:lnTo>
                  <a:pt x="467785" y="267235"/>
                </a:lnTo>
                <a:lnTo>
                  <a:pt x="266737" y="267235"/>
                </a:lnTo>
                <a:lnTo>
                  <a:pt x="266737" y="467785"/>
                </a:lnTo>
                <a:lnTo>
                  <a:pt x="200550" y="467785"/>
                </a:lnTo>
                <a:lnTo>
                  <a:pt x="200550" y="267235"/>
                </a:lnTo>
                <a:lnTo>
                  <a:pt x="0" y="267235"/>
                </a:lnTo>
                <a:lnTo>
                  <a:pt x="0" y="200551"/>
                </a:lnTo>
                <a:lnTo>
                  <a:pt x="200550" y="200551"/>
                </a:lnTo>
                <a:close/>
              </a:path>
            </a:pathLst>
          </a:custGeom>
          <a:solidFill>
            <a:schemeClr val="tx1">
              <a:lumMod val="60000"/>
              <a:lumOff val="40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ln w="76200">
                <a:solidFill>
                  <a:schemeClr val="bg1"/>
                </a:solidFill>
              </a:ln>
              <a:gradFill>
                <a:gsLst>
                  <a:gs pos="0">
                    <a:srgbClr val="FFFFFF"/>
                  </a:gs>
                  <a:gs pos="100000">
                    <a:srgbClr val="FFFFFF"/>
                  </a:gs>
                </a:gsLst>
                <a:lin ang="5400000" scaled="0"/>
              </a:gradFill>
              <a:ea typeface="Segoe UI" pitchFamily="34" charset="0"/>
              <a:cs typeface="Segoe UI" pitchFamily="34" charset="0"/>
            </a:endParaRPr>
          </a:p>
        </p:txBody>
      </p:sp>
      <p:cxnSp>
        <p:nvCxnSpPr>
          <p:cNvPr id="37" name="Straight Connector 36"/>
          <p:cNvCxnSpPr/>
          <p:nvPr/>
        </p:nvCxnSpPr>
        <p:spPr>
          <a:xfrm>
            <a:off x="7848066" y="791899"/>
            <a:ext cx="0" cy="5378232"/>
          </a:xfrm>
          <a:prstGeom prst="line">
            <a:avLst/>
          </a:prstGeom>
          <a:ln w="12700">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5" name="Text To Outline"/>
          <p:cNvSpPr/>
          <p:nvPr/>
        </p:nvSpPr>
        <p:spPr bwMode="auto">
          <a:xfrm>
            <a:off x="7020261" y="4585738"/>
            <a:ext cx="343999" cy="343999"/>
          </a:xfrm>
          <a:custGeom>
            <a:avLst/>
            <a:gdLst/>
            <a:ahLst/>
            <a:cxnLst/>
            <a:rect l="l" t="t" r="r" b="b"/>
            <a:pathLst>
              <a:path w="467785" h="467785">
                <a:moveTo>
                  <a:pt x="200550" y="0"/>
                </a:moveTo>
                <a:lnTo>
                  <a:pt x="266737" y="0"/>
                </a:lnTo>
                <a:lnTo>
                  <a:pt x="266737" y="200551"/>
                </a:lnTo>
                <a:lnTo>
                  <a:pt x="467785" y="200551"/>
                </a:lnTo>
                <a:lnTo>
                  <a:pt x="467785" y="267235"/>
                </a:lnTo>
                <a:lnTo>
                  <a:pt x="266737" y="267235"/>
                </a:lnTo>
                <a:lnTo>
                  <a:pt x="266737" y="467785"/>
                </a:lnTo>
                <a:lnTo>
                  <a:pt x="200550" y="467785"/>
                </a:lnTo>
                <a:lnTo>
                  <a:pt x="200550" y="267235"/>
                </a:lnTo>
                <a:lnTo>
                  <a:pt x="0" y="267235"/>
                </a:lnTo>
                <a:lnTo>
                  <a:pt x="0" y="200551"/>
                </a:lnTo>
                <a:lnTo>
                  <a:pt x="200550" y="200551"/>
                </a:lnTo>
                <a:close/>
              </a:path>
            </a:pathLst>
          </a:custGeom>
          <a:solidFill>
            <a:schemeClr val="tx1">
              <a:lumMod val="60000"/>
              <a:lumOff val="40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ln w="76200">
                <a:solidFill>
                  <a:schemeClr val="bg1"/>
                </a:solidFill>
              </a:ln>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a:xfrm>
            <a:off x="401410" y="401019"/>
            <a:ext cx="5350526" cy="2629941"/>
          </a:xfrm>
        </p:spPr>
        <p:txBody>
          <a:bodyPr/>
          <a:lstStyle/>
          <a:p>
            <a:r>
              <a:rPr lang="en-US" dirty="0" smtClean="0">
                <a:solidFill>
                  <a:schemeClr val="tx1"/>
                </a:solidFill>
              </a:rPr>
              <a:t>Surface Hub</a:t>
            </a:r>
            <a:endParaRPr lang="en-US" dirty="0">
              <a:solidFill>
                <a:schemeClr val="tx1"/>
              </a:solidFill>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2138" y="3775263"/>
            <a:ext cx="1474579" cy="501658"/>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22138" y="4929737"/>
            <a:ext cx="1089072" cy="503317"/>
          </a:xfrm>
          <a:prstGeom prst="rect">
            <a:avLst/>
          </a:prstGeom>
        </p:spPr>
      </p:pic>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45946" y="5326527"/>
            <a:ext cx="2342612" cy="602654"/>
          </a:xfrm>
          <a:prstGeom prst="rect">
            <a:avLst/>
          </a:prstGeom>
        </p:spPr>
      </p:pic>
      <p:sp>
        <p:nvSpPr>
          <p:cNvPr id="3" name="Rectangle 2"/>
          <p:cNvSpPr/>
          <p:nvPr/>
        </p:nvSpPr>
        <p:spPr>
          <a:xfrm>
            <a:off x="401409" y="1481582"/>
            <a:ext cx="5359629" cy="5078313"/>
          </a:xfrm>
          <a:prstGeom prst="rect">
            <a:avLst/>
          </a:prstGeom>
        </p:spPr>
        <p:txBody>
          <a:bodyPr wrap="square">
            <a:spAutoFit/>
          </a:bodyPr>
          <a:lstStyle/>
          <a:p>
            <a:pPr>
              <a:lnSpc>
                <a:spcPct val="100000"/>
              </a:lnSpc>
              <a:spcAft>
                <a:spcPts val="1500"/>
              </a:spcAft>
              <a:buSzPct val="80000"/>
            </a:pPr>
            <a:r>
              <a:rPr lang="en-US" sz="1600" b="1" dirty="0" smtClean="0">
                <a:latin typeface="Segoe UI" panose="020B0502040204020203" pitchFamily="34" charset="0"/>
                <a:cs typeface="Segoe UI" panose="020B0502040204020203" pitchFamily="34" charset="0"/>
              </a:rPr>
              <a:t>Before the meeting:</a:t>
            </a:r>
          </a:p>
          <a:p>
            <a:pPr>
              <a:lnSpc>
                <a:spcPct val="100000"/>
              </a:lnSpc>
              <a:spcAft>
                <a:spcPts val="1500"/>
              </a:spcAft>
              <a:buSzPct val="80000"/>
            </a:pPr>
            <a:r>
              <a:rPr lang="en-US" sz="1600" dirty="0" smtClean="0">
                <a:latin typeface="Segoe UI" panose="020B0502040204020203" pitchFamily="34" charset="0"/>
                <a:cs typeface="Segoe UI" panose="020B0502040204020203" pitchFamily="34" charset="0"/>
              </a:rPr>
              <a:t>Use </a:t>
            </a:r>
            <a:r>
              <a:rPr lang="en-US" sz="1600" dirty="0">
                <a:latin typeface="Segoe UI" panose="020B0502040204020203" pitchFamily="34" charset="0"/>
                <a:cs typeface="Segoe UI" panose="020B0502040204020203" pitchFamily="34" charset="0"/>
              </a:rPr>
              <a:t>Skype for Business to invite remote attendees </a:t>
            </a:r>
            <a:r>
              <a:rPr lang="en-US" sz="1600" dirty="0" smtClean="0">
                <a:latin typeface="Segoe UI" panose="020B0502040204020203" pitchFamily="34" charset="0"/>
                <a:cs typeface="Segoe UI" panose="020B0502040204020203" pitchFamily="34" charset="0"/>
              </a:rPr>
              <a:t>ad hoc</a:t>
            </a:r>
            <a:endParaRPr lang="en-US" sz="1600" dirty="0">
              <a:latin typeface="Segoe UI" panose="020B0502040204020203" pitchFamily="34" charset="0"/>
              <a:cs typeface="Segoe UI" panose="020B0502040204020203" pitchFamily="34" charset="0"/>
            </a:endParaRPr>
          </a:p>
          <a:p>
            <a:pPr>
              <a:lnSpc>
                <a:spcPct val="100000"/>
              </a:lnSpc>
              <a:spcAft>
                <a:spcPts val="1500"/>
              </a:spcAft>
              <a:buSzPct val="80000"/>
            </a:pPr>
            <a:r>
              <a:rPr lang="en-US" sz="1600" dirty="0">
                <a:latin typeface="Segoe UI" panose="020B0502040204020203" pitchFamily="34" charset="0"/>
                <a:cs typeface="Segoe UI" panose="020B0502040204020203" pitchFamily="34" charset="0"/>
              </a:rPr>
              <a:t>Book the Surface Hub in </a:t>
            </a:r>
            <a:r>
              <a:rPr lang="en-US" sz="1600" dirty="0" smtClean="0">
                <a:latin typeface="Segoe UI" panose="020B0502040204020203" pitchFamily="34" charset="0"/>
                <a:cs typeface="Segoe UI" panose="020B0502040204020203" pitchFamily="34" charset="0"/>
              </a:rPr>
              <a:t>Exchange: it’s </a:t>
            </a:r>
            <a:r>
              <a:rPr lang="en-US" sz="1600" dirty="0">
                <a:latin typeface="Segoe UI" panose="020B0502040204020203" pitchFamily="34" charset="0"/>
                <a:cs typeface="Segoe UI" panose="020B0502040204020203" pitchFamily="34" charset="0"/>
              </a:rPr>
              <a:t>automatically reserved with the </a:t>
            </a:r>
            <a:r>
              <a:rPr lang="en-US" sz="1600" dirty="0" smtClean="0">
                <a:latin typeface="Segoe UI" panose="020B0502040204020203" pitchFamily="34" charset="0"/>
                <a:cs typeface="Segoe UI" panose="020B0502040204020203" pitchFamily="34" charset="0"/>
              </a:rPr>
              <a:t>conference </a:t>
            </a:r>
            <a:r>
              <a:rPr lang="en-US" sz="1600" dirty="0">
                <a:latin typeface="Segoe UI" panose="020B0502040204020203" pitchFamily="34" charset="0"/>
                <a:cs typeface="Segoe UI" panose="020B0502040204020203" pitchFamily="34" charset="0"/>
              </a:rPr>
              <a:t>room</a:t>
            </a:r>
          </a:p>
          <a:p>
            <a:pPr>
              <a:lnSpc>
                <a:spcPct val="100000"/>
              </a:lnSpc>
              <a:spcAft>
                <a:spcPts val="1500"/>
              </a:spcAft>
              <a:buSzPct val="80000"/>
            </a:pPr>
            <a:r>
              <a:rPr lang="en-US" sz="1600" dirty="0">
                <a:latin typeface="Segoe UI" panose="020B0502040204020203" pitchFamily="34" charset="0"/>
                <a:cs typeface="Segoe UI" panose="020B0502040204020203" pitchFamily="34" charset="0"/>
              </a:rPr>
              <a:t>Join the meeting in a single </a:t>
            </a:r>
            <a:r>
              <a:rPr lang="en-US" sz="1600" dirty="0" smtClean="0">
                <a:latin typeface="Segoe UI" panose="020B0502040204020203" pitchFamily="34" charset="0"/>
                <a:cs typeface="Segoe UI" panose="020B0502040204020203" pitchFamily="34" charset="0"/>
              </a:rPr>
              <a:t>tap: no </a:t>
            </a:r>
            <a:r>
              <a:rPr lang="en-US" sz="1600" dirty="0">
                <a:latin typeface="Segoe UI" panose="020B0502040204020203" pitchFamily="34" charset="0"/>
                <a:cs typeface="Segoe UI" panose="020B0502040204020203" pitchFamily="34" charset="0"/>
              </a:rPr>
              <a:t>need to log in or connect </a:t>
            </a:r>
            <a:r>
              <a:rPr lang="en-US" sz="1600" dirty="0" smtClean="0">
                <a:latin typeface="Segoe UI" panose="020B0502040204020203" pitchFamily="34" charset="0"/>
                <a:cs typeface="Segoe UI" panose="020B0502040204020203" pitchFamily="34" charset="0"/>
              </a:rPr>
              <a:t>any </a:t>
            </a:r>
            <a:r>
              <a:rPr lang="en-US" sz="1600" dirty="0">
                <a:latin typeface="Segoe UI" panose="020B0502040204020203" pitchFamily="34" charset="0"/>
                <a:cs typeface="Segoe UI" panose="020B0502040204020203" pitchFamily="34" charset="0"/>
              </a:rPr>
              <a:t>equipment</a:t>
            </a:r>
          </a:p>
          <a:p>
            <a:pPr>
              <a:lnSpc>
                <a:spcPct val="100000"/>
              </a:lnSpc>
              <a:spcAft>
                <a:spcPts val="1500"/>
              </a:spcAft>
              <a:buSzPct val="80000"/>
            </a:pPr>
            <a:endParaRPr lang="en-US" sz="1600" b="1" dirty="0" smtClean="0">
              <a:latin typeface="Segoe UI" panose="020B0502040204020203" pitchFamily="34" charset="0"/>
              <a:cs typeface="Segoe UI" panose="020B0502040204020203" pitchFamily="34" charset="0"/>
            </a:endParaRPr>
          </a:p>
          <a:p>
            <a:pPr>
              <a:lnSpc>
                <a:spcPct val="100000"/>
              </a:lnSpc>
              <a:spcAft>
                <a:spcPts val="1500"/>
              </a:spcAft>
              <a:buSzPct val="80000"/>
            </a:pPr>
            <a:r>
              <a:rPr lang="en-US" sz="1600" b="1" dirty="0" smtClean="0">
                <a:latin typeface="Segoe UI" panose="020B0502040204020203" pitchFamily="34" charset="0"/>
                <a:cs typeface="Segoe UI" panose="020B0502040204020203" pitchFamily="34" charset="0"/>
              </a:rPr>
              <a:t>After the meeting:</a:t>
            </a:r>
          </a:p>
          <a:p>
            <a:pPr>
              <a:lnSpc>
                <a:spcPct val="100000"/>
              </a:lnSpc>
              <a:spcAft>
                <a:spcPts val="1500"/>
              </a:spcAft>
              <a:buSzPct val="80000"/>
            </a:pPr>
            <a:r>
              <a:rPr lang="en-US" sz="1600" dirty="0" smtClean="0">
                <a:latin typeface="Segoe UI" panose="020B0502040204020203" pitchFamily="34" charset="0"/>
                <a:cs typeface="Segoe UI" panose="020B0502040204020203" pitchFamily="34" charset="0"/>
              </a:rPr>
              <a:t>Instantly </a:t>
            </a:r>
            <a:r>
              <a:rPr lang="en-US" sz="1600" dirty="0">
                <a:latin typeface="Segoe UI" panose="020B0502040204020203" pitchFamily="34" charset="0"/>
                <a:cs typeface="Segoe UI" panose="020B0502040204020203" pitchFamily="34" charset="0"/>
              </a:rPr>
              <a:t>send meeting notes</a:t>
            </a:r>
          </a:p>
          <a:p>
            <a:pPr>
              <a:lnSpc>
                <a:spcPct val="100000"/>
              </a:lnSpc>
              <a:spcAft>
                <a:spcPts val="1500"/>
              </a:spcAft>
              <a:buSzPct val="80000"/>
            </a:pPr>
            <a:r>
              <a:rPr lang="en-US" sz="1600" dirty="0">
                <a:latin typeface="Segoe UI" panose="020B0502040204020203" pitchFamily="34" charset="0"/>
                <a:cs typeface="Segoe UI" panose="020B0502040204020203" pitchFamily="34" charset="0"/>
              </a:rPr>
              <a:t>Resets for next users: Returns the device to its original state for next user so everyone has the same, consistent experience</a:t>
            </a:r>
          </a:p>
          <a:p>
            <a:pPr>
              <a:lnSpc>
                <a:spcPct val="100000"/>
              </a:lnSpc>
              <a:spcAft>
                <a:spcPts val="1500"/>
              </a:spcAft>
              <a:buSzPct val="80000"/>
            </a:pPr>
            <a:r>
              <a:rPr lang="en-US" sz="1600" dirty="0">
                <a:latin typeface="Segoe UI" panose="020B0502040204020203" pitchFamily="34" charset="0"/>
                <a:cs typeface="Segoe UI" panose="020B0502040204020203" pitchFamily="34" charset="0"/>
              </a:rPr>
              <a:t>Security built in: After a session, content is sent to attendees and </a:t>
            </a:r>
            <a:r>
              <a:rPr lang="en-US" sz="1600" dirty="0" smtClean="0">
                <a:latin typeface="Segoe UI" panose="020B0502040204020203" pitchFamily="34" charset="0"/>
                <a:cs typeface="Segoe UI" panose="020B0502040204020203" pitchFamily="34" charset="0"/>
              </a:rPr>
              <a:t>then </a:t>
            </a:r>
            <a:r>
              <a:rPr lang="en-US" sz="1600" dirty="0">
                <a:latin typeface="Segoe UI" panose="020B0502040204020203" pitchFamily="34" charset="0"/>
                <a:cs typeface="Segoe UI" panose="020B0502040204020203" pitchFamily="34" charset="0"/>
              </a:rPr>
              <a:t>wiped from the device</a:t>
            </a:r>
          </a:p>
        </p:txBody>
      </p:sp>
      <p:pic>
        <p:nvPicPr>
          <p:cNvPr id="18" name="Picture 17"/>
          <p:cNvPicPr>
            <a:picLocks noChangeAspect="1"/>
          </p:cNvPicPr>
          <p:nvPr/>
        </p:nvPicPr>
        <p:blipFill rotWithShape="1">
          <a:blip r:embed="rId7" cstate="print">
            <a:clrChange>
              <a:clrFrom>
                <a:srgbClr val="FEFBF9"/>
              </a:clrFrom>
              <a:clrTo>
                <a:srgbClr val="FEFBF9">
                  <a:alpha val="0"/>
                </a:srgbClr>
              </a:clrTo>
            </a:clrChange>
            <a:extLst>
              <a:ext uri="{28A0092B-C50C-407E-A947-70E740481C1C}">
                <a14:useLocalDpi xmlns:a14="http://schemas.microsoft.com/office/drawing/2010/main"/>
              </a:ext>
            </a:extLst>
          </a:blip>
          <a:srcRect r="-95"/>
          <a:stretch/>
        </p:blipFill>
        <p:spPr>
          <a:xfrm rot="16200000">
            <a:off x="8740485" y="3136948"/>
            <a:ext cx="5677705" cy="908649"/>
          </a:xfrm>
          <a:prstGeom prst="rect">
            <a:avLst/>
          </a:prstGeom>
        </p:spPr>
      </p:pic>
    </p:spTree>
    <p:extLst>
      <p:ext uri="{BB962C8B-B14F-4D97-AF65-F5344CB8AC3E}">
        <p14:creationId xmlns:p14="http://schemas.microsoft.com/office/powerpoint/2010/main" val="337880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0"/>
                                  </p:stCondLst>
                                  <p:childTnLst>
                                    <p:animMotion origin="layout" path="M 3.33333E-6 3.33333E-6 L 0.06172 0.00069 " pathEditMode="relative" rAng="0" ptsTypes="AA">
                                      <p:cBhvr>
                                        <p:cTn id="9" dur="1000" spd="-100000" fill="hold"/>
                                        <p:tgtEl>
                                          <p:spTgt spid="4"/>
                                        </p:tgtEl>
                                        <p:attrNameLst>
                                          <p:attrName>ppt_x</p:attrName>
                                          <p:attrName>ppt_y</p:attrName>
                                        </p:attrNameLst>
                                      </p:cBhvr>
                                      <p:rCtr x="3086" y="23"/>
                                    </p:animMotion>
                                  </p:childTnLst>
                                </p:cTn>
                              </p:par>
                            </p:childTnLst>
                          </p:cTn>
                        </p:par>
                        <p:par>
                          <p:cTn id="10" fill="hold">
                            <p:stCondLst>
                              <p:cond delay="1000"/>
                            </p:stCondLst>
                            <p:childTnLst>
                              <p:par>
                                <p:cTn id="11" presetID="22" presetClass="entr" presetSubtype="1" fill="hold" nodeType="afterEffect">
                                  <p:stCondLst>
                                    <p:cond delay="50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2000"/>
                            </p:stCondLst>
                            <p:childTnLst>
                              <p:par>
                                <p:cTn id="18" presetID="10" presetClass="entr" presetSubtype="0"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3000"/>
                            </p:stCondLst>
                            <p:childTnLst>
                              <p:par>
                                <p:cTn id="28" presetID="10" presetClass="entr" presetSubtype="0" fill="hold" grpId="0" nodeType="afterEffect">
                                  <p:stCondLst>
                                    <p:cond delay="50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nodeType="withEffect">
                                  <p:stCondLst>
                                    <p:cond delay="5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0" grpId="0" animBg="1"/>
      <p:bldP spid="45" grpId="0" animBg="1"/>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0" y="4487943"/>
            <a:ext cx="12436475" cy="250658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9" name="Group 28"/>
          <p:cNvGrpSpPr/>
          <p:nvPr/>
        </p:nvGrpSpPr>
        <p:grpSpPr>
          <a:xfrm>
            <a:off x="3185911" y="1500359"/>
            <a:ext cx="1638026" cy="2700073"/>
            <a:chOff x="1798650" y="2862653"/>
            <a:chExt cx="1554163" cy="2561836"/>
          </a:xfrm>
        </p:grpSpPr>
        <p:grpSp>
          <p:nvGrpSpPr>
            <p:cNvPr id="27" name="Group 26"/>
            <p:cNvGrpSpPr/>
            <p:nvPr/>
          </p:nvGrpSpPr>
          <p:grpSpPr>
            <a:xfrm>
              <a:off x="1798650" y="3681414"/>
              <a:ext cx="1554163" cy="1743075"/>
              <a:chOff x="2308106" y="3681414"/>
              <a:chExt cx="1554163" cy="1743075"/>
            </a:xfrm>
          </p:grpSpPr>
          <p:grpSp>
            <p:nvGrpSpPr>
              <p:cNvPr id="13" name="Group 8"/>
              <p:cNvGrpSpPr>
                <a:grpSpLocks noChangeAspect="1"/>
              </p:cNvGrpSpPr>
              <p:nvPr/>
            </p:nvGrpSpPr>
            <p:grpSpPr bwMode="auto">
              <a:xfrm>
                <a:off x="2308106" y="3681414"/>
                <a:ext cx="1554163" cy="1743075"/>
                <a:chOff x="1209" y="2319"/>
                <a:chExt cx="979" cy="1098"/>
              </a:xfrm>
            </p:grpSpPr>
            <p:sp>
              <p:nvSpPr>
                <p:cNvPr id="15" name="Freeform 9"/>
                <p:cNvSpPr>
                  <a:spLocks/>
                </p:cNvSpPr>
                <p:nvPr/>
              </p:nvSpPr>
              <p:spPr bwMode="auto">
                <a:xfrm>
                  <a:off x="1209" y="2773"/>
                  <a:ext cx="979" cy="644"/>
                </a:xfrm>
                <a:custGeom>
                  <a:avLst/>
                  <a:gdLst>
                    <a:gd name="T0" fmla="*/ 0 w 979"/>
                    <a:gd name="T1" fmla="*/ 0 h 644"/>
                    <a:gd name="T2" fmla="*/ 979 w 979"/>
                    <a:gd name="T3" fmla="*/ 0 h 644"/>
                    <a:gd name="T4" fmla="*/ 979 w 979"/>
                    <a:gd name="T5" fmla="*/ 644 h 644"/>
                    <a:gd name="T6" fmla="*/ 0 w 979"/>
                    <a:gd name="T7" fmla="*/ 644 h 644"/>
                    <a:gd name="T8" fmla="*/ 0 w 979"/>
                    <a:gd name="T9" fmla="*/ 0 h 644"/>
                    <a:gd name="T10" fmla="*/ 0 w 979"/>
                    <a:gd name="T11" fmla="*/ 0 h 644"/>
                  </a:gdLst>
                  <a:ahLst/>
                  <a:cxnLst>
                    <a:cxn ang="0">
                      <a:pos x="T0" y="T1"/>
                    </a:cxn>
                    <a:cxn ang="0">
                      <a:pos x="T2" y="T3"/>
                    </a:cxn>
                    <a:cxn ang="0">
                      <a:pos x="T4" y="T5"/>
                    </a:cxn>
                    <a:cxn ang="0">
                      <a:pos x="T6" y="T7"/>
                    </a:cxn>
                    <a:cxn ang="0">
                      <a:pos x="T8" y="T9"/>
                    </a:cxn>
                    <a:cxn ang="0">
                      <a:pos x="T10" y="T11"/>
                    </a:cxn>
                  </a:cxnLst>
                  <a:rect l="0" t="0" r="r" b="b"/>
                  <a:pathLst>
                    <a:path w="979" h="644">
                      <a:moveTo>
                        <a:pt x="0" y="0"/>
                      </a:moveTo>
                      <a:lnTo>
                        <a:pt x="979" y="0"/>
                      </a:lnTo>
                      <a:lnTo>
                        <a:pt x="979" y="644"/>
                      </a:lnTo>
                      <a:lnTo>
                        <a:pt x="0" y="644"/>
                      </a:lnTo>
                      <a:lnTo>
                        <a:pt x="0" y="0"/>
                      </a:lnTo>
                      <a:lnTo>
                        <a:pt x="0" y="0"/>
                      </a:lnTo>
                      <a:close/>
                    </a:path>
                  </a:pathLst>
                </a:custGeom>
                <a:solidFill>
                  <a:srgbClr val="C0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10"/>
                <p:cNvSpPr>
                  <a:spLocks/>
                </p:cNvSpPr>
                <p:nvPr/>
              </p:nvSpPr>
              <p:spPr bwMode="auto">
                <a:xfrm>
                  <a:off x="1209" y="2773"/>
                  <a:ext cx="979" cy="488"/>
                </a:xfrm>
                <a:custGeom>
                  <a:avLst/>
                  <a:gdLst>
                    <a:gd name="T0" fmla="*/ 489 w 979"/>
                    <a:gd name="T1" fmla="*/ 488 h 488"/>
                    <a:gd name="T2" fmla="*/ 0 w 979"/>
                    <a:gd name="T3" fmla="*/ 0 h 488"/>
                    <a:gd name="T4" fmla="*/ 979 w 979"/>
                    <a:gd name="T5" fmla="*/ 0 h 488"/>
                    <a:gd name="T6" fmla="*/ 489 w 979"/>
                    <a:gd name="T7" fmla="*/ 488 h 488"/>
                    <a:gd name="T8" fmla="*/ 489 w 979"/>
                    <a:gd name="T9" fmla="*/ 488 h 488"/>
                    <a:gd name="T10" fmla="*/ 489 w 979"/>
                    <a:gd name="T11" fmla="*/ 488 h 488"/>
                  </a:gdLst>
                  <a:ahLst/>
                  <a:cxnLst>
                    <a:cxn ang="0">
                      <a:pos x="T0" y="T1"/>
                    </a:cxn>
                    <a:cxn ang="0">
                      <a:pos x="T2" y="T3"/>
                    </a:cxn>
                    <a:cxn ang="0">
                      <a:pos x="T4" y="T5"/>
                    </a:cxn>
                    <a:cxn ang="0">
                      <a:pos x="T6" y="T7"/>
                    </a:cxn>
                    <a:cxn ang="0">
                      <a:pos x="T8" y="T9"/>
                    </a:cxn>
                    <a:cxn ang="0">
                      <a:pos x="T10" y="T11"/>
                    </a:cxn>
                  </a:cxnLst>
                  <a:rect l="0" t="0" r="r" b="b"/>
                  <a:pathLst>
                    <a:path w="979" h="488">
                      <a:moveTo>
                        <a:pt x="489" y="488"/>
                      </a:moveTo>
                      <a:lnTo>
                        <a:pt x="0" y="0"/>
                      </a:lnTo>
                      <a:lnTo>
                        <a:pt x="979" y="0"/>
                      </a:lnTo>
                      <a:lnTo>
                        <a:pt x="489" y="488"/>
                      </a:lnTo>
                      <a:lnTo>
                        <a:pt x="489" y="488"/>
                      </a:lnTo>
                      <a:lnTo>
                        <a:pt x="489" y="48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12"/>
                <p:cNvSpPr>
                  <a:spLocks/>
                </p:cNvSpPr>
                <p:nvPr/>
              </p:nvSpPr>
              <p:spPr bwMode="auto">
                <a:xfrm>
                  <a:off x="1209" y="2319"/>
                  <a:ext cx="979" cy="454"/>
                </a:xfrm>
                <a:custGeom>
                  <a:avLst/>
                  <a:gdLst>
                    <a:gd name="T0" fmla="*/ 491 w 979"/>
                    <a:gd name="T1" fmla="*/ 0 h 454"/>
                    <a:gd name="T2" fmla="*/ 979 w 979"/>
                    <a:gd name="T3" fmla="*/ 454 h 454"/>
                    <a:gd name="T4" fmla="*/ 0 w 979"/>
                    <a:gd name="T5" fmla="*/ 454 h 454"/>
                    <a:gd name="T6" fmla="*/ 491 w 979"/>
                    <a:gd name="T7" fmla="*/ 0 h 454"/>
                    <a:gd name="T8" fmla="*/ 491 w 979"/>
                    <a:gd name="T9" fmla="*/ 0 h 454"/>
                    <a:gd name="T10" fmla="*/ 491 w 979"/>
                    <a:gd name="T11" fmla="*/ 0 h 454"/>
                  </a:gdLst>
                  <a:ahLst/>
                  <a:cxnLst>
                    <a:cxn ang="0">
                      <a:pos x="T0" y="T1"/>
                    </a:cxn>
                    <a:cxn ang="0">
                      <a:pos x="T2" y="T3"/>
                    </a:cxn>
                    <a:cxn ang="0">
                      <a:pos x="T4" y="T5"/>
                    </a:cxn>
                    <a:cxn ang="0">
                      <a:pos x="T6" y="T7"/>
                    </a:cxn>
                    <a:cxn ang="0">
                      <a:pos x="T8" y="T9"/>
                    </a:cxn>
                    <a:cxn ang="0">
                      <a:pos x="T10" y="T11"/>
                    </a:cxn>
                  </a:cxnLst>
                  <a:rect l="0" t="0" r="r" b="b"/>
                  <a:pathLst>
                    <a:path w="979" h="454">
                      <a:moveTo>
                        <a:pt x="491" y="0"/>
                      </a:moveTo>
                      <a:lnTo>
                        <a:pt x="979" y="454"/>
                      </a:lnTo>
                      <a:lnTo>
                        <a:pt x="0" y="454"/>
                      </a:lnTo>
                      <a:lnTo>
                        <a:pt x="491" y="0"/>
                      </a:lnTo>
                      <a:lnTo>
                        <a:pt x="491" y="0"/>
                      </a:lnTo>
                      <a:lnTo>
                        <a:pt x="491"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22" name="Freeform 5"/>
              <p:cNvSpPr>
                <a:spLocks/>
              </p:cNvSpPr>
              <p:nvPr/>
            </p:nvSpPr>
            <p:spPr bwMode="auto">
              <a:xfrm rot="1545730">
                <a:off x="2968152" y="4308366"/>
                <a:ext cx="418199" cy="832453"/>
              </a:xfrm>
              <a:custGeom>
                <a:avLst/>
                <a:gdLst>
                  <a:gd name="T0" fmla="*/ 45 w 87"/>
                  <a:gd name="T1" fmla="*/ 176 h 176"/>
                  <a:gd name="T2" fmla="*/ 42 w 87"/>
                  <a:gd name="T3" fmla="*/ 176 h 176"/>
                  <a:gd name="T4" fmla="*/ 0 w 87"/>
                  <a:gd name="T5" fmla="*/ 134 h 176"/>
                  <a:gd name="T6" fmla="*/ 0 w 87"/>
                  <a:gd name="T7" fmla="*/ 29 h 176"/>
                  <a:gd name="T8" fmla="*/ 29 w 87"/>
                  <a:gd name="T9" fmla="*/ 0 h 176"/>
                  <a:gd name="T10" fmla="*/ 33 w 87"/>
                  <a:gd name="T11" fmla="*/ 0 h 176"/>
                  <a:gd name="T12" fmla="*/ 62 w 87"/>
                  <a:gd name="T13" fmla="*/ 29 h 176"/>
                  <a:gd name="T14" fmla="*/ 62 w 87"/>
                  <a:gd name="T15" fmla="*/ 127 h 176"/>
                  <a:gd name="T16" fmla="*/ 44 w 87"/>
                  <a:gd name="T17" fmla="*/ 146 h 176"/>
                  <a:gd name="T18" fmla="*/ 43 w 87"/>
                  <a:gd name="T19" fmla="*/ 146 h 176"/>
                  <a:gd name="T20" fmla="*/ 24 w 87"/>
                  <a:gd name="T21" fmla="*/ 127 h 176"/>
                  <a:gd name="T22" fmla="*/ 24 w 87"/>
                  <a:gd name="T23" fmla="*/ 59 h 176"/>
                  <a:gd name="T24" fmla="*/ 31 w 87"/>
                  <a:gd name="T25" fmla="*/ 52 h 176"/>
                  <a:gd name="T26" fmla="*/ 38 w 87"/>
                  <a:gd name="T27" fmla="*/ 59 h 176"/>
                  <a:gd name="T28" fmla="*/ 38 w 87"/>
                  <a:gd name="T29" fmla="*/ 127 h 176"/>
                  <a:gd name="T30" fmla="*/ 43 w 87"/>
                  <a:gd name="T31" fmla="*/ 132 h 176"/>
                  <a:gd name="T32" fmla="*/ 44 w 87"/>
                  <a:gd name="T33" fmla="*/ 132 h 176"/>
                  <a:gd name="T34" fmla="*/ 48 w 87"/>
                  <a:gd name="T35" fmla="*/ 127 h 176"/>
                  <a:gd name="T36" fmla="*/ 48 w 87"/>
                  <a:gd name="T37" fmla="*/ 29 h 176"/>
                  <a:gd name="T38" fmla="*/ 33 w 87"/>
                  <a:gd name="T39" fmla="*/ 14 h 176"/>
                  <a:gd name="T40" fmla="*/ 29 w 87"/>
                  <a:gd name="T41" fmla="*/ 14 h 176"/>
                  <a:gd name="T42" fmla="*/ 14 w 87"/>
                  <a:gd name="T43" fmla="*/ 29 h 176"/>
                  <a:gd name="T44" fmla="*/ 14 w 87"/>
                  <a:gd name="T45" fmla="*/ 134 h 176"/>
                  <a:gd name="T46" fmla="*/ 42 w 87"/>
                  <a:gd name="T47" fmla="*/ 162 h 176"/>
                  <a:gd name="T48" fmla="*/ 45 w 87"/>
                  <a:gd name="T49" fmla="*/ 162 h 176"/>
                  <a:gd name="T50" fmla="*/ 73 w 87"/>
                  <a:gd name="T51" fmla="*/ 134 h 176"/>
                  <a:gd name="T52" fmla="*/ 73 w 87"/>
                  <a:gd name="T53" fmla="*/ 59 h 176"/>
                  <a:gd name="T54" fmla="*/ 80 w 87"/>
                  <a:gd name="T55" fmla="*/ 52 h 176"/>
                  <a:gd name="T56" fmla="*/ 87 w 87"/>
                  <a:gd name="T57" fmla="*/ 59 h 176"/>
                  <a:gd name="T58" fmla="*/ 87 w 87"/>
                  <a:gd name="T59" fmla="*/ 134 h 176"/>
                  <a:gd name="T60" fmla="*/ 45 w 87"/>
                  <a:gd name="T6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176">
                    <a:moveTo>
                      <a:pt x="45" y="176"/>
                    </a:moveTo>
                    <a:cubicBezTo>
                      <a:pt x="42" y="176"/>
                      <a:pt x="42" y="176"/>
                      <a:pt x="42" y="176"/>
                    </a:cubicBezTo>
                    <a:cubicBezTo>
                      <a:pt x="19" y="176"/>
                      <a:pt x="0" y="157"/>
                      <a:pt x="0" y="134"/>
                    </a:cubicBezTo>
                    <a:cubicBezTo>
                      <a:pt x="0" y="29"/>
                      <a:pt x="0" y="29"/>
                      <a:pt x="0" y="29"/>
                    </a:cubicBezTo>
                    <a:cubicBezTo>
                      <a:pt x="0" y="13"/>
                      <a:pt x="13" y="0"/>
                      <a:pt x="29" y="0"/>
                    </a:cubicBezTo>
                    <a:cubicBezTo>
                      <a:pt x="33" y="0"/>
                      <a:pt x="33" y="0"/>
                      <a:pt x="33" y="0"/>
                    </a:cubicBezTo>
                    <a:cubicBezTo>
                      <a:pt x="49" y="0"/>
                      <a:pt x="62" y="13"/>
                      <a:pt x="62" y="29"/>
                    </a:cubicBezTo>
                    <a:cubicBezTo>
                      <a:pt x="62" y="127"/>
                      <a:pt x="62" y="127"/>
                      <a:pt x="62" y="127"/>
                    </a:cubicBezTo>
                    <a:cubicBezTo>
                      <a:pt x="62" y="138"/>
                      <a:pt x="54" y="146"/>
                      <a:pt x="44" y="146"/>
                    </a:cubicBezTo>
                    <a:cubicBezTo>
                      <a:pt x="43" y="146"/>
                      <a:pt x="43" y="146"/>
                      <a:pt x="43" y="146"/>
                    </a:cubicBezTo>
                    <a:cubicBezTo>
                      <a:pt x="33" y="146"/>
                      <a:pt x="24" y="138"/>
                      <a:pt x="24" y="127"/>
                    </a:cubicBezTo>
                    <a:cubicBezTo>
                      <a:pt x="24" y="59"/>
                      <a:pt x="24" y="59"/>
                      <a:pt x="24" y="59"/>
                    </a:cubicBezTo>
                    <a:cubicBezTo>
                      <a:pt x="24" y="55"/>
                      <a:pt x="28" y="52"/>
                      <a:pt x="31" y="52"/>
                    </a:cubicBezTo>
                    <a:cubicBezTo>
                      <a:pt x="35" y="52"/>
                      <a:pt x="38" y="55"/>
                      <a:pt x="38" y="59"/>
                    </a:cubicBezTo>
                    <a:cubicBezTo>
                      <a:pt x="38" y="127"/>
                      <a:pt x="38" y="127"/>
                      <a:pt x="38" y="127"/>
                    </a:cubicBezTo>
                    <a:cubicBezTo>
                      <a:pt x="38" y="130"/>
                      <a:pt x="40" y="132"/>
                      <a:pt x="43" y="132"/>
                    </a:cubicBezTo>
                    <a:cubicBezTo>
                      <a:pt x="44" y="132"/>
                      <a:pt x="44" y="132"/>
                      <a:pt x="44" y="132"/>
                    </a:cubicBezTo>
                    <a:cubicBezTo>
                      <a:pt x="46" y="132"/>
                      <a:pt x="48" y="130"/>
                      <a:pt x="48" y="127"/>
                    </a:cubicBezTo>
                    <a:cubicBezTo>
                      <a:pt x="48" y="29"/>
                      <a:pt x="48" y="29"/>
                      <a:pt x="48" y="29"/>
                    </a:cubicBezTo>
                    <a:cubicBezTo>
                      <a:pt x="48" y="21"/>
                      <a:pt x="42" y="14"/>
                      <a:pt x="33" y="14"/>
                    </a:cubicBezTo>
                    <a:cubicBezTo>
                      <a:pt x="29" y="14"/>
                      <a:pt x="29" y="14"/>
                      <a:pt x="29" y="14"/>
                    </a:cubicBezTo>
                    <a:cubicBezTo>
                      <a:pt x="21" y="14"/>
                      <a:pt x="14" y="21"/>
                      <a:pt x="14" y="29"/>
                    </a:cubicBezTo>
                    <a:cubicBezTo>
                      <a:pt x="14" y="134"/>
                      <a:pt x="14" y="134"/>
                      <a:pt x="14" y="134"/>
                    </a:cubicBezTo>
                    <a:cubicBezTo>
                      <a:pt x="14" y="149"/>
                      <a:pt x="27" y="162"/>
                      <a:pt x="42" y="162"/>
                    </a:cubicBezTo>
                    <a:cubicBezTo>
                      <a:pt x="45" y="162"/>
                      <a:pt x="45" y="162"/>
                      <a:pt x="45" y="162"/>
                    </a:cubicBezTo>
                    <a:cubicBezTo>
                      <a:pt x="60" y="162"/>
                      <a:pt x="73" y="149"/>
                      <a:pt x="73" y="134"/>
                    </a:cubicBezTo>
                    <a:cubicBezTo>
                      <a:pt x="73" y="59"/>
                      <a:pt x="73" y="59"/>
                      <a:pt x="73" y="59"/>
                    </a:cubicBezTo>
                    <a:cubicBezTo>
                      <a:pt x="73" y="56"/>
                      <a:pt x="76" y="52"/>
                      <a:pt x="80" y="52"/>
                    </a:cubicBezTo>
                    <a:cubicBezTo>
                      <a:pt x="84" y="52"/>
                      <a:pt x="87" y="56"/>
                      <a:pt x="87" y="59"/>
                    </a:cubicBezTo>
                    <a:cubicBezTo>
                      <a:pt x="87" y="134"/>
                      <a:pt x="87" y="134"/>
                      <a:pt x="87" y="134"/>
                    </a:cubicBezTo>
                    <a:cubicBezTo>
                      <a:pt x="87" y="157"/>
                      <a:pt x="68" y="176"/>
                      <a:pt x="45" y="17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11"/>
              <p:cNvSpPr>
                <a:spLocks/>
              </p:cNvSpPr>
              <p:nvPr/>
            </p:nvSpPr>
            <p:spPr bwMode="auto">
              <a:xfrm>
                <a:off x="2308106" y="4956174"/>
                <a:ext cx="1554163" cy="468312"/>
              </a:xfrm>
              <a:custGeom>
                <a:avLst/>
                <a:gdLst>
                  <a:gd name="T0" fmla="*/ 348 w 979"/>
                  <a:gd name="T1" fmla="*/ 0 h 295"/>
                  <a:gd name="T2" fmla="*/ 0 w 979"/>
                  <a:gd name="T3" fmla="*/ 295 h 295"/>
                  <a:gd name="T4" fmla="*/ 979 w 979"/>
                  <a:gd name="T5" fmla="*/ 295 h 295"/>
                  <a:gd name="T6" fmla="*/ 628 w 979"/>
                  <a:gd name="T7" fmla="*/ 0 h 295"/>
                  <a:gd name="T8" fmla="*/ 348 w 979"/>
                  <a:gd name="T9" fmla="*/ 0 h 295"/>
                  <a:gd name="T10" fmla="*/ 348 w 979"/>
                  <a:gd name="T11" fmla="*/ 0 h 295"/>
                </a:gdLst>
                <a:ahLst/>
                <a:cxnLst>
                  <a:cxn ang="0">
                    <a:pos x="T0" y="T1"/>
                  </a:cxn>
                  <a:cxn ang="0">
                    <a:pos x="T2" y="T3"/>
                  </a:cxn>
                  <a:cxn ang="0">
                    <a:pos x="T4" y="T5"/>
                  </a:cxn>
                  <a:cxn ang="0">
                    <a:pos x="T6" y="T7"/>
                  </a:cxn>
                  <a:cxn ang="0">
                    <a:pos x="T8" y="T9"/>
                  </a:cxn>
                  <a:cxn ang="0">
                    <a:pos x="T10" y="T11"/>
                  </a:cxn>
                </a:cxnLst>
                <a:rect l="0" t="0" r="r" b="b"/>
                <a:pathLst>
                  <a:path w="979" h="295">
                    <a:moveTo>
                      <a:pt x="348" y="0"/>
                    </a:moveTo>
                    <a:lnTo>
                      <a:pt x="0" y="295"/>
                    </a:lnTo>
                    <a:lnTo>
                      <a:pt x="979" y="295"/>
                    </a:lnTo>
                    <a:lnTo>
                      <a:pt x="628" y="0"/>
                    </a:lnTo>
                    <a:lnTo>
                      <a:pt x="348" y="0"/>
                    </a:lnTo>
                    <a:lnTo>
                      <a:pt x="348"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24" name="Freeform 5"/>
            <p:cNvSpPr>
              <a:spLocks/>
            </p:cNvSpPr>
            <p:nvPr/>
          </p:nvSpPr>
          <p:spPr bwMode="auto">
            <a:xfrm rot="19935550">
              <a:off x="1906930" y="3687385"/>
              <a:ext cx="371138" cy="738774"/>
            </a:xfrm>
            <a:custGeom>
              <a:avLst/>
              <a:gdLst>
                <a:gd name="T0" fmla="*/ 45 w 87"/>
                <a:gd name="T1" fmla="*/ 176 h 176"/>
                <a:gd name="T2" fmla="*/ 42 w 87"/>
                <a:gd name="T3" fmla="*/ 176 h 176"/>
                <a:gd name="T4" fmla="*/ 0 w 87"/>
                <a:gd name="T5" fmla="*/ 134 h 176"/>
                <a:gd name="T6" fmla="*/ 0 w 87"/>
                <a:gd name="T7" fmla="*/ 29 h 176"/>
                <a:gd name="T8" fmla="*/ 29 w 87"/>
                <a:gd name="T9" fmla="*/ 0 h 176"/>
                <a:gd name="T10" fmla="*/ 33 w 87"/>
                <a:gd name="T11" fmla="*/ 0 h 176"/>
                <a:gd name="T12" fmla="*/ 62 w 87"/>
                <a:gd name="T13" fmla="*/ 29 h 176"/>
                <a:gd name="T14" fmla="*/ 62 w 87"/>
                <a:gd name="T15" fmla="*/ 127 h 176"/>
                <a:gd name="T16" fmla="*/ 44 w 87"/>
                <a:gd name="T17" fmla="*/ 146 h 176"/>
                <a:gd name="T18" fmla="*/ 43 w 87"/>
                <a:gd name="T19" fmla="*/ 146 h 176"/>
                <a:gd name="T20" fmla="*/ 24 w 87"/>
                <a:gd name="T21" fmla="*/ 127 h 176"/>
                <a:gd name="T22" fmla="*/ 24 w 87"/>
                <a:gd name="T23" fmla="*/ 59 h 176"/>
                <a:gd name="T24" fmla="*/ 31 w 87"/>
                <a:gd name="T25" fmla="*/ 52 h 176"/>
                <a:gd name="T26" fmla="*/ 38 w 87"/>
                <a:gd name="T27" fmla="*/ 59 h 176"/>
                <a:gd name="T28" fmla="*/ 38 w 87"/>
                <a:gd name="T29" fmla="*/ 127 h 176"/>
                <a:gd name="T30" fmla="*/ 43 w 87"/>
                <a:gd name="T31" fmla="*/ 132 h 176"/>
                <a:gd name="T32" fmla="*/ 44 w 87"/>
                <a:gd name="T33" fmla="*/ 132 h 176"/>
                <a:gd name="T34" fmla="*/ 48 w 87"/>
                <a:gd name="T35" fmla="*/ 127 h 176"/>
                <a:gd name="T36" fmla="*/ 48 w 87"/>
                <a:gd name="T37" fmla="*/ 29 h 176"/>
                <a:gd name="T38" fmla="*/ 33 w 87"/>
                <a:gd name="T39" fmla="*/ 14 h 176"/>
                <a:gd name="T40" fmla="*/ 29 w 87"/>
                <a:gd name="T41" fmla="*/ 14 h 176"/>
                <a:gd name="T42" fmla="*/ 14 w 87"/>
                <a:gd name="T43" fmla="*/ 29 h 176"/>
                <a:gd name="T44" fmla="*/ 14 w 87"/>
                <a:gd name="T45" fmla="*/ 134 h 176"/>
                <a:gd name="T46" fmla="*/ 42 w 87"/>
                <a:gd name="T47" fmla="*/ 162 h 176"/>
                <a:gd name="T48" fmla="*/ 45 w 87"/>
                <a:gd name="T49" fmla="*/ 162 h 176"/>
                <a:gd name="T50" fmla="*/ 73 w 87"/>
                <a:gd name="T51" fmla="*/ 134 h 176"/>
                <a:gd name="T52" fmla="*/ 73 w 87"/>
                <a:gd name="T53" fmla="*/ 59 h 176"/>
                <a:gd name="T54" fmla="*/ 80 w 87"/>
                <a:gd name="T55" fmla="*/ 52 h 176"/>
                <a:gd name="T56" fmla="*/ 87 w 87"/>
                <a:gd name="T57" fmla="*/ 59 h 176"/>
                <a:gd name="T58" fmla="*/ 87 w 87"/>
                <a:gd name="T59" fmla="*/ 134 h 176"/>
                <a:gd name="T60" fmla="*/ 45 w 87"/>
                <a:gd name="T6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176">
                  <a:moveTo>
                    <a:pt x="45" y="176"/>
                  </a:moveTo>
                  <a:cubicBezTo>
                    <a:pt x="42" y="176"/>
                    <a:pt x="42" y="176"/>
                    <a:pt x="42" y="176"/>
                  </a:cubicBezTo>
                  <a:cubicBezTo>
                    <a:pt x="19" y="176"/>
                    <a:pt x="0" y="157"/>
                    <a:pt x="0" y="134"/>
                  </a:cubicBezTo>
                  <a:cubicBezTo>
                    <a:pt x="0" y="29"/>
                    <a:pt x="0" y="29"/>
                    <a:pt x="0" y="29"/>
                  </a:cubicBezTo>
                  <a:cubicBezTo>
                    <a:pt x="0" y="13"/>
                    <a:pt x="13" y="0"/>
                    <a:pt x="29" y="0"/>
                  </a:cubicBezTo>
                  <a:cubicBezTo>
                    <a:pt x="33" y="0"/>
                    <a:pt x="33" y="0"/>
                    <a:pt x="33" y="0"/>
                  </a:cubicBezTo>
                  <a:cubicBezTo>
                    <a:pt x="49" y="0"/>
                    <a:pt x="62" y="13"/>
                    <a:pt x="62" y="29"/>
                  </a:cubicBezTo>
                  <a:cubicBezTo>
                    <a:pt x="62" y="127"/>
                    <a:pt x="62" y="127"/>
                    <a:pt x="62" y="127"/>
                  </a:cubicBezTo>
                  <a:cubicBezTo>
                    <a:pt x="62" y="138"/>
                    <a:pt x="54" y="146"/>
                    <a:pt x="44" y="146"/>
                  </a:cubicBezTo>
                  <a:cubicBezTo>
                    <a:pt x="43" y="146"/>
                    <a:pt x="43" y="146"/>
                    <a:pt x="43" y="146"/>
                  </a:cubicBezTo>
                  <a:cubicBezTo>
                    <a:pt x="33" y="146"/>
                    <a:pt x="24" y="138"/>
                    <a:pt x="24" y="127"/>
                  </a:cubicBezTo>
                  <a:cubicBezTo>
                    <a:pt x="24" y="59"/>
                    <a:pt x="24" y="59"/>
                    <a:pt x="24" y="59"/>
                  </a:cubicBezTo>
                  <a:cubicBezTo>
                    <a:pt x="24" y="55"/>
                    <a:pt x="28" y="52"/>
                    <a:pt x="31" y="52"/>
                  </a:cubicBezTo>
                  <a:cubicBezTo>
                    <a:pt x="35" y="52"/>
                    <a:pt x="38" y="55"/>
                    <a:pt x="38" y="59"/>
                  </a:cubicBezTo>
                  <a:cubicBezTo>
                    <a:pt x="38" y="127"/>
                    <a:pt x="38" y="127"/>
                    <a:pt x="38" y="127"/>
                  </a:cubicBezTo>
                  <a:cubicBezTo>
                    <a:pt x="38" y="130"/>
                    <a:pt x="40" y="132"/>
                    <a:pt x="43" y="132"/>
                  </a:cubicBezTo>
                  <a:cubicBezTo>
                    <a:pt x="44" y="132"/>
                    <a:pt x="44" y="132"/>
                    <a:pt x="44" y="132"/>
                  </a:cubicBezTo>
                  <a:cubicBezTo>
                    <a:pt x="46" y="132"/>
                    <a:pt x="48" y="130"/>
                    <a:pt x="48" y="127"/>
                  </a:cubicBezTo>
                  <a:cubicBezTo>
                    <a:pt x="48" y="29"/>
                    <a:pt x="48" y="29"/>
                    <a:pt x="48" y="29"/>
                  </a:cubicBezTo>
                  <a:cubicBezTo>
                    <a:pt x="48" y="21"/>
                    <a:pt x="42" y="14"/>
                    <a:pt x="33" y="14"/>
                  </a:cubicBezTo>
                  <a:cubicBezTo>
                    <a:pt x="29" y="14"/>
                    <a:pt x="29" y="14"/>
                    <a:pt x="29" y="14"/>
                  </a:cubicBezTo>
                  <a:cubicBezTo>
                    <a:pt x="21" y="14"/>
                    <a:pt x="14" y="21"/>
                    <a:pt x="14" y="29"/>
                  </a:cubicBezTo>
                  <a:cubicBezTo>
                    <a:pt x="14" y="134"/>
                    <a:pt x="14" y="134"/>
                    <a:pt x="14" y="134"/>
                  </a:cubicBezTo>
                  <a:cubicBezTo>
                    <a:pt x="14" y="149"/>
                    <a:pt x="27" y="162"/>
                    <a:pt x="42" y="162"/>
                  </a:cubicBezTo>
                  <a:cubicBezTo>
                    <a:pt x="45" y="162"/>
                    <a:pt x="45" y="162"/>
                    <a:pt x="45" y="162"/>
                  </a:cubicBezTo>
                  <a:cubicBezTo>
                    <a:pt x="60" y="162"/>
                    <a:pt x="73" y="149"/>
                    <a:pt x="73" y="134"/>
                  </a:cubicBezTo>
                  <a:cubicBezTo>
                    <a:pt x="73" y="59"/>
                    <a:pt x="73" y="59"/>
                    <a:pt x="73" y="59"/>
                  </a:cubicBezTo>
                  <a:cubicBezTo>
                    <a:pt x="73" y="56"/>
                    <a:pt x="76" y="52"/>
                    <a:pt x="80" y="52"/>
                  </a:cubicBezTo>
                  <a:cubicBezTo>
                    <a:pt x="84" y="52"/>
                    <a:pt x="87" y="56"/>
                    <a:pt x="87" y="59"/>
                  </a:cubicBezTo>
                  <a:cubicBezTo>
                    <a:pt x="87" y="134"/>
                    <a:pt x="87" y="134"/>
                    <a:pt x="87" y="134"/>
                  </a:cubicBezTo>
                  <a:cubicBezTo>
                    <a:pt x="87" y="157"/>
                    <a:pt x="68" y="176"/>
                    <a:pt x="45" y="176"/>
                  </a:cubicBezTo>
                  <a:close/>
                </a:path>
              </a:pathLst>
            </a:custGeom>
            <a:solidFill>
              <a:srgbClr val="00205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5"/>
            <p:cNvSpPr>
              <a:spLocks/>
            </p:cNvSpPr>
            <p:nvPr/>
          </p:nvSpPr>
          <p:spPr bwMode="auto">
            <a:xfrm rot="2452081">
              <a:off x="2767217" y="3438390"/>
              <a:ext cx="299762" cy="596696"/>
            </a:xfrm>
            <a:custGeom>
              <a:avLst/>
              <a:gdLst>
                <a:gd name="T0" fmla="*/ 45 w 87"/>
                <a:gd name="T1" fmla="*/ 176 h 176"/>
                <a:gd name="T2" fmla="*/ 42 w 87"/>
                <a:gd name="T3" fmla="*/ 176 h 176"/>
                <a:gd name="T4" fmla="*/ 0 w 87"/>
                <a:gd name="T5" fmla="*/ 134 h 176"/>
                <a:gd name="T6" fmla="*/ 0 w 87"/>
                <a:gd name="T7" fmla="*/ 29 h 176"/>
                <a:gd name="T8" fmla="*/ 29 w 87"/>
                <a:gd name="T9" fmla="*/ 0 h 176"/>
                <a:gd name="T10" fmla="*/ 33 w 87"/>
                <a:gd name="T11" fmla="*/ 0 h 176"/>
                <a:gd name="T12" fmla="*/ 62 w 87"/>
                <a:gd name="T13" fmla="*/ 29 h 176"/>
                <a:gd name="T14" fmla="*/ 62 w 87"/>
                <a:gd name="T15" fmla="*/ 127 h 176"/>
                <a:gd name="T16" fmla="*/ 44 w 87"/>
                <a:gd name="T17" fmla="*/ 146 h 176"/>
                <a:gd name="T18" fmla="*/ 43 w 87"/>
                <a:gd name="T19" fmla="*/ 146 h 176"/>
                <a:gd name="T20" fmla="*/ 24 w 87"/>
                <a:gd name="T21" fmla="*/ 127 h 176"/>
                <a:gd name="T22" fmla="*/ 24 w 87"/>
                <a:gd name="T23" fmla="*/ 59 h 176"/>
                <a:gd name="T24" fmla="*/ 31 w 87"/>
                <a:gd name="T25" fmla="*/ 52 h 176"/>
                <a:gd name="T26" fmla="*/ 38 w 87"/>
                <a:gd name="T27" fmla="*/ 59 h 176"/>
                <a:gd name="T28" fmla="*/ 38 w 87"/>
                <a:gd name="T29" fmla="*/ 127 h 176"/>
                <a:gd name="T30" fmla="*/ 43 w 87"/>
                <a:gd name="T31" fmla="*/ 132 h 176"/>
                <a:gd name="T32" fmla="*/ 44 w 87"/>
                <a:gd name="T33" fmla="*/ 132 h 176"/>
                <a:gd name="T34" fmla="*/ 48 w 87"/>
                <a:gd name="T35" fmla="*/ 127 h 176"/>
                <a:gd name="T36" fmla="*/ 48 w 87"/>
                <a:gd name="T37" fmla="*/ 29 h 176"/>
                <a:gd name="T38" fmla="*/ 33 w 87"/>
                <a:gd name="T39" fmla="*/ 14 h 176"/>
                <a:gd name="T40" fmla="*/ 29 w 87"/>
                <a:gd name="T41" fmla="*/ 14 h 176"/>
                <a:gd name="T42" fmla="*/ 14 w 87"/>
                <a:gd name="T43" fmla="*/ 29 h 176"/>
                <a:gd name="T44" fmla="*/ 14 w 87"/>
                <a:gd name="T45" fmla="*/ 134 h 176"/>
                <a:gd name="T46" fmla="*/ 42 w 87"/>
                <a:gd name="T47" fmla="*/ 162 h 176"/>
                <a:gd name="T48" fmla="*/ 45 w 87"/>
                <a:gd name="T49" fmla="*/ 162 h 176"/>
                <a:gd name="T50" fmla="*/ 73 w 87"/>
                <a:gd name="T51" fmla="*/ 134 h 176"/>
                <a:gd name="T52" fmla="*/ 73 w 87"/>
                <a:gd name="T53" fmla="*/ 59 h 176"/>
                <a:gd name="T54" fmla="*/ 80 w 87"/>
                <a:gd name="T55" fmla="*/ 52 h 176"/>
                <a:gd name="T56" fmla="*/ 87 w 87"/>
                <a:gd name="T57" fmla="*/ 59 h 176"/>
                <a:gd name="T58" fmla="*/ 87 w 87"/>
                <a:gd name="T59" fmla="*/ 134 h 176"/>
                <a:gd name="T60" fmla="*/ 45 w 87"/>
                <a:gd name="T6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176">
                  <a:moveTo>
                    <a:pt x="45" y="176"/>
                  </a:moveTo>
                  <a:cubicBezTo>
                    <a:pt x="42" y="176"/>
                    <a:pt x="42" y="176"/>
                    <a:pt x="42" y="176"/>
                  </a:cubicBezTo>
                  <a:cubicBezTo>
                    <a:pt x="19" y="176"/>
                    <a:pt x="0" y="157"/>
                    <a:pt x="0" y="134"/>
                  </a:cubicBezTo>
                  <a:cubicBezTo>
                    <a:pt x="0" y="29"/>
                    <a:pt x="0" y="29"/>
                    <a:pt x="0" y="29"/>
                  </a:cubicBezTo>
                  <a:cubicBezTo>
                    <a:pt x="0" y="13"/>
                    <a:pt x="13" y="0"/>
                    <a:pt x="29" y="0"/>
                  </a:cubicBezTo>
                  <a:cubicBezTo>
                    <a:pt x="33" y="0"/>
                    <a:pt x="33" y="0"/>
                    <a:pt x="33" y="0"/>
                  </a:cubicBezTo>
                  <a:cubicBezTo>
                    <a:pt x="49" y="0"/>
                    <a:pt x="62" y="13"/>
                    <a:pt x="62" y="29"/>
                  </a:cubicBezTo>
                  <a:cubicBezTo>
                    <a:pt x="62" y="127"/>
                    <a:pt x="62" y="127"/>
                    <a:pt x="62" y="127"/>
                  </a:cubicBezTo>
                  <a:cubicBezTo>
                    <a:pt x="62" y="138"/>
                    <a:pt x="54" y="146"/>
                    <a:pt x="44" y="146"/>
                  </a:cubicBezTo>
                  <a:cubicBezTo>
                    <a:pt x="43" y="146"/>
                    <a:pt x="43" y="146"/>
                    <a:pt x="43" y="146"/>
                  </a:cubicBezTo>
                  <a:cubicBezTo>
                    <a:pt x="33" y="146"/>
                    <a:pt x="24" y="138"/>
                    <a:pt x="24" y="127"/>
                  </a:cubicBezTo>
                  <a:cubicBezTo>
                    <a:pt x="24" y="59"/>
                    <a:pt x="24" y="59"/>
                    <a:pt x="24" y="59"/>
                  </a:cubicBezTo>
                  <a:cubicBezTo>
                    <a:pt x="24" y="55"/>
                    <a:pt x="28" y="52"/>
                    <a:pt x="31" y="52"/>
                  </a:cubicBezTo>
                  <a:cubicBezTo>
                    <a:pt x="35" y="52"/>
                    <a:pt x="38" y="55"/>
                    <a:pt x="38" y="59"/>
                  </a:cubicBezTo>
                  <a:cubicBezTo>
                    <a:pt x="38" y="127"/>
                    <a:pt x="38" y="127"/>
                    <a:pt x="38" y="127"/>
                  </a:cubicBezTo>
                  <a:cubicBezTo>
                    <a:pt x="38" y="130"/>
                    <a:pt x="40" y="132"/>
                    <a:pt x="43" y="132"/>
                  </a:cubicBezTo>
                  <a:cubicBezTo>
                    <a:pt x="44" y="132"/>
                    <a:pt x="44" y="132"/>
                    <a:pt x="44" y="132"/>
                  </a:cubicBezTo>
                  <a:cubicBezTo>
                    <a:pt x="46" y="132"/>
                    <a:pt x="48" y="130"/>
                    <a:pt x="48" y="127"/>
                  </a:cubicBezTo>
                  <a:cubicBezTo>
                    <a:pt x="48" y="29"/>
                    <a:pt x="48" y="29"/>
                    <a:pt x="48" y="29"/>
                  </a:cubicBezTo>
                  <a:cubicBezTo>
                    <a:pt x="48" y="21"/>
                    <a:pt x="42" y="14"/>
                    <a:pt x="33" y="14"/>
                  </a:cubicBezTo>
                  <a:cubicBezTo>
                    <a:pt x="29" y="14"/>
                    <a:pt x="29" y="14"/>
                    <a:pt x="29" y="14"/>
                  </a:cubicBezTo>
                  <a:cubicBezTo>
                    <a:pt x="21" y="14"/>
                    <a:pt x="14" y="21"/>
                    <a:pt x="14" y="29"/>
                  </a:cubicBezTo>
                  <a:cubicBezTo>
                    <a:pt x="14" y="134"/>
                    <a:pt x="14" y="134"/>
                    <a:pt x="14" y="134"/>
                  </a:cubicBezTo>
                  <a:cubicBezTo>
                    <a:pt x="14" y="149"/>
                    <a:pt x="27" y="162"/>
                    <a:pt x="42" y="162"/>
                  </a:cubicBezTo>
                  <a:cubicBezTo>
                    <a:pt x="45" y="162"/>
                    <a:pt x="45" y="162"/>
                    <a:pt x="45" y="162"/>
                  </a:cubicBezTo>
                  <a:cubicBezTo>
                    <a:pt x="60" y="162"/>
                    <a:pt x="73" y="149"/>
                    <a:pt x="73" y="134"/>
                  </a:cubicBezTo>
                  <a:cubicBezTo>
                    <a:pt x="73" y="59"/>
                    <a:pt x="73" y="59"/>
                    <a:pt x="73" y="59"/>
                  </a:cubicBezTo>
                  <a:cubicBezTo>
                    <a:pt x="73" y="56"/>
                    <a:pt x="76" y="52"/>
                    <a:pt x="80" y="52"/>
                  </a:cubicBezTo>
                  <a:cubicBezTo>
                    <a:pt x="84" y="52"/>
                    <a:pt x="87" y="56"/>
                    <a:pt x="87" y="59"/>
                  </a:cubicBezTo>
                  <a:cubicBezTo>
                    <a:pt x="87" y="134"/>
                    <a:pt x="87" y="134"/>
                    <a:pt x="87" y="134"/>
                  </a:cubicBezTo>
                  <a:cubicBezTo>
                    <a:pt x="87" y="157"/>
                    <a:pt x="68" y="176"/>
                    <a:pt x="45" y="176"/>
                  </a:cubicBezTo>
                  <a:close/>
                </a:path>
              </a:pathLst>
            </a:custGeom>
            <a:solidFill>
              <a:srgbClr val="00205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5"/>
            <p:cNvSpPr>
              <a:spLocks/>
            </p:cNvSpPr>
            <p:nvPr/>
          </p:nvSpPr>
          <p:spPr bwMode="auto">
            <a:xfrm rot="20768991">
              <a:off x="2172233" y="3111563"/>
              <a:ext cx="299762" cy="596696"/>
            </a:xfrm>
            <a:custGeom>
              <a:avLst/>
              <a:gdLst>
                <a:gd name="T0" fmla="*/ 45 w 87"/>
                <a:gd name="T1" fmla="*/ 176 h 176"/>
                <a:gd name="T2" fmla="*/ 42 w 87"/>
                <a:gd name="T3" fmla="*/ 176 h 176"/>
                <a:gd name="T4" fmla="*/ 0 w 87"/>
                <a:gd name="T5" fmla="*/ 134 h 176"/>
                <a:gd name="T6" fmla="*/ 0 w 87"/>
                <a:gd name="T7" fmla="*/ 29 h 176"/>
                <a:gd name="T8" fmla="*/ 29 w 87"/>
                <a:gd name="T9" fmla="*/ 0 h 176"/>
                <a:gd name="T10" fmla="*/ 33 w 87"/>
                <a:gd name="T11" fmla="*/ 0 h 176"/>
                <a:gd name="T12" fmla="*/ 62 w 87"/>
                <a:gd name="T13" fmla="*/ 29 h 176"/>
                <a:gd name="T14" fmla="*/ 62 w 87"/>
                <a:gd name="T15" fmla="*/ 127 h 176"/>
                <a:gd name="T16" fmla="*/ 44 w 87"/>
                <a:gd name="T17" fmla="*/ 146 h 176"/>
                <a:gd name="T18" fmla="*/ 43 w 87"/>
                <a:gd name="T19" fmla="*/ 146 h 176"/>
                <a:gd name="T20" fmla="*/ 24 w 87"/>
                <a:gd name="T21" fmla="*/ 127 h 176"/>
                <a:gd name="T22" fmla="*/ 24 w 87"/>
                <a:gd name="T23" fmla="*/ 59 h 176"/>
                <a:gd name="T24" fmla="*/ 31 w 87"/>
                <a:gd name="T25" fmla="*/ 52 h 176"/>
                <a:gd name="T26" fmla="*/ 38 w 87"/>
                <a:gd name="T27" fmla="*/ 59 h 176"/>
                <a:gd name="T28" fmla="*/ 38 w 87"/>
                <a:gd name="T29" fmla="*/ 127 h 176"/>
                <a:gd name="T30" fmla="*/ 43 w 87"/>
                <a:gd name="T31" fmla="*/ 132 h 176"/>
                <a:gd name="T32" fmla="*/ 44 w 87"/>
                <a:gd name="T33" fmla="*/ 132 h 176"/>
                <a:gd name="T34" fmla="*/ 48 w 87"/>
                <a:gd name="T35" fmla="*/ 127 h 176"/>
                <a:gd name="T36" fmla="*/ 48 w 87"/>
                <a:gd name="T37" fmla="*/ 29 h 176"/>
                <a:gd name="T38" fmla="*/ 33 w 87"/>
                <a:gd name="T39" fmla="*/ 14 h 176"/>
                <a:gd name="T40" fmla="*/ 29 w 87"/>
                <a:gd name="T41" fmla="*/ 14 h 176"/>
                <a:gd name="T42" fmla="*/ 14 w 87"/>
                <a:gd name="T43" fmla="*/ 29 h 176"/>
                <a:gd name="T44" fmla="*/ 14 w 87"/>
                <a:gd name="T45" fmla="*/ 134 h 176"/>
                <a:gd name="T46" fmla="*/ 42 w 87"/>
                <a:gd name="T47" fmla="*/ 162 h 176"/>
                <a:gd name="T48" fmla="*/ 45 w 87"/>
                <a:gd name="T49" fmla="*/ 162 h 176"/>
                <a:gd name="T50" fmla="*/ 73 w 87"/>
                <a:gd name="T51" fmla="*/ 134 h 176"/>
                <a:gd name="T52" fmla="*/ 73 w 87"/>
                <a:gd name="T53" fmla="*/ 59 h 176"/>
                <a:gd name="T54" fmla="*/ 80 w 87"/>
                <a:gd name="T55" fmla="*/ 52 h 176"/>
                <a:gd name="T56" fmla="*/ 87 w 87"/>
                <a:gd name="T57" fmla="*/ 59 h 176"/>
                <a:gd name="T58" fmla="*/ 87 w 87"/>
                <a:gd name="T59" fmla="*/ 134 h 176"/>
                <a:gd name="T60" fmla="*/ 45 w 87"/>
                <a:gd name="T6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176">
                  <a:moveTo>
                    <a:pt x="45" y="176"/>
                  </a:moveTo>
                  <a:cubicBezTo>
                    <a:pt x="42" y="176"/>
                    <a:pt x="42" y="176"/>
                    <a:pt x="42" y="176"/>
                  </a:cubicBezTo>
                  <a:cubicBezTo>
                    <a:pt x="19" y="176"/>
                    <a:pt x="0" y="157"/>
                    <a:pt x="0" y="134"/>
                  </a:cubicBezTo>
                  <a:cubicBezTo>
                    <a:pt x="0" y="29"/>
                    <a:pt x="0" y="29"/>
                    <a:pt x="0" y="29"/>
                  </a:cubicBezTo>
                  <a:cubicBezTo>
                    <a:pt x="0" y="13"/>
                    <a:pt x="13" y="0"/>
                    <a:pt x="29" y="0"/>
                  </a:cubicBezTo>
                  <a:cubicBezTo>
                    <a:pt x="33" y="0"/>
                    <a:pt x="33" y="0"/>
                    <a:pt x="33" y="0"/>
                  </a:cubicBezTo>
                  <a:cubicBezTo>
                    <a:pt x="49" y="0"/>
                    <a:pt x="62" y="13"/>
                    <a:pt x="62" y="29"/>
                  </a:cubicBezTo>
                  <a:cubicBezTo>
                    <a:pt x="62" y="127"/>
                    <a:pt x="62" y="127"/>
                    <a:pt x="62" y="127"/>
                  </a:cubicBezTo>
                  <a:cubicBezTo>
                    <a:pt x="62" y="138"/>
                    <a:pt x="54" y="146"/>
                    <a:pt x="44" y="146"/>
                  </a:cubicBezTo>
                  <a:cubicBezTo>
                    <a:pt x="43" y="146"/>
                    <a:pt x="43" y="146"/>
                    <a:pt x="43" y="146"/>
                  </a:cubicBezTo>
                  <a:cubicBezTo>
                    <a:pt x="33" y="146"/>
                    <a:pt x="24" y="138"/>
                    <a:pt x="24" y="127"/>
                  </a:cubicBezTo>
                  <a:cubicBezTo>
                    <a:pt x="24" y="59"/>
                    <a:pt x="24" y="59"/>
                    <a:pt x="24" y="59"/>
                  </a:cubicBezTo>
                  <a:cubicBezTo>
                    <a:pt x="24" y="55"/>
                    <a:pt x="28" y="52"/>
                    <a:pt x="31" y="52"/>
                  </a:cubicBezTo>
                  <a:cubicBezTo>
                    <a:pt x="35" y="52"/>
                    <a:pt x="38" y="55"/>
                    <a:pt x="38" y="59"/>
                  </a:cubicBezTo>
                  <a:cubicBezTo>
                    <a:pt x="38" y="127"/>
                    <a:pt x="38" y="127"/>
                    <a:pt x="38" y="127"/>
                  </a:cubicBezTo>
                  <a:cubicBezTo>
                    <a:pt x="38" y="130"/>
                    <a:pt x="40" y="132"/>
                    <a:pt x="43" y="132"/>
                  </a:cubicBezTo>
                  <a:cubicBezTo>
                    <a:pt x="44" y="132"/>
                    <a:pt x="44" y="132"/>
                    <a:pt x="44" y="132"/>
                  </a:cubicBezTo>
                  <a:cubicBezTo>
                    <a:pt x="46" y="132"/>
                    <a:pt x="48" y="130"/>
                    <a:pt x="48" y="127"/>
                  </a:cubicBezTo>
                  <a:cubicBezTo>
                    <a:pt x="48" y="29"/>
                    <a:pt x="48" y="29"/>
                    <a:pt x="48" y="29"/>
                  </a:cubicBezTo>
                  <a:cubicBezTo>
                    <a:pt x="48" y="21"/>
                    <a:pt x="42" y="14"/>
                    <a:pt x="33" y="14"/>
                  </a:cubicBezTo>
                  <a:cubicBezTo>
                    <a:pt x="29" y="14"/>
                    <a:pt x="29" y="14"/>
                    <a:pt x="29" y="14"/>
                  </a:cubicBezTo>
                  <a:cubicBezTo>
                    <a:pt x="21" y="14"/>
                    <a:pt x="14" y="21"/>
                    <a:pt x="14" y="29"/>
                  </a:cubicBezTo>
                  <a:cubicBezTo>
                    <a:pt x="14" y="134"/>
                    <a:pt x="14" y="134"/>
                    <a:pt x="14" y="134"/>
                  </a:cubicBezTo>
                  <a:cubicBezTo>
                    <a:pt x="14" y="149"/>
                    <a:pt x="27" y="162"/>
                    <a:pt x="42" y="162"/>
                  </a:cubicBezTo>
                  <a:cubicBezTo>
                    <a:pt x="45" y="162"/>
                    <a:pt x="45" y="162"/>
                    <a:pt x="45" y="162"/>
                  </a:cubicBezTo>
                  <a:cubicBezTo>
                    <a:pt x="60" y="162"/>
                    <a:pt x="73" y="149"/>
                    <a:pt x="73" y="134"/>
                  </a:cubicBezTo>
                  <a:cubicBezTo>
                    <a:pt x="73" y="59"/>
                    <a:pt x="73" y="59"/>
                    <a:pt x="73" y="59"/>
                  </a:cubicBezTo>
                  <a:cubicBezTo>
                    <a:pt x="73" y="56"/>
                    <a:pt x="76" y="52"/>
                    <a:pt x="80" y="52"/>
                  </a:cubicBezTo>
                  <a:cubicBezTo>
                    <a:pt x="84" y="52"/>
                    <a:pt x="87" y="56"/>
                    <a:pt x="87" y="59"/>
                  </a:cubicBezTo>
                  <a:cubicBezTo>
                    <a:pt x="87" y="134"/>
                    <a:pt x="87" y="134"/>
                    <a:pt x="87" y="134"/>
                  </a:cubicBezTo>
                  <a:cubicBezTo>
                    <a:pt x="87" y="157"/>
                    <a:pt x="68" y="176"/>
                    <a:pt x="45" y="176"/>
                  </a:cubicBezTo>
                  <a:close/>
                </a:path>
              </a:pathLst>
            </a:custGeom>
            <a:solidFill>
              <a:srgbClr val="00205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4" name="Freeform 5"/>
            <p:cNvSpPr>
              <a:spLocks/>
            </p:cNvSpPr>
            <p:nvPr/>
          </p:nvSpPr>
          <p:spPr bwMode="auto">
            <a:xfrm rot="1699969" flipH="1">
              <a:off x="2692477" y="2862653"/>
              <a:ext cx="196416" cy="390980"/>
            </a:xfrm>
            <a:custGeom>
              <a:avLst/>
              <a:gdLst>
                <a:gd name="T0" fmla="*/ 45 w 87"/>
                <a:gd name="T1" fmla="*/ 176 h 176"/>
                <a:gd name="T2" fmla="*/ 42 w 87"/>
                <a:gd name="T3" fmla="*/ 176 h 176"/>
                <a:gd name="T4" fmla="*/ 0 w 87"/>
                <a:gd name="T5" fmla="*/ 134 h 176"/>
                <a:gd name="T6" fmla="*/ 0 w 87"/>
                <a:gd name="T7" fmla="*/ 29 h 176"/>
                <a:gd name="T8" fmla="*/ 29 w 87"/>
                <a:gd name="T9" fmla="*/ 0 h 176"/>
                <a:gd name="T10" fmla="*/ 33 w 87"/>
                <a:gd name="T11" fmla="*/ 0 h 176"/>
                <a:gd name="T12" fmla="*/ 62 w 87"/>
                <a:gd name="T13" fmla="*/ 29 h 176"/>
                <a:gd name="T14" fmla="*/ 62 w 87"/>
                <a:gd name="T15" fmla="*/ 127 h 176"/>
                <a:gd name="T16" fmla="*/ 44 w 87"/>
                <a:gd name="T17" fmla="*/ 146 h 176"/>
                <a:gd name="T18" fmla="*/ 43 w 87"/>
                <a:gd name="T19" fmla="*/ 146 h 176"/>
                <a:gd name="T20" fmla="*/ 24 w 87"/>
                <a:gd name="T21" fmla="*/ 127 h 176"/>
                <a:gd name="T22" fmla="*/ 24 w 87"/>
                <a:gd name="T23" fmla="*/ 59 h 176"/>
                <a:gd name="T24" fmla="*/ 31 w 87"/>
                <a:gd name="T25" fmla="*/ 52 h 176"/>
                <a:gd name="T26" fmla="*/ 38 w 87"/>
                <a:gd name="T27" fmla="*/ 59 h 176"/>
                <a:gd name="T28" fmla="*/ 38 w 87"/>
                <a:gd name="T29" fmla="*/ 127 h 176"/>
                <a:gd name="T30" fmla="*/ 43 w 87"/>
                <a:gd name="T31" fmla="*/ 132 h 176"/>
                <a:gd name="T32" fmla="*/ 44 w 87"/>
                <a:gd name="T33" fmla="*/ 132 h 176"/>
                <a:gd name="T34" fmla="*/ 48 w 87"/>
                <a:gd name="T35" fmla="*/ 127 h 176"/>
                <a:gd name="T36" fmla="*/ 48 w 87"/>
                <a:gd name="T37" fmla="*/ 29 h 176"/>
                <a:gd name="T38" fmla="*/ 33 w 87"/>
                <a:gd name="T39" fmla="*/ 14 h 176"/>
                <a:gd name="T40" fmla="*/ 29 w 87"/>
                <a:gd name="T41" fmla="*/ 14 h 176"/>
                <a:gd name="T42" fmla="*/ 14 w 87"/>
                <a:gd name="T43" fmla="*/ 29 h 176"/>
                <a:gd name="T44" fmla="*/ 14 w 87"/>
                <a:gd name="T45" fmla="*/ 134 h 176"/>
                <a:gd name="T46" fmla="*/ 42 w 87"/>
                <a:gd name="T47" fmla="*/ 162 h 176"/>
                <a:gd name="T48" fmla="*/ 45 w 87"/>
                <a:gd name="T49" fmla="*/ 162 h 176"/>
                <a:gd name="T50" fmla="*/ 73 w 87"/>
                <a:gd name="T51" fmla="*/ 134 h 176"/>
                <a:gd name="T52" fmla="*/ 73 w 87"/>
                <a:gd name="T53" fmla="*/ 59 h 176"/>
                <a:gd name="T54" fmla="*/ 80 w 87"/>
                <a:gd name="T55" fmla="*/ 52 h 176"/>
                <a:gd name="T56" fmla="*/ 87 w 87"/>
                <a:gd name="T57" fmla="*/ 59 h 176"/>
                <a:gd name="T58" fmla="*/ 87 w 87"/>
                <a:gd name="T59" fmla="*/ 134 h 176"/>
                <a:gd name="T60" fmla="*/ 45 w 87"/>
                <a:gd name="T6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176">
                  <a:moveTo>
                    <a:pt x="45" y="176"/>
                  </a:moveTo>
                  <a:cubicBezTo>
                    <a:pt x="42" y="176"/>
                    <a:pt x="42" y="176"/>
                    <a:pt x="42" y="176"/>
                  </a:cubicBezTo>
                  <a:cubicBezTo>
                    <a:pt x="19" y="176"/>
                    <a:pt x="0" y="157"/>
                    <a:pt x="0" y="134"/>
                  </a:cubicBezTo>
                  <a:cubicBezTo>
                    <a:pt x="0" y="29"/>
                    <a:pt x="0" y="29"/>
                    <a:pt x="0" y="29"/>
                  </a:cubicBezTo>
                  <a:cubicBezTo>
                    <a:pt x="0" y="13"/>
                    <a:pt x="13" y="0"/>
                    <a:pt x="29" y="0"/>
                  </a:cubicBezTo>
                  <a:cubicBezTo>
                    <a:pt x="33" y="0"/>
                    <a:pt x="33" y="0"/>
                    <a:pt x="33" y="0"/>
                  </a:cubicBezTo>
                  <a:cubicBezTo>
                    <a:pt x="49" y="0"/>
                    <a:pt x="62" y="13"/>
                    <a:pt x="62" y="29"/>
                  </a:cubicBezTo>
                  <a:cubicBezTo>
                    <a:pt x="62" y="127"/>
                    <a:pt x="62" y="127"/>
                    <a:pt x="62" y="127"/>
                  </a:cubicBezTo>
                  <a:cubicBezTo>
                    <a:pt x="62" y="138"/>
                    <a:pt x="54" y="146"/>
                    <a:pt x="44" y="146"/>
                  </a:cubicBezTo>
                  <a:cubicBezTo>
                    <a:pt x="43" y="146"/>
                    <a:pt x="43" y="146"/>
                    <a:pt x="43" y="146"/>
                  </a:cubicBezTo>
                  <a:cubicBezTo>
                    <a:pt x="33" y="146"/>
                    <a:pt x="24" y="138"/>
                    <a:pt x="24" y="127"/>
                  </a:cubicBezTo>
                  <a:cubicBezTo>
                    <a:pt x="24" y="59"/>
                    <a:pt x="24" y="59"/>
                    <a:pt x="24" y="59"/>
                  </a:cubicBezTo>
                  <a:cubicBezTo>
                    <a:pt x="24" y="55"/>
                    <a:pt x="28" y="52"/>
                    <a:pt x="31" y="52"/>
                  </a:cubicBezTo>
                  <a:cubicBezTo>
                    <a:pt x="35" y="52"/>
                    <a:pt x="38" y="55"/>
                    <a:pt x="38" y="59"/>
                  </a:cubicBezTo>
                  <a:cubicBezTo>
                    <a:pt x="38" y="127"/>
                    <a:pt x="38" y="127"/>
                    <a:pt x="38" y="127"/>
                  </a:cubicBezTo>
                  <a:cubicBezTo>
                    <a:pt x="38" y="130"/>
                    <a:pt x="40" y="132"/>
                    <a:pt x="43" y="132"/>
                  </a:cubicBezTo>
                  <a:cubicBezTo>
                    <a:pt x="44" y="132"/>
                    <a:pt x="44" y="132"/>
                    <a:pt x="44" y="132"/>
                  </a:cubicBezTo>
                  <a:cubicBezTo>
                    <a:pt x="46" y="132"/>
                    <a:pt x="48" y="130"/>
                    <a:pt x="48" y="127"/>
                  </a:cubicBezTo>
                  <a:cubicBezTo>
                    <a:pt x="48" y="29"/>
                    <a:pt x="48" y="29"/>
                    <a:pt x="48" y="29"/>
                  </a:cubicBezTo>
                  <a:cubicBezTo>
                    <a:pt x="48" y="21"/>
                    <a:pt x="42" y="14"/>
                    <a:pt x="33" y="14"/>
                  </a:cubicBezTo>
                  <a:cubicBezTo>
                    <a:pt x="29" y="14"/>
                    <a:pt x="29" y="14"/>
                    <a:pt x="29" y="14"/>
                  </a:cubicBezTo>
                  <a:cubicBezTo>
                    <a:pt x="21" y="14"/>
                    <a:pt x="14" y="21"/>
                    <a:pt x="14" y="29"/>
                  </a:cubicBezTo>
                  <a:cubicBezTo>
                    <a:pt x="14" y="134"/>
                    <a:pt x="14" y="134"/>
                    <a:pt x="14" y="134"/>
                  </a:cubicBezTo>
                  <a:cubicBezTo>
                    <a:pt x="14" y="149"/>
                    <a:pt x="27" y="162"/>
                    <a:pt x="42" y="162"/>
                  </a:cubicBezTo>
                  <a:cubicBezTo>
                    <a:pt x="45" y="162"/>
                    <a:pt x="45" y="162"/>
                    <a:pt x="45" y="162"/>
                  </a:cubicBezTo>
                  <a:cubicBezTo>
                    <a:pt x="60" y="162"/>
                    <a:pt x="73" y="149"/>
                    <a:pt x="73" y="134"/>
                  </a:cubicBezTo>
                  <a:cubicBezTo>
                    <a:pt x="73" y="59"/>
                    <a:pt x="73" y="59"/>
                    <a:pt x="73" y="59"/>
                  </a:cubicBezTo>
                  <a:cubicBezTo>
                    <a:pt x="73" y="56"/>
                    <a:pt x="76" y="52"/>
                    <a:pt x="80" y="52"/>
                  </a:cubicBezTo>
                  <a:cubicBezTo>
                    <a:pt x="84" y="52"/>
                    <a:pt x="87" y="56"/>
                    <a:pt x="87" y="59"/>
                  </a:cubicBezTo>
                  <a:cubicBezTo>
                    <a:pt x="87" y="134"/>
                    <a:pt x="87" y="134"/>
                    <a:pt x="87" y="134"/>
                  </a:cubicBezTo>
                  <a:cubicBezTo>
                    <a:pt x="87" y="157"/>
                    <a:pt x="68" y="176"/>
                    <a:pt x="45" y="176"/>
                  </a:cubicBezTo>
                  <a:close/>
                </a:path>
              </a:pathLst>
            </a:custGeom>
            <a:solidFill>
              <a:srgbClr val="00205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251" name="Rectangle 250"/>
          <p:cNvSpPr/>
          <p:nvPr/>
        </p:nvSpPr>
        <p:spPr bwMode="auto">
          <a:xfrm>
            <a:off x="1886394" y="4497769"/>
            <a:ext cx="4237060" cy="9950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274320" numCol="1" spcCol="0" rtlCol="0" fromWordArt="0" anchor="b" anchorCtr="0" forceAA="0" compatLnSpc="1">
            <a:prstTxWarp prst="textNoShape">
              <a:avLst/>
            </a:prstTxWarp>
            <a:noAutofit/>
          </a:bodyPr>
          <a:lstStyle/>
          <a:p>
            <a:pPr algn="ctr"/>
            <a:r>
              <a:rPr lang="en-US" sz="2800" dirty="0" smtClean="0">
                <a:solidFill>
                  <a:schemeClr val="bg1"/>
                </a:solidFill>
                <a:latin typeface="Segoe UI Light"/>
              </a:rPr>
              <a:t>Outlook attachments</a:t>
            </a:r>
            <a:endParaRPr lang="en-US" sz="2800" dirty="0">
              <a:solidFill>
                <a:schemeClr val="bg1"/>
              </a:solidFill>
              <a:latin typeface="Segoe UI Light"/>
            </a:endParaRPr>
          </a:p>
        </p:txBody>
      </p:sp>
      <p:sp>
        <p:nvSpPr>
          <p:cNvPr id="250" name="Rectangle 249"/>
          <p:cNvSpPr/>
          <p:nvPr/>
        </p:nvSpPr>
        <p:spPr bwMode="auto">
          <a:xfrm>
            <a:off x="6313020" y="4497769"/>
            <a:ext cx="4237060" cy="9950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274320" numCol="1" spcCol="0" rtlCol="0" fromWordArt="0" anchor="b" anchorCtr="0" forceAA="0" compatLnSpc="1">
            <a:prstTxWarp prst="textNoShape">
              <a:avLst/>
            </a:prstTxWarp>
            <a:noAutofit/>
          </a:bodyPr>
          <a:lstStyle/>
          <a:p>
            <a:pPr algn="ctr"/>
            <a:r>
              <a:rPr lang="en-US" sz="2800" dirty="0" smtClean="0">
                <a:solidFill>
                  <a:schemeClr val="bg1"/>
                </a:solidFill>
                <a:latin typeface="Segoe UI Light"/>
              </a:rPr>
              <a:t>Modern groups</a:t>
            </a:r>
            <a:endParaRPr lang="en-US" sz="2800" dirty="0">
              <a:solidFill>
                <a:schemeClr val="bg1"/>
              </a:solidFill>
              <a:latin typeface="Segoe UI Light"/>
            </a:endParaRPr>
          </a:p>
        </p:txBody>
      </p:sp>
      <p:grpSp>
        <p:nvGrpSpPr>
          <p:cNvPr id="2" name="Group 1"/>
          <p:cNvGrpSpPr/>
          <p:nvPr/>
        </p:nvGrpSpPr>
        <p:grpSpPr>
          <a:xfrm>
            <a:off x="6580958" y="1500360"/>
            <a:ext cx="3728986" cy="2700068"/>
            <a:chOff x="6851931" y="1777563"/>
            <a:chExt cx="3728986" cy="2700068"/>
          </a:xfrm>
        </p:grpSpPr>
        <p:grpSp>
          <p:nvGrpSpPr>
            <p:cNvPr id="151" name="Group 150"/>
            <p:cNvGrpSpPr/>
            <p:nvPr/>
          </p:nvGrpSpPr>
          <p:grpSpPr>
            <a:xfrm>
              <a:off x="7657982" y="1777563"/>
              <a:ext cx="2116885" cy="2478546"/>
              <a:chOff x="9875797" y="2378348"/>
              <a:chExt cx="1012825" cy="1185863"/>
            </a:xfrm>
          </p:grpSpPr>
          <p:sp>
            <p:nvSpPr>
              <p:cNvPr id="96" name="Freeform 6"/>
              <p:cNvSpPr>
                <a:spLocks/>
              </p:cNvSpPr>
              <p:nvPr/>
            </p:nvSpPr>
            <p:spPr bwMode="auto">
              <a:xfrm>
                <a:off x="10277435" y="2629173"/>
                <a:ext cx="319088" cy="204788"/>
              </a:xfrm>
              <a:custGeom>
                <a:avLst/>
                <a:gdLst>
                  <a:gd name="T0" fmla="*/ 0 w 427"/>
                  <a:gd name="T1" fmla="*/ 274 h 274"/>
                  <a:gd name="T2" fmla="*/ 0 w 427"/>
                  <a:gd name="T3" fmla="*/ 186 h 274"/>
                  <a:gd name="T4" fmla="*/ 290 w 427"/>
                  <a:gd name="T5" fmla="*/ 68 h 274"/>
                  <a:gd name="T6" fmla="*/ 427 w 427"/>
                  <a:gd name="T7" fmla="*/ 0 h 274"/>
                  <a:gd name="T8" fmla="*/ 427 w 427"/>
                  <a:gd name="T9" fmla="*/ 88 h 274"/>
                  <a:gd name="T10" fmla="*/ 343 w 427"/>
                  <a:gd name="T11" fmla="*/ 138 h 274"/>
                  <a:gd name="T12" fmla="*/ 0 w 427"/>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427" h="274">
                    <a:moveTo>
                      <a:pt x="0" y="274"/>
                    </a:moveTo>
                    <a:cubicBezTo>
                      <a:pt x="0" y="186"/>
                      <a:pt x="0" y="186"/>
                      <a:pt x="0" y="186"/>
                    </a:cubicBezTo>
                    <a:cubicBezTo>
                      <a:pt x="136" y="186"/>
                      <a:pt x="221" y="121"/>
                      <a:pt x="290" y="68"/>
                    </a:cubicBezTo>
                    <a:cubicBezTo>
                      <a:pt x="338" y="32"/>
                      <a:pt x="379" y="0"/>
                      <a:pt x="427" y="0"/>
                    </a:cubicBezTo>
                    <a:cubicBezTo>
                      <a:pt x="427" y="88"/>
                      <a:pt x="427" y="88"/>
                      <a:pt x="427" y="88"/>
                    </a:cubicBezTo>
                    <a:cubicBezTo>
                      <a:pt x="409" y="88"/>
                      <a:pt x="377" y="112"/>
                      <a:pt x="343" y="138"/>
                    </a:cubicBezTo>
                    <a:cubicBezTo>
                      <a:pt x="268" y="196"/>
                      <a:pt x="165" y="274"/>
                      <a:pt x="0" y="274"/>
                    </a:cubicBezTo>
                    <a:close/>
                  </a:path>
                </a:pathLst>
              </a:custGeom>
              <a:solidFill>
                <a:srgbClr val="773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7" name="Oval 7"/>
              <p:cNvSpPr>
                <a:spLocks noChangeArrowheads="1"/>
              </p:cNvSpPr>
              <p:nvPr/>
            </p:nvSpPr>
            <p:spPr bwMode="auto">
              <a:xfrm>
                <a:off x="10606047" y="2548211"/>
                <a:ext cx="147638" cy="1476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8" name="Freeform 8"/>
              <p:cNvSpPr>
                <a:spLocks/>
              </p:cNvSpPr>
              <p:nvPr/>
            </p:nvSpPr>
            <p:spPr bwMode="auto">
              <a:xfrm>
                <a:off x="10656847" y="2446611"/>
                <a:ext cx="122238" cy="279400"/>
              </a:xfrm>
              <a:custGeom>
                <a:avLst/>
                <a:gdLst>
                  <a:gd name="T0" fmla="*/ 0 w 164"/>
                  <a:gd name="T1" fmla="*/ 26 h 375"/>
                  <a:gd name="T2" fmla="*/ 95 w 164"/>
                  <a:gd name="T3" fmla="*/ 203 h 375"/>
                  <a:gd name="T4" fmla="*/ 19 w 164"/>
                  <a:gd name="T5" fmla="*/ 375 h 375"/>
                  <a:gd name="T6" fmla="*/ 161 w 164"/>
                  <a:gd name="T7" fmla="*/ 162 h 375"/>
                  <a:gd name="T8" fmla="*/ 85 w 164"/>
                  <a:gd name="T9" fmla="*/ 0 h 375"/>
                  <a:gd name="T10" fmla="*/ 0 w 164"/>
                  <a:gd name="T11" fmla="*/ 26 h 375"/>
                </a:gdLst>
                <a:ahLst/>
                <a:cxnLst>
                  <a:cxn ang="0">
                    <a:pos x="T0" y="T1"/>
                  </a:cxn>
                  <a:cxn ang="0">
                    <a:pos x="T2" y="T3"/>
                  </a:cxn>
                  <a:cxn ang="0">
                    <a:pos x="T4" y="T5"/>
                  </a:cxn>
                  <a:cxn ang="0">
                    <a:pos x="T6" y="T7"/>
                  </a:cxn>
                  <a:cxn ang="0">
                    <a:pos x="T8" y="T9"/>
                  </a:cxn>
                  <a:cxn ang="0">
                    <a:pos x="T10" y="T11"/>
                  </a:cxn>
                </a:cxnLst>
                <a:rect l="0" t="0" r="r" b="b"/>
                <a:pathLst>
                  <a:path w="164" h="375">
                    <a:moveTo>
                      <a:pt x="0" y="26"/>
                    </a:moveTo>
                    <a:cubicBezTo>
                      <a:pt x="56" y="65"/>
                      <a:pt x="93" y="129"/>
                      <a:pt x="95" y="203"/>
                    </a:cubicBezTo>
                    <a:cubicBezTo>
                      <a:pt x="96" y="271"/>
                      <a:pt x="67" y="333"/>
                      <a:pt x="19" y="375"/>
                    </a:cubicBezTo>
                    <a:cubicBezTo>
                      <a:pt x="105" y="342"/>
                      <a:pt x="164" y="258"/>
                      <a:pt x="161" y="162"/>
                    </a:cubicBezTo>
                    <a:cubicBezTo>
                      <a:pt x="160" y="97"/>
                      <a:pt x="130" y="39"/>
                      <a:pt x="85" y="0"/>
                    </a:cubicBezTo>
                    <a:lnTo>
                      <a:pt x="0" y="2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9" name="Freeform 9"/>
              <p:cNvSpPr>
                <a:spLocks/>
              </p:cNvSpPr>
              <p:nvPr/>
            </p:nvSpPr>
            <p:spPr bwMode="auto">
              <a:xfrm>
                <a:off x="10277435" y="2675211"/>
                <a:ext cx="319088" cy="158750"/>
              </a:xfrm>
              <a:custGeom>
                <a:avLst/>
                <a:gdLst>
                  <a:gd name="T0" fmla="*/ 427 w 427"/>
                  <a:gd name="T1" fmla="*/ 28 h 214"/>
                  <a:gd name="T2" fmla="*/ 427 w 427"/>
                  <a:gd name="T3" fmla="*/ 0 h 214"/>
                  <a:gd name="T4" fmla="*/ 323 w 427"/>
                  <a:gd name="T5" fmla="*/ 66 h 214"/>
                  <a:gd name="T6" fmla="*/ 0 w 427"/>
                  <a:gd name="T7" fmla="*/ 198 h 214"/>
                  <a:gd name="T8" fmla="*/ 0 w 427"/>
                  <a:gd name="T9" fmla="*/ 214 h 214"/>
                  <a:gd name="T10" fmla="*/ 343 w 427"/>
                  <a:gd name="T11" fmla="*/ 78 h 214"/>
                  <a:gd name="T12" fmla="*/ 427 w 427"/>
                  <a:gd name="T13" fmla="*/ 28 h 214"/>
                </a:gdLst>
                <a:ahLst/>
                <a:cxnLst>
                  <a:cxn ang="0">
                    <a:pos x="T0" y="T1"/>
                  </a:cxn>
                  <a:cxn ang="0">
                    <a:pos x="T2" y="T3"/>
                  </a:cxn>
                  <a:cxn ang="0">
                    <a:pos x="T4" y="T5"/>
                  </a:cxn>
                  <a:cxn ang="0">
                    <a:pos x="T6" y="T7"/>
                  </a:cxn>
                  <a:cxn ang="0">
                    <a:pos x="T8" y="T9"/>
                  </a:cxn>
                  <a:cxn ang="0">
                    <a:pos x="T10" y="T11"/>
                  </a:cxn>
                  <a:cxn ang="0">
                    <a:pos x="T12" y="T13"/>
                  </a:cxn>
                </a:cxnLst>
                <a:rect l="0" t="0" r="r" b="b"/>
                <a:pathLst>
                  <a:path w="427" h="214">
                    <a:moveTo>
                      <a:pt x="427" y="28"/>
                    </a:moveTo>
                    <a:cubicBezTo>
                      <a:pt x="427" y="0"/>
                      <a:pt x="427" y="0"/>
                      <a:pt x="427" y="0"/>
                    </a:cubicBezTo>
                    <a:cubicBezTo>
                      <a:pt x="393" y="13"/>
                      <a:pt x="360" y="39"/>
                      <a:pt x="323" y="66"/>
                    </a:cubicBezTo>
                    <a:cubicBezTo>
                      <a:pt x="247" y="125"/>
                      <a:pt x="151" y="198"/>
                      <a:pt x="0" y="198"/>
                    </a:cubicBezTo>
                    <a:cubicBezTo>
                      <a:pt x="0" y="214"/>
                      <a:pt x="0" y="214"/>
                      <a:pt x="0" y="214"/>
                    </a:cubicBezTo>
                    <a:cubicBezTo>
                      <a:pt x="165" y="214"/>
                      <a:pt x="268" y="136"/>
                      <a:pt x="343" y="78"/>
                    </a:cubicBezTo>
                    <a:cubicBezTo>
                      <a:pt x="377" y="52"/>
                      <a:pt x="409" y="28"/>
                      <a:pt x="427" y="28"/>
                    </a:cubicBez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0" name="Freeform 10"/>
              <p:cNvSpPr>
                <a:spLocks noEditPoints="1"/>
              </p:cNvSpPr>
              <p:nvPr/>
            </p:nvSpPr>
            <p:spPr bwMode="auto">
              <a:xfrm>
                <a:off x="10480635" y="2608536"/>
                <a:ext cx="331788" cy="955675"/>
              </a:xfrm>
              <a:custGeom>
                <a:avLst/>
                <a:gdLst>
                  <a:gd name="T0" fmla="*/ 195 w 209"/>
                  <a:gd name="T1" fmla="*/ 555 h 602"/>
                  <a:gd name="T2" fmla="*/ 185 w 209"/>
                  <a:gd name="T3" fmla="*/ 275 h 602"/>
                  <a:gd name="T4" fmla="*/ 209 w 209"/>
                  <a:gd name="T5" fmla="*/ 275 h 602"/>
                  <a:gd name="T6" fmla="*/ 209 w 209"/>
                  <a:gd name="T7" fmla="*/ 275 h 602"/>
                  <a:gd name="T8" fmla="*/ 176 w 209"/>
                  <a:gd name="T9" fmla="*/ 148 h 602"/>
                  <a:gd name="T10" fmla="*/ 190 w 209"/>
                  <a:gd name="T11" fmla="*/ 8 h 602"/>
                  <a:gd name="T12" fmla="*/ 148 w 209"/>
                  <a:gd name="T13" fmla="*/ 0 h 602"/>
                  <a:gd name="T14" fmla="*/ 103 w 209"/>
                  <a:gd name="T15" fmla="*/ 0 h 602"/>
                  <a:gd name="T16" fmla="*/ 67 w 209"/>
                  <a:gd name="T17" fmla="*/ 9 h 602"/>
                  <a:gd name="T18" fmla="*/ 53 w 209"/>
                  <a:gd name="T19" fmla="*/ 17 h 602"/>
                  <a:gd name="T20" fmla="*/ 59 w 209"/>
                  <a:gd name="T21" fmla="*/ 55 h 602"/>
                  <a:gd name="T22" fmla="*/ 79 w 209"/>
                  <a:gd name="T23" fmla="*/ 152 h 602"/>
                  <a:gd name="T24" fmla="*/ 48 w 209"/>
                  <a:gd name="T25" fmla="*/ 275 h 602"/>
                  <a:gd name="T26" fmla="*/ 68 w 209"/>
                  <a:gd name="T27" fmla="*/ 278 h 602"/>
                  <a:gd name="T28" fmla="*/ 58 w 209"/>
                  <a:gd name="T29" fmla="*/ 565 h 602"/>
                  <a:gd name="T30" fmla="*/ 0 w 209"/>
                  <a:gd name="T31" fmla="*/ 577 h 602"/>
                  <a:gd name="T32" fmla="*/ 0 w 209"/>
                  <a:gd name="T33" fmla="*/ 602 h 602"/>
                  <a:gd name="T34" fmla="*/ 60 w 209"/>
                  <a:gd name="T35" fmla="*/ 602 h 602"/>
                  <a:gd name="T36" fmla="*/ 67 w 209"/>
                  <a:gd name="T37" fmla="*/ 594 h 602"/>
                  <a:gd name="T38" fmla="*/ 82 w 209"/>
                  <a:gd name="T39" fmla="*/ 594 h 602"/>
                  <a:gd name="T40" fmla="*/ 82 w 209"/>
                  <a:gd name="T41" fmla="*/ 602 h 602"/>
                  <a:gd name="T42" fmla="*/ 92 w 209"/>
                  <a:gd name="T43" fmla="*/ 602 h 602"/>
                  <a:gd name="T44" fmla="*/ 103 w 209"/>
                  <a:gd name="T45" fmla="*/ 602 h 602"/>
                  <a:gd name="T46" fmla="*/ 153 w 209"/>
                  <a:gd name="T47" fmla="*/ 602 h 602"/>
                  <a:gd name="T48" fmla="*/ 160 w 209"/>
                  <a:gd name="T49" fmla="*/ 594 h 602"/>
                  <a:gd name="T50" fmla="*/ 174 w 209"/>
                  <a:gd name="T51" fmla="*/ 594 h 602"/>
                  <a:gd name="T52" fmla="*/ 174 w 209"/>
                  <a:gd name="T53" fmla="*/ 602 h 602"/>
                  <a:gd name="T54" fmla="*/ 195 w 209"/>
                  <a:gd name="T55" fmla="*/ 602 h 602"/>
                  <a:gd name="T56" fmla="*/ 195 w 209"/>
                  <a:gd name="T57" fmla="*/ 577 h 602"/>
                  <a:gd name="T58" fmla="*/ 195 w 209"/>
                  <a:gd name="T59" fmla="*/ 556 h 602"/>
                  <a:gd name="T60" fmla="*/ 195 w 209"/>
                  <a:gd name="T61" fmla="*/ 555 h 602"/>
                  <a:gd name="T62" fmla="*/ 195 w 209"/>
                  <a:gd name="T63" fmla="*/ 555 h 602"/>
                  <a:gd name="T64" fmla="*/ 103 w 209"/>
                  <a:gd name="T65" fmla="*/ 575 h 602"/>
                  <a:gd name="T66" fmla="*/ 103 w 209"/>
                  <a:gd name="T67" fmla="*/ 556 h 602"/>
                  <a:gd name="T68" fmla="*/ 103 w 209"/>
                  <a:gd name="T69" fmla="*/ 555 h 602"/>
                  <a:gd name="T70" fmla="*/ 103 w 209"/>
                  <a:gd name="T71" fmla="*/ 555 h 602"/>
                  <a:gd name="T72" fmla="*/ 126 w 209"/>
                  <a:gd name="T73" fmla="*/ 294 h 602"/>
                  <a:gd name="T74" fmla="*/ 132 w 209"/>
                  <a:gd name="T75" fmla="*/ 294 h 602"/>
                  <a:gd name="T76" fmla="*/ 150 w 209"/>
                  <a:gd name="T77" fmla="*/ 565 h 602"/>
                  <a:gd name="T78" fmla="*/ 103 w 209"/>
                  <a:gd name="T79" fmla="*/ 57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602">
                    <a:moveTo>
                      <a:pt x="195" y="555"/>
                    </a:moveTo>
                    <a:lnTo>
                      <a:pt x="185" y="275"/>
                    </a:lnTo>
                    <a:lnTo>
                      <a:pt x="209" y="275"/>
                    </a:lnTo>
                    <a:lnTo>
                      <a:pt x="209" y="275"/>
                    </a:lnTo>
                    <a:lnTo>
                      <a:pt x="176" y="148"/>
                    </a:lnTo>
                    <a:lnTo>
                      <a:pt x="190" y="8"/>
                    </a:lnTo>
                    <a:lnTo>
                      <a:pt x="148" y="0"/>
                    </a:lnTo>
                    <a:lnTo>
                      <a:pt x="103" y="0"/>
                    </a:lnTo>
                    <a:lnTo>
                      <a:pt x="67" y="9"/>
                    </a:lnTo>
                    <a:lnTo>
                      <a:pt x="53" y="17"/>
                    </a:lnTo>
                    <a:lnTo>
                      <a:pt x="59" y="55"/>
                    </a:lnTo>
                    <a:lnTo>
                      <a:pt x="79" y="152"/>
                    </a:lnTo>
                    <a:lnTo>
                      <a:pt x="48" y="275"/>
                    </a:lnTo>
                    <a:lnTo>
                      <a:pt x="68" y="278"/>
                    </a:lnTo>
                    <a:lnTo>
                      <a:pt x="58" y="565"/>
                    </a:lnTo>
                    <a:lnTo>
                      <a:pt x="0" y="577"/>
                    </a:lnTo>
                    <a:lnTo>
                      <a:pt x="0" y="602"/>
                    </a:lnTo>
                    <a:lnTo>
                      <a:pt x="60" y="602"/>
                    </a:lnTo>
                    <a:lnTo>
                      <a:pt x="67" y="594"/>
                    </a:lnTo>
                    <a:lnTo>
                      <a:pt x="82" y="594"/>
                    </a:lnTo>
                    <a:lnTo>
                      <a:pt x="82" y="602"/>
                    </a:lnTo>
                    <a:lnTo>
                      <a:pt x="92" y="602"/>
                    </a:lnTo>
                    <a:lnTo>
                      <a:pt x="103" y="602"/>
                    </a:lnTo>
                    <a:lnTo>
                      <a:pt x="153" y="602"/>
                    </a:lnTo>
                    <a:lnTo>
                      <a:pt x="160" y="594"/>
                    </a:lnTo>
                    <a:lnTo>
                      <a:pt x="174" y="594"/>
                    </a:lnTo>
                    <a:lnTo>
                      <a:pt x="174" y="602"/>
                    </a:lnTo>
                    <a:lnTo>
                      <a:pt x="195" y="602"/>
                    </a:lnTo>
                    <a:lnTo>
                      <a:pt x="195" y="577"/>
                    </a:lnTo>
                    <a:lnTo>
                      <a:pt x="195" y="556"/>
                    </a:lnTo>
                    <a:lnTo>
                      <a:pt x="195" y="555"/>
                    </a:lnTo>
                    <a:lnTo>
                      <a:pt x="195" y="555"/>
                    </a:lnTo>
                    <a:close/>
                    <a:moveTo>
                      <a:pt x="103" y="575"/>
                    </a:moveTo>
                    <a:lnTo>
                      <a:pt x="103" y="556"/>
                    </a:lnTo>
                    <a:lnTo>
                      <a:pt x="103" y="555"/>
                    </a:lnTo>
                    <a:lnTo>
                      <a:pt x="103" y="555"/>
                    </a:lnTo>
                    <a:lnTo>
                      <a:pt x="126" y="294"/>
                    </a:lnTo>
                    <a:lnTo>
                      <a:pt x="132" y="294"/>
                    </a:lnTo>
                    <a:lnTo>
                      <a:pt x="150" y="565"/>
                    </a:lnTo>
                    <a:lnTo>
                      <a:pt x="103" y="575"/>
                    </a:lnTo>
                    <a:close/>
                  </a:path>
                </a:pathLst>
              </a:custGeom>
              <a:solidFill>
                <a:srgbClr val="773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1" name="Freeform 11"/>
              <p:cNvSpPr>
                <a:spLocks/>
              </p:cNvSpPr>
              <p:nvPr/>
            </p:nvSpPr>
            <p:spPr bwMode="auto">
              <a:xfrm>
                <a:off x="10074235" y="2838723"/>
                <a:ext cx="50800" cy="65088"/>
              </a:xfrm>
              <a:custGeom>
                <a:avLst/>
                <a:gdLst>
                  <a:gd name="T0" fmla="*/ 32 w 32"/>
                  <a:gd name="T1" fmla="*/ 27 h 41"/>
                  <a:gd name="T2" fmla="*/ 0 w 32"/>
                  <a:gd name="T3" fmla="*/ 41 h 41"/>
                  <a:gd name="T4" fmla="*/ 9 w 32"/>
                  <a:gd name="T5" fmla="*/ 3 h 41"/>
                  <a:gd name="T6" fmla="*/ 32 w 32"/>
                  <a:gd name="T7" fmla="*/ 0 h 41"/>
                  <a:gd name="T8" fmla="*/ 32 w 32"/>
                  <a:gd name="T9" fmla="*/ 27 h 41"/>
                </a:gdLst>
                <a:ahLst/>
                <a:cxnLst>
                  <a:cxn ang="0">
                    <a:pos x="T0" y="T1"/>
                  </a:cxn>
                  <a:cxn ang="0">
                    <a:pos x="T2" y="T3"/>
                  </a:cxn>
                  <a:cxn ang="0">
                    <a:pos x="T4" y="T5"/>
                  </a:cxn>
                  <a:cxn ang="0">
                    <a:pos x="T6" y="T7"/>
                  </a:cxn>
                  <a:cxn ang="0">
                    <a:pos x="T8" y="T9"/>
                  </a:cxn>
                </a:cxnLst>
                <a:rect l="0" t="0" r="r" b="b"/>
                <a:pathLst>
                  <a:path w="32" h="41">
                    <a:moveTo>
                      <a:pt x="32" y="27"/>
                    </a:moveTo>
                    <a:lnTo>
                      <a:pt x="0" y="41"/>
                    </a:lnTo>
                    <a:lnTo>
                      <a:pt x="9" y="3"/>
                    </a:lnTo>
                    <a:lnTo>
                      <a:pt x="32" y="0"/>
                    </a:lnTo>
                    <a:lnTo>
                      <a:pt x="32" y="27"/>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2" name="Freeform 12"/>
              <p:cNvSpPr>
                <a:spLocks/>
              </p:cNvSpPr>
              <p:nvPr/>
            </p:nvSpPr>
            <p:spPr bwMode="auto">
              <a:xfrm>
                <a:off x="10756860" y="2883173"/>
                <a:ext cx="74613" cy="74613"/>
              </a:xfrm>
              <a:custGeom>
                <a:avLst/>
                <a:gdLst>
                  <a:gd name="T0" fmla="*/ 47 w 47"/>
                  <a:gd name="T1" fmla="*/ 27 h 47"/>
                  <a:gd name="T2" fmla="*/ 15 w 47"/>
                  <a:gd name="T3" fmla="*/ 47 h 47"/>
                  <a:gd name="T4" fmla="*/ 0 w 47"/>
                  <a:gd name="T5" fmla="*/ 14 h 47"/>
                  <a:gd name="T6" fmla="*/ 33 w 47"/>
                  <a:gd name="T7" fmla="*/ 0 h 47"/>
                  <a:gd name="T8" fmla="*/ 47 w 47"/>
                  <a:gd name="T9" fmla="*/ 27 h 47"/>
                </a:gdLst>
                <a:ahLst/>
                <a:cxnLst>
                  <a:cxn ang="0">
                    <a:pos x="T0" y="T1"/>
                  </a:cxn>
                  <a:cxn ang="0">
                    <a:pos x="T2" y="T3"/>
                  </a:cxn>
                  <a:cxn ang="0">
                    <a:pos x="T4" y="T5"/>
                  </a:cxn>
                  <a:cxn ang="0">
                    <a:pos x="T6" y="T7"/>
                  </a:cxn>
                  <a:cxn ang="0">
                    <a:pos x="T8" y="T9"/>
                  </a:cxn>
                </a:cxnLst>
                <a:rect l="0" t="0" r="r" b="b"/>
                <a:pathLst>
                  <a:path w="47" h="47">
                    <a:moveTo>
                      <a:pt x="47" y="27"/>
                    </a:moveTo>
                    <a:lnTo>
                      <a:pt x="15" y="47"/>
                    </a:lnTo>
                    <a:lnTo>
                      <a:pt x="0" y="14"/>
                    </a:lnTo>
                    <a:lnTo>
                      <a:pt x="33" y="0"/>
                    </a:lnTo>
                    <a:lnTo>
                      <a:pt x="47" y="27"/>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3" name="Freeform 13"/>
              <p:cNvSpPr>
                <a:spLocks/>
              </p:cNvSpPr>
              <p:nvPr/>
            </p:nvSpPr>
            <p:spPr bwMode="auto">
              <a:xfrm>
                <a:off x="9955172" y="2400573"/>
                <a:ext cx="125413" cy="207963"/>
              </a:xfrm>
              <a:custGeom>
                <a:avLst/>
                <a:gdLst>
                  <a:gd name="T0" fmla="*/ 125 w 168"/>
                  <a:gd name="T1" fmla="*/ 0 h 279"/>
                  <a:gd name="T2" fmla="*/ 0 w 168"/>
                  <a:gd name="T3" fmla="*/ 126 h 279"/>
                  <a:gd name="T4" fmla="*/ 11 w 168"/>
                  <a:gd name="T5" fmla="*/ 179 h 279"/>
                  <a:gd name="T6" fmla="*/ 11 w 168"/>
                  <a:gd name="T7" fmla="*/ 279 h 279"/>
                  <a:gd name="T8" fmla="*/ 88 w 168"/>
                  <a:gd name="T9" fmla="*/ 279 h 279"/>
                  <a:gd name="T10" fmla="*/ 88 w 168"/>
                  <a:gd name="T11" fmla="*/ 246 h 279"/>
                  <a:gd name="T12" fmla="*/ 125 w 168"/>
                  <a:gd name="T13" fmla="*/ 252 h 279"/>
                  <a:gd name="T14" fmla="*/ 147 w 168"/>
                  <a:gd name="T15" fmla="*/ 250 h 279"/>
                  <a:gd name="T16" fmla="*/ 147 w 168"/>
                  <a:gd name="T17" fmla="*/ 166 h 279"/>
                  <a:gd name="T18" fmla="*/ 168 w 168"/>
                  <a:gd name="T19" fmla="*/ 166 h 279"/>
                  <a:gd name="T20" fmla="*/ 125 w 168"/>
                  <a:gd name="T2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279">
                    <a:moveTo>
                      <a:pt x="125" y="0"/>
                    </a:moveTo>
                    <a:cubicBezTo>
                      <a:pt x="56" y="0"/>
                      <a:pt x="0" y="57"/>
                      <a:pt x="0" y="126"/>
                    </a:cubicBezTo>
                    <a:cubicBezTo>
                      <a:pt x="0" y="145"/>
                      <a:pt x="4" y="163"/>
                      <a:pt x="11" y="179"/>
                    </a:cubicBezTo>
                    <a:cubicBezTo>
                      <a:pt x="11" y="279"/>
                      <a:pt x="11" y="279"/>
                      <a:pt x="11" y="279"/>
                    </a:cubicBezTo>
                    <a:cubicBezTo>
                      <a:pt x="88" y="279"/>
                      <a:pt x="88" y="279"/>
                      <a:pt x="88" y="279"/>
                    </a:cubicBezTo>
                    <a:cubicBezTo>
                      <a:pt x="88" y="246"/>
                      <a:pt x="88" y="246"/>
                      <a:pt x="88" y="246"/>
                    </a:cubicBezTo>
                    <a:cubicBezTo>
                      <a:pt x="100" y="250"/>
                      <a:pt x="112" y="252"/>
                      <a:pt x="125" y="252"/>
                    </a:cubicBezTo>
                    <a:cubicBezTo>
                      <a:pt x="132" y="252"/>
                      <a:pt x="140" y="251"/>
                      <a:pt x="147" y="250"/>
                    </a:cubicBezTo>
                    <a:cubicBezTo>
                      <a:pt x="147" y="166"/>
                      <a:pt x="147" y="166"/>
                      <a:pt x="147" y="166"/>
                    </a:cubicBezTo>
                    <a:cubicBezTo>
                      <a:pt x="168" y="166"/>
                      <a:pt x="168" y="166"/>
                      <a:pt x="168" y="166"/>
                    </a:cubicBezTo>
                    <a:lnTo>
                      <a:pt x="125"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4" name="Oval 14"/>
              <p:cNvSpPr>
                <a:spLocks noChangeArrowheads="1"/>
              </p:cNvSpPr>
              <p:nvPr/>
            </p:nvSpPr>
            <p:spPr bwMode="auto">
              <a:xfrm>
                <a:off x="10045660" y="2484711"/>
                <a:ext cx="7938" cy="6350"/>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5" name="Freeform 15"/>
              <p:cNvSpPr>
                <a:spLocks/>
              </p:cNvSpPr>
              <p:nvPr/>
            </p:nvSpPr>
            <p:spPr bwMode="auto">
              <a:xfrm>
                <a:off x="10598110" y="2421211"/>
                <a:ext cx="115888" cy="288925"/>
              </a:xfrm>
              <a:custGeom>
                <a:avLst/>
                <a:gdLst>
                  <a:gd name="T0" fmla="*/ 157 w 157"/>
                  <a:gd name="T1" fmla="*/ 99 h 387"/>
                  <a:gd name="T2" fmla="*/ 32 w 157"/>
                  <a:gd name="T3" fmla="*/ 0 h 387"/>
                  <a:gd name="T4" fmla="*/ 0 w 157"/>
                  <a:gd name="T5" fmla="*/ 127 h 387"/>
                  <a:gd name="T6" fmla="*/ 22 w 157"/>
                  <a:gd name="T7" fmla="*/ 127 h 387"/>
                  <a:gd name="T8" fmla="*/ 36 w 157"/>
                  <a:gd name="T9" fmla="*/ 196 h 387"/>
                  <a:gd name="T10" fmla="*/ 36 w 157"/>
                  <a:gd name="T11" fmla="*/ 197 h 387"/>
                  <a:gd name="T12" fmla="*/ 73 w 157"/>
                  <a:gd name="T13" fmla="*/ 192 h 387"/>
                  <a:gd name="T14" fmla="*/ 69 w 157"/>
                  <a:gd name="T15" fmla="*/ 252 h 387"/>
                  <a:gd name="T16" fmla="*/ 100 w 157"/>
                  <a:gd name="T17" fmla="*/ 387 h 387"/>
                  <a:gd name="T18" fmla="*/ 146 w 157"/>
                  <a:gd name="T19" fmla="*/ 252 h 387"/>
                  <a:gd name="T20" fmla="*/ 146 w 157"/>
                  <a:gd name="T21" fmla="*/ 152 h 387"/>
                  <a:gd name="T22" fmla="*/ 157 w 157"/>
                  <a:gd name="T23" fmla="*/ 9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387">
                    <a:moveTo>
                      <a:pt x="157" y="99"/>
                    </a:moveTo>
                    <a:cubicBezTo>
                      <a:pt x="157" y="30"/>
                      <a:pt x="101" y="0"/>
                      <a:pt x="32" y="0"/>
                    </a:cubicBezTo>
                    <a:cubicBezTo>
                      <a:pt x="0" y="127"/>
                      <a:pt x="0" y="127"/>
                      <a:pt x="0" y="127"/>
                    </a:cubicBezTo>
                    <a:cubicBezTo>
                      <a:pt x="22" y="127"/>
                      <a:pt x="22" y="127"/>
                      <a:pt x="22" y="127"/>
                    </a:cubicBezTo>
                    <a:cubicBezTo>
                      <a:pt x="36" y="196"/>
                      <a:pt x="36" y="196"/>
                      <a:pt x="36" y="196"/>
                    </a:cubicBezTo>
                    <a:cubicBezTo>
                      <a:pt x="43" y="197"/>
                      <a:pt x="29" y="197"/>
                      <a:pt x="36" y="197"/>
                    </a:cubicBezTo>
                    <a:cubicBezTo>
                      <a:pt x="49" y="197"/>
                      <a:pt x="61" y="196"/>
                      <a:pt x="73" y="192"/>
                    </a:cubicBezTo>
                    <a:cubicBezTo>
                      <a:pt x="69" y="252"/>
                      <a:pt x="69" y="252"/>
                      <a:pt x="69" y="252"/>
                    </a:cubicBezTo>
                    <a:cubicBezTo>
                      <a:pt x="100" y="387"/>
                      <a:pt x="100" y="387"/>
                      <a:pt x="100" y="387"/>
                    </a:cubicBezTo>
                    <a:cubicBezTo>
                      <a:pt x="146" y="252"/>
                      <a:pt x="146" y="252"/>
                      <a:pt x="146" y="252"/>
                    </a:cubicBezTo>
                    <a:cubicBezTo>
                      <a:pt x="146" y="152"/>
                      <a:pt x="146" y="152"/>
                      <a:pt x="146" y="152"/>
                    </a:cubicBezTo>
                    <a:cubicBezTo>
                      <a:pt x="153" y="136"/>
                      <a:pt x="157" y="118"/>
                      <a:pt x="157" y="99"/>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6" name="Oval 16"/>
              <p:cNvSpPr>
                <a:spLocks noChangeArrowheads="1"/>
              </p:cNvSpPr>
              <p:nvPr/>
            </p:nvSpPr>
            <p:spPr bwMode="auto">
              <a:xfrm>
                <a:off x="10612397" y="2484711"/>
                <a:ext cx="9525" cy="6350"/>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8" name="Rectangle 43"/>
              <p:cNvSpPr>
                <a:spLocks noChangeArrowheads="1"/>
              </p:cNvSpPr>
              <p:nvPr/>
            </p:nvSpPr>
            <p:spPr bwMode="auto">
              <a:xfrm>
                <a:off x="10220285" y="2781573"/>
                <a:ext cx="57150" cy="52388"/>
              </a:xfrm>
              <a:prstGeom prst="rect">
                <a:avLst/>
              </a:prstGeom>
              <a:solidFill>
                <a:srgbClr val="FCD11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9" name="Freeform 44"/>
              <p:cNvSpPr>
                <a:spLocks/>
              </p:cNvSpPr>
              <p:nvPr/>
            </p:nvSpPr>
            <p:spPr bwMode="auto">
              <a:xfrm>
                <a:off x="10220285" y="2792686"/>
                <a:ext cx="57150" cy="41275"/>
              </a:xfrm>
              <a:custGeom>
                <a:avLst/>
                <a:gdLst>
                  <a:gd name="T0" fmla="*/ 36 w 36"/>
                  <a:gd name="T1" fmla="*/ 26 h 26"/>
                  <a:gd name="T2" fmla="*/ 0 w 36"/>
                  <a:gd name="T3" fmla="*/ 26 h 26"/>
                  <a:gd name="T4" fmla="*/ 0 w 36"/>
                  <a:gd name="T5" fmla="*/ 0 h 26"/>
                  <a:gd name="T6" fmla="*/ 36 w 36"/>
                  <a:gd name="T7" fmla="*/ 26 h 26"/>
                </a:gdLst>
                <a:ahLst/>
                <a:cxnLst>
                  <a:cxn ang="0">
                    <a:pos x="T0" y="T1"/>
                  </a:cxn>
                  <a:cxn ang="0">
                    <a:pos x="T2" y="T3"/>
                  </a:cxn>
                  <a:cxn ang="0">
                    <a:pos x="T4" y="T5"/>
                  </a:cxn>
                  <a:cxn ang="0">
                    <a:pos x="T6" y="T7"/>
                  </a:cxn>
                </a:cxnLst>
                <a:rect l="0" t="0" r="r" b="b"/>
                <a:pathLst>
                  <a:path w="36" h="26">
                    <a:moveTo>
                      <a:pt x="36" y="26"/>
                    </a:moveTo>
                    <a:lnTo>
                      <a:pt x="0" y="26"/>
                    </a:lnTo>
                    <a:lnTo>
                      <a:pt x="0" y="0"/>
                    </a:lnTo>
                    <a:lnTo>
                      <a:pt x="36" y="2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0" name="Freeform 47"/>
              <p:cNvSpPr>
                <a:spLocks noEditPoints="1"/>
              </p:cNvSpPr>
              <p:nvPr/>
            </p:nvSpPr>
            <p:spPr bwMode="auto">
              <a:xfrm>
                <a:off x="10483810" y="2973661"/>
                <a:ext cx="306388" cy="590550"/>
              </a:xfrm>
              <a:custGeom>
                <a:avLst/>
                <a:gdLst>
                  <a:gd name="T0" fmla="*/ 193 w 193"/>
                  <a:gd name="T1" fmla="*/ 325 h 372"/>
                  <a:gd name="T2" fmla="*/ 193 w 193"/>
                  <a:gd name="T3" fmla="*/ 45 h 372"/>
                  <a:gd name="T4" fmla="*/ 136 w 193"/>
                  <a:gd name="T5" fmla="*/ 45 h 372"/>
                  <a:gd name="T6" fmla="*/ 125 w 193"/>
                  <a:gd name="T7" fmla="*/ 0 h 372"/>
                  <a:gd name="T8" fmla="*/ 117 w 193"/>
                  <a:gd name="T9" fmla="*/ 49 h 372"/>
                  <a:gd name="T10" fmla="*/ 57 w 193"/>
                  <a:gd name="T11" fmla="*/ 47 h 372"/>
                  <a:gd name="T12" fmla="*/ 56 w 193"/>
                  <a:gd name="T13" fmla="*/ 335 h 372"/>
                  <a:gd name="T14" fmla="*/ 0 w 193"/>
                  <a:gd name="T15" fmla="*/ 349 h 372"/>
                  <a:gd name="T16" fmla="*/ 0 w 193"/>
                  <a:gd name="T17" fmla="*/ 372 h 372"/>
                  <a:gd name="T18" fmla="*/ 58 w 193"/>
                  <a:gd name="T19" fmla="*/ 372 h 372"/>
                  <a:gd name="T20" fmla="*/ 65 w 193"/>
                  <a:gd name="T21" fmla="*/ 364 h 372"/>
                  <a:gd name="T22" fmla="*/ 80 w 193"/>
                  <a:gd name="T23" fmla="*/ 364 h 372"/>
                  <a:gd name="T24" fmla="*/ 80 w 193"/>
                  <a:gd name="T25" fmla="*/ 372 h 372"/>
                  <a:gd name="T26" fmla="*/ 90 w 193"/>
                  <a:gd name="T27" fmla="*/ 372 h 372"/>
                  <a:gd name="T28" fmla="*/ 101 w 193"/>
                  <a:gd name="T29" fmla="*/ 372 h 372"/>
                  <a:gd name="T30" fmla="*/ 151 w 193"/>
                  <a:gd name="T31" fmla="*/ 372 h 372"/>
                  <a:gd name="T32" fmla="*/ 158 w 193"/>
                  <a:gd name="T33" fmla="*/ 364 h 372"/>
                  <a:gd name="T34" fmla="*/ 172 w 193"/>
                  <a:gd name="T35" fmla="*/ 364 h 372"/>
                  <a:gd name="T36" fmla="*/ 172 w 193"/>
                  <a:gd name="T37" fmla="*/ 372 h 372"/>
                  <a:gd name="T38" fmla="*/ 193 w 193"/>
                  <a:gd name="T39" fmla="*/ 372 h 372"/>
                  <a:gd name="T40" fmla="*/ 193 w 193"/>
                  <a:gd name="T41" fmla="*/ 347 h 372"/>
                  <a:gd name="T42" fmla="*/ 193 w 193"/>
                  <a:gd name="T43" fmla="*/ 326 h 372"/>
                  <a:gd name="T44" fmla="*/ 193 w 193"/>
                  <a:gd name="T45" fmla="*/ 325 h 372"/>
                  <a:gd name="T46" fmla="*/ 193 w 193"/>
                  <a:gd name="T47" fmla="*/ 325 h 372"/>
                  <a:gd name="T48" fmla="*/ 101 w 193"/>
                  <a:gd name="T49" fmla="*/ 345 h 372"/>
                  <a:gd name="T50" fmla="*/ 101 w 193"/>
                  <a:gd name="T51" fmla="*/ 326 h 372"/>
                  <a:gd name="T52" fmla="*/ 101 w 193"/>
                  <a:gd name="T53" fmla="*/ 325 h 372"/>
                  <a:gd name="T54" fmla="*/ 101 w 193"/>
                  <a:gd name="T55" fmla="*/ 325 h 372"/>
                  <a:gd name="T56" fmla="*/ 124 w 193"/>
                  <a:gd name="T57" fmla="*/ 64 h 372"/>
                  <a:gd name="T58" fmla="*/ 130 w 193"/>
                  <a:gd name="T59" fmla="*/ 64 h 372"/>
                  <a:gd name="T60" fmla="*/ 148 w 193"/>
                  <a:gd name="T61" fmla="*/ 335 h 372"/>
                  <a:gd name="T62" fmla="*/ 101 w 193"/>
                  <a:gd name="T63" fmla="*/ 345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372">
                    <a:moveTo>
                      <a:pt x="193" y="325"/>
                    </a:moveTo>
                    <a:lnTo>
                      <a:pt x="193" y="45"/>
                    </a:lnTo>
                    <a:lnTo>
                      <a:pt x="136" y="45"/>
                    </a:lnTo>
                    <a:lnTo>
                      <a:pt x="125" y="0"/>
                    </a:lnTo>
                    <a:lnTo>
                      <a:pt x="117" y="49"/>
                    </a:lnTo>
                    <a:lnTo>
                      <a:pt x="57" y="47"/>
                    </a:lnTo>
                    <a:lnTo>
                      <a:pt x="56" y="335"/>
                    </a:lnTo>
                    <a:lnTo>
                      <a:pt x="0" y="349"/>
                    </a:lnTo>
                    <a:lnTo>
                      <a:pt x="0" y="372"/>
                    </a:lnTo>
                    <a:lnTo>
                      <a:pt x="58" y="372"/>
                    </a:lnTo>
                    <a:lnTo>
                      <a:pt x="65" y="364"/>
                    </a:lnTo>
                    <a:lnTo>
                      <a:pt x="80" y="364"/>
                    </a:lnTo>
                    <a:lnTo>
                      <a:pt x="80" y="372"/>
                    </a:lnTo>
                    <a:lnTo>
                      <a:pt x="90" y="372"/>
                    </a:lnTo>
                    <a:lnTo>
                      <a:pt x="101" y="372"/>
                    </a:lnTo>
                    <a:lnTo>
                      <a:pt x="151" y="372"/>
                    </a:lnTo>
                    <a:lnTo>
                      <a:pt x="158" y="364"/>
                    </a:lnTo>
                    <a:lnTo>
                      <a:pt x="172" y="364"/>
                    </a:lnTo>
                    <a:lnTo>
                      <a:pt x="172" y="372"/>
                    </a:lnTo>
                    <a:lnTo>
                      <a:pt x="193" y="372"/>
                    </a:lnTo>
                    <a:lnTo>
                      <a:pt x="193" y="347"/>
                    </a:lnTo>
                    <a:lnTo>
                      <a:pt x="193" y="326"/>
                    </a:lnTo>
                    <a:lnTo>
                      <a:pt x="193" y="325"/>
                    </a:lnTo>
                    <a:lnTo>
                      <a:pt x="193" y="325"/>
                    </a:lnTo>
                    <a:close/>
                    <a:moveTo>
                      <a:pt x="101" y="345"/>
                    </a:moveTo>
                    <a:lnTo>
                      <a:pt x="101" y="326"/>
                    </a:lnTo>
                    <a:lnTo>
                      <a:pt x="101" y="325"/>
                    </a:lnTo>
                    <a:lnTo>
                      <a:pt x="101" y="325"/>
                    </a:lnTo>
                    <a:lnTo>
                      <a:pt x="124" y="64"/>
                    </a:lnTo>
                    <a:lnTo>
                      <a:pt x="130" y="64"/>
                    </a:lnTo>
                    <a:lnTo>
                      <a:pt x="148" y="335"/>
                    </a:lnTo>
                    <a:lnTo>
                      <a:pt x="101" y="345"/>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1" name="Freeform 48"/>
              <p:cNvSpPr>
                <a:spLocks noEditPoints="1"/>
              </p:cNvSpPr>
              <p:nvPr/>
            </p:nvSpPr>
            <p:spPr bwMode="auto">
              <a:xfrm>
                <a:off x="9875797" y="2608536"/>
                <a:ext cx="317500" cy="955675"/>
              </a:xfrm>
              <a:custGeom>
                <a:avLst/>
                <a:gdLst>
                  <a:gd name="T0" fmla="*/ 4 w 200"/>
                  <a:gd name="T1" fmla="*/ 555 h 602"/>
                  <a:gd name="T2" fmla="*/ 5 w 200"/>
                  <a:gd name="T3" fmla="*/ 556 h 602"/>
                  <a:gd name="T4" fmla="*/ 5 w 200"/>
                  <a:gd name="T5" fmla="*/ 577 h 602"/>
                  <a:gd name="T6" fmla="*/ 5 w 200"/>
                  <a:gd name="T7" fmla="*/ 602 h 602"/>
                  <a:gd name="T8" fmla="*/ 25 w 200"/>
                  <a:gd name="T9" fmla="*/ 602 h 602"/>
                  <a:gd name="T10" fmla="*/ 25 w 200"/>
                  <a:gd name="T11" fmla="*/ 594 h 602"/>
                  <a:gd name="T12" fmla="*/ 40 w 200"/>
                  <a:gd name="T13" fmla="*/ 594 h 602"/>
                  <a:gd name="T14" fmla="*/ 47 w 200"/>
                  <a:gd name="T15" fmla="*/ 602 h 602"/>
                  <a:gd name="T16" fmla="*/ 97 w 200"/>
                  <a:gd name="T17" fmla="*/ 602 h 602"/>
                  <a:gd name="T18" fmla="*/ 107 w 200"/>
                  <a:gd name="T19" fmla="*/ 602 h 602"/>
                  <a:gd name="T20" fmla="*/ 118 w 200"/>
                  <a:gd name="T21" fmla="*/ 602 h 602"/>
                  <a:gd name="T22" fmla="*/ 118 w 200"/>
                  <a:gd name="T23" fmla="*/ 594 h 602"/>
                  <a:gd name="T24" fmla="*/ 132 w 200"/>
                  <a:gd name="T25" fmla="*/ 594 h 602"/>
                  <a:gd name="T26" fmla="*/ 139 w 200"/>
                  <a:gd name="T27" fmla="*/ 602 h 602"/>
                  <a:gd name="T28" fmla="*/ 200 w 200"/>
                  <a:gd name="T29" fmla="*/ 602 h 602"/>
                  <a:gd name="T30" fmla="*/ 200 w 200"/>
                  <a:gd name="T31" fmla="*/ 577 h 602"/>
                  <a:gd name="T32" fmla="*/ 142 w 200"/>
                  <a:gd name="T33" fmla="*/ 565 h 602"/>
                  <a:gd name="T34" fmla="*/ 131 w 200"/>
                  <a:gd name="T35" fmla="*/ 278 h 602"/>
                  <a:gd name="T36" fmla="*/ 142 w 200"/>
                  <a:gd name="T37" fmla="*/ 275 h 602"/>
                  <a:gd name="T38" fmla="*/ 131 w 200"/>
                  <a:gd name="T39" fmla="*/ 171 h 602"/>
                  <a:gd name="T40" fmla="*/ 142 w 200"/>
                  <a:gd name="T41" fmla="*/ 72 h 602"/>
                  <a:gd name="T42" fmla="*/ 142 w 200"/>
                  <a:gd name="T43" fmla="*/ 23 h 602"/>
                  <a:gd name="T44" fmla="*/ 142 w 200"/>
                  <a:gd name="T45" fmla="*/ 14 h 602"/>
                  <a:gd name="T46" fmla="*/ 96 w 200"/>
                  <a:gd name="T47" fmla="*/ 0 h 602"/>
                  <a:gd name="T48" fmla="*/ 51 w 200"/>
                  <a:gd name="T49" fmla="*/ 0 h 602"/>
                  <a:gd name="T50" fmla="*/ 5 w 200"/>
                  <a:gd name="T51" fmla="*/ 14 h 602"/>
                  <a:gd name="T52" fmla="*/ 0 w 200"/>
                  <a:gd name="T53" fmla="*/ 58 h 602"/>
                  <a:gd name="T54" fmla="*/ 10 w 200"/>
                  <a:gd name="T55" fmla="*/ 169 h 602"/>
                  <a:gd name="T56" fmla="*/ 5 w 200"/>
                  <a:gd name="T57" fmla="*/ 275 h 602"/>
                  <a:gd name="T58" fmla="*/ 5 w 200"/>
                  <a:gd name="T59" fmla="*/ 275 h 602"/>
                  <a:gd name="T60" fmla="*/ 15 w 200"/>
                  <a:gd name="T61" fmla="*/ 275 h 602"/>
                  <a:gd name="T62" fmla="*/ 5 w 200"/>
                  <a:gd name="T63" fmla="*/ 555 h 602"/>
                  <a:gd name="T64" fmla="*/ 4 w 200"/>
                  <a:gd name="T65" fmla="*/ 555 h 602"/>
                  <a:gd name="T66" fmla="*/ 50 w 200"/>
                  <a:gd name="T67" fmla="*/ 565 h 602"/>
                  <a:gd name="T68" fmla="*/ 67 w 200"/>
                  <a:gd name="T69" fmla="*/ 294 h 602"/>
                  <a:gd name="T70" fmla="*/ 74 w 200"/>
                  <a:gd name="T71" fmla="*/ 294 h 602"/>
                  <a:gd name="T72" fmla="*/ 97 w 200"/>
                  <a:gd name="T73" fmla="*/ 555 h 602"/>
                  <a:gd name="T74" fmla="*/ 96 w 200"/>
                  <a:gd name="T75" fmla="*/ 555 h 602"/>
                  <a:gd name="T76" fmla="*/ 97 w 200"/>
                  <a:gd name="T77" fmla="*/ 556 h 602"/>
                  <a:gd name="T78" fmla="*/ 97 w 200"/>
                  <a:gd name="T79" fmla="*/ 575 h 602"/>
                  <a:gd name="T80" fmla="*/ 50 w 200"/>
                  <a:gd name="T81" fmla="*/ 565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602">
                    <a:moveTo>
                      <a:pt x="4" y="555"/>
                    </a:moveTo>
                    <a:lnTo>
                      <a:pt x="5" y="556"/>
                    </a:lnTo>
                    <a:lnTo>
                      <a:pt x="5" y="577"/>
                    </a:lnTo>
                    <a:lnTo>
                      <a:pt x="5" y="602"/>
                    </a:lnTo>
                    <a:lnTo>
                      <a:pt x="25" y="602"/>
                    </a:lnTo>
                    <a:lnTo>
                      <a:pt x="25" y="594"/>
                    </a:lnTo>
                    <a:lnTo>
                      <a:pt x="40" y="594"/>
                    </a:lnTo>
                    <a:lnTo>
                      <a:pt x="47" y="602"/>
                    </a:lnTo>
                    <a:lnTo>
                      <a:pt x="97" y="602"/>
                    </a:lnTo>
                    <a:lnTo>
                      <a:pt x="107" y="602"/>
                    </a:lnTo>
                    <a:lnTo>
                      <a:pt x="118" y="602"/>
                    </a:lnTo>
                    <a:lnTo>
                      <a:pt x="118" y="594"/>
                    </a:lnTo>
                    <a:lnTo>
                      <a:pt x="132" y="594"/>
                    </a:lnTo>
                    <a:lnTo>
                      <a:pt x="139" y="602"/>
                    </a:lnTo>
                    <a:lnTo>
                      <a:pt x="200" y="602"/>
                    </a:lnTo>
                    <a:lnTo>
                      <a:pt x="200" y="577"/>
                    </a:lnTo>
                    <a:lnTo>
                      <a:pt x="142" y="565"/>
                    </a:lnTo>
                    <a:lnTo>
                      <a:pt x="131" y="278"/>
                    </a:lnTo>
                    <a:lnTo>
                      <a:pt x="142" y="275"/>
                    </a:lnTo>
                    <a:lnTo>
                      <a:pt x="131" y="171"/>
                    </a:lnTo>
                    <a:lnTo>
                      <a:pt x="142" y="72"/>
                    </a:lnTo>
                    <a:lnTo>
                      <a:pt x="142" y="23"/>
                    </a:lnTo>
                    <a:lnTo>
                      <a:pt x="142" y="14"/>
                    </a:lnTo>
                    <a:lnTo>
                      <a:pt x="96" y="0"/>
                    </a:lnTo>
                    <a:lnTo>
                      <a:pt x="51" y="0"/>
                    </a:lnTo>
                    <a:lnTo>
                      <a:pt x="5" y="14"/>
                    </a:lnTo>
                    <a:lnTo>
                      <a:pt x="0" y="58"/>
                    </a:lnTo>
                    <a:lnTo>
                      <a:pt x="10" y="169"/>
                    </a:lnTo>
                    <a:lnTo>
                      <a:pt x="5" y="275"/>
                    </a:lnTo>
                    <a:lnTo>
                      <a:pt x="5" y="275"/>
                    </a:lnTo>
                    <a:lnTo>
                      <a:pt x="15" y="275"/>
                    </a:lnTo>
                    <a:lnTo>
                      <a:pt x="5" y="555"/>
                    </a:lnTo>
                    <a:lnTo>
                      <a:pt x="4" y="555"/>
                    </a:lnTo>
                    <a:close/>
                    <a:moveTo>
                      <a:pt x="50" y="565"/>
                    </a:moveTo>
                    <a:lnTo>
                      <a:pt x="67" y="294"/>
                    </a:lnTo>
                    <a:lnTo>
                      <a:pt x="74" y="294"/>
                    </a:lnTo>
                    <a:lnTo>
                      <a:pt x="97" y="555"/>
                    </a:lnTo>
                    <a:lnTo>
                      <a:pt x="96" y="555"/>
                    </a:lnTo>
                    <a:lnTo>
                      <a:pt x="97" y="556"/>
                    </a:lnTo>
                    <a:lnTo>
                      <a:pt x="97" y="575"/>
                    </a:lnTo>
                    <a:lnTo>
                      <a:pt x="50" y="565"/>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2" name="Freeform 49"/>
              <p:cNvSpPr>
                <a:spLocks noEditPoints="1"/>
              </p:cNvSpPr>
              <p:nvPr/>
            </p:nvSpPr>
            <p:spPr bwMode="auto">
              <a:xfrm>
                <a:off x="9882147" y="3018111"/>
                <a:ext cx="311150" cy="546100"/>
              </a:xfrm>
              <a:custGeom>
                <a:avLst/>
                <a:gdLst>
                  <a:gd name="T0" fmla="*/ 0 w 196"/>
                  <a:gd name="T1" fmla="*/ 297 h 344"/>
                  <a:gd name="T2" fmla="*/ 1 w 196"/>
                  <a:gd name="T3" fmla="*/ 298 h 344"/>
                  <a:gd name="T4" fmla="*/ 1 w 196"/>
                  <a:gd name="T5" fmla="*/ 319 h 344"/>
                  <a:gd name="T6" fmla="*/ 1 w 196"/>
                  <a:gd name="T7" fmla="*/ 344 h 344"/>
                  <a:gd name="T8" fmla="*/ 21 w 196"/>
                  <a:gd name="T9" fmla="*/ 344 h 344"/>
                  <a:gd name="T10" fmla="*/ 21 w 196"/>
                  <a:gd name="T11" fmla="*/ 336 h 344"/>
                  <a:gd name="T12" fmla="*/ 36 w 196"/>
                  <a:gd name="T13" fmla="*/ 336 h 344"/>
                  <a:gd name="T14" fmla="*/ 43 w 196"/>
                  <a:gd name="T15" fmla="*/ 344 h 344"/>
                  <a:gd name="T16" fmla="*/ 93 w 196"/>
                  <a:gd name="T17" fmla="*/ 344 h 344"/>
                  <a:gd name="T18" fmla="*/ 103 w 196"/>
                  <a:gd name="T19" fmla="*/ 344 h 344"/>
                  <a:gd name="T20" fmla="*/ 114 w 196"/>
                  <a:gd name="T21" fmla="*/ 344 h 344"/>
                  <a:gd name="T22" fmla="*/ 114 w 196"/>
                  <a:gd name="T23" fmla="*/ 336 h 344"/>
                  <a:gd name="T24" fmla="*/ 128 w 196"/>
                  <a:gd name="T25" fmla="*/ 336 h 344"/>
                  <a:gd name="T26" fmla="*/ 135 w 196"/>
                  <a:gd name="T27" fmla="*/ 344 h 344"/>
                  <a:gd name="T28" fmla="*/ 196 w 196"/>
                  <a:gd name="T29" fmla="*/ 344 h 344"/>
                  <a:gd name="T30" fmla="*/ 196 w 196"/>
                  <a:gd name="T31" fmla="*/ 319 h 344"/>
                  <a:gd name="T32" fmla="*/ 138 w 196"/>
                  <a:gd name="T33" fmla="*/ 307 h 344"/>
                  <a:gd name="T34" fmla="*/ 127 w 196"/>
                  <a:gd name="T35" fmla="*/ 20 h 344"/>
                  <a:gd name="T36" fmla="*/ 76 w 196"/>
                  <a:gd name="T37" fmla="*/ 18 h 344"/>
                  <a:gd name="T38" fmla="*/ 66 w 196"/>
                  <a:gd name="T39" fmla="*/ 0 h 344"/>
                  <a:gd name="T40" fmla="*/ 58 w 196"/>
                  <a:gd name="T41" fmla="*/ 15 h 344"/>
                  <a:gd name="T42" fmla="*/ 11 w 196"/>
                  <a:gd name="T43" fmla="*/ 17 h 344"/>
                  <a:gd name="T44" fmla="*/ 1 w 196"/>
                  <a:gd name="T45" fmla="*/ 297 h 344"/>
                  <a:gd name="T46" fmla="*/ 0 w 196"/>
                  <a:gd name="T47" fmla="*/ 297 h 344"/>
                  <a:gd name="T48" fmla="*/ 46 w 196"/>
                  <a:gd name="T49" fmla="*/ 307 h 344"/>
                  <a:gd name="T50" fmla="*/ 63 w 196"/>
                  <a:gd name="T51" fmla="*/ 36 h 344"/>
                  <a:gd name="T52" fmla="*/ 70 w 196"/>
                  <a:gd name="T53" fmla="*/ 36 h 344"/>
                  <a:gd name="T54" fmla="*/ 93 w 196"/>
                  <a:gd name="T55" fmla="*/ 297 h 344"/>
                  <a:gd name="T56" fmla="*/ 92 w 196"/>
                  <a:gd name="T57" fmla="*/ 297 h 344"/>
                  <a:gd name="T58" fmla="*/ 93 w 196"/>
                  <a:gd name="T59" fmla="*/ 298 h 344"/>
                  <a:gd name="T60" fmla="*/ 93 w 196"/>
                  <a:gd name="T61" fmla="*/ 317 h 344"/>
                  <a:gd name="T62" fmla="*/ 46 w 196"/>
                  <a:gd name="T63" fmla="*/ 30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344">
                    <a:moveTo>
                      <a:pt x="0" y="297"/>
                    </a:moveTo>
                    <a:lnTo>
                      <a:pt x="1" y="298"/>
                    </a:lnTo>
                    <a:lnTo>
                      <a:pt x="1" y="319"/>
                    </a:lnTo>
                    <a:lnTo>
                      <a:pt x="1" y="344"/>
                    </a:lnTo>
                    <a:lnTo>
                      <a:pt x="21" y="344"/>
                    </a:lnTo>
                    <a:lnTo>
                      <a:pt x="21" y="336"/>
                    </a:lnTo>
                    <a:lnTo>
                      <a:pt x="36" y="336"/>
                    </a:lnTo>
                    <a:lnTo>
                      <a:pt x="43" y="344"/>
                    </a:lnTo>
                    <a:lnTo>
                      <a:pt x="93" y="344"/>
                    </a:lnTo>
                    <a:lnTo>
                      <a:pt x="103" y="344"/>
                    </a:lnTo>
                    <a:lnTo>
                      <a:pt x="114" y="344"/>
                    </a:lnTo>
                    <a:lnTo>
                      <a:pt x="114" y="336"/>
                    </a:lnTo>
                    <a:lnTo>
                      <a:pt x="128" y="336"/>
                    </a:lnTo>
                    <a:lnTo>
                      <a:pt x="135" y="344"/>
                    </a:lnTo>
                    <a:lnTo>
                      <a:pt x="196" y="344"/>
                    </a:lnTo>
                    <a:lnTo>
                      <a:pt x="196" y="319"/>
                    </a:lnTo>
                    <a:lnTo>
                      <a:pt x="138" y="307"/>
                    </a:lnTo>
                    <a:lnTo>
                      <a:pt x="127" y="20"/>
                    </a:lnTo>
                    <a:lnTo>
                      <a:pt x="76" y="18"/>
                    </a:lnTo>
                    <a:lnTo>
                      <a:pt x="66" y="0"/>
                    </a:lnTo>
                    <a:lnTo>
                      <a:pt x="58" y="15"/>
                    </a:lnTo>
                    <a:lnTo>
                      <a:pt x="11" y="17"/>
                    </a:lnTo>
                    <a:lnTo>
                      <a:pt x="1" y="297"/>
                    </a:lnTo>
                    <a:lnTo>
                      <a:pt x="0" y="297"/>
                    </a:lnTo>
                    <a:close/>
                    <a:moveTo>
                      <a:pt x="46" y="307"/>
                    </a:moveTo>
                    <a:lnTo>
                      <a:pt x="63" y="36"/>
                    </a:lnTo>
                    <a:lnTo>
                      <a:pt x="70" y="36"/>
                    </a:lnTo>
                    <a:lnTo>
                      <a:pt x="93" y="297"/>
                    </a:lnTo>
                    <a:lnTo>
                      <a:pt x="92" y="297"/>
                    </a:lnTo>
                    <a:lnTo>
                      <a:pt x="93" y="298"/>
                    </a:lnTo>
                    <a:lnTo>
                      <a:pt x="93" y="317"/>
                    </a:lnTo>
                    <a:lnTo>
                      <a:pt x="46" y="307"/>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3" name="Freeform 50"/>
              <p:cNvSpPr>
                <a:spLocks/>
              </p:cNvSpPr>
              <p:nvPr/>
            </p:nvSpPr>
            <p:spPr bwMode="auto">
              <a:xfrm>
                <a:off x="10623510" y="2602186"/>
                <a:ext cx="114300" cy="241300"/>
              </a:xfrm>
              <a:custGeom>
                <a:avLst/>
                <a:gdLst>
                  <a:gd name="T0" fmla="*/ 64 w 72"/>
                  <a:gd name="T1" fmla="*/ 0 h 152"/>
                  <a:gd name="T2" fmla="*/ 52 w 72"/>
                  <a:gd name="T3" fmla="*/ 0 h 152"/>
                  <a:gd name="T4" fmla="*/ 36 w 72"/>
                  <a:gd name="T5" fmla="*/ 65 h 152"/>
                  <a:gd name="T6" fmla="*/ 16 w 72"/>
                  <a:gd name="T7" fmla="*/ 0 h 152"/>
                  <a:gd name="T8" fmla="*/ 8 w 72"/>
                  <a:gd name="T9" fmla="*/ 0 h 152"/>
                  <a:gd name="T10" fmla="*/ 0 w 72"/>
                  <a:gd name="T11" fmla="*/ 28 h 152"/>
                  <a:gd name="T12" fmla="*/ 6 w 72"/>
                  <a:gd name="T13" fmla="*/ 34 h 152"/>
                  <a:gd name="T14" fmla="*/ 0 w 72"/>
                  <a:gd name="T15" fmla="*/ 39 h 152"/>
                  <a:gd name="T16" fmla="*/ 36 w 72"/>
                  <a:gd name="T17" fmla="*/ 152 h 152"/>
                  <a:gd name="T18" fmla="*/ 72 w 72"/>
                  <a:gd name="T19" fmla="*/ 39 h 152"/>
                  <a:gd name="T20" fmla="*/ 65 w 72"/>
                  <a:gd name="T21" fmla="*/ 34 h 152"/>
                  <a:gd name="T22" fmla="*/ 72 w 72"/>
                  <a:gd name="T23" fmla="*/ 28 h 152"/>
                  <a:gd name="T24" fmla="*/ 64 w 72"/>
                  <a:gd name="T2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52">
                    <a:moveTo>
                      <a:pt x="64" y="0"/>
                    </a:moveTo>
                    <a:lnTo>
                      <a:pt x="52" y="0"/>
                    </a:lnTo>
                    <a:lnTo>
                      <a:pt x="36" y="65"/>
                    </a:lnTo>
                    <a:lnTo>
                      <a:pt x="16" y="0"/>
                    </a:lnTo>
                    <a:lnTo>
                      <a:pt x="8" y="0"/>
                    </a:lnTo>
                    <a:lnTo>
                      <a:pt x="0" y="28"/>
                    </a:lnTo>
                    <a:lnTo>
                      <a:pt x="6" y="34"/>
                    </a:lnTo>
                    <a:lnTo>
                      <a:pt x="0" y="39"/>
                    </a:lnTo>
                    <a:lnTo>
                      <a:pt x="36" y="152"/>
                    </a:lnTo>
                    <a:lnTo>
                      <a:pt x="72" y="39"/>
                    </a:lnTo>
                    <a:lnTo>
                      <a:pt x="65" y="34"/>
                    </a:lnTo>
                    <a:lnTo>
                      <a:pt x="72" y="28"/>
                    </a:lnTo>
                    <a:lnTo>
                      <a:pt x="64" y="0"/>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4" name="Freeform 51"/>
              <p:cNvSpPr>
                <a:spLocks/>
              </p:cNvSpPr>
              <p:nvPr/>
            </p:nvSpPr>
            <p:spPr bwMode="auto">
              <a:xfrm>
                <a:off x="9934535" y="2602186"/>
                <a:ext cx="114300" cy="273050"/>
              </a:xfrm>
              <a:custGeom>
                <a:avLst/>
                <a:gdLst>
                  <a:gd name="T0" fmla="*/ 64 w 72"/>
                  <a:gd name="T1" fmla="*/ 0 h 172"/>
                  <a:gd name="T2" fmla="*/ 9 w 72"/>
                  <a:gd name="T3" fmla="*/ 0 h 172"/>
                  <a:gd name="T4" fmla="*/ 0 w 72"/>
                  <a:gd name="T5" fmla="*/ 28 h 172"/>
                  <a:gd name="T6" fmla="*/ 6 w 72"/>
                  <a:gd name="T7" fmla="*/ 34 h 172"/>
                  <a:gd name="T8" fmla="*/ 0 w 72"/>
                  <a:gd name="T9" fmla="*/ 39 h 172"/>
                  <a:gd name="T10" fmla="*/ 36 w 72"/>
                  <a:gd name="T11" fmla="*/ 172 h 172"/>
                  <a:gd name="T12" fmla="*/ 72 w 72"/>
                  <a:gd name="T13" fmla="*/ 39 h 172"/>
                  <a:gd name="T14" fmla="*/ 67 w 72"/>
                  <a:gd name="T15" fmla="*/ 34 h 172"/>
                  <a:gd name="T16" fmla="*/ 72 w 72"/>
                  <a:gd name="T17" fmla="*/ 28 h 172"/>
                  <a:gd name="T18" fmla="*/ 64 w 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72">
                    <a:moveTo>
                      <a:pt x="64" y="0"/>
                    </a:moveTo>
                    <a:lnTo>
                      <a:pt x="9" y="0"/>
                    </a:lnTo>
                    <a:lnTo>
                      <a:pt x="0" y="28"/>
                    </a:lnTo>
                    <a:lnTo>
                      <a:pt x="6" y="34"/>
                    </a:lnTo>
                    <a:lnTo>
                      <a:pt x="0" y="39"/>
                    </a:lnTo>
                    <a:lnTo>
                      <a:pt x="36" y="172"/>
                    </a:lnTo>
                    <a:lnTo>
                      <a:pt x="72" y="39"/>
                    </a:lnTo>
                    <a:lnTo>
                      <a:pt x="67" y="34"/>
                    </a:lnTo>
                    <a:lnTo>
                      <a:pt x="72" y="28"/>
                    </a:lnTo>
                    <a:lnTo>
                      <a:pt x="64"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5" name="Freeform 52"/>
              <p:cNvSpPr>
                <a:spLocks/>
              </p:cNvSpPr>
              <p:nvPr/>
            </p:nvSpPr>
            <p:spPr bwMode="auto">
              <a:xfrm>
                <a:off x="10644147" y="2594248"/>
                <a:ext cx="73025" cy="182563"/>
              </a:xfrm>
              <a:custGeom>
                <a:avLst/>
                <a:gdLst>
                  <a:gd name="T0" fmla="*/ 33 w 46"/>
                  <a:gd name="T1" fmla="*/ 9 h 115"/>
                  <a:gd name="T2" fmla="*/ 23 w 46"/>
                  <a:gd name="T3" fmla="*/ 35 h 115"/>
                  <a:gd name="T4" fmla="*/ 10 w 46"/>
                  <a:gd name="T5" fmla="*/ 9 h 115"/>
                  <a:gd name="T6" fmla="*/ 0 w 46"/>
                  <a:gd name="T7" fmla="*/ 0 h 115"/>
                  <a:gd name="T8" fmla="*/ 0 w 46"/>
                  <a:gd name="T9" fmla="*/ 22 h 115"/>
                  <a:gd name="T10" fmla="*/ 23 w 46"/>
                  <a:gd name="T11" fmla="*/ 115 h 115"/>
                  <a:gd name="T12" fmla="*/ 46 w 46"/>
                  <a:gd name="T13" fmla="*/ 22 h 115"/>
                  <a:gd name="T14" fmla="*/ 46 w 46"/>
                  <a:gd name="T15" fmla="*/ 0 h 115"/>
                  <a:gd name="T16" fmla="*/ 33 w 46"/>
                  <a:gd name="T17" fmla="*/ 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15">
                    <a:moveTo>
                      <a:pt x="33" y="9"/>
                    </a:moveTo>
                    <a:lnTo>
                      <a:pt x="23" y="35"/>
                    </a:lnTo>
                    <a:lnTo>
                      <a:pt x="10" y="9"/>
                    </a:lnTo>
                    <a:lnTo>
                      <a:pt x="0" y="0"/>
                    </a:lnTo>
                    <a:lnTo>
                      <a:pt x="0" y="22"/>
                    </a:lnTo>
                    <a:lnTo>
                      <a:pt x="23" y="115"/>
                    </a:lnTo>
                    <a:lnTo>
                      <a:pt x="46" y="22"/>
                    </a:lnTo>
                    <a:lnTo>
                      <a:pt x="46" y="0"/>
                    </a:lnTo>
                    <a:lnTo>
                      <a:pt x="3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6" name="Freeform 53"/>
              <p:cNvSpPr>
                <a:spLocks/>
              </p:cNvSpPr>
              <p:nvPr/>
            </p:nvSpPr>
            <p:spPr bwMode="auto">
              <a:xfrm>
                <a:off x="10748922" y="2621236"/>
                <a:ext cx="139700" cy="314325"/>
              </a:xfrm>
              <a:custGeom>
                <a:avLst/>
                <a:gdLst>
                  <a:gd name="T0" fmla="*/ 111 w 187"/>
                  <a:gd name="T1" fmla="*/ 422 h 422"/>
                  <a:gd name="T2" fmla="*/ 48 w 187"/>
                  <a:gd name="T3" fmla="*/ 361 h 422"/>
                  <a:gd name="T4" fmla="*/ 98 w 187"/>
                  <a:gd name="T5" fmla="*/ 239 h 422"/>
                  <a:gd name="T6" fmla="*/ 0 w 187"/>
                  <a:gd name="T7" fmla="*/ 79 h 422"/>
                  <a:gd name="T8" fmla="*/ 14 w 187"/>
                  <a:gd name="T9" fmla="*/ 1 h 422"/>
                  <a:gd name="T10" fmla="*/ 46 w 187"/>
                  <a:gd name="T11" fmla="*/ 2 h 422"/>
                  <a:gd name="T12" fmla="*/ 186 w 187"/>
                  <a:gd name="T13" fmla="*/ 240 h 422"/>
                  <a:gd name="T14" fmla="*/ 111 w 187"/>
                  <a:gd name="T15" fmla="*/ 422 h 4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 h="422">
                    <a:moveTo>
                      <a:pt x="111" y="422"/>
                    </a:moveTo>
                    <a:cubicBezTo>
                      <a:pt x="48" y="361"/>
                      <a:pt x="48" y="361"/>
                      <a:pt x="48" y="361"/>
                    </a:cubicBezTo>
                    <a:cubicBezTo>
                      <a:pt x="80" y="328"/>
                      <a:pt x="97" y="285"/>
                      <a:pt x="98" y="239"/>
                    </a:cubicBezTo>
                    <a:cubicBezTo>
                      <a:pt x="98" y="171"/>
                      <a:pt x="61" y="110"/>
                      <a:pt x="0" y="79"/>
                    </a:cubicBezTo>
                    <a:cubicBezTo>
                      <a:pt x="14" y="1"/>
                      <a:pt x="14" y="1"/>
                      <a:pt x="14" y="1"/>
                    </a:cubicBezTo>
                    <a:cubicBezTo>
                      <a:pt x="17" y="3"/>
                      <a:pt x="43" y="0"/>
                      <a:pt x="46" y="2"/>
                    </a:cubicBezTo>
                    <a:cubicBezTo>
                      <a:pt x="131" y="49"/>
                      <a:pt x="187" y="142"/>
                      <a:pt x="186" y="240"/>
                    </a:cubicBezTo>
                    <a:cubicBezTo>
                      <a:pt x="185" y="308"/>
                      <a:pt x="159" y="373"/>
                      <a:pt x="111" y="422"/>
                    </a:cubicBezTo>
                    <a:close/>
                  </a:path>
                </a:pathLst>
              </a:custGeom>
              <a:solidFill>
                <a:srgbClr val="773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7" name="Freeform 54"/>
              <p:cNvSpPr>
                <a:spLocks/>
              </p:cNvSpPr>
              <p:nvPr/>
            </p:nvSpPr>
            <p:spPr bwMode="auto">
              <a:xfrm>
                <a:off x="10704472" y="2933973"/>
                <a:ext cx="77788" cy="46038"/>
              </a:xfrm>
              <a:custGeom>
                <a:avLst/>
                <a:gdLst>
                  <a:gd name="T0" fmla="*/ 49 w 49"/>
                  <a:gd name="T1" fmla="*/ 29 h 29"/>
                  <a:gd name="T2" fmla="*/ 0 w 49"/>
                  <a:gd name="T3" fmla="*/ 13 h 29"/>
                  <a:gd name="T4" fmla="*/ 0 w 49"/>
                  <a:gd name="T5" fmla="*/ 0 h 29"/>
                  <a:gd name="T6" fmla="*/ 49 w 49"/>
                  <a:gd name="T7" fmla="*/ 16 h 29"/>
                  <a:gd name="T8" fmla="*/ 49 w 49"/>
                  <a:gd name="T9" fmla="*/ 29 h 29"/>
                </a:gdLst>
                <a:ahLst/>
                <a:cxnLst>
                  <a:cxn ang="0">
                    <a:pos x="T0" y="T1"/>
                  </a:cxn>
                  <a:cxn ang="0">
                    <a:pos x="T2" y="T3"/>
                  </a:cxn>
                  <a:cxn ang="0">
                    <a:pos x="T4" y="T5"/>
                  </a:cxn>
                  <a:cxn ang="0">
                    <a:pos x="T6" y="T7"/>
                  </a:cxn>
                  <a:cxn ang="0">
                    <a:pos x="T8" y="T9"/>
                  </a:cxn>
                </a:cxnLst>
                <a:rect l="0" t="0" r="r" b="b"/>
                <a:pathLst>
                  <a:path w="49" h="29">
                    <a:moveTo>
                      <a:pt x="49" y="29"/>
                    </a:moveTo>
                    <a:lnTo>
                      <a:pt x="0" y="13"/>
                    </a:lnTo>
                    <a:lnTo>
                      <a:pt x="0" y="0"/>
                    </a:lnTo>
                    <a:lnTo>
                      <a:pt x="49" y="16"/>
                    </a:lnTo>
                    <a:lnTo>
                      <a:pt x="49" y="29"/>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8" name="Freeform 55"/>
              <p:cNvSpPr>
                <a:spLocks/>
              </p:cNvSpPr>
              <p:nvPr/>
            </p:nvSpPr>
            <p:spPr bwMode="auto">
              <a:xfrm>
                <a:off x="10586997" y="2933973"/>
                <a:ext cx="76200" cy="46038"/>
              </a:xfrm>
              <a:custGeom>
                <a:avLst/>
                <a:gdLst>
                  <a:gd name="T0" fmla="*/ 0 w 48"/>
                  <a:gd name="T1" fmla="*/ 29 h 29"/>
                  <a:gd name="T2" fmla="*/ 48 w 48"/>
                  <a:gd name="T3" fmla="*/ 13 h 29"/>
                  <a:gd name="T4" fmla="*/ 48 w 48"/>
                  <a:gd name="T5" fmla="*/ 0 h 29"/>
                  <a:gd name="T6" fmla="*/ 0 w 48"/>
                  <a:gd name="T7" fmla="*/ 16 h 29"/>
                  <a:gd name="T8" fmla="*/ 0 w 48"/>
                  <a:gd name="T9" fmla="*/ 29 h 29"/>
                </a:gdLst>
                <a:ahLst/>
                <a:cxnLst>
                  <a:cxn ang="0">
                    <a:pos x="T0" y="T1"/>
                  </a:cxn>
                  <a:cxn ang="0">
                    <a:pos x="T2" y="T3"/>
                  </a:cxn>
                  <a:cxn ang="0">
                    <a:pos x="T4" y="T5"/>
                  </a:cxn>
                  <a:cxn ang="0">
                    <a:pos x="T6" y="T7"/>
                  </a:cxn>
                  <a:cxn ang="0">
                    <a:pos x="T8" y="T9"/>
                  </a:cxn>
                </a:cxnLst>
                <a:rect l="0" t="0" r="r" b="b"/>
                <a:pathLst>
                  <a:path w="48" h="29">
                    <a:moveTo>
                      <a:pt x="0" y="29"/>
                    </a:moveTo>
                    <a:lnTo>
                      <a:pt x="48" y="13"/>
                    </a:lnTo>
                    <a:lnTo>
                      <a:pt x="48" y="0"/>
                    </a:lnTo>
                    <a:lnTo>
                      <a:pt x="0" y="16"/>
                    </a:lnTo>
                    <a:lnTo>
                      <a:pt x="0" y="29"/>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9" name="Oval 56"/>
              <p:cNvSpPr>
                <a:spLocks noChangeArrowheads="1"/>
              </p:cNvSpPr>
              <p:nvPr/>
            </p:nvSpPr>
            <p:spPr bwMode="auto">
              <a:xfrm>
                <a:off x="10672722" y="2892698"/>
                <a:ext cx="15875" cy="14288"/>
              </a:xfrm>
              <a:prstGeom prst="ellipse">
                <a:avLst/>
              </a:pr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0" name="Freeform 57"/>
              <p:cNvSpPr>
                <a:spLocks/>
              </p:cNvSpPr>
              <p:nvPr/>
            </p:nvSpPr>
            <p:spPr bwMode="auto">
              <a:xfrm>
                <a:off x="10045660" y="2695848"/>
                <a:ext cx="31750" cy="22225"/>
              </a:xfrm>
              <a:custGeom>
                <a:avLst/>
                <a:gdLst>
                  <a:gd name="T0" fmla="*/ 0 w 20"/>
                  <a:gd name="T1" fmla="*/ 14 h 14"/>
                  <a:gd name="T2" fmla="*/ 4 w 20"/>
                  <a:gd name="T3" fmla="*/ 4 h 14"/>
                  <a:gd name="T4" fmla="*/ 10 w 20"/>
                  <a:gd name="T5" fmla="*/ 5 h 14"/>
                  <a:gd name="T6" fmla="*/ 15 w 20"/>
                  <a:gd name="T7" fmla="*/ 0 h 14"/>
                  <a:gd name="T8" fmla="*/ 20 w 20"/>
                  <a:gd name="T9" fmla="*/ 5 h 14"/>
                  <a:gd name="T10" fmla="*/ 10 w 20"/>
                  <a:gd name="T11" fmla="*/ 11 h 14"/>
                  <a:gd name="T12" fmla="*/ 0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0" y="14"/>
                    </a:moveTo>
                    <a:lnTo>
                      <a:pt x="4" y="4"/>
                    </a:lnTo>
                    <a:lnTo>
                      <a:pt x="10" y="5"/>
                    </a:lnTo>
                    <a:lnTo>
                      <a:pt x="15" y="0"/>
                    </a:lnTo>
                    <a:lnTo>
                      <a:pt x="20" y="5"/>
                    </a:lnTo>
                    <a:lnTo>
                      <a:pt x="10" y="11"/>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1" name="Freeform 58"/>
              <p:cNvSpPr>
                <a:spLocks/>
              </p:cNvSpPr>
              <p:nvPr/>
            </p:nvSpPr>
            <p:spPr bwMode="auto">
              <a:xfrm>
                <a:off x="10012322" y="2929211"/>
                <a:ext cx="77788" cy="44450"/>
              </a:xfrm>
              <a:custGeom>
                <a:avLst/>
                <a:gdLst>
                  <a:gd name="T0" fmla="*/ 49 w 49"/>
                  <a:gd name="T1" fmla="*/ 28 h 28"/>
                  <a:gd name="T2" fmla="*/ 0 w 49"/>
                  <a:gd name="T3" fmla="*/ 12 h 28"/>
                  <a:gd name="T4" fmla="*/ 0 w 49"/>
                  <a:gd name="T5" fmla="*/ 0 h 28"/>
                  <a:gd name="T6" fmla="*/ 49 w 49"/>
                  <a:gd name="T7" fmla="*/ 15 h 28"/>
                  <a:gd name="T8" fmla="*/ 49 w 49"/>
                  <a:gd name="T9" fmla="*/ 28 h 28"/>
                </a:gdLst>
                <a:ahLst/>
                <a:cxnLst>
                  <a:cxn ang="0">
                    <a:pos x="T0" y="T1"/>
                  </a:cxn>
                  <a:cxn ang="0">
                    <a:pos x="T2" y="T3"/>
                  </a:cxn>
                  <a:cxn ang="0">
                    <a:pos x="T4" y="T5"/>
                  </a:cxn>
                  <a:cxn ang="0">
                    <a:pos x="T6" y="T7"/>
                  </a:cxn>
                  <a:cxn ang="0">
                    <a:pos x="T8" y="T9"/>
                  </a:cxn>
                </a:cxnLst>
                <a:rect l="0" t="0" r="r" b="b"/>
                <a:pathLst>
                  <a:path w="49" h="28">
                    <a:moveTo>
                      <a:pt x="49" y="28"/>
                    </a:moveTo>
                    <a:lnTo>
                      <a:pt x="0" y="12"/>
                    </a:lnTo>
                    <a:lnTo>
                      <a:pt x="0" y="0"/>
                    </a:lnTo>
                    <a:lnTo>
                      <a:pt x="49" y="15"/>
                    </a:lnTo>
                    <a:lnTo>
                      <a:pt x="49" y="2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2" name="Freeform 59"/>
              <p:cNvSpPr>
                <a:spLocks/>
              </p:cNvSpPr>
              <p:nvPr/>
            </p:nvSpPr>
            <p:spPr bwMode="auto">
              <a:xfrm>
                <a:off x="9894847" y="2929211"/>
                <a:ext cx="76200" cy="44450"/>
              </a:xfrm>
              <a:custGeom>
                <a:avLst/>
                <a:gdLst>
                  <a:gd name="T0" fmla="*/ 0 w 48"/>
                  <a:gd name="T1" fmla="*/ 28 h 28"/>
                  <a:gd name="T2" fmla="*/ 48 w 48"/>
                  <a:gd name="T3" fmla="*/ 12 h 28"/>
                  <a:gd name="T4" fmla="*/ 48 w 48"/>
                  <a:gd name="T5" fmla="*/ 0 h 28"/>
                  <a:gd name="T6" fmla="*/ 0 w 48"/>
                  <a:gd name="T7" fmla="*/ 15 h 28"/>
                  <a:gd name="T8" fmla="*/ 0 w 48"/>
                  <a:gd name="T9" fmla="*/ 28 h 28"/>
                </a:gdLst>
                <a:ahLst/>
                <a:cxnLst>
                  <a:cxn ang="0">
                    <a:pos x="T0" y="T1"/>
                  </a:cxn>
                  <a:cxn ang="0">
                    <a:pos x="T2" y="T3"/>
                  </a:cxn>
                  <a:cxn ang="0">
                    <a:pos x="T4" y="T5"/>
                  </a:cxn>
                  <a:cxn ang="0">
                    <a:pos x="T6" y="T7"/>
                  </a:cxn>
                  <a:cxn ang="0">
                    <a:pos x="T8" y="T9"/>
                  </a:cxn>
                </a:cxnLst>
                <a:rect l="0" t="0" r="r" b="b"/>
                <a:pathLst>
                  <a:path w="48" h="28">
                    <a:moveTo>
                      <a:pt x="0" y="28"/>
                    </a:moveTo>
                    <a:lnTo>
                      <a:pt x="48" y="12"/>
                    </a:lnTo>
                    <a:lnTo>
                      <a:pt x="48" y="0"/>
                    </a:lnTo>
                    <a:lnTo>
                      <a:pt x="0" y="15"/>
                    </a:lnTo>
                    <a:lnTo>
                      <a:pt x="0" y="2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3" name="Freeform 60"/>
              <p:cNvSpPr>
                <a:spLocks/>
              </p:cNvSpPr>
              <p:nvPr/>
            </p:nvSpPr>
            <p:spPr bwMode="auto">
              <a:xfrm>
                <a:off x="10010735" y="2702198"/>
                <a:ext cx="68263" cy="33338"/>
              </a:xfrm>
              <a:custGeom>
                <a:avLst/>
                <a:gdLst>
                  <a:gd name="T0" fmla="*/ 0 w 43"/>
                  <a:gd name="T1" fmla="*/ 14 h 21"/>
                  <a:gd name="T2" fmla="*/ 43 w 43"/>
                  <a:gd name="T3" fmla="*/ 0 h 21"/>
                  <a:gd name="T4" fmla="*/ 43 w 43"/>
                  <a:gd name="T5" fmla="*/ 7 h 21"/>
                  <a:gd name="T6" fmla="*/ 0 w 43"/>
                  <a:gd name="T7" fmla="*/ 21 h 21"/>
                  <a:gd name="T8" fmla="*/ 0 w 43"/>
                  <a:gd name="T9" fmla="*/ 14 h 21"/>
                </a:gdLst>
                <a:ahLst/>
                <a:cxnLst>
                  <a:cxn ang="0">
                    <a:pos x="T0" y="T1"/>
                  </a:cxn>
                  <a:cxn ang="0">
                    <a:pos x="T2" y="T3"/>
                  </a:cxn>
                  <a:cxn ang="0">
                    <a:pos x="T4" y="T5"/>
                  </a:cxn>
                  <a:cxn ang="0">
                    <a:pos x="T6" y="T7"/>
                  </a:cxn>
                  <a:cxn ang="0">
                    <a:pos x="T8" y="T9"/>
                  </a:cxn>
                </a:cxnLst>
                <a:rect l="0" t="0" r="r" b="b"/>
                <a:pathLst>
                  <a:path w="43" h="21">
                    <a:moveTo>
                      <a:pt x="0" y="14"/>
                    </a:moveTo>
                    <a:lnTo>
                      <a:pt x="43" y="0"/>
                    </a:lnTo>
                    <a:lnTo>
                      <a:pt x="43" y="7"/>
                    </a:lnTo>
                    <a:lnTo>
                      <a:pt x="0" y="21"/>
                    </a:lnTo>
                    <a:lnTo>
                      <a:pt x="0"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4" name="Oval 61"/>
              <p:cNvSpPr>
                <a:spLocks noChangeArrowheads="1"/>
              </p:cNvSpPr>
              <p:nvPr/>
            </p:nvSpPr>
            <p:spPr bwMode="auto">
              <a:xfrm>
                <a:off x="9991685" y="2892698"/>
                <a:ext cx="15875" cy="1428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5" name="Freeform 62"/>
              <p:cNvSpPr>
                <a:spLocks/>
              </p:cNvSpPr>
              <p:nvPr/>
            </p:nvSpPr>
            <p:spPr bwMode="auto">
              <a:xfrm>
                <a:off x="10048835" y="2624411"/>
                <a:ext cx="165100" cy="268288"/>
              </a:xfrm>
              <a:custGeom>
                <a:avLst/>
                <a:gdLst>
                  <a:gd name="T0" fmla="*/ 100 w 221"/>
                  <a:gd name="T1" fmla="*/ 359 h 359"/>
                  <a:gd name="T2" fmla="*/ 59 w 221"/>
                  <a:gd name="T3" fmla="*/ 285 h 359"/>
                  <a:gd name="T4" fmla="*/ 130 w 221"/>
                  <a:gd name="T5" fmla="*/ 191 h 359"/>
                  <a:gd name="T6" fmla="*/ 29 w 221"/>
                  <a:gd name="T7" fmla="*/ 94 h 359"/>
                  <a:gd name="T8" fmla="*/ 0 w 221"/>
                  <a:gd name="T9" fmla="*/ 18 h 359"/>
                  <a:gd name="T10" fmla="*/ 107 w 221"/>
                  <a:gd name="T11" fmla="*/ 38 h 359"/>
                  <a:gd name="T12" fmla="*/ 195 w 221"/>
                  <a:gd name="T13" fmla="*/ 128 h 359"/>
                  <a:gd name="T14" fmla="*/ 207 w 221"/>
                  <a:gd name="T15" fmla="*/ 247 h 359"/>
                  <a:gd name="T16" fmla="*/ 100 w 221"/>
                  <a:gd name="T17"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59">
                    <a:moveTo>
                      <a:pt x="100" y="359"/>
                    </a:moveTo>
                    <a:cubicBezTo>
                      <a:pt x="59" y="285"/>
                      <a:pt x="59" y="285"/>
                      <a:pt x="59" y="285"/>
                    </a:cubicBezTo>
                    <a:cubicBezTo>
                      <a:pt x="113" y="255"/>
                      <a:pt x="137" y="224"/>
                      <a:pt x="130" y="191"/>
                    </a:cubicBezTo>
                    <a:cubicBezTo>
                      <a:pt x="119" y="139"/>
                      <a:pt x="48" y="96"/>
                      <a:pt x="29" y="94"/>
                    </a:cubicBezTo>
                    <a:cubicBezTo>
                      <a:pt x="31" y="95"/>
                      <a:pt x="0" y="18"/>
                      <a:pt x="0" y="18"/>
                    </a:cubicBezTo>
                    <a:cubicBezTo>
                      <a:pt x="33" y="0"/>
                      <a:pt x="76" y="19"/>
                      <a:pt x="107" y="38"/>
                    </a:cubicBezTo>
                    <a:cubicBezTo>
                      <a:pt x="144" y="61"/>
                      <a:pt x="176" y="94"/>
                      <a:pt x="195" y="128"/>
                    </a:cubicBezTo>
                    <a:cubicBezTo>
                      <a:pt x="216" y="167"/>
                      <a:pt x="221" y="209"/>
                      <a:pt x="207" y="247"/>
                    </a:cubicBezTo>
                    <a:cubicBezTo>
                      <a:pt x="192" y="290"/>
                      <a:pt x="156" y="327"/>
                      <a:pt x="100" y="35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6" name="Freeform 63"/>
              <p:cNvSpPr>
                <a:spLocks/>
              </p:cNvSpPr>
              <p:nvPr/>
            </p:nvSpPr>
            <p:spPr bwMode="auto">
              <a:xfrm>
                <a:off x="9955172" y="2594248"/>
                <a:ext cx="73025" cy="147638"/>
              </a:xfrm>
              <a:custGeom>
                <a:avLst/>
                <a:gdLst>
                  <a:gd name="T0" fmla="*/ 19 w 46"/>
                  <a:gd name="T1" fmla="*/ 4 h 93"/>
                  <a:gd name="T2" fmla="*/ 29 w 46"/>
                  <a:gd name="T3" fmla="*/ 4 h 93"/>
                  <a:gd name="T4" fmla="*/ 46 w 46"/>
                  <a:gd name="T5" fmla="*/ 0 h 93"/>
                  <a:gd name="T6" fmla="*/ 46 w 46"/>
                  <a:gd name="T7" fmla="*/ 22 h 93"/>
                  <a:gd name="T8" fmla="*/ 33 w 46"/>
                  <a:gd name="T9" fmla="*/ 89 h 93"/>
                  <a:gd name="T10" fmla="*/ 26 w 46"/>
                  <a:gd name="T11" fmla="*/ 23 h 93"/>
                  <a:gd name="T12" fmla="*/ 31 w 46"/>
                  <a:gd name="T13" fmla="*/ 14 h 93"/>
                  <a:gd name="T14" fmla="*/ 29 w 46"/>
                  <a:gd name="T15" fmla="*/ 10 h 93"/>
                  <a:gd name="T16" fmla="*/ 19 w 46"/>
                  <a:gd name="T17" fmla="*/ 10 h 93"/>
                  <a:gd name="T18" fmla="*/ 16 w 46"/>
                  <a:gd name="T19" fmla="*/ 14 h 93"/>
                  <a:gd name="T20" fmla="*/ 22 w 46"/>
                  <a:gd name="T21" fmla="*/ 23 h 93"/>
                  <a:gd name="T22" fmla="*/ 14 w 46"/>
                  <a:gd name="T23" fmla="*/ 93 h 93"/>
                  <a:gd name="T24" fmla="*/ 0 w 46"/>
                  <a:gd name="T25" fmla="*/ 22 h 93"/>
                  <a:gd name="T26" fmla="*/ 0 w 46"/>
                  <a:gd name="T27" fmla="*/ 0 h 93"/>
                  <a:gd name="T28" fmla="*/ 19 w 46"/>
                  <a:gd name="T29"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93">
                    <a:moveTo>
                      <a:pt x="19" y="4"/>
                    </a:moveTo>
                    <a:lnTo>
                      <a:pt x="29" y="4"/>
                    </a:lnTo>
                    <a:lnTo>
                      <a:pt x="46" y="0"/>
                    </a:lnTo>
                    <a:lnTo>
                      <a:pt x="46" y="22"/>
                    </a:lnTo>
                    <a:lnTo>
                      <a:pt x="33" y="89"/>
                    </a:lnTo>
                    <a:lnTo>
                      <a:pt x="26" y="23"/>
                    </a:lnTo>
                    <a:lnTo>
                      <a:pt x="31" y="14"/>
                    </a:lnTo>
                    <a:lnTo>
                      <a:pt x="29" y="10"/>
                    </a:lnTo>
                    <a:lnTo>
                      <a:pt x="19" y="10"/>
                    </a:lnTo>
                    <a:lnTo>
                      <a:pt x="16" y="14"/>
                    </a:lnTo>
                    <a:lnTo>
                      <a:pt x="22" y="23"/>
                    </a:lnTo>
                    <a:lnTo>
                      <a:pt x="14" y="93"/>
                    </a:lnTo>
                    <a:lnTo>
                      <a:pt x="0" y="22"/>
                    </a:lnTo>
                    <a:lnTo>
                      <a:pt x="0" y="0"/>
                    </a:lnTo>
                    <a:lnTo>
                      <a:pt x="19"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7" name="Freeform 64"/>
              <p:cNvSpPr>
                <a:spLocks/>
              </p:cNvSpPr>
              <p:nvPr/>
            </p:nvSpPr>
            <p:spPr bwMode="auto">
              <a:xfrm>
                <a:off x="9912310" y="2638698"/>
                <a:ext cx="311150" cy="200025"/>
              </a:xfrm>
              <a:custGeom>
                <a:avLst/>
                <a:gdLst>
                  <a:gd name="T0" fmla="*/ 417 w 417"/>
                  <a:gd name="T1" fmla="*/ 266 h 266"/>
                  <a:gd name="T2" fmla="*/ 417 w 417"/>
                  <a:gd name="T3" fmla="*/ 178 h 266"/>
                  <a:gd name="T4" fmla="*/ 135 w 417"/>
                  <a:gd name="T5" fmla="*/ 65 h 266"/>
                  <a:gd name="T6" fmla="*/ 0 w 417"/>
                  <a:gd name="T7" fmla="*/ 0 h 266"/>
                  <a:gd name="T8" fmla="*/ 0 w 417"/>
                  <a:gd name="T9" fmla="*/ 88 h 266"/>
                  <a:gd name="T10" fmla="*/ 82 w 417"/>
                  <a:gd name="T11" fmla="*/ 136 h 266"/>
                  <a:gd name="T12" fmla="*/ 417 w 417"/>
                  <a:gd name="T13" fmla="*/ 266 h 266"/>
                </a:gdLst>
                <a:ahLst/>
                <a:cxnLst>
                  <a:cxn ang="0">
                    <a:pos x="T0" y="T1"/>
                  </a:cxn>
                  <a:cxn ang="0">
                    <a:pos x="T2" y="T3"/>
                  </a:cxn>
                  <a:cxn ang="0">
                    <a:pos x="T4" y="T5"/>
                  </a:cxn>
                  <a:cxn ang="0">
                    <a:pos x="T6" y="T7"/>
                  </a:cxn>
                  <a:cxn ang="0">
                    <a:pos x="T8" y="T9"/>
                  </a:cxn>
                  <a:cxn ang="0">
                    <a:pos x="T10" y="T11"/>
                  </a:cxn>
                  <a:cxn ang="0">
                    <a:pos x="T12" y="T13"/>
                  </a:cxn>
                </a:cxnLst>
                <a:rect l="0" t="0" r="r" b="b"/>
                <a:pathLst>
                  <a:path w="417" h="266">
                    <a:moveTo>
                      <a:pt x="417" y="266"/>
                    </a:moveTo>
                    <a:cubicBezTo>
                      <a:pt x="417" y="178"/>
                      <a:pt x="417" y="178"/>
                      <a:pt x="417" y="178"/>
                    </a:cubicBezTo>
                    <a:cubicBezTo>
                      <a:pt x="285" y="178"/>
                      <a:pt x="202" y="116"/>
                      <a:pt x="135" y="65"/>
                    </a:cubicBezTo>
                    <a:cubicBezTo>
                      <a:pt x="88" y="30"/>
                      <a:pt x="47" y="0"/>
                      <a:pt x="0" y="0"/>
                    </a:cubicBezTo>
                    <a:cubicBezTo>
                      <a:pt x="0" y="88"/>
                      <a:pt x="0" y="88"/>
                      <a:pt x="0" y="88"/>
                    </a:cubicBezTo>
                    <a:cubicBezTo>
                      <a:pt x="18" y="88"/>
                      <a:pt x="49" y="111"/>
                      <a:pt x="82" y="136"/>
                    </a:cubicBezTo>
                    <a:cubicBezTo>
                      <a:pt x="155" y="191"/>
                      <a:pt x="256" y="266"/>
                      <a:pt x="417" y="266"/>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8" name="Freeform 65"/>
              <p:cNvSpPr>
                <a:spLocks/>
              </p:cNvSpPr>
              <p:nvPr/>
            </p:nvSpPr>
            <p:spPr bwMode="auto">
              <a:xfrm>
                <a:off x="9875797" y="2691086"/>
                <a:ext cx="347663" cy="147638"/>
              </a:xfrm>
              <a:custGeom>
                <a:avLst/>
                <a:gdLst>
                  <a:gd name="T0" fmla="*/ 0 w 465"/>
                  <a:gd name="T1" fmla="*/ 0 h 196"/>
                  <a:gd name="T2" fmla="*/ 0 w 465"/>
                  <a:gd name="T3" fmla="*/ 23 h 196"/>
                  <a:gd name="T4" fmla="*/ 91 w 465"/>
                  <a:gd name="T5" fmla="*/ 70 h 196"/>
                  <a:gd name="T6" fmla="*/ 465 w 465"/>
                  <a:gd name="T7" fmla="*/ 196 h 196"/>
                  <a:gd name="T8" fmla="*/ 465 w 465"/>
                  <a:gd name="T9" fmla="*/ 171 h 196"/>
                  <a:gd name="T10" fmla="*/ 130 w 465"/>
                  <a:gd name="T11" fmla="*/ 62 h 196"/>
                  <a:gd name="T12" fmla="*/ 0 w 465"/>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465" h="196">
                    <a:moveTo>
                      <a:pt x="0" y="0"/>
                    </a:moveTo>
                    <a:cubicBezTo>
                      <a:pt x="0" y="23"/>
                      <a:pt x="0" y="23"/>
                      <a:pt x="0" y="23"/>
                    </a:cubicBezTo>
                    <a:cubicBezTo>
                      <a:pt x="20" y="23"/>
                      <a:pt x="55" y="45"/>
                      <a:pt x="91" y="70"/>
                    </a:cubicBezTo>
                    <a:cubicBezTo>
                      <a:pt x="173" y="123"/>
                      <a:pt x="285" y="196"/>
                      <a:pt x="465" y="196"/>
                    </a:cubicBezTo>
                    <a:cubicBezTo>
                      <a:pt x="465" y="171"/>
                      <a:pt x="465" y="171"/>
                      <a:pt x="465" y="171"/>
                    </a:cubicBezTo>
                    <a:cubicBezTo>
                      <a:pt x="309" y="171"/>
                      <a:pt x="210" y="110"/>
                      <a:pt x="130" y="62"/>
                    </a:cubicBezTo>
                    <a:cubicBezTo>
                      <a:pt x="85" y="34"/>
                      <a:pt x="44" y="9"/>
                      <a:pt x="0"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9" name="Freeform 66"/>
              <p:cNvSpPr>
                <a:spLocks/>
              </p:cNvSpPr>
              <p:nvPr/>
            </p:nvSpPr>
            <p:spPr bwMode="auto">
              <a:xfrm>
                <a:off x="9955172" y="2400573"/>
                <a:ext cx="95250" cy="133350"/>
              </a:xfrm>
              <a:custGeom>
                <a:avLst/>
                <a:gdLst>
                  <a:gd name="T0" fmla="*/ 127 w 127"/>
                  <a:gd name="T1" fmla="*/ 9 h 179"/>
                  <a:gd name="T2" fmla="*/ 125 w 127"/>
                  <a:gd name="T3" fmla="*/ 0 h 179"/>
                  <a:gd name="T4" fmla="*/ 0 w 127"/>
                  <a:gd name="T5" fmla="*/ 126 h 179"/>
                  <a:gd name="T6" fmla="*/ 11 w 127"/>
                  <a:gd name="T7" fmla="*/ 179 h 179"/>
                  <a:gd name="T8" fmla="*/ 27 w 127"/>
                  <a:gd name="T9" fmla="*/ 165 h 179"/>
                  <a:gd name="T10" fmla="*/ 27 w 127"/>
                  <a:gd name="T11" fmla="*/ 136 h 179"/>
                  <a:gd name="T12" fmla="*/ 27 w 127"/>
                  <a:gd name="T13" fmla="*/ 116 h 179"/>
                  <a:gd name="T14" fmla="*/ 42 w 127"/>
                  <a:gd name="T15" fmla="*/ 101 h 179"/>
                  <a:gd name="T16" fmla="*/ 57 w 127"/>
                  <a:gd name="T17" fmla="*/ 116 h 179"/>
                  <a:gd name="T18" fmla="*/ 57 w 127"/>
                  <a:gd name="T19" fmla="*/ 128 h 179"/>
                  <a:gd name="T20" fmla="*/ 71 w 127"/>
                  <a:gd name="T21" fmla="*/ 126 h 179"/>
                  <a:gd name="T22" fmla="*/ 74 w 127"/>
                  <a:gd name="T23" fmla="*/ 107 h 179"/>
                  <a:gd name="T24" fmla="*/ 74 w 127"/>
                  <a:gd name="T25" fmla="*/ 101 h 179"/>
                  <a:gd name="T26" fmla="*/ 63 w 127"/>
                  <a:gd name="T27" fmla="*/ 34 h 179"/>
                  <a:gd name="T28" fmla="*/ 80 w 127"/>
                  <a:gd name="T29" fmla="*/ 37 h 179"/>
                  <a:gd name="T30" fmla="*/ 127 w 127"/>
                  <a:gd name="T31" fmla="*/ 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79">
                    <a:moveTo>
                      <a:pt x="127" y="9"/>
                    </a:moveTo>
                    <a:cubicBezTo>
                      <a:pt x="125" y="0"/>
                      <a:pt x="125" y="0"/>
                      <a:pt x="125" y="0"/>
                    </a:cubicBezTo>
                    <a:cubicBezTo>
                      <a:pt x="56" y="0"/>
                      <a:pt x="0" y="24"/>
                      <a:pt x="0" y="126"/>
                    </a:cubicBezTo>
                    <a:cubicBezTo>
                      <a:pt x="0" y="145"/>
                      <a:pt x="4" y="163"/>
                      <a:pt x="11" y="179"/>
                    </a:cubicBezTo>
                    <a:cubicBezTo>
                      <a:pt x="11" y="179"/>
                      <a:pt x="17" y="171"/>
                      <a:pt x="27" y="165"/>
                    </a:cubicBezTo>
                    <a:cubicBezTo>
                      <a:pt x="27" y="165"/>
                      <a:pt x="27" y="136"/>
                      <a:pt x="27" y="136"/>
                    </a:cubicBezTo>
                    <a:cubicBezTo>
                      <a:pt x="27" y="132"/>
                      <a:pt x="27" y="120"/>
                      <a:pt x="27" y="116"/>
                    </a:cubicBezTo>
                    <a:cubicBezTo>
                      <a:pt x="27" y="108"/>
                      <a:pt x="34" y="101"/>
                      <a:pt x="42" y="101"/>
                    </a:cubicBezTo>
                    <a:cubicBezTo>
                      <a:pt x="50" y="101"/>
                      <a:pt x="57" y="108"/>
                      <a:pt x="57" y="116"/>
                    </a:cubicBezTo>
                    <a:cubicBezTo>
                      <a:pt x="57" y="118"/>
                      <a:pt x="57" y="123"/>
                      <a:pt x="57" y="128"/>
                    </a:cubicBezTo>
                    <a:cubicBezTo>
                      <a:pt x="61" y="127"/>
                      <a:pt x="66" y="126"/>
                      <a:pt x="71" y="126"/>
                    </a:cubicBezTo>
                    <a:cubicBezTo>
                      <a:pt x="71" y="126"/>
                      <a:pt x="72" y="118"/>
                      <a:pt x="74" y="107"/>
                    </a:cubicBezTo>
                    <a:cubicBezTo>
                      <a:pt x="74" y="105"/>
                      <a:pt x="74" y="103"/>
                      <a:pt x="74" y="101"/>
                    </a:cubicBezTo>
                    <a:cubicBezTo>
                      <a:pt x="74" y="76"/>
                      <a:pt x="70" y="53"/>
                      <a:pt x="63" y="34"/>
                    </a:cubicBezTo>
                    <a:cubicBezTo>
                      <a:pt x="69" y="36"/>
                      <a:pt x="74" y="37"/>
                      <a:pt x="80" y="37"/>
                    </a:cubicBezTo>
                    <a:cubicBezTo>
                      <a:pt x="101" y="37"/>
                      <a:pt x="120" y="25"/>
                      <a:pt x="127" y="9"/>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0" name="Freeform 67"/>
              <p:cNvSpPr>
                <a:spLocks/>
              </p:cNvSpPr>
              <p:nvPr/>
            </p:nvSpPr>
            <p:spPr bwMode="auto">
              <a:xfrm>
                <a:off x="10615572" y="2378348"/>
                <a:ext cx="134938" cy="287338"/>
              </a:xfrm>
              <a:custGeom>
                <a:avLst/>
                <a:gdLst>
                  <a:gd name="T0" fmla="*/ 177 w 179"/>
                  <a:gd name="T1" fmla="*/ 172 h 385"/>
                  <a:gd name="T2" fmla="*/ 54 w 179"/>
                  <a:gd name="T3" fmla="*/ 0 h 385"/>
                  <a:gd name="T4" fmla="*/ 0 w 179"/>
                  <a:gd name="T5" fmla="*/ 49 h 385"/>
                  <a:gd name="T6" fmla="*/ 65 w 179"/>
                  <a:gd name="T7" fmla="*/ 128 h 385"/>
                  <a:gd name="T8" fmla="*/ 75 w 179"/>
                  <a:gd name="T9" fmla="*/ 146 h 385"/>
                  <a:gd name="T10" fmla="*/ 90 w 179"/>
                  <a:gd name="T11" fmla="*/ 131 h 385"/>
                  <a:gd name="T12" fmla="*/ 92 w 179"/>
                  <a:gd name="T13" fmla="*/ 131 h 385"/>
                  <a:gd name="T14" fmla="*/ 110 w 179"/>
                  <a:gd name="T15" fmla="*/ 213 h 385"/>
                  <a:gd name="T16" fmla="*/ 35 w 179"/>
                  <a:gd name="T17" fmla="*/ 385 h 385"/>
                  <a:gd name="T18" fmla="*/ 177 w 179"/>
                  <a:gd name="T19" fmla="*/ 17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385">
                    <a:moveTo>
                      <a:pt x="177" y="172"/>
                    </a:moveTo>
                    <a:cubicBezTo>
                      <a:pt x="175" y="107"/>
                      <a:pt x="143" y="0"/>
                      <a:pt x="54" y="0"/>
                    </a:cubicBezTo>
                    <a:cubicBezTo>
                      <a:pt x="10" y="0"/>
                      <a:pt x="0" y="5"/>
                      <a:pt x="0" y="49"/>
                    </a:cubicBezTo>
                    <a:cubicBezTo>
                      <a:pt x="0" y="88"/>
                      <a:pt x="28" y="121"/>
                      <a:pt x="65" y="128"/>
                    </a:cubicBezTo>
                    <a:cubicBezTo>
                      <a:pt x="71" y="139"/>
                      <a:pt x="75" y="147"/>
                      <a:pt x="75" y="146"/>
                    </a:cubicBezTo>
                    <a:cubicBezTo>
                      <a:pt x="75" y="138"/>
                      <a:pt x="82" y="131"/>
                      <a:pt x="90" y="131"/>
                    </a:cubicBezTo>
                    <a:cubicBezTo>
                      <a:pt x="91" y="131"/>
                      <a:pt x="91" y="131"/>
                      <a:pt x="92" y="131"/>
                    </a:cubicBezTo>
                    <a:cubicBezTo>
                      <a:pt x="110" y="130"/>
                      <a:pt x="110" y="208"/>
                      <a:pt x="110" y="213"/>
                    </a:cubicBezTo>
                    <a:cubicBezTo>
                      <a:pt x="112" y="281"/>
                      <a:pt x="82" y="343"/>
                      <a:pt x="35" y="385"/>
                    </a:cubicBezTo>
                    <a:cubicBezTo>
                      <a:pt x="120" y="352"/>
                      <a:pt x="179" y="268"/>
                      <a:pt x="177" y="17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173" name="Freeform 16"/>
            <p:cNvSpPr>
              <a:spLocks/>
            </p:cNvSpPr>
            <p:nvPr/>
          </p:nvSpPr>
          <p:spPr bwMode="auto">
            <a:xfrm>
              <a:off x="7559649" y="2430713"/>
              <a:ext cx="231591" cy="890402"/>
            </a:xfrm>
            <a:custGeom>
              <a:avLst/>
              <a:gdLst>
                <a:gd name="T0" fmla="*/ 37 w 37"/>
                <a:gd name="T1" fmla="*/ 144 h 144"/>
                <a:gd name="T2" fmla="*/ 17 w 37"/>
                <a:gd name="T3" fmla="*/ 0 h 144"/>
                <a:gd name="T4" fmla="*/ 17 w 37"/>
                <a:gd name="T5" fmla="*/ 0 h 144"/>
                <a:gd name="T6" fmla="*/ 0 w 37"/>
                <a:gd name="T7" fmla="*/ 6 h 144"/>
                <a:gd name="T8" fmla="*/ 3 w 37"/>
                <a:gd name="T9" fmla="*/ 16 h 144"/>
                <a:gd name="T10" fmla="*/ 9 w 37"/>
                <a:gd name="T11" fmla="*/ 43 h 144"/>
                <a:gd name="T12" fmla="*/ 19 w 37"/>
                <a:gd name="T13" fmla="*/ 144 h 144"/>
                <a:gd name="T14" fmla="*/ 37 w 37"/>
                <a:gd name="T15" fmla="*/ 144 h 144"/>
                <a:gd name="T16" fmla="*/ 37 w 37"/>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44">
                  <a:moveTo>
                    <a:pt x="37" y="144"/>
                  </a:moveTo>
                  <a:cubicBezTo>
                    <a:pt x="37" y="58"/>
                    <a:pt x="17" y="1"/>
                    <a:pt x="17" y="0"/>
                  </a:cubicBezTo>
                  <a:cubicBezTo>
                    <a:pt x="17" y="0"/>
                    <a:pt x="17" y="0"/>
                    <a:pt x="17" y="0"/>
                  </a:cubicBezTo>
                  <a:cubicBezTo>
                    <a:pt x="0" y="6"/>
                    <a:pt x="0" y="6"/>
                    <a:pt x="0" y="6"/>
                  </a:cubicBezTo>
                  <a:cubicBezTo>
                    <a:pt x="0" y="6"/>
                    <a:pt x="1" y="9"/>
                    <a:pt x="3" y="16"/>
                  </a:cubicBezTo>
                  <a:cubicBezTo>
                    <a:pt x="5" y="22"/>
                    <a:pt x="7" y="31"/>
                    <a:pt x="9" y="43"/>
                  </a:cubicBezTo>
                  <a:cubicBezTo>
                    <a:pt x="14" y="68"/>
                    <a:pt x="19" y="102"/>
                    <a:pt x="19" y="144"/>
                  </a:cubicBezTo>
                  <a:cubicBezTo>
                    <a:pt x="37" y="144"/>
                    <a:pt x="37" y="144"/>
                    <a:pt x="37" y="144"/>
                  </a:cubicBezTo>
                  <a:cubicBezTo>
                    <a:pt x="37" y="144"/>
                    <a:pt x="37" y="144"/>
                    <a:pt x="37" y="144"/>
                  </a:cubicBezTo>
                  <a:close/>
                </a:path>
              </a:pathLst>
            </a:custGeom>
            <a:solidFill>
              <a:srgbClr val="773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4" name="Freeform 17"/>
            <p:cNvSpPr>
              <a:spLocks/>
            </p:cNvSpPr>
            <p:nvPr/>
          </p:nvSpPr>
          <p:spPr bwMode="auto">
            <a:xfrm>
              <a:off x="7677602" y="3321115"/>
              <a:ext cx="113638" cy="117953"/>
            </a:xfrm>
            <a:custGeom>
              <a:avLst/>
              <a:gdLst>
                <a:gd name="T0" fmla="*/ 18 w 18"/>
                <a:gd name="T1" fmla="*/ 10 h 19"/>
                <a:gd name="T2" fmla="*/ 18 w 18"/>
                <a:gd name="T3" fmla="*/ 10 h 19"/>
                <a:gd name="T4" fmla="*/ 9 w 18"/>
                <a:gd name="T5" fmla="*/ 19 h 19"/>
                <a:gd name="T6" fmla="*/ 0 w 18"/>
                <a:gd name="T7" fmla="*/ 10 h 19"/>
                <a:gd name="T8" fmla="*/ 0 w 18"/>
                <a:gd name="T9" fmla="*/ 10 h 19"/>
                <a:gd name="T10" fmla="*/ 0 w 18"/>
                <a:gd name="T11" fmla="*/ 10 h 19"/>
                <a:gd name="T12" fmla="*/ 0 w 18"/>
                <a:gd name="T13" fmla="*/ 0 h 19"/>
                <a:gd name="T14" fmla="*/ 18 w 18"/>
                <a:gd name="T15" fmla="*/ 0 h 19"/>
                <a:gd name="T16" fmla="*/ 18 w 18"/>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10"/>
                  </a:moveTo>
                  <a:cubicBezTo>
                    <a:pt x="18" y="10"/>
                    <a:pt x="18" y="10"/>
                    <a:pt x="18" y="10"/>
                  </a:cubicBezTo>
                  <a:cubicBezTo>
                    <a:pt x="18" y="15"/>
                    <a:pt x="14" y="19"/>
                    <a:pt x="9" y="19"/>
                  </a:cubicBezTo>
                  <a:cubicBezTo>
                    <a:pt x="4" y="19"/>
                    <a:pt x="0" y="15"/>
                    <a:pt x="0" y="10"/>
                  </a:cubicBezTo>
                  <a:cubicBezTo>
                    <a:pt x="0" y="10"/>
                    <a:pt x="0" y="10"/>
                    <a:pt x="0" y="10"/>
                  </a:cubicBezTo>
                  <a:cubicBezTo>
                    <a:pt x="0" y="10"/>
                    <a:pt x="0" y="10"/>
                    <a:pt x="0" y="10"/>
                  </a:cubicBezTo>
                  <a:cubicBezTo>
                    <a:pt x="0" y="0"/>
                    <a:pt x="0" y="0"/>
                    <a:pt x="0" y="0"/>
                  </a:cubicBezTo>
                  <a:cubicBezTo>
                    <a:pt x="18" y="0"/>
                    <a:pt x="18" y="0"/>
                    <a:pt x="18" y="0"/>
                  </a:cubicBezTo>
                  <a:cubicBezTo>
                    <a:pt x="18" y="10"/>
                    <a:pt x="18" y="10"/>
                    <a:pt x="18" y="1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5" name="Freeform 18"/>
            <p:cNvSpPr>
              <a:spLocks/>
            </p:cNvSpPr>
            <p:nvPr/>
          </p:nvSpPr>
          <p:spPr bwMode="auto">
            <a:xfrm>
              <a:off x="7471904" y="3426122"/>
              <a:ext cx="136653" cy="909102"/>
            </a:xfrm>
            <a:custGeom>
              <a:avLst/>
              <a:gdLst>
                <a:gd name="T0" fmla="*/ 0 w 95"/>
                <a:gd name="T1" fmla="*/ 0 h 632"/>
                <a:gd name="T2" fmla="*/ 95 w 95"/>
                <a:gd name="T3" fmla="*/ 0 h 632"/>
                <a:gd name="T4" fmla="*/ 95 w 95"/>
                <a:gd name="T5" fmla="*/ 632 h 632"/>
                <a:gd name="T6" fmla="*/ 0 w 95"/>
                <a:gd name="T7" fmla="*/ 632 h 632"/>
                <a:gd name="T8" fmla="*/ 0 w 95"/>
                <a:gd name="T9" fmla="*/ 0 h 632"/>
                <a:gd name="T10" fmla="*/ 0 w 95"/>
                <a:gd name="T11" fmla="*/ 0 h 632"/>
              </a:gdLst>
              <a:ahLst/>
              <a:cxnLst>
                <a:cxn ang="0">
                  <a:pos x="T0" y="T1"/>
                </a:cxn>
                <a:cxn ang="0">
                  <a:pos x="T2" y="T3"/>
                </a:cxn>
                <a:cxn ang="0">
                  <a:pos x="T4" y="T5"/>
                </a:cxn>
                <a:cxn ang="0">
                  <a:pos x="T6" y="T7"/>
                </a:cxn>
                <a:cxn ang="0">
                  <a:pos x="T8" y="T9"/>
                </a:cxn>
                <a:cxn ang="0">
                  <a:pos x="T10" y="T11"/>
                </a:cxn>
              </a:cxnLst>
              <a:rect l="0" t="0" r="r" b="b"/>
              <a:pathLst>
                <a:path w="95" h="632">
                  <a:moveTo>
                    <a:pt x="0" y="0"/>
                  </a:moveTo>
                  <a:lnTo>
                    <a:pt x="95" y="0"/>
                  </a:lnTo>
                  <a:lnTo>
                    <a:pt x="95" y="632"/>
                  </a:lnTo>
                  <a:lnTo>
                    <a:pt x="0" y="632"/>
                  </a:lnTo>
                  <a:lnTo>
                    <a:pt x="0" y="0"/>
                  </a:lnTo>
                  <a:lnTo>
                    <a:pt x="0" y="0"/>
                  </a:lnTo>
                  <a:close/>
                </a:path>
              </a:pathLst>
            </a:custGeom>
            <a:solidFill>
              <a:srgbClr val="002050"/>
            </a:solidFill>
            <a:ln>
              <a:noFill/>
            </a:ln>
            <a:extLst/>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6" name="Freeform 19"/>
            <p:cNvSpPr>
              <a:spLocks/>
            </p:cNvSpPr>
            <p:nvPr/>
          </p:nvSpPr>
          <p:spPr bwMode="auto">
            <a:xfrm>
              <a:off x="7471904" y="4335224"/>
              <a:ext cx="67607" cy="69046"/>
            </a:xfrm>
            <a:custGeom>
              <a:avLst/>
              <a:gdLst>
                <a:gd name="T0" fmla="*/ 0 w 47"/>
                <a:gd name="T1" fmla="*/ 0 h 48"/>
                <a:gd name="T2" fmla="*/ 47 w 47"/>
                <a:gd name="T3" fmla="*/ 0 h 48"/>
                <a:gd name="T4" fmla="*/ 47 w 47"/>
                <a:gd name="T5" fmla="*/ 48 h 48"/>
                <a:gd name="T6" fmla="*/ 0 w 47"/>
                <a:gd name="T7" fmla="*/ 48 h 48"/>
                <a:gd name="T8" fmla="*/ 0 w 47"/>
                <a:gd name="T9" fmla="*/ 0 h 48"/>
                <a:gd name="T10" fmla="*/ 0 w 47"/>
                <a:gd name="T11" fmla="*/ 0 h 48"/>
              </a:gdLst>
              <a:ahLst/>
              <a:cxnLst>
                <a:cxn ang="0">
                  <a:pos x="T0" y="T1"/>
                </a:cxn>
                <a:cxn ang="0">
                  <a:pos x="T2" y="T3"/>
                </a:cxn>
                <a:cxn ang="0">
                  <a:pos x="T4" y="T5"/>
                </a:cxn>
                <a:cxn ang="0">
                  <a:pos x="T6" y="T7"/>
                </a:cxn>
                <a:cxn ang="0">
                  <a:pos x="T8" y="T9"/>
                </a:cxn>
                <a:cxn ang="0">
                  <a:pos x="T10" y="T11"/>
                </a:cxn>
              </a:cxnLst>
              <a:rect l="0" t="0" r="r" b="b"/>
              <a:pathLst>
                <a:path w="47" h="48">
                  <a:moveTo>
                    <a:pt x="0" y="0"/>
                  </a:moveTo>
                  <a:lnTo>
                    <a:pt x="47" y="0"/>
                  </a:lnTo>
                  <a:lnTo>
                    <a:pt x="47" y="48"/>
                  </a:lnTo>
                  <a:lnTo>
                    <a:pt x="0" y="48"/>
                  </a:lnTo>
                  <a:lnTo>
                    <a:pt x="0" y="0"/>
                  </a:lnTo>
                  <a:lnTo>
                    <a:pt x="0" y="0"/>
                  </a:lnTo>
                  <a:close/>
                </a:path>
              </a:pathLst>
            </a:custGeom>
            <a:solidFill>
              <a:srgbClr val="00B8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7" name="Freeform 20"/>
            <p:cNvSpPr>
              <a:spLocks/>
            </p:cNvSpPr>
            <p:nvPr/>
          </p:nvSpPr>
          <p:spPr bwMode="auto">
            <a:xfrm>
              <a:off x="7471904" y="4404270"/>
              <a:ext cx="67607" cy="73361"/>
            </a:xfrm>
            <a:custGeom>
              <a:avLst/>
              <a:gdLst>
                <a:gd name="T0" fmla="*/ 0 w 47"/>
                <a:gd name="T1" fmla="*/ 0 h 51"/>
                <a:gd name="T2" fmla="*/ 47 w 47"/>
                <a:gd name="T3" fmla="*/ 0 h 51"/>
                <a:gd name="T4" fmla="*/ 47 w 47"/>
                <a:gd name="T5" fmla="*/ 51 h 51"/>
                <a:gd name="T6" fmla="*/ 0 w 47"/>
                <a:gd name="T7" fmla="*/ 51 h 51"/>
                <a:gd name="T8" fmla="*/ 0 w 47"/>
                <a:gd name="T9" fmla="*/ 0 h 51"/>
                <a:gd name="T10" fmla="*/ 0 w 47"/>
                <a:gd name="T11" fmla="*/ 0 h 51"/>
              </a:gdLst>
              <a:ahLst/>
              <a:cxnLst>
                <a:cxn ang="0">
                  <a:pos x="T0" y="T1"/>
                </a:cxn>
                <a:cxn ang="0">
                  <a:pos x="T2" y="T3"/>
                </a:cxn>
                <a:cxn ang="0">
                  <a:pos x="T4" y="T5"/>
                </a:cxn>
                <a:cxn ang="0">
                  <a:pos x="T6" y="T7"/>
                </a:cxn>
                <a:cxn ang="0">
                  <a:pos x="T8" y="T9"/>
                </a:cxn>
                <a:cxn ang="0">
                  <a:pos x="T10" y="T11"/>
                </a:cxn>
              </a:cxnLst>
              <a:rect l="0" t="0" r="r" b="b"/>
              <a:pathLst>
                <a:path w="47" h="51">
                  <a:moveTo>
                    <a:pt x="0" y="0"/>
                  </a:moveTo>
                  <a:lnTo>
                    <a:pt x="47" y="0"/>
                  </a:lnTo>
                  <a:lnTo>
                    <a:pt x="47" y="51"/>
                  </a:lnTo>
                  <a:lnTo>
                    <a:pt x="0" y="51"/>
                  </a:lnTo>
                  <a:lnTo>
                    <a:pt x="0" y="0"/>
                  </a:lnTo>
                  <a:lnTo>
                    <a:pt x="0" y="0"/>
                  </a:lnTo>
                  <a:close/>
                </a:path>
              </a:pathLst>
            </a:custGeom>
            <a:solidFill>
              <a:srgbClr val="00A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9" name="Freeform 22"/>
            <p:cNvSpPr>
              <a:spLocks/>
            </p:cNvSpPr>
            <p:nvPr/>
          </p:nvSpPr>
          <p:spPr bwMode="auto">
            <a:xfrm>
              <a:off x="7251821" y="3426122"/>
              <a:ext cx="143845" cy="909102"/>
            </a:xfrm>
            <a:custGeom>
              <a:avLst/>
              <a:gdLst>
                <a:gd name="T0" fmla="*/ 0 w 100"/>
                <a:gd name="T1" fmla="*/ 0 h 632"/>
                <a:gd name="T2" fmla="*/ 100 w 100"/>
                <a:gd name="T3" fmla="*/ 0 h 632"/>
                <a:gd name="T4" fmla="*/ 100 w 100"/>
                <a:gd name="T5" fmla="*/ 632 h 632"/>
                <a:gd name="T6" fmla="*/ 0 w 100"/>
                <a:gd name="T7" fmla="*/ 632 h 632"/>
                <a:gd name="T8" fmla="*/ 0 w 100"/>
                <a:gd name="T9" fmla="*/ 0 h 632"/>
                <a:gd name="T10" fmla="*/ 0 w 100"/>
                <a:gd name="T11" fmla="*/ 0 h 632"/>
              </a:gdLst>
              <a:ahLst/>
              <a:cxnLst>
                <a:cxn ang="0">
                  <a:pos x="T0" y="T1"/>
                </a:cxn>
                <a:cxn ang="0">
                  <a:pos x="T2" y="T3"/>
                </a:cxn>
                <a:cxn ang="0">
                  <a:pos x="T4" y="T5"/>
                </a:cxn>
                <a:cxn ang="0">
                  <a:pos x="T6" y="T7"/>
                </a:cxn>
                <a:cxn ang="0">
                  <a:pos x="T8" y="T9"/>
                </a:cxn>
                <a:cxn ang="0">
                  <a:pos x="T10" y="T11"/>
                </a:cxn>
              </a:cxnLst>
              <a:rect l="0" t="0" r="r" b="b"/>
              <a:pathLst>
                <a:path w="100" h="632">
                  <a:moveTo>
                    <a:pt x="0" y="0"/>
                  </a:moveTo>
                  <a:lnTo>
                    <a:pt x="100" y="0"/>
                  </a:lnTo>
                  <a:lnTo>
                    <a:pt x="100" y="632"/>
                  </a:lnTo>
                  <a:lnTo>
                    <a:pt x="0" y="632"/>
                  </a:lnTo>
                  <a:lnTo>
                    <a:pt x="0" y="0"/>
                  </a:lnTo>
                  <a:lnTo>
                    <a:pt x="0" y="0"/>
                  </a:lnTo>
                  <a:close/>
                </a:path>
              </a:pathLst>
            </a:custGeom>
            <a:solidFill>
              <a:srgbClr val="002050"/>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0" name="Freeform 23"/>
            <p:cNvSpPr>
              <a:spLocks/>
            </p:cNvSpPr>
            <p:nvPr/>
          </p:nvSpPr>
          <p:spPr bwMode="auto">
            <a:xfrm>
              <a:off x="7251821" y="4335224"/>
              <a:ext cx="69046" cy="69046"/>
            </a:xfrm>
            <a:custGeom>
              <a:avLst/>
              <a:gdLst>
                <a:gd name="T0" fmla="*/ 0 w 48"/>
                <a:gd name="T1" fmla="*/ 0 h 48"/>
                <a:gd name="T2" fmla="*/ 48 w 48"/>
                <a:gd name="T3" fmla="*/ 0 h 48"/>
                <a:gd name="T4" fmla="*/ 48 w 48"/>
                <a:gd name="T5" fmla="*/ 48 h 48"/>
                <a:gd name="T6" fmla="*/ 0 w 48"/>
                <a:gd name="T7" fmla="*/ 48 h 48"/>
                <a:gd name="T8" fmla="*/ 0 w 48"/>
                <a:gd name="T9" fmla="*/ 0 h 48"/>
                <a:gd name="T10" fmla="*/ 0 w 48"/>
                <a:gd name="T11" fmla="*/ 0 h 48"/>
              </a:gdLst>
              <a:ahLst/>
              <a:cxnLst>
                <a:cxn ang="0">
                  <a:pos x="T0" y="T1"/>
                </a:cxn>
                <a:cxn ang="0">
                  <a:pos x="T2" y="T3"/>
                </a:cxn>
                <a:cxn ang="0">
                  <a:pos x="T4" y="T5"/>
                </a:cxn>
                <a:cxn ang="0">
                  <a:pos x="T6" y="T7"/>
                </a:cxn>
                <a:cxn ang="0">
                  <a:pos x="T8" y="T9"/>
                </a:cxn>
                <a:cxn ang="0">
                  <a:pos x="T10" y="T11"/>
                </a:cxn>
              </a:cxnLst>
              <a:rect l="0" t="0" r="r" b="b"/>
              <a:pathLst>
                <a:path w="48" h="48">
                  <a:moveTo>
                    <a:pt x="0" y="0"/>
                  </a:moveTo>
                  <a:lnTo>
                    <a:pt x="48" y="0"/>
                  </a:lnTo>
                  <a:lnTo>
                    <a:pt x="48" y="48"/>
                  </a:lnTo>
                  <a:lnTo>
                    <a:pt x="0" y="48"/>
                  </a:lnTo>
                  <a:lnTo>
                    <a:pt x="0" y="0"/>
                  </a:lnTo>
                  <a:lnTo>
                    <a:pt x="0" y="0"/>
                  </a:lnTo>
                  <a:close/>
                </a:path>
              </a:pathLst>
            </a:custGeom>
            <a:solidFill>
              <a:srgbClr val="00B8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1" name="Freeform 24"/>
            <p:cNvSpPr>
              <a:spLocks/>
            </p:cNvSpPr>
            <p:nvPr/>
          </p:nvSpPr>
          <p:spPr bwMode="auto">
            <a:xfrm>
              <a:off x="7251821" y="4404270"/>
              <a:ext cx="69046" cy="73361"/>
            </a:xfrm>
            <a:custGeom>
              <a:avLst/>
              <a:gdLst>
                <a:gd name="T0" fmla="*/ 0 w 48"/>
                <a:gd name="T1" fmla="*/ 0 h 51"/>
                <a:gd name="T2" fmla="*/ 48 w 48"/>
                <a:gd name="T3" fmla="*/ 0 h 51"/>
                <a:gd name="T4" fmla="*/ 48 w 48"/>
                <a:gd name="T5" fmla="*/ 51 h 51"/>
                <a:gd name="T6" fmla="*/ 0 w 48"/>
                <a:gd name="T7" fmla="*/ 51 h 51"/>
                <a:gd name="T8" fmla="*/ 0 w 48"/>
                <a:gd name="T9" fmla="*/ 0 h 51"/>
                <a:gd name="T10" fmla="*/ 0 w 48"/>
                <a:gd name="T11" fmla="*/ 0 h 51"/>
              </a:gdLst>
              <a:ahLst/>
              <a:cxnLst>
                <a:cxn ang="0">
                  <a:pos x="T0" y="T1"/>
                </a:cxn>
                <a:cxn ang="0">
                  <a:pos x="T2" y="T3"/>
                </a:cxn>
                <a:cxn ang="0">
                  <a:pos x="T4" y="T5"/>
                </a:cxn>
                <a:cxn ang="0">
                  <a:pos x="T6" y="T7"/>
                </a:cxn>
                <a:cxn ang="0">
                  <a:pos x="T8" y="T9"/>
                </a:cxn>
                <a:cxn ang="0">
                  <a:pos x="T10" y="T11"/>
                </a:cxn>
              </a:cxnLst>
              <a:rect l="0" t="0" r="r" b="b"/>
              <a:pathLst>
                <a:path w="48" h="51">
                  <a:moveTo>
                    <a:pt x="0" y="0"/>
                  </a:moveTo>
                  <a:lnTo>
                    <a:pt x="48" y="0"/>
                  </a:lnTo>
                  <a:lnTo>
                    <a:pt x="48" y="51"/>
                  </a:lnTo>
                  <a:lnTo>
                    <a:pt x="0" y="51"/>
                  </a:lnTo>
                  <a:lnTo>
                    <a:pt x="0" y="0"/>
                  </a:lnTo>
                  <a:lnTo>
                    <a:pt x="0" y="0"/>
                  </a:lnTo>
                  <a:close/>
                </a:path>
              </a:pathLst>
            </a:custGeom>
            <a:solidFill>
              <a:srgbClr val="00A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3" name="Freeform 26"/>
            <p:cNvSpPr>
              <a:spLocks/>
            </p:cNvSpPr>
            <p:nvPr/>
          </p:nvSpPr>
          <p:spPr bwMode="auto">
            <a:xfrm>
              <a:off x="7152567" y="2430713"/>
              <a:ext cx="513527" cy="1038563"/>
            </a:xfrm>
            <a:custGeom>
              <a:avLst/>
              <a:gdLst>
                <a:gd name="T0" fmla="*/ 71 w 82"/>
                <a:gd name="T1" fmla="*/ 88 h 168"/>
                <a:gd name="T2" fmla="*/ 82 w 82"/>
                <a:gd name="T3" fmla="*/ 43 h 168"/>
                <a:gd name="T4" fmla="*/ 82 w 82"/>
                <a:gd name="T5" fmla="*/ 39 h 168"/>
                <a:gd name="T6" fmla="*/ 82 w 82"/>
                <a:gd name="T7" fmla="*/ 0 h 168"/>
                <a:gd name="T8" fmla="*/ 0 w 82"/>
                <a:gd name="T9" fmla="*/ 0 h 168"/>
                <a:gd name="T10" fmla="*/ 0 w 82"/>
                <a:gd name="T11" fmla="*/ 168 h 168"/>
                <a:gd name="T12" fmla="*/ 82 w 82"/>
                <a:gd name="T13" fmla="*/ 168 h 168"/>
                <a:gd name="T14" fmla="*/ 82 w 82"/>
                <a:gd name="T15" fmla="*/ 138 h 168"/>
                <a:gd name="T16" fmla="*/ 71 w 82"/>
                <a:gd name="T17" fmla="*/ 8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68">
                  <a:moveTo>
                    <a:pt x="71" y="88"/>
                  </a:moveTo>
                  <a:cubicBezTo>
                    <a:pt x="81" y="82"/>
                    <a:pt x="82" y="53"/>
                    <a:pt x="82" y="43"/>
                  </a:cubicBezTo>
                  <a:cubicBezTo>
                    <a:pt x="82" y="39"/>
                    <a:pt x="82" y="39"/>
                    <a:pt x="82" y="39"/>
                  </a:cubicBezTo>
                  <a:cubicBezTo>
                    <a:pt x="82" y="0"/>
                    <a:pt x="82" y="0"/>
                    <a:pt x="82" y="0"/>
                  </a:cubicBezTo>
                  <a:cubicBezTo>
                    <a:pt x="0" y="0"/>
                    <a:pt x="0" y="0"/>
                    <a:pt x="0" y="0"/>
                  </a:cubicBezTo>
                  <a:cubicBezTo>
                    <a:pt x="0" y="168"/>
                    <a:pt x="0" y="168"/>
                    <a:pt x="0" y="168"/>
                  </a:cubicBezTo>
                  <a:cubicBezTo>
                    <a:pt x="82" y="168"/>
                    <a:pt x="82" y="168"/>
                    <a:pt x="82" y="168"/>
                  </a:cubicBezTo>
                  <a:cubicBezTo>
                    <a:pt x="82" y="138"/>
                    <a:pt x="82" y="138"/>
                    <a:pt x="82" y="138"/>
                  </a:cubicBezTo>
                  <a:cubicBezTo>
                    <a:pt x="82" y="96"/>
                    <a:pt x="71" y="88"/>
                    <a:pt x="71" y="88"/>
                  </a:cubicBezTo>
                </a:path>
              </a:pathLst>
            </a:custGeom>
            <a:solidFill>
              <a:srgbClr val="773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4" name="Freeform 27"/>
            <p:cNvSpPr>
              <a:spLocks/>
            </p:cNvSpPr>
            <p:nvPr/>
          </p:nvSpPr>
          <p:spPr bwMode="auto">
            <a:xfrm>
              <a:off x="7471904" y="4335224"/>
              <a:ext cx="250291" cy="142407"/>
            </a:xfrm>
            <a:custGeom>
              <a:avLst/>
              <a:gdLst>
                <a:gd name="T0" fmla="*/ 174 w 174"/>
                <a:gd name="T1" fmla="*/ 78 h 99"/>
                <a:gd name="T2" fmla="*/ 100 w 174"/>
                <a:gd name="T3" fmla="*/ 0 h 99"/>
                <a:gd name="T4" fmla="*/ 0 w 174"/>
                <a:gd name="T5" fmla="*/ 0 h 99"/>
                <a:gd name="T6" fmla="*/ 0 w 174"/>
                <a:gd name="T7" fmla="*/ 99 h 99"/>
                <a:gd name="T8" fmla="*/ 174 w 174"/>
                <a:gd name="T9" fmla="*/ 99 h 99"/>
                <a:gd name="T10" fmla="*/ 174 w 174"/>
                <a:gd name="T11" fmla="*/ 78 h 99"/>
                <a:gd name="T12" fmla="*/ 174 w 174"/>
                <a:gd name="T13" fmla="*/ 78 h 99"/>
                <a:gd name="T14" fmla="*/ 174 w 174"/>
                <a:gd name="T15" fmla="*/ 7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99">
                  <a:moveTo>
                    <a:pt x="174" y="78"/>
                  </a:moveTo>
                  <a:lnTo>
                    <a:pt x="100" y="0"/>
                  </a:lnTo>
                  <a:lnTo>
                    <a:pt x="0" y="0"/>
                  </a:lnTo>
                  <a:lnTo>
                    <a:pt x="0" y="99"/>
                  </a:lnTo>
                  <a:lnTo>
                    <a:pt x="174" y="99"/>
                  </a:lnTo>
                  <a:lnTo>
                    <a:pt x="174" y="78"/>
                  </a:lnTo>
                  <a:lnTo>
                    <a:pt x="174" y="78"/>
                  </a:lnTo>
                  <a:lnTo>
                    <a:pt x="174" y="78"/>
                  </a:lnTo>
                  <a:close/>
                </a:path>
              </a:pathLst>
            </a:custGeom>
            <a:solidFill>
              <a:srgbClr val="002050"/>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5" name="Freeform 28"/>
            <p:cNvSpPr>
              <a:spLocks/>
            </p:cNvSpPr>
            <p:nvPr/>
          </p:nvSpPr>
          <p:spPr bwMode="auto">
            <a:xfrm>
              <a:off x="7251821" y="4335224"/>
              <a:ext cx="250291" cy="142407"/>
            </a:xfrm>
            <a:custGeom>
              <a:avLst/>
              <a:gdLst>
                <a:gd name="T0" fmla="*/ 174 w 174"/>
                <a:gd name="T1" fmla="*/ 78 h 99"/>
                <a:gd name="T2" fmla="*/ 96 w 174"/>
                <a:gd name="T3" fmla="*/ 0 h 99"/>
                <a:gd name="T4" fmla="*/ 0 w 174"/>
                <a:gd name="T5" fmla="*/ 0 h 99"/>
                <a:gd name="T6" fmla="*/ 0 w 174"/>
                <a:gd name="T7" fmla="*/ 99 h 99"/>
                <a:gd name="T8" fmla="*/ 174 w 174"/>
                <a:gd name="T9" fmla="*/ 99 h 99"/>
                <a:gd name="T10" fmla="*/ 174 w 174"/>
                <a:gd name="T11" fmla="*/ 78 h 99"/>
                <a:gd name="T12" fmla="*/ 174 w 174"/>
                <a:gd name="T13" fmla="*/ 78 h 99"/>
                <a:gd name="T14" fmla="*/ 174 w 174"/>
                <a:gd name="T15" fmla="*/ 7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99">
                  <a:moveTo>
                    <a:pt x="174" y="78"/>
                  </a:moveTo>
                  <a:lnTo>
                    <a:pt x="96" y="0"/>
                  </a:lnTo>
                  <a:lnTo>
                    <a:pt x="0" y="0"/>
                  </a:lnTo>
                  <a:lnTo>
                    <a:pt x="0" y="99"/>
                  </a:lnTo>
                  <a:lnTo>
                    <a:pt x="174" y="99"/>
                  </a:lnTo>
                  <a:lnTo>
                    <a:pt x="174" y="78"/>
                  </a:lnTo>
                  <a:lnTo>
                    <a:pt x="174" y="78"/>
                  </a:lnTo>
                  <a:lnTo>
                    <a:pt x="174" y="78"/>
                  </a:lnTo>
                  <a:close/>
                </a:path>
              </a:pathLst>
            </a:custGeom>
            <a:solidFill>
              <a:srgbClr val="002050"/>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6" name="Freeform 29"/>
            <p:cNvSpPr>
              <a:spLocks/>
            </p:cNvSpPr>
            <p:nvPr/>
          </p:nvSpPr>
          <p:spPr bwMode="auto">
            <a:xfrm>
              <a:off x="7152567" y="2708335"/>
              <a:ext cx="513527" cy="760941"/>
            </a:xfrm>
            <a:custGeom>
              <a:avLst/>
              <a:gdLst>
                <a:gd name="T0" fmla="*/ 0 w 82"/>
                <a:gd name="T1" fmla="*/ 0 h 123"/>
                <a:gd name="T2" fmla="*/ 0 w 82"/>
                <a:gd name="T3" fmla="*/ 56 h 123"/>
                <a:gd name="T4" fmla="*/ 30 w 82"/>
                <a:gd name="T5" fmla="*/ 56 h 123"/>
                <a:gd name="T6" fmla="*/ 30 w 82"/>
                <a:gd name="T7" fmla="*/ 116 h 123"/>
                <a:gd name="T8" fmla="*/ 0 w 82"/>
                <a:gd name="T9" fmla="*/ 116 h 123"/>
                <a:gd name="T10" fmla="*/ 0 w 82"/>
                <a:gd name="T11" fmla="*/ 123 h 123"/>
                <a:gd name="T12" fmla="*/ 82 w 82"/>
                <a:gd name="T13" fmla="*/ 123 h 123"/>
                <a:gd name="T14" fmla="*/ 82 w 82"/>
                <a:gd name="T15" fmla="*/ 93 h 123"/>
                <a:gd name="T16" fmla="*/ 82 w 82"/>
                <a:gd name="T17" fmla="*/ 93 h 123"/>
                <a:gd name="T18" fmla="*/ 82 w 82"/>
                <a:gd name="T19" fmla="*/ 92 h 123"/>
                <a:gd name="T20" fmla="*/ 82 w 82"/>
                <a:gd name="T21" fmla="*/ 92 h 123"/>
                <a:gd name="T22" fmla="*/ 82 w 82"/>
                <a:gd name="T23" fmla="*/ 92 h 123"/>
                <a:gd name="T24" fmla="*/ 82 w 82"/>
                <a:gd name="T25" fmla="*/ 92 h 123"/>
                <a:gd name="T26" fmla="*/ 82 w 82"/>
                <a:gd name="T27" fmla="*/ 92 h 123"/>
                <a:gd name="T28" fmla="*/ 82 w 82"/>
                <a:gd name="T29" fmla="*/ 92 h 123"/>
                <a:gd name="T30" fmla="*/ 81 w 82"/>
                <a:gd name="T31" fmla="*/ 73 h 123"/>
                <a:gd name="T32" fmla="*/ 0 w 82"/>
                <a:gd name="T3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123">
                  <a:moveTo>
                    <a:pt x="0" y="0"/>
                  </a:moveTo>
                  <a:cubicBezTo>
                    <a:pt x="0" y="56"/>
                    <a:pt x="0" y="56"/>
                    <a:pt x="0" y="56"/>
                  </a:cubicBezTo>
                  <a:cubicBezTo>
                    <a:pt x="30" y="56"/>
                    <a:pt x="30" y="56"/>
                    <a:pt x="30" y="56"/>
                  </a:cubicBezTo>
                  <a:cubicBezTo>
                    <a:pt x="30" y="116"/>
                    <a:pt x="30" y="116"/>
                    <a:pt x="30" y="116"/>
                  </a:cubicBezTo>
                  <a:cubicBezTo>
                    <a:pt x="0" y="116"/>
                    <a:pt x="0" y="116"/>
                    <a:pt x="0" y="116"/>
                  </a:cubicBezTo>
                  <a:cubicBezTo>
                    <a:pt x="0" y="123"/>
                    <a:pt x="0" y="123"/>
                    <a:pt x="0" y="123"/>
                  </a:cubicBezTo>
                  <a:cubicBezTo>
                    <a:pt x="82" y="123"/>
                    <a:pt x="82" y="123"/>
                    <a:pt x="82" y="123"/>
                  </a:cubicBezTo>
                  <a:cubicBezTo>
                    <a:pt x="82" y="93"/>
                    <a:pt x="82" y="93"/>
                    <a:pt x="82" y="93"/>
                  </a:cubicBezTo>
                  <a:cubicBezTo>
                    <a:pt x="82" y="93"/>
                    <a:pt x="82" y="93"/>
                    <a:pt x="82" y="93"/>
                  </a:cubicBezTo>
                  <a:cubicBezTo>
                    <a:pt x="82" y="92"/>
                    <a:pt x="82" y="92"/>
                    <a:pt x="82" y="92"/>
                  </a:cubicBezTo>
                  <a:cubicBezTo>
                    <a:pt x="82" y="92"/>
                    <a:pt x="82" y="92"/>
                    <a:pt x="82" y="92"/>
                  </a:cubicBezTo>
                  <a:cubicBezTo>
                    <a:pt x="82" y="92"/>
                    <a:pt x="82" y="92"/>
                    <a:pt x="82" y="92"/>
                  </a:cubicBezTo>
                  <a:cubicBezTo>
                    <a:pt x="82" y="92"/>
                    <a:pt x="82" y="92"/>
                    <a:pt x="82" y="92"/>
                  </a:cubicBezTo>
                  <a:cubicBezTo>
                    <a:pt x="82" y="92"/>
                    <a:pt x="82" y="92"/>
                    <a:pt x="82" y="92"/>
                  </a:cubicBezTo>
                  <a:cubicBezTo>
                    <a:pt x="82" y="92"/>
                    <a:pt x="82" y="92"/>
                    <a:pt x="82" y="92"/>
                  </a:cubicBezTo>
                  <a:cubicBezTo>
                    <a:pt x="82" y="85"/>
                    <a:pt x="82" y="78"/>
                    <a:pt x="81" y="73"/>
                  </a:cubicBezTo>
                  <a:cubicBezTo>
                    <a:pt x="0" y="0"/>
                    <a:pt x="0" y="0"/>
                    <a:pt x="0" y="0"/>
                  </a:cubicBezTo>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7" name="Freeform 30"/>
            <p:cNvSpPr>
              <a:spLocks/>
            </p:cNvSpPr>
            <p:nvPr/>
          </p:nvSpPr>
          <p:spPr bwMode="auto">
            <a:xfrm>
              <a:off x="7358266" y="2430713"/>
              <a:ext cx="175491" cy="67607"/>
            </a:xfrm>
            <a:custGeom>
              <a:avLst/>
              <a:gdLst>
                <a:gd name="T0" fmla="*/ 0 w 28"/>
                <a:gd name="T1" fmla="*/ 0 h 11"/>
                <a:gd name="T2" fmla="*/ 14 w 28"/>
                <a:gd name="T3" fmla="*/ 11 h 11"/>
                <a:gd name="T4" fmla="*/ 28 w 28"/>
                <a:gd name="T5" fmla="*/ 0 h 11"/>
                <a:gd name="T6" fmla="*/ 0 w 28"/>
                <a:gd name="T7" fmla="*/ 0 h 11"/>
                <a:gd name="T8" fmla="*/ 0 w 28"/>
                <a:gd name="T9" fmla="*/ 0 h 11"/>
              </a:gdLst>
              <a:ahLst/>
              <a:cxnLst>
                <a:cxn ang="0">
                  <a:pos x="T0" y="T1"/>
                </a:cxn>
                <a:cxn ang="0">
                  <a:pos x="T2" y="T3"/>
                </a:cxn>
                <a:cxn ang="0">
                  <a:pos x="T4" y="T5"/>
                </a:cxn>
                <a:cxn ang="0">
                  <a:pos x="T6" y="T7"/>
                </a:cxn>
                <a:cxn ang="0">
                  <a:pos x="T8" y="T9"/>
                </a:cxn>
              </a:cxnLst>
              <a:rect l="0" t="0" r="r" b="b"/>
              <a:pathLst>
                <a:path w="28" h="11">
                  <a:moveTo>
                    <a:pt x="0" y="0"/>
                  </a:moveTo>
                  <a:cubicBezTo>
                    <a:pt x="2" y="6"/>
                    <a:pt x="7" y="11"/>
                    <a:pt x="14" y="11"/>
                  </a:cubicBezTo>
                  <a:cubicBezTo>
                    <a:pt x="20" y="11"/>
                    <a:pt x="26" y="6"/>
                    <a:pt x="28" y="0"/>
                  </a:cubicBezTo>
                  <a:cubicBezTo>
                    <a:pt x="0" y="0"/>
                    <a:pt x="0" y="0"/>
                    <a:pt x="0" y="0"/>
                  </a:cubicBezTo>
                  <a:cubicBezTo>
                    <a:pt x="0" y="0"/>
                    <a:pt x="0" y="0"/>
                    <a:pt x="0" y="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9" name="Freeform 32"/>
            <p:cNvSpPr>
              <a:spLocks/>
            </p:cNvSpPr>
            <p:nvPr/>
          </p:nvSpPr>
          <p:spPr bwMode="auto">
            <a:xfrm>
              <a:off x="7402858" y="2269607"/>
              <a:ext cx="130899" cy="172614"/>
            </a:xfrm>
            <a:custGeom>
              <a:avLst/>
              <a:gdLst>
                <a:gd name="T0" fmla="*/ 21 w 21"/>
                <a:gd name="T1" fmla="*/ 1 h 28"/>
                <a:gd name="T2" fmla="*/ 15 w 21"/>
                <a:gd name="T3" fmla="*/ 0 h 28"/>
                <a:gd name="T4" fmla="*/ 12 w 21"/>
                <a:gd name="T5" fmla="*/ 6 h 28"/>
                <a:gd name="T6" fmla="*/ 0 w 21"/>
                <a:gd name="T7" fmla="*/ 6 h 28"/>
                <a:gd name="T8" fmla="*/ 0 w 21"/>
                <a:gd name="T9" fmla="*/ 28 h 28"/>
                <a:gd name="T10" fmla="*/ 15 w 21"/>
                <a:gd name="T11" fmla="*/ 28 h 28"/>
                <a:gd name="T12" fmla="*/ 15 w 21"/>
                <a:gd name="T13" fmla="*/ 14 h 28"/>
                <a:gd name="T14" fmla="*/ 21 w 21"/>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21" y="1"/>
                  </a:moveTo>
                  <a:cubicBezTo>
                    <a:pt x="15" y="0"/>
                    <a:pt x="15" y="0"/>
                    <a:pt x="15" y="0"/>
                  </a:cubicBezTo>
                  <a:cubicBezTo>
                    <a:pt x="12" y="6"/>
                    <a:pt x="12" y="6"/>
                    <a:pt x="12" y="6"/>
                  </a:cubicBezTo>
                  <a:cubicBezTo>
                    <a:pt x="0" y="6"/>
                    <a:pt x="0" y="6"/>
                    <a:pt x="0" y="6"/>
                  </a:cubicBezTo>
                  <a:cubicBezTo>
                    <a:pt x="0" y="28"/>
                    <a:pt x="0" y="28"/>
                    <a:pt x="0" y="28"/>
                  </a:cubicBezTo>
                  <a:cubicBezTo>
                    <a:pt x="15" y="28"/>
                    <a:pt x="15" y="28"/>
                    <a:pt x="15" y="28"/>
                  </a:cubicBezTo>
                  <a:cubicBezTo>
                    <a:pt x="15" y="14"/>
                    <a:pt x="15" y="14"/>
                    <a:pt x="15" y="14"/>
                  </a:cubicBezTo>
                  <a:cubicBezTo>
                    <a:pt x="15" y="11"/>
                    <a:pt x="16" y="3"/>
                    <a:pt x="21" y="1"/>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0" name="Oval 33"/>
            <p:cNvSpPr>
              <a:spLocks noChangeArrowheads="1"/>
            </p:cNvSpPr>
            <p:nvPr/>
          </p:nvSpPr>
          <p:spPr bwMode="auto">
            <a:xfrm>
              <a:off x="7515057" y="2245153"/>
              <a:ext cx="18700" cy="18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2" name="Freeform 35"/>
            <p:cNvSpPr>
              <a:spLocks/>
            </p:cNvSpPr>
            <p:nvPr/>
          </p:nvSpPr>
          <p:spPr bwMode="auto">
            <a:xfrm>
              <a:off x="7559649" y="2194807"/>
              <a:ext cx="61853" cy="112199"/>
            </a:xfrm>
            <a:custGeom>
              <a:avLst/>
              <a:gdLst>
                <a:gd name="T0" fmla="*/ 21 w 43"/>
                <a:gd name="T1" fmla="*/ 0 h 78"/>
                <a:gd name="T2" fmla="*/ 43 w 43"/>
                <a:gd name="T3" fmla="*/ 78 h 78"/>
                <a:gd name="T4" fmla="*/ 0 w 43"/>
                <a:gd name="T5" fmla="*/ 78 h 78"/>
                <a:gd name="T6" fmla="*/ 21 w 43"/>
                <a:gd name="T7" fmla="*/ 0 h 78"/>
                <a:gd name="T8" fmla="*/ 21 w 43"/>
                <a:gd name="T9" fmla="*/ 0 h 78"/>
                <a:gd name="T10" fmla="*/ 21 w 43"/>
                <a:gd name="T11" fmla="*/ 0 h 78"/>
              </a:gdLst>
              <a:ahLst/>
              <a:cxnLst>
                <a:cxn ang="0">
                  <a:pos x="T0" y="T1"/>
                </a:cxn>
                <a:cxn ang="0">
                  <a:pos x="T2" y="T3"/>
                </a:cxn>
                <a:cxn ang="0">
                  <a:pos x="T4" y="T5"/>
                </a:cxn>
                <a:cxn ang="0">
                  <a:pos x="T6" y="T7"/>
                </a:cxn>
                <a:cxn ang="0">
                  <a:pos x="T8" y="T9"/>
                </a:cxn>
                <a:cxn ang="0">
                  <a:pos x="T10" y="T11"/>
                </a:cxn>
              </a:cxnLst>
              <a:rect l="0" t="0" r="r" b="b"/>
              <a:pathLst>
                <a:path w="43" h="78">
                  <a:moveTo>
                    <a:pt x="21" y="0"/>
                  </a:moveTo>
                  <a:lnTo>
                    <a:pt x="43" y="78"/>
                  </a:lnTo>
                  <a:lnTo>
                    <a:pt x="0" y="78"/>
                  </a:lnTo>
                  <a:lnTo>
                    <a:pt x="21" y="0"/>
                  </a:lnTo>
                  <a:lnTo>
                    <a:pt x="21" y="0"/>
                  </a:lnTo>
                  <a:lnTo>
                    <a:pt x="21"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3" name="Freeform 36"/>
            <p:cNvSpPr>
              <a:spLocks/>
            </p:cNvSpPr>
            <p:nvPr/>
          </p:nvSpPr>
          <p:spPr bwMode="auto">
            <a:xfrm>
              <a:off x="7339566" y="2114254"/>
              <a:ext cx="257483" cy="316460"/>
            </a:xfrm>
            <a:custGeom>
              <a:avLst/>
              <a:gdLst>
                <a:gd name="T0" fmla="*/ 0 w 41"/>
                <a:gd name="T1" fmla="*/ 0 h 51"/>
                <a:gd name="T2" fmla="*/ 0 w 41"/>
                <a:gd name="T3" fmla="*/ 29 h 51"/>
                <a:gd name="T4" fmla="*/ 0 w 41"/>
                <a:gd name="T5" fmla="*/ 29 h 51"/>
                <a:gd name="T6" fmla="*/ 0 w 41"/>
                <a:gd name="T7" fmla="*/ 33 h 51"/>
                <a:gd name="T8" fmla="*/ 7 w 41"/>
                <a:gd name="T9" fmla="*/ 31 h 51"/>
                <a:gd name="T10" fmla="*/ 13 w 41"/>
                <a:gd name="T11" fmla="*/ 42 h 51"/>
                <a:gd name="T12" fmla="*/ 41 w 41"/>
                <a:gd name="T13" fmla="*/ 50 h 51"/>
                <a:gd name="T14" fmla="*/ 41 w 41"/>
                <a:gd name="T15" fmla="*/ 39 h 51"/>
                <a:gd name="T16" fmla="*/ 41 w 41"/>
                <a:gd name="T17" fmla="*/ 19 h 51"/>
                <a:gd name="T18" fmla="*/ 41 w 41"/>
                <a:gd name="T19" fmla="*/ 1 h 51"/>
                <a:gd name="T20" fmla="*/ 0 w 41"/>
                <a:gd name="T21" fmla="*/ 0 h 51"/>
                <a:gd name="T22" fmla="*/ 0 w 41"/>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0" y="0"/>
                  </a:moveTo>
                  <a:cubicBezTo>
                    <a:pt x="0" y="29"/>
                    <a:pt x="0" y="29"/>
                    <a:pt x="0" y="29"/>
                  </a:cubicBezTo>
                  <a:cubicBezTo>
                    <a:pt x="0" y="29"/>
                    <a:pt x="0" y="29"/>
                    <a:pt x="0" y="29"/>
                  </a:cubicBezTo>
                  <a:cubicBezTo>
                    <a:pt x="0" y="30"/>
                    <a:pt x="0" y="32"/>
                    <a:pt x="0" y="33"/>
                  </a:cubicBezTo>
                  <a:cubicBezTo>
                    <a:pt x="7" y="31"/>
                    <a:pt x="7" y="31"/>
                    <a:pt x="7" y="31"/>
                  </a:cubicBezTo>
                  <a:cubicBezTo>
                    <a:pt x="9" y="35"/>
                    <a:pt x="11" y="39"/>
                    <a:pt x="13" y="42"/>
                  </a:cubicBezTo>
                  <a:cubicBezTo>
                    <a:pt x="18" y="47"/>
                    <a:pt x="26" y="51"/>
                    <a:pt x="41" y="50"/>
                  </a:cubicBezTo>
                  <a:cubicBezTo>
                    <a:pt x="41" y="39"/>
                    <a:pt x="41" y="39"/>
                    <a:pt x="41" y="39"/>
                  </a:cubicBezTo>
                  <a:cubicBezTo>
                    <a:pt x="41" y="19"/>
                    <a:pt x="41" y="19"/>
                    <a:pt x="41" y="19"/>
                  </a:cubicBezTo>
                  <a:cubicBezTo>
                    <a:pt x="41" y="1"/>
                    <a:pt x="41" y="1"/>
                    <a:pt x="41" y="1"/>
                  </a:cubicBezTo>
                  <a:cubicBezTo>
                    <a:pt x="0" y="0"/>
                    <a:pt x="0" y="0"/>
                    <a:pt x="0" y="0"/>
                  </a:cubicBezTo>
                  <a:cubicBezTo>
                    <a:pt x="0" y="0"/>
                    <a:pt x="0" y="0"/>
                    <a:pt x="0" y="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4" name="Oval 37"/>
            <p:cNvSpPr>
              <a:spLocks noChangeArrowheads="1"/>
            </p:cNvSpPr>
            <p:nvPr/>
          </p:nvSpPr>
          <p:spPr bwMode="auto">
            <a:xfrm>
              <a:off x="7515057" y="2245153"/>
              <a:ext cx="18700" cy="18700"/>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6" name="Freeform 39"/>
            <p:cNvSpPr>
              <a:spLocks/>
            </p:cNvSpPr>
            <p:nvPr/>
          </p:nvSpPr>
          <p:spPr bwMode="auto">
            <a:xfrm>
              <a:off x="7333812" y="2157407"/>
              <a:ext cx="80553" cy="136653"/>
            </a:xfrm>
            <a:custGeom>
              <a:avLst/>
              <a:gdLst>
                <a:gd name="T0" fmla="*/ 56 w 56"/>
                <a:gd name="T1" fmla="*/ 31 h 95"/>
                <a:gd name="T2" fmla="*/ 26 w 56"/>
                <a:gd name="T3" fmla="*/ 0 h 95"/>
                <a:gd name="T4" fmla="*/ 0 w 56"/>
                <a:gd name="T5" fmla="*/ 9 h 95"/>
                <a:gd name="T6" fmla="*/ 0 w 56"/>
                <a:gd name="T7" fmla="*/ 95 h 95"/>
                <a:gd name="T8" fmla="*/ 0 w 56"/>
                <a:gd name="T9" fmla="*/ 95 h 95"/>
                <a:gd name="T10" fmla="*/ 56 w 56"/>
                <a:gd name="T11" fmla="*/ 31 h 95"/>
                <a:gd name="T12" fmla="*/ 56 w 56"/>
                <a:gd name="T13" fmla="*/ 31 h 95"/>
                <a:gd name="T14" fmla="*/ 56 w 56"/>
                <a:gd name="T15" fmla="*/ 31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95">
                  <a:moveTo>
                    <a:pt x="56" y="31"/>
                  </a:moveTo>
                  <a:lnTo>
                    <a:pt x="26" y="0"/>
                  </a:lnTo>
                  <a:lnTo>
                    <a:pt x="0" y="9"/>
                  </a:lnTo>
                  <a:lnTo>
                    <a:pt x="0" y="95"/>
                  </a:lnTo>
                  <a:lnTo>
                    <a:pt x="0" y="95"/>
                  </a:lnTo>
                  <a:lnTo>
                    <a:pt x="56" y="31"/>
                  </a:lnTo>
                  <a:lnTo>
                    <a:pt x="56" y="31"/>
                  </a:lnTo>
                  <a:lnTo>
                    <a:pt x="56" y="31"/>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7" name="Freeform 40"/>
            <p:cNvSpPr>
              <a:spLocks/>
            </p:cNvSpPr>
            <p:nvPr/>
          </p:nvSpPr>
          <p:spPr bwMode="auto">
            <a:xfrm>
              <a:off x="7264767" y="2194807"/>
              <a:ext cx="112199" cy="142407"/>
            </a:xfrm>
            <a:custGeom>
              <a:avLst/>
              <a:gdLst>
                <a:gd name="T0" fmla="*/ 0 w 18"/>
                <a:gd name="T1" fmla="*/ 8 h 23"/>
                <a:gd name="T2" fmla="*/ 18 w 18"/>
                <a:gd name="T3" fmla="*/ 13 h 23"/>
                <a:gd name="T4" fmla="*/ 16 w 18"/>
                <a:gd name="T5" fmla="*/ 0 h 23"/>
                <a:gd name="T6" fmla="*/ 0 w 18"/>
                <a:gd name="T7" fmla="*/ 8 h 23"/>
                <a:gd name="T8" fmla="*/ 0 w 18"/>
                <a:gd name="T9" fmla="*/ 8 h 23"/>
              </a:gdLst>
              <a:ahLst/>
              <a:cxnLst>
                <a:cxn ang="0">
                  <a:pos x="T0" y="T1"/>
                </a:cxn>
                <a:cxn ang="0">
                  <a:pos x="T2" y="T3"/>
                </a:cxn>
                <a:cxn ang="0">
                  <a:pos x="T4" y="T5"/>
                </a:cxn>
                <a:cxn ang="0">
                  <a:pos x="T6" y="T7"/>
                </a:cxn>
                <a:cxn ang="0">
                  <a:pos x="T8" y="T9"/>
                </a:cxn>
              </a:cxnLst>
              <a:rect l="0" t="0" r="r" b="b"/>
              <a:pathLst>
                <a:path w="18" h="23">
                  <a:moveTo>
                    <a:pt x="0" y="8"/>
                  </a:moveTo>
                  <a:cubicBezTo>
                    <a:pt x="0" y="8"/>
                    <a:pt x="4" y="23"/>
                    <a:pt x="18" y="13"/>
                  </a:cubicBezTo>
                  <a:cubicBezTo>
                    <a:pt x="16" y="0"/>
                    <a:pt x="16" y="0"/>
                    <a:pt x="16" y="0"/>
                  </a:cubicBezTo>
                  <a:cubicBezTo>
                    <a:pt x="0" y="8"/>
                    <a:pt x="0" y="8"/>
                    <a:pt x="0" y="8"/>
                  </a:cubicBezTo>
                  <a:cubicBezTo>
                    <a:pt x="0" y="8"/>
                    <a:pt x="0" y="8"/>
                    <a:pt x="0" y="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8" name="Freeform 41"/>
            <p:cNvSpPr>
              <a:spLocks/>
            </p:cNvSpPr>
            <p:nvPr/>
          </p:nvSpPr>
          <p:spPr bwMode="auto">
            <a:xfrm>
              <a:off x="7365458" y="2201999"/>
              <a:ext cx="48907" cy="97815"/>
            </a:xfrm>
            <a:custGeom>
              <a:avLst/>
              <a:gdLst>
                <a:gd name="T0" fmla="*/ 8 w 8"/>
                <a:gd name="T1" fmla="*/ 0 h 16"/>
                <a:gd name="T2" fmla="*/ 0 w 8"/>
                <a:gd name="T3" fmla="*/ 8 h 16"/>
                <a:gd name="T4" fmla="*/ 8 w 8"/>
                <a:gd name="T5" fmla="*/ 16 h 16"/>
                <a:gd name="T6" fmla="*/ 8 w 8"/>
                <a:gd name="T7" fmla="*/ 0 h 16"/>
                <a:gd name="T8" fmla="*/ 8 w 8"/>
                <a:gd name="T9" fmla="*/ 0 h 16"/>
              </a:gdLst>
              <a:ahLst/>
              <a:cxnLst>
                <a:cxn ang="0">
                  <a:pos x="T0" y="T1"/>
                </a:cxn>
                <a:cxn ang="0">
                  <a:pos x="T2" y="T3"/>
                </a:cxn>
                <a:cxn ang="0">
                  <a:pos x="T4" y="T5"/>
                </a:cxn>
                <a:cxn ang="0">
                  <a:pos x="T6" y="T7"/>
                </a:cxn>
                <a:cxn ang="0">
                  <a:pos x="T8" y="T9"/>
                </a:cxn>
              </a:cxnLst>
              <a:rect l="0" t="0" r="r" b="b"/>
              <a:pathLst>
                <a:path w="8" h="16">
                  <a:moveTo>
                    <a:pt x="8" y="0"/>
                  </a:moveTo>
                  <a:cubicBezTo>
                    <a:pt x="3" y="0"/>
                    <a:pt x="0" y="3"/>
                    <a:pt x="0" y="8"/>
                  </a:cubicBezTo>
                  <a:cubicBezTo>
                    <a:pt x="0" y="12"/>
                    <a:pt x="3" y="16"/>
                    <a:pt x="8" y="16"/>
                  </a:cubicBezTo>
                  <a:cubicBezTo>
                    <a:pt x="8" y="0"/>
                    <a:pt x="8" y="0"/>
                    <a:pt x="8" y="0"/>
                  </a:cubicBezTo>
                  <a:cubicBezTo>
                    <a:pt x="8" y="0"/>
                    <a:pt x="8" y="0"/>
                    <a:pt x="8" y="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9" name="Freeform 42"/>
            <p:cNvSpPr>
              <a:spLocks/>
            </p:cNvSpPr>
            <p:nvPr/>
          </p:nvSpPr>
          <p:spPr bwMode="auto">
            <a:xfrm>
              <a:off x="7389912" y="2226453"/>
              <a:ext cx="24454" cy="48907"/>
            </a:xfrm>
            <a:custGeom>
              <a:avLst/>
              <a:gdLst>
                <a:gd name="T0" fmla="*/ 4 w 4"/>
                <a:gd name="T1" fmla="*/ 0 h 8"/>
                <a:gd name="T2" fmla="*/ 0 w 4"/>
                <a:gd name="T3" fmla="*/ 4 h 8"/>
                <a:gd name="T4" fmla="*/ 4 w 4"/>
                <a:gd name="T5" fmla="*/ 8 h 8"/>
                <a:gd name="T6" fmla="*/ 4 w 4"/>
                <a:gd name="T7" fmla="*/ 0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cubicBezTo>
                    <a:pt x="2" y="0"/>
                    <a:pt x="0" y="2"/>
                    <a:pt x="0" y="4"/>
                  </a:cubicBezTo>
                  <a:cubicBezTo>
                    <a:pt x="0" y="6"/>
                    <a:pt x="2" y="8"/>
                    <a:pt x="4" y="8"/>
                  </a:cubicBezTo>
                  <a:cubicBezTo>
                    <a:pt x="4" y="0"/>
                    <a:pt x="4" y="0"/>
                    <a:pt x="4" y="0"/>
                  </a:cubicBezTo>
                  <a:cubicBezTo>
                    <a:pt x="4" y="0"/>
                    <a:pt x="4" y="0"/>
                    <a:pt x="4"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0" name="Freeform 43"/>
            <p:cNvSpPr>
              <a:spLocks/>
            </p:cNvSpPr>
            <p:nvPr/>
          </p:nvSpPr>
          <p:spPr bwMode="auto">
            <a:xfrm>
              <a:off x="6851931" y="3055002"/>
              <a:ext cx="487635" cy="371121"/>
            </a:xfrm>
            <a:custGeom>
              <a:avLst/>
              <a:gdLst>
                <a:gd name="T0" fmla="*/ 0 w 339"/>
                <a:gd name="T1" fmla="*/ 0 h 258"/>
                <a:gd name="T2" fmla="*/ 339 w 339"/>
                <a:gd name="T3" fmla="*/ 0 h 258"/>
                <a:gd name="T4" fmla="*/ 339 w 339"/>
                <a:gd name="T5" fmla="*/ 258 h 258"/>
                <a:gd name="T6" fmla="*/ 0 w 339"/>
                <a:gd name="T7" fmla="*/ 258 h 258"/>
                <a:gd name="T8" fmla="*/ 0 w 339"/>
                <a:gd name="T9" fmla="*/ 0 h 258"/>
                <a:gd name="T10" fmla="*/ 0 w 339"/>
                <a:gd name="T11" fmla="*/ 0 h 258"/>
              </a:gdLst>
              <a:ahLst/>
              <a:cxnLst>
                <a:cxn ang="0">
                  <a:pos x="T0" y="T1"/>
                </a:cxn>
                <a:cxn ang="0">
                  <a:pos x="T2" y="T3"/>
                </a:cxn>
                <a:cxn ang="0">
                  <a:pos x="T4" y="T5"/>
                </a:cxn>
                <a:cxn ang="0">
                  <a:pos x="T6" y="T7"/>
                </a:cxn>
                <a:cxn ang="0">
                  <a:pos x="T8" y="T9"/>
                </a:cxn>
                <a:cxn ang="0">
                  <a:pos x="T10" y="T11"/>
                </a:cxn>
              </a:cxnLst>
              <a:rect l="0" t="0" r="r" b="b"/>
              <a:pathLst>
                <a:path w="339" h="258">
                  <a:moveTo>
                    <a:pt x="0" y="0"/>
                  </a:moveTo>
                  <a:lnTo>
                    <a:pt x="339" y="0"/>
                  </a:lnTo>
                  <a:lnTo>
                    <a:pt x="339" y="258"/>
                  </a:lnTo>
                  <a:lnTo>
                    <a:pt x="0" y="258"/>
                  </a:lnTo>
                  <a:lnTo>
                    <a:pt x="0" y="0"/>
                  </a:lnTo>
                  <a:lnTo>
                    <a:pt x="0"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1" name="Freeform 44"/>
            <p:cNvSpPr>
              <a:spLocks/>
            </p:cNvSpPr>
            <p:nvPr/>
          </p:nvSpPr>
          <p:spPr bwMode="auto">
            <a:xfrm>
              <a:off x="6889331" y="3079455"/>
              <a:ext cx="418589" cy="290567"/>
            </a:xfrm>
            <a:custGeom>
              <a:avLst/>
              <a:gdLst>
                <a:gd name="T0" fmla="*/ 0 w 291"/>
                <a:gd name="T1" fmla="*/ 0 h 202"/>
                <a:gd name="T2" fmla="*/ 291 w 291"/>
                <a:gd name="T3" fmla="*/ 0 h 202"/>
                <a:gd name="T4" fmla="*/ 291 w 291"/>
                <a:gd name="T5" fmla="*/ 202 h 202"/>
                <a:gd name="T6" fmla="*/ 0 w 291"/>
                <a:gd name="T7" fmla="*/ 202 h 202"/>
                <a:gd name="T8" fmla="*/ 0 w 291"/>
                <a:gd name="T9" fmla="*/ 0 h 202"/>
                <a:gd name="T10" fmla="*/ 0 w 291"/>
                <a:gd name="T11" fmla="*/ 0 h 202"/>
              </a:gdLst>
              <a:ahLst/>
              <a:cxnLst>
                <a:cxn ang="0">
                  <a:pos x="T0" y="T1"/>
                </a:cxn>
                <a:cxn ang="0">
                  <a:pos x="T2" y="T3"/>
                </a:cxn>
                <a:cxn ang="0">
                  <a:pos x="T4" y="T5"/>
                </a:cxn>
                <a:cxn ang="0">
                  <a:pos x="T6" y="T7"/>
                </a:cxn>
                <a:cxn ang="0">
                  <a:pos x="T8" y="T9"/>
                </a:cxn>
                <a:cxn ang="0">
                  <a:pos x="T10" y="T11"/>
                </a:cxn>
              </a:cxnLst>
              <a:rect l="0" t="0" r="r" b="b"/>
              <a:pathLst>
                <a:path w="291" h="202">
                  <a:moveTo>
                    <a:pt x="0" y="0"/>
                  </a:moveTo>
                  <a:lnTo>
                    <a:pt x="291" y="0"/>
                  </a:lnTo>
                  <a:lnTo>
                    <a:pt x="291" y="202"/>
                  </a:lnTo>
                  <a:lnTo>
                    <a:pt x="0" y="20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2" name="Freeform 45"/>
            <p:cNvSpPr>
              <a:spLocks noEditPoints="1"/>
            </p:cNvSpPr>
            <p:nvPr/>
          </p:nvSpPr>
          <p:spPr bwMode="auto">
            <a:xfrm>
              <a:off x="6851931" y="3055002"/>
              <a:ext cx="349544" cy="371121"/>
            </a:xfrm>
            <a:custGeom>
              <a:avLst/>
              <a:gdLst>
                <a:gd name="T0" fmla="*/ 174 w 243"/>
                <a:gd name="T1" fmla="*/ 245 h 258"/>
                <a:gd name="T2" fmla="*/ 174 w 243"/>
                <a:gd name="T3" fmla="*/ 224 h 258"/>
                <a:gd name="T4" fmla="*/ 196 w 243"/>
                <a:gd name="T5" fmla="*/ 224 h 258"/>
                <a:gd name="T6" fmla="*/ 196 w 243"/>
                <a:gd name="T7" fmla="*/ 245 h 258"/>
                <a:gd name="T8" fmla="*/ 174 w 243"/>
                <a:gd name="T9" fmla="*/ 245 h 258"/>
                <a:gd name="T10" fmla="*/ 174 w 243"/>
                <a:gd name="T11" fmla="*/ 245 h 258"/>
                <a:gd name="T12" fmla="*/ 174 w 243"/>
                <a:gd name="T13" fmla="*/ 245 h 258"/>
                <a:gd name="T14" fmla="*/ 91 w 243"/>
                <a:gd name="T15" fmla="*/ 0 h 258"/>
                <a:gd name="T16" fmla="*/ 0 w 243"/>
                <a:gd name="T17" fmla="*/ 0 h 258"/>
                <a:gd name="T18" fmla="*/ 0 w 243"/>
                <a:gd name="T19" fmla="*/ 258 h 258"/>
                <a:gd name="T20" fmla="*/ 243 w 243"/>
                <a:gd name="T21" fmla="*/ 258 h 258"/>
                <a:gd name="T22" fmla="*/ 222 w 243"/>
                <a:gd name="T23" fmla="*/ 219 h 258"/>
                <a:gd name="T24" fmla="*/ 22 w 243"/>
                <a:gd name="T25" fmla="*/ 219 h 258"/>
                <a:gd name="T26" fmla="*/ 22 w 243"/>
                <a:gd name="T27" fmla="*/ 17 h 258"/>
                <a:gd name="T28" fmla="*/ 104 w 243"/>
                <a:gd name="T29" fmla="*/ 17 h 258"/>
                <a:gd name="T30" fmla="*/ 91 w 243"/>
                <a:gd name="T31" fmla="*/ 0 h 258"/>
                <a:gd name="T32" fmla="*/ 91 w 243"/>
                <a:gd name="T33" fmla="*/ 0 h 258"/>
                <a:gd name="T34" fmla="*/ 91 w 243"/>
                <a:gd name="T3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3" h="258">
                  <a:moveTo>
                    <a:pt x="174" y="245"/>
                  </a:moveTo>
                  <a:lnTo>
                    <a:pt x="174" y="224"/>
                  </a:lnTo>
                  <a:lnTo>
                    <a:pt x="196" y="224"/>
                  </a:lnTo>
                  <a:lnTo>
                    <a:pt x="196" y="245"/>
                  </a:lnTo>
                  <a:lnTo>
                    <a:pt x="174" y="245"/>
                  </a:lnTo>
                  <a:lnTo>
                    <a:pt x="174" y="245"/>
                  </a:lnTo>
                  <a:lnTo>
                    <a:pt x="174" y="245"/>
                  </a:lnTo>
                  <a:close/>
                  <a:moveTo>
                    <a:pt x="91" y="0"/>
                  </a:moveTo>
                  <a:lnTo>
                    <a:pt x="0" y="0"/>
                  </a:lnTo>
                  <a:lnTo>
                    <a:pt x="0" y="258"/>
                  </a:lnTo>
                  <a:lnTo>
                    <a:pt x="243" y="258"/>
                  </a:lnTo>
                  <a:lnTo>
                    <a:pt x="222" y="219"/>
                  </a:lnTo>
                  <a:lnTo>
                    <a:pt x="22" y="219"/>
                  </a:lnTo>
                  <a:lnTo>
                    <a:pt x="22" y="17"/>
                  </a:lnTo>
                  <a:lnTo>
                    <a:pt x="104" y="17"/>
                  </a:lnTo>
                  <a:lnTo>
                    <a:pt x="91" y="0"/>
                  </a:lnTo>
                  <a:lnTo>
                    <a:pt x="91" y="0"/>
                  </a:lnTo>
                  <a:lnTo>
                    <a:pt x="91"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3" name="Freeform 46"/>
            <p:cNvSpPr>
              <a:spLocks/>
            </p:cNvSpPr>
            <p:nvPr/>
          </p:nvSpPr>
          <p:spPr bwMode="auto">
            <a:xfrm>
              <a:off x="6889331" y="3079455"/>
              <a:ext cx="281937" cy="290567"/>
            </a:xfrm>
            <a:custGeom>
              <a:avLst/>
              <a:gdLst>
                <a:gd name="T0" fmla="*/ 78 w 196"/>
                <a:gd name="T1" fmla="*/ 0 h 202"/>
                <a:gd name="T2" fmla="*/ 0 w 196"/>
                <a:gd name="T3" fmla="*/ 0 h 202"/>
                <a:gd name="T4" fmla="*/ 0 w 196"/>
                <a:gd name="T5" fmla="*/ 202 h 202"/>
                <a:gd name="T6" fmla="*/ 196 w 196"/>
                <a:gd name="T7" fmla="*/ 202 h 202"/>
                <a:gd name="T8" fmla="*/ 78 w 196"/>
                <a:gd name="T9" fmla="*/ 0 h 202"/>
                <a:gd name="T10" fmla="*/ 78 w 196"/>
                <a:gd name="T11" fmla="*/ 0 h 202"/>
                <a:gd name="T12" fmla="*/ 78 w 196"/>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196" h="202">
                  <a:moveTo>
                    <a:pt x="78" y="0"/>
                  </a:moveTo>
                  <a:lnTo>
                    <a:pt x="0" y="0"/>
                  </a:lnTo>
                  <a:lnTo>
                    <a:pt x="0" y="202"/>
                  </a:lnTo>
                  <a:lnTo>
                    <a:pt x="196" y="202"/>
                  </a:lnTo>
                  <a:lnTo>
                    <a:pt x="78" y="0"/>
                  </a:lnTo>
                  <a:lnTo>
                    <a:pt x="78" y="0"/>
                  </a:lnTo>
                  <a:lnTo>
                    <a:pt x="78"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4" name="Freeform 47"/>
            <p:cNvSpPr>
              <a:spLocks/>
            </p:cNvSpPr>
            <p:nvPr/>
          </p:nvSpPr>
          <p:spPr bwMode="auto">
            <a:xfrm>
              <a:off x="7107975" y="3377215"/>
              <a:ext cx="25892" cy="30207"/>
            </a:xfrm>
            <a:custGeom>
              <a:avLst/>
              <a:gdLst>
                <a:gd name="T0" fmla="*/ 0 w 18"/>
                <a:gd name="T1" fmla="*/ 0 h 21"/>
                <a:gd name="T2" fmla="*/ 18 w 18"/>
                <a:gd name="T3" fmla="*/ 0 h 21"/>
                <a:gd name="T4" fmla="*/ 18 w 18"/>
                <a:gd name="T5" fmla="*/ 21 h 21"/>
                <a:gd name="T6" fmla="*/ 0 w 18"/>
                <a:gd name="T7" fmla="*/ 21 h 21"/>
                <a:gd name="T8" fmla="*/ 0 w 18"/>
                <a:gd name="T9" fmla="*/ 0 h 21"/>
                <a:gd name="T10" fmla="*/ 0 w 18"/>
                <a:gd name="T11" fmla="*/ 0 h 21"/>
              </a:gdLst>
              <a:ahLst/>
              <a:cxnLst>
                <a:cxn ang="0">
                  <a:pos x="T0" y="T1"/>
                </a:cxn>
                <a:cxn ang="0">
                  <a:pos x="T2" y="T3"/>
                </a:cxn>
                <a:cxn ang="0">
                  <a:pos x="T4" y="T5"/>
                </a:cxn>
                <a:cxn ang="0">
                  <a:pos x="T6" y="T7"/>
                </a:cxn>
                <a:cxn ang="0">
                  <a:pos x="T8" y="T9"/>
                </a:cxn>
                <a:cxn ang="0">
                  <a:pos x="T10" y="T11"/>
                </a:cxn>
              </a:cxnLst>
              <a:rect l="0" t="0" r="r" b="b"/>
              <a:pathLst>
                <a:path w="18" h="21">
                  <a:moveTo>
                    <a:pt x="0" y="0"/>
                  </a:moveTo>
                  <a:lnTo>
                    <a:pt x="18" y="0"/>
                  </a:lnTo>
                  <a:lnTo>
                    <a:pt x="18" y="21"/>
                  </a:lnTo>
                  <a:lnTo>
                    <a:pt x="0" y="21"/>
                  </a:lnTo>
                  <a:lnTo>
                    <a:pt x="0" y="0"/>
                  </a:lnTo>
                  <a:lnTo>
                    <a:pt x="0" y="0"/>
                  </a:lnTo>
                  <a:close/>
                </a:path>
              </a:pathLst>
            </a:custGeom>
            <a:solidFill>
              <a:srgbClr val="007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5" name="Freeform 48"/>
            <p:cNvSpPr>
              <a:spLocks/>
            </p:cNvSpPr>
            <p:nvPr/>
          </p:nvSpPr>
          <p:spPr bwMode="auto">
            <a:xfrm>
              <a:off x="7033176" y="2430713"/>
              <a:ext cx="231591" cy="890402"/>
            </a:xfrm>
            <a:custGeom>
              <a:avLst/>
              <a:gdLst>
                <a:gd name="T0" fmla="*/ 0 w 37"/>
                <a:gd name="T1" fmla="*/ 144 h 144"/>
                <a:gd name="T2" fmla="*/ 20 w 37"/>
                <a:gd name="T3" fmla="*/ 0 h 144"/>
                <a:gd name="T4" fmla="*/ 20 w 37"/>
                <a:gd name="T5" fmla="*/ 0 h 144"/>
                <a:gd name="T6" fmla="*/ 37 w 37"/>
                <a:gd name="T7" fmla="*/ 6 h 144"/>
                <a:gd name="T8" fmla="*/ 34 w 37"/>
                <a:gd name="T9" fmla="*/ 16 h 144"/>
                <a:gd name="T10" fmla="*/ 27 w 37"/>
                <a:gd name="T11" fmla="*/ 43 h 144"/>
                <a:gd name="T12" fmla="*/ 18 w 37"/>
                <a:gd name="T13" fmla="*/ 144 h 144"/>
                <a:gd name="T14" fmla="*/ 0 w 37"/>
                <a:gd name="T15" fmla="*/ 144 h 144"/>
                <a:gd name="T16" fmla="*/ 0 w 37"/>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44">
                  <a:moveTo>
                    <a:pt x="0" y="144"/>
                  </a:moveTo>
                  <a:cubicBezTo>
                    <a:pt x="0" y="58"/>
                    <a:pt x="19" y="1"/>
                    <a:pt x="20" y="0"/>
                  </a:cubicBezTo>
                  <a:cubicBezTo>
                    <a:pt x="20" y="0"/>
                    <a:pt x="20" y="0"/>
                    <a:pt x="20" y="0"/>
                  </a:cubicBezTo>
                  <a:cubicBezTo>
                    <a:pt x="37" y="6"/>
                    <a:pt x="37" y="6"/>
                    <a:pt x="37" y="6"/>
                  </a:cubicBezTo>
                  <a:cubicBezTo>
                    <a:pt x="37" y="6"/>
                    <a:pt x="35" y="9"/>
                    <a:pt x="34" y="16"/>
                  </a:cubicBezTo>
                  <a:cubicBezTo>
                    <a:pt x="32" y="22"/>
                    <a:pt x="30" y="31"/>
                    <a:pt x="27" y="43"/>
                  </a:cubicBezTo>
                  <a:cubicBezTo>
                    <a:pt x="22" y="68"/>
                    <a:pt x="18" y="102"/>
                    <a:pt x="18" y="144"/>
                  </a:cubicBezTo>
                  <a:cubicBezTo>
                    <a:pt x="0" y="144"/>
                    <a:pt x="0" y="144"/>
                    <a:pt x="0" y="144"/>
                  </a:cubicBezTo>
                  <a:cubicBezTo>
                    <a:pt x="0" y="144"/>
                    <a:pt x="0" y="144"/>
                    <a:pt x="0" y="144"/>
                  </a:cubicBezTo>
                  <a:close/>
                </a:path>
              </a:pathLst>
            </a:custGeom>
            <a:solidFill>
              <a:srgbClr val="773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6" name="Freeform 49"/>
            <p:cNvSpPr>
              <a:spLocks/>
            </p:cNvSpPr>
            <p:nvPr/>
          </p:nvSpPr>
          <p:spPr bwMode="auto">
            <a:xfrm>
              <a:off x="7033176" y="3321115"/>
              <a:ext cx="106445" cy="117953"/>
            </a:xfrm>
            <a:custGeom>
              <a:avLst/>
              <a:gdLst>
                <a:gd name="T0" fmla="*/ 0 w 17"/>
                <a:gd name="T1" fmla="*/ 10 h 19"/>
                <a:gd name="T2" fmla="*/ 0 w 17"/>
                <a:gd name="T3" fmla="*/ 10 h 19"/>
                <a:gd name="T4" fmla="*/ 8 w 17"/>
                <a:gd name="T5" fmla="*/ 19 h 19"/>
                <a:gd name="T6" fmla="*/ 17 w 17"/>
                <a:gd name="T7" fmla="*/ 10 h 19"/>
                <a:gd name="T8" fmla="*/ 17 w 17"/>
                <a:gd name="T9" fmla="*/ 10 h 19"/>
                <a:gd name="T10" fmla="*/ 17 w 17"/>
                <a:gd name="T11" fmla="*/ 10 h 19"/>
                <a:gd name="T12" fmla="*/ 17 w 17"/>
                <a:gd name="T13" fmla="*/ 0 h 19"/>
                <a:gd name="T14" fmla="*/ 0 w 17"/>
                <a:gd name="T15" fmla="*/ 0 h 19"/>
                <a:gd name="T16" fmla="*/ 0 w 17"/>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0" y="10"/>
                  </a:moveTo>
                  <a:cubicBezTo>
                    <a:pt x="0" y="10"/>
                    <a:pt x="0" y="10"/>
                    <a:pt x="0" y="10"/>
                  </a:cubicBezTo>
                  <a:cubicBezTo>
                    <a:pt x="0" y="15"/>
                    <a:pt x="3" y="19"/>
                    <a:pt x="8" y="19"/>
                  </a:cubicBezTo>
                  <a:cubicBezTo>
                    <a:pt x="13" y="19"/>
                    <a:pt x="17" y="15"/>
                    <a:pt x="17" y="10"/>
                  </a:cubicBezTo>
                  <a:cubicBezTo>
                    <a:pt x="17" y="10"/>
                    <a:pt x="17" y="10"/>
                    <a:pt x="17" y="10"/>
                  </a:cubicBezTo>
                  <a:cubicBezTo>
                    <a:pt x="17" y="10"/>
                    <a:pt x="17" y="10"/>
                    <a:pt x="17" y="10"/>
                  </a:cubicBezTo>
                  <a:cubicBezTo>
                    <a:pt x="17" y="0"/>
                    <a:pt x="17" y="0"/>
                    <a:pt x="17" y="0"/>
                  </a:cubicBezTo>
                  <a:cubicBezTo>
                    <a:pt x="0" y="0"/>
                    <a:pt x="0" y="0"/>
                    <a:pt x="0" y="0"/>
                  </a:cubicBezTo>
                  <a:cubicBezTo>
                    <a:pt x="0" y="10"/>
                    <a:pt x="0" y="10"/>
                    <a:pt x="0" y="1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208" name="Group 53"/>
            <p:cNvGrpSpPr>
              <a:grpSpLocks noChangeAspect="1"/>
            </p:cNvGrpSpPr>
            <p:nvPr/>
          </p:nvGrpSpPr>
          <p:grpSpPr bwMode="auto">
            <a:xfrm flipH="1">
              <a:off x="9540916" y="1973285"/>
              <a:ext cx="1040001" cy="2502905"/>
              <a:chOff x="4911" y="1472"/>
              <a:chExt cx="723" cy="1740"/>
            </a:xfrm>
          </p:grpSpPr>
          <p:sp>
            <p:nvSpPr>
              <p:cNvPr id="210" name="Freeform 54"/>
              <p:cNvSpPr>
                <a:spLocks/>
              </p:cNvSpPr>
              <p:nvPr/>
            </p:nvSpPr>
            <p:spPr bwMode="auto">
              <a:xfrm>
                <a:off x="5402" y="2461"/>
                <a:ext cx="98" cy="654"/>
              </a:xfrm>
              <a:custGeom>
                <a:avLst/>
                <a:gdLst>
                  <a:gd name="T0" fmla="*/ 0 w 98"/>
                  <a:gd name="T1" fmla="*/ 0 h 654"/>
                  <a:gd name="T2" fmla="*/ 98 w 98"/>
                  <a:gd name="T3" fmla="*/ 0 h 654"/>
                  <a:gd name="T4" fmla="*/ 98 w 98"/>
                  <a:gd name="T5" fmla="*/ 654 h 654"/>
                  <a:gd name="T6" fmla="*/ 0 w 98"/>
                  <a:gd name="T7" fmla="*/ 654 h 654"/>
                  <a:gd name="T8" fmla="*/ 0 w 98"/>
                  <a:gd name="T9" fmla="*/ 0 h 654"/>
                  <a:gd name="T10" fmla="*/ 0 w 98"/>
                  <a:gd name="T11" fmla="*/ 0 h 654"/>
                </a:gdLst>
                <a:ahLst/>
                <a:cxnLst>
                  <a:cxn ang="0">
                    <a:pos x="T0" y="T1"/>
                  </a:cxn>
                  <a:cxn ang="0">
                    <a:pos x="T2" y="T3"/>
                  </a:cxn>
                  <a:cxn ang="0">
                    <a:pos x="T4" y="T5"/>
                  </a:cxn>
                  <a:cxn ang="0">
                    <a:pos x="T6" y="T7"/>
                  </a:cxn>
                  <a:cxn ang="0">
                    <a:pos x="T8" y="T9"/>
                  </a:cxn>
                  <a:cxn ang="0">
                    <a:pos x="T10" y="T11"/>
                  </a:cxn>
                </a:cxnLst>
                <a:rect l="0" t="0" r="r" b="b"/>
                <a:pathLst>
                  <a:path w="98" h="654">
                    <a:moveTo>
                      <a:pt x="0" y="0"/>
                    </a:moveTo>
                    <a:lnTo>
                      <a:pt x="98" y="0"/>
                    </a:lnTo>
                    <a:lnTo>
                      <a:pt x="98" y="654"/>
                    </a:lnTo>
                    <a:lnTo>
                      <a:pt x="0" y="654"/>
                    </a:lnTo>
                    <a:lnTo>
                      <a:pt x="0" y="0"/>
                    </a:lnTo>
                    <a:lnTo>
                      <a:pt x="0" y="0"/>
                    </a:lnTo>
                    <a:close/>
                  </a:path>
                </a:pathLst>
              </a:custGeom>
              <a:solidFill>
                <a:srgbClr val="003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1" name="Freeform 55"/>
              <p:cNvSpPr>
                <a:spLocks noEditPoints="1"/>
              </p:cNvSpPr>
              <p:nvPr/>
            </p:nvSpPr>
            <p:spPr bwMode="auto">
              <a:xfrm>
                <a:off x="5402" y="2444"/>
                <a:ext cx="44" cy="737"/>
              </a:xfrm>
              <a:custGeom>
                <a:avLst/>
                <a:gdLst>
                  <a:gd name="T0" fmla="*/ 44 w 44"/>
                  <a:gd name="T1" fmla="*/ 671 h 737"/>
                  <a:gd name="T2" fmla="*/ 0 w 44"/>
                  <a:gd name="T3" fmla="*/ 671 h 737"/>
                  <a:gd name="T4" fmla="*/ 0 w 44"/>
                  <a:gd name="T5" fmla="*/ 737 h 737"/>
                  <a:gd name="T6" fmla="*/ 44 w 44"/>
                  <a:gd name="T7" fmla="*/ 737 h 737"/>
                  <a:gd name="T8" fmla="*/ 44 w 44"/>
                  <a:gd name="T9" fmla="*/ 671 h 737"/>
                  <a:gd name="T10" fmla="*/ 44 w 44"/>
                  <a:gd name="T11" fmla="*/ 671 h 737"/>
                  <a:gd name="T12" fmla="*/ 44 w 44"/>
                  <a:gd name="T13" fmla="*/ 671 h 737"/>
                  <a:gd name="T14" fmla="*/ 44 w 44"/>
                  <a:gd name="T15" fmla="*/ 0 h 737"/>
                  <a:gd name="T16" fmla="*/ 0 w 44"/>
                  <a:gd name="T17" fmla="*/ 0 h 737"/>
                  <a:gd name="T18" fmla="*/ 0 w 44"/>
                  <a:gd name="T19" fmla="*/ 22 h 737"/>
                  <a:gd name="T20" fmla="*/ 44 w 44"/>
                  <a:gd name="T21" fmla="*/ 22 h 737"/>
                  <a:gd name="T22" fmla="*/ 44 w 44"/>
                  <a:gd name="T23" fmla="*/ 0 h 737"/>
                  <a:gd name="T24" fmla="*/ 44 w 44"/>
                  <a:gd name="T25" fmla="*/ 0 h 737"/>
                  <a:gd name="T26" fmla="*/ 44 w 44"/>
                  <a:gd name="T27" fmla="*/ 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737">
                    <a:moveTo>
                      <a:pt x="44" y="671"/>
                    </a:moveTo>
                    <a:lnTo>
                      <a:pt x="0" y="671"/>
                    </a:lnTo>
                    <a:lnTo>
                      <a:pt x="0" y="737"/>
                    </a:lnTo>
                    <a:lnTo>
                      <a:pt x="44" y="737"/>
                    </a:lnTo>
                    <a:lnTo>
                      <a:pt x="44" y="671"/>
                    </a:lnTo>
                    <a:lnTo>
                      <a:pt x="44" y="671"/>
                    </a:lnTo>
                    <a:lnTo>
                      <a:pt x="44" y="671"/>
                    </a:lnTo>
                    <a:close/>
                    <a:moveTo>
                      <a:pt x="44" y="0"/>
                    </a:moveTo>
                    <a:lnTo>
                      <a:pt x="0" y="0"/>
                    </a:lnTo>
                    <a:lnTo>
                      <a:pt x="0" y="22"/>
                    </a:lnTo>
                    <a:lnTo>
                      <a:pt x="44" y="22"/>
                    </a:lnTo>
                    <a:lnTo>
                      <a:pt x="44" y="0"/>
                    </a:lnTo>
                    <a:lnTo>
                      <a:pt x="44" y="0"/>
                    </a:lnTo>
                    <a:lnTo>
                      <a:pt x="44" y="0"/>
                    </a:lnTo>
                    <a:close/>
                  </a:path>
                </a:pathLst>
              </a:custGeom>
              <a:solidFill>
                <a:srgbClr val="D9C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2" name="Freeform 56"/>
              <p:cNvSpPr>
                <a:spLocks/>
              </p:cNvSpPr>
              <p:nvPr/>
            </p:nvSpPr>
            <p:spPr bwMode="auto">
              <a:xfrm>
                <a:off x="5402" y="3181"/>
                <a:ext cx="44" cy="31"/>
              </a:xfrm>
              <a:custGeom>
                <a:avLst/>
                <a:gdLst>
                  <a:gd name="T0" fmla="*/ 0 w 44"/>
                  <a:gd name="T1" fmla="*/ 0 h 31"/>
                  <a:gd name="T2" fmla="*/ 44 w 44"/>
                  <a:gd name="T3" fmla="*/ 0 h 31"/>
                  <a:gd name="T4" fmla="*/ 44 w 44"/>
                  <a:gd name="T5" fmla="*/ 31 h 31"/>
                  <a:gd name="T6" fmla="*/ 0 w 44"/>
                  <a:gd name="T7" fmla="*/ 31 h 31"/>
                  <a:gd name="T8" fmla="*/ 0 w 44"/>
                  <a:gd name="T9" fmla="*/ 0 h 31"/>
                  <a:gd name="T10" fmla="*/ 0 w 44"/>
                  <a:gd name="T11" fmla="*/ 0 h 31"/>
                </a:gdLst>
                <a:ahLst/>
                <a:cxnLst>
                  <a:cxn ang="0">
                    <a:pos x="T0" y="T1"/>
                  </a:cxn>
                  <a:cxn ang="0">
                    <a:pos x="T2" y="T3"/>
                  </a:cxn>
                  <a:cxn ang="0">
                    <a:pos x="T4" y="T5"/>
                  </a:cxn>
                  <a:cxn ang="0">
                    <a:pos x="T6" y="T7"/>
                  </a:cxn>
                  <a:cxn ang="0">
                    <a:pos x="T8" y="T9"/>
                  </a:cxn>
                  <a:cxn ang="0">
                    <a:pos x="T10" y="T11"/>
                  </a:cxn>
                </a:cxnLst>
                <a:rect l="0" t="0" r="r" b="b"/>
                <a:pathLst>
                  <a:path w="44" h="31">
                    <a:moveTo>
                      <a:pt x="0" y="0"/>
                    </a:moveTo>
                    <a:lnTo>
                      <a:pt x="44" y="0"/>
                    </a:lnTo>
                    <a:lnTo>
                      <a:pt x="44" y="31"/>
                    </a:lnTo>
                    <a:lnTo>
                      <a:pt x="0" y="31"/>
                    </a:lnTo>
                    <a:lnTo>
                      <a:pt x="0" y="0"/>
                    </a:lnTo>
                    <a:lnTo>
                      <a:pt x="0" y="0"/>
                    </a:lnTo>
                    <a:close/>
                  </a:path>
                </a:pathLst>
              </a:custGeom>
              <a:solidFill>
                <a:srgbClr val="C3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3" name="Freeform 57"/>
              <p:cNvSpPr>
                <a:spLocks/>
              </p:cNvSpPr>
              <p:nvPr/>
            </p:nvSpPr>
            <p:spPr bwMode="auto">
              <a:xfrm>
                <a:off x="5402" y="2461"/>
                <a:ext cx="44" cy="654"/>
              </a:xfrm>
              <a:custGeom>
                <a:avLst/>
                <a:gdLst>
                  <a:gd name="T0" fmla="*/ 0 w 44"/>
                  <a:gd name="T1" fmla="*/ 0 h 654"/>
                  <a:gd name="T2" fmla="*/ 44 w 44"/>
                  <a:gd name="T3" fmla="*/ 0 h 654"/>
                  <a:gd name="T4" fmla="*/ 44 w 44"/>
                  <a:gd name="T5" fmla="*/ 654 h 654"/>
                  <a:gd name="T6" fmla="*/ 0 w 44"/>
                  <a:gd name="T7" fmla="*/ 654 h 654"/>
                  <a:gd name="T8" fmla="*/ 0 w 44"/>
                  <a:gd name="T9" fmla="*/ 0 h 654"/>
                  <a:gd name="T10" fmla="*/ 0 w 44"/>
                  <a:gd name="T11" fmla="*/ 0 h 654"/>
                </a:gdLst>
                <a:ahLst/>
                <a:cxnLst>
                  <a:cxn ang="0">
                    <a:pos x="T0" y="T1"/>
                  </a:cxn>
                  <a:cxn ang="0">
                    <a:pos x="T2" y="T3"/>
                  </a:cxn>
                  <a:cxn ang="0">
                    <a:pos x="T4" y="T5"/>
                  </a:cxn>
                  <a:cxn ang="0">
                    <a:pos x="T6" y="T7"/>
                  </a:cxn>
                  <a:cxn ang="0">
                    <a:pos x="T8" y="T9"/>
                  </a:cxn>
                  <a:cxn ang="0">
                    <a:pos x="T10" y="T11"/>
                  </a:cxn>
                </a:cxnLst>
                <a:rect l="0" t="0" r="r" b="b"/>
                <a:pathLst>
                  <a:path w="44" h="654">
                    <a:moveTo>
                      <a:pt x="0" y="0"/>
                    </a:moveTo>
                    <a:lnTo>
                      <a:pt x="44" y="0"/>
                    </a:lnTo>
                    <a:lnTo>
                      <a:pt x="44" y="654"/>
                    </a:lnTo>
                    <a:lnTo>
                      <a:pt x="0" y="654"/>
                    </a:lnTo>
                    <a:lnTo>
                      <a:pt x="0" y="0"/>
                    </a:lnTo>
                    <a:lnTo>
                      <a:pt x="0"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4" name="Freeform 58"/>
              <p:cNvSpPr>
                <a:spLocks/>
              </p:cNvSpPr>
              <p:nvPr/>
            </p:nvSpPr>
            <p:spPr bwMode="auto">
              <a:xfrm>
                <a:off x="5241" y="2461"/>
                <a:ext cx="103" cy="654"/>
              </a:xfrm>
              <a:custGeom>
                <a:avLst/>
                <a:gdLst>
                  <a:gd name="T0" fmla="*/ 0 w 103"/>
                  <a:gd name="T1" fmla="*/ 0 h 654"/>
                  <a:gd name="T2" fmla="*/ 103 w 103"/>
                  <a:gd name="T3" fmla="*/ 0 h 654"/>
                  <a:gd name="T4" fmla="*/ 103 w 103"/>
                  <a:gd name="T5" fmla="*/ 654 h 654"/>
                  <a:gd name="T6" fmla="*/ 0 w 103"/>
                  <a:gd name="T7" fmla="*/ 654 h 654"/>
                  <a:gd name="T8" fmla="*/ 0 w 103"/>
                  <a:gd name="T9" fmla="*/ 0 h 654"/>
                  <a:gd name="T10" fmla="*/ 0 w 103"/>
                  <a:gd name="T11" fmla="*/ 0 h 654"/>
                </a:gdLst>
                <a:ahLst/>
                <a:cxnLst>
                  <a:cxn ang="0">
                    <a:pos x="T0" y="T1"/>
                  </a:cxn>
                  <a:cxn ang="0">
                    <a:pos x="T2" y="T3"/>
                  </a:cxn>
                  <a:cxn ang="0">
                    <a:pos x="T4" y="T5"/>
                  </a:cxn>
                  <a:cxn ang="0">
                    <a:pos x="T6" y="T7"/>
                  </a:cxn>
                  <a:cxn ang="0">
                    <a:pos x="T8" y="T9"/>
                  </a:cxn>
                  <a:cxn ang="0">
                    <a:pos x="T10" y="T11"/>
                  </a:cxn>
                </a:cxnLst>
                <a:rect l="0" t="0" r="r" b="b"/>
                <a:pathLst>
                  <a:path w="103" h="654">
                    <a:moveTo>
                      <a:pt x="0" y="0"/>
                    </a:moveTo>
                    <a:lnTo>
                      <a:pt x="103" y="0"/>
                    </a:lnTo>
                    <a:lnTo>
                      <a:pt x="103" y="654"/>
                    </a:lnTo>
                    <a:lnTo>
                      <a:pt x="0" y="654"/>
                    </a:lnTo>
                    <a:lnTo>
                      <a:pt x="0" y="0"/>
                    </a:lnTo>
                    <a:lnTo>
                      <a:pt x="0" y="0"/>
                    </a:lnTo>
                    <a:close/>
                  </a:path>
                </a:pathLst>
              </a:custGeom>
              <a:solidFill>
                <a:srgbClr val="003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5" name="Freeform 59"/>
              <p:cNvSpPr>
                <a:spLocks noEditPoints="1"/>
              </p:cNvSpPr>
              <p:nvPr/>
            </p:nvSpPr>
            <p:spPr bwMode="auto">
              <a:xfrm>
                <a:off x="5241" y="2444"/>
                <a:ext cx="49" cy="737"/>
              </a:xfrm>
              <a:custGeom>
                <a:avLst/>
                <a:gdLst>
                  <a:gd name="T0" fmla="*/ 49 w 49"/>
                  <a:gd name="T1" fmla="*/ 671 h 737"/>
                  <a:gd name="T2" fmla="*/ 0 w 49"/>
                  <a:gd name="T3" fmla="*/ 671 h 737"/>
                  <a:gd name="T4" fmla="*/ 0 w 49"/>
                  <a:gd name="T5" fmla="*/ 737 h 737"/>
                  <a:gd name="T6" fmla="*/ 49 w 49"/>
                  <a:gd name="T7" fmla="*/ 737 h 737"/>
                  <a:gd name="T8" fmla="*/ 49 w 49"/>
                  <a:gd name="T9" fmla="*/ 671 h 737"/>
                  <a:gd name="T10" fmla="*/ 49 w 49"/>
                  <a:gd name="T11" fmla="*/ 671 h 737"/>
                  <a:gd name="T12" fmla="*/ 49 w 49"/>
                  <a:gd name="T13" fmla="*/ 671 h 737"/>
                  <a:gd name="T14" fmla="*/ 49 w 49"/>
                  <a:gd name="T15" fmla="*/ 0 h 737"/>
                  <a:gd name="T16" fmla="*/ 0 w 49"/>
                  <a:gd name="T17" fmla="*/ 0 h 737"/>
                  <a:gd name="T18" fmla="*/ 0 w 49"/>
                  <a:gd name="T19" fmla="*/ 22 h 737"/>
                  <a:gd name="T20" fmla="*/ 49 w 49"/>
                  <a:gd name="T21" fmla="*/ 22 h 737"/>
                  <a:gd name="T22" fmla="*/ 49 w 49"/>
                  <a:gd name="T23" fmla="*/ 0 h 737"/>
                  <a:gd name="T24" fmla="*/ 49 w 49"/>
                  <a:gd name="T25" fmla="*/ 0 h 737"/>
                  <a:gd name="T26" fmla="*/ 49 w 49"/>
                  <a:gd name="T27" fmla="*/ 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737">
                    <a:moveTo>
                      <a:pt x="49" y="671"/>
                    </a:moveTo>
                    <a:lnTo>
                      <a:pt x="0" y="671"/>
                    </a:lnTo>
                    <a:lnTo>
                      <a:pt x="0" y="737"/>
                    </a:lnTo>
                    <a:lnTo>
                      <a:pt x="49" y="737"/>
                    </a:lnTo>
                    <a:lnTo>
                      <a:pt x="49" y="671"/>
                    </a:lnTo>
                    <a:lnTo>
                      <a:pt x="49" y="671"/>
                    </a:lnTo>
                    <a:lnTo>
                      <a:pt x="49" y="671"/>
                    </a:lnTo>
                    <a:close/>
                    <a:moveTo>
                      <a:pt x="49" y="0"/>
                    </a:moveTo>
                    <a:lnTo>
                      <a:pt x="0" y="0"/>
                    </a:lnTo>
                    <a:lnTo>
                      <a:pt x="0" y="22"/>
                    </a:lnTo>
                    <a:lnTo>
                      <a:pt x="49" y="22"/>
                    </a:lnTo>
                    <a:lnTo>
                      <a:pt x="49" y="0"/>
                    </a:lnTo>
                    <a:lnTo>
                      <a:pt x="49" y="0"/>
                    </a:lnTo>
                    <a:lnTo>
                      <a:pt x="49" y="0"/>
                    </a:lnTo>
                    <a:close/>
                  </a:path>
                </a:pathLst>
              </a:custGeom>
              <a:solidFill>
                <a:srgbClr val="D9C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6" name="Freeform 60"/>
              <p:cNvSpPr>
                <a:spLocks/>
              </p:cNvSpPr>
              <p:nvPr/>
            </p:nvSpPr>
            <p:spPr bwMode="auto">
              <a:xfrm>
                <a:off x="5241" y="3181"/>
                <a:ext cx="49" cy="31"/>
              </a:xfrm>
              <a:custGeom>
                <a:avLst/>
                <a:gdLst>
                  <a:gd name="T0" fmla="*/ 0 w 49"/>
                  <a:gd name="T1" fmla="*/ 0 h 31"/>
                  <a:gd name="T2" fmla="*/ 49 w 49"/>
                  <a:gd name="T3" fmla="*/ 0 h 31"/>
                  <a:gd name="T4" fmla="*/ 49 w 49"/>
                  <a:gd name="T5" fmla="*/ 31 h 31"/>
                  <a:gd name="T6" fmla="*/ 0 w 49"/>
                  <a:gd name="T7" fmla="*/ 31 h 31"/>
                  <a:gd name="T8" fmla="*/ 0 w 49"/>
                  <a:gd name="T9" fmla="*/ 0 h 31"/>
                  <a:gd name="T10" fmla="*/ 0 w 49"/>
                  <a:gd name="T11" fmla="*/ 0 h 31"/>
                </a:gdLst>
                <a:ahLst/>
                <a:cxnLst>
                  <a:cxn ang="0">
                    <a:pos x="T0" y="T1"/>
                  </a:cxn>
                  <a:cxn ang="0">
                    <a:pos x="T2" y="T3"/>
                  </a:cxn>
                  <a:cxn ang="0">
                    <a:pos x="T4" y="T5"/>
                  </a:cxn>
                  <a:cxn ang="0">
                    <a:pos x="T6" y="T7"/>
                  </a:cxn>
                  <a:cxn ang="0">
                    <a:pos x="T8" y="T9"/>
                  </a:cxn>
                  <a:cxn ang="0">
                    <a:pos x="T10" y="T11"/>
                  </a:cxn>
                </a:cxnLst>
                <a:rect l="0" t="0" r="r" b="b"/>
                <a:pathLst>
                  <a:path w="49" h="31">
                    <a:moveTo>
                      <a:pt x="0" y="0"/>
                    </a:moveTo>
                    <a:lnTo>
                      <a:pt x="49" y="0"/>
                    </a:lnTo>
                    <a:lnTo>
                      <a:pt x="49" y="31"/>
                    </a:lnTo>
                    <a:lnTo>
                      <a:pt x="0" y="31"/>
                    </a:lnTo>
                    <a:lnTo>
                      <a:pt x="0" y="0"/>
                    </a:lnTo>
                    <a:lnTo>
                      <a:pt x="0" y="0"/>
                    </a:lnTo>
                    <a:close/>
                  </a:path>
                </a:pathLst>
              </a:custGeom>
              <a:solidFill>
                <a:srgbClr val="C3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7" name="Freeform 61"/>
              <p:cNvSpPr>
                <a:spLocks noEditPoints="1"/>
              </p:cNvSpPr>
              <p:nvPr/>
            </p:nvSpPr>
            <p:spPr bwMode="auto">
              <a:xfrm>
                <a:off x="5241" y="2461"/>
                <a:ext cx="49" cy="654"/>
              </a:xfrm>
              <a:custGeom>
                <a:avLst/>
                <a:gdLst>
                  <a:gd name="T0" fmla="*/ 49 w 49"/>
                  <a:gd name="T1" fmla="*/ 389 h 654"/>
                  <a:gd name="T2" fmla="*/ 0 w 49"/>
                  <a:gd name="T3" fmla="*/ 389 h 654"/>
                  <a:gd name="T4" fmla="*/ 0 w 49"/>
                  <a:gd name="T5" fmla="*/ 654 h 654"/>
                  <a:gd name="T6" fmla="*/ 49 w 49"/>
                  <a:gd name="T7" fmla="*/ 654 h 654"/>
                  <a:gd name="T8" fmla="*/ 49 w 49"/>
                  <a:gd name="T9" fmla="*/ 389 h 654"/>
                  <a:gd name="T10" fmla="*/ 49 w 49"/>
                  <a:gd name="T11" fmla="*/ 389 h 654"/>
                  <a:gd name="T12" fmla="*/ 49 w 49"/>
                  <a:gd name="T13" fmla="*/ 389 h 654"/>
                  <a:gd name="T14" fmla="*/ 49 w 49"/>
                  <a:gd name="T15" fmla="*/ 0 h 654"/>
                  <a:gd name="T16" fmla="*/ 0 w 49"/>
                  <a:gd name="T17" fmla="*/ 0 h 654"/>
                  <a:gd name="T18" fmla="*/ 0 w 49"/>
                  <a:gd name="T19" fmla="*/ 45 h 654"/>
                  <a:gd name="T20" fmla="*/ 40 w 49"/>
                  <a:gd name="T21" fmla="*/ 45 h 654"/>
                  <a:gd name="T22" fmla="*/ 49 w 49"/>
                  <a:gd name="T23" fmla="*/ 45 h 654"/>
                  <a:gd name="T24" fmla="*/ 49 w 49"/>
                  <a:gd name="T25" fmla="*/ 0 h 654"/>
                  <a:gd name="T26" fmla="*/ 49 w 49"/>
                  <a:gd name="T27" fmla="*/ 0 h 654"/>
                  <a:gd name="T28" fmla="*/ 49 w 49"/>
                  <a:gd name="T2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654">
                    <a:moveTo>
                      <a:pt x="49" y="389"/>
                    </a:moveTo>
                    <a:lnTo>
                      <a:pt x="0" y="389"/>
                    </a:lnTo>
                    <a:lnTo>
                      <a:pt x="0" y="654"/>
                    </a:lnTo>
                    <a:lnTo>
                      <a:pt x="49" y="654"/>
                    </a:lnTo>
                    <a:lnTo>
                      <a:pt x="49" y="389"/>
                    </a:lnTo>
                    <a:lnTo>
                      <a:pt x="49" y="389"/>
                    </a:lnTo>
                    <a:lnTo>
                      <a:pt x="49" y="389"/>
                    </a:lnTo>
                    <a:close/>
                    <a:moveTo>
                      <a:pt x="49" y="0"/>
                    </a:moveTo>
                    <a:lnTo>
                      <a:pt x="0" y="0"/>
                    </a:lnTo>
                    <a:lnTo>
                      <a:pt x="0" y="45"/>
                    </a:lnTo>
                    <a:lnTo>
                      <a:pt x="40" y="45"/>
                    </a:lnTo>
                    <a:lnTo>
                      <a:pt x="49" y="45"/>
                    </a:lnTo>
                    <a:lnTo>
                      <a:pt x="49" y="0"/>
                    </a:lnTo>
                    <a:lnTo>
                      <a:pt x="49" y="0"/>
                    </a:lnTo>
                    <a:lnTo>
                      <a:pt x="49"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8" name="Freeform 62"/>
              <p:cNvSpPr>
                <a:spLocks/>
              </p:cNvSpPr>
              <p:nvPr/>
            </p:nvSpPr>
            <p:spPr bwMode="auto">
              <a:xfrm>
                <a:off x="5170" y="1785"/>
                <a:ext cx="401" cy="690"/>
              </a:xfrm>
              <a:custGeom>
                <a:avLst/>
                <a:gdLst>
                  <a:gd name="T0" fmla="*/ 47 w 90"/>
                  <a:gd name="T1" fmla="*/ 155 h 156"/>
                  <a:gd name="T2" fmla="*/ 90 w 90"/>
                  <a:gd name="T3" fmla="*/ 154 h 156"/>
                  <a:gd name="T4" fmla="*/ 75 w 90"/>
                  <a:gd name="T5" fmla="*/ 92 h 156"/>
                  <a:gd name="T6" fmla="*/ 85 w 90"/>
                  <a:gd name="T7" fmla="*/ 3 h 156"/>
                  <a:gd name="T8" fmla="*/ 57 w 90"/>
                  <a:gd name="T9" fmla="*/ 0 h 156"/>
                  <a:gd name="T10" fmla="*/ 45 w 90"/>
                  <a:gd name="T11" fmla="*/ 49 h 156"/>
                  <a:gd name="T12" fmla="*/ 33 w 90"/>
                  <a:gd name="T13" fmla="*/ 0 h 156"/>
                  <a:gd name="T14" fmla="*/ 0 w 90"/>
                  <a:gd name="T15" fmla="*/ 11 h 156"/>
                  <a:gd name="T16" fmla="*/ 9 w 90"/>
                  <a:gd name="T17" fmla="*/ 30 h 156"/>
                  <a:gd name="T18" fmla="*/ 16 w 90"/>
                  <a:gd name="T19" fmla="*/ 92 h 156"/>
                  <a:gd name="T20" fmla="*/ 2 w 90"/>
                  <a:gd name="T21" fmla="*/ 156 h 156"/>
                  <a:gd name="T22" fmla="*/ 14 w 90"/>
                  <a:gd name="T23" fmla="*/ 156 h 156"/>
                  <a:gd name="T24" fmla="*/ 43 w 90"/>
                  <a:gd name="T25" fmla="*/ 155 h 156"/>
                  <a:gd name="T26" fmla="*/ 45 w 90"/>
                  <a:gd name="T27" fmla="*/ 146 h 156"/>
                  <a:gd name="T28" fmla="*/ 47 w 90"/>
                  <a:gd name="T29" fmla="*/ 155 h 156"/>
                  <a:gd name="T30" fmla="*/ 47 w 90"/>
                  <a:gd name="T3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56">
                    <a:moveTo>
                      <a:pt x="47" y="155"/>
                    </a:moveTo>
                    <a:cubicBezTo>
                      <a:pt x="90" y="154"/>
                      <a:pt x="90" y="154"/>
                      <a:pt x="90" y="154"/>
                    </a:cubicBezTo>
                    <a:cubicBezTo>
                      <a:pt x="90" y="154"/>
                      <a:pt x="82" y="119"/>
                      <a:pt x="75" y="92"/>
                    </a:cubicBezTo>
                    <a:cubicBezTo>
                      <a:pt x="79" y="59"/>
                      <a:pt x="85" y="3"/>
                      <a:pt x="85" y="3"/>
                    </a:cubicBezTo>
                    <a:cubicBezTo>
                      <a:pt x="57" y="0"/>
                      <a:pt x="57" y="0"/>
                      <a:pt x="57" y="0"/>
                    </a:cubicBezTo>
                    <a:cubicBezTo>
                      <a:pt x="45" y="49"/>
                      <a:pt x="45" y="49"/>
                      <a:pt x="45" y="49"/>
                    </a:cubicBezTo>
                    <a:cubicBezTo>
                      <a:pt x="33" y="0"/>
                      <a:pt x="33" y="0"/>
                      <a:pt x="33" y="0"/>
                    </a:cubicBezTo>
                    <a:cubicBezTo>
                      <a:pt x="0" y="11"/>
                      <a:pt x="0" y="11"/>
                      <a:pt x="0" y="11"/>
                    </a:cubicBezTo>
                    <a:cubicBezTo>
                      <a:pt x="9" y="30"/>
                      <a:pt x="9" y="30"/>
                      <a:pt x="9" y="30"/>
                    </a:cubicBezTo>
                    <a:cubicBezTo>
                      <a:pt x="9" y="30"/>
                      <a:pt x="19" y="79"/>
                      <a:pt x="16" y="92"/>
                    </a:cubicBezTo>
                    <a:cubicBezTo>
                      <a:pt x="14" y="105"/>
                      <a:pt x="2" y="156"/>
                      <a:pt x="2" y="156"/>
                    </a:cubicBezTo>
                    <a:cubicBezTo>
                      <a:pt x="14" y="156"/>
                      <a:pt x="14" y="156"/>
                      <a:pt x="14" y="156"/>
                    </a:cubicBezTo>
                    <a:cubicBezTo>
                      <a:pt x="43" y="155"/>
                      <a:pt x="43" y="155"/>
                      <a:pt x="43" y="155"/>
                    </a:cubicBezTo>
                    <a:cubicBezTo>
                      <a:pt x="45" y="146"/>
                      <a:pt x="45" y="146"/>
                      <a:pt x="45" y="146"/>
                    </a:cubicBezTo>
                    <a:cubicBezTo>
                      <a:pt x="47" y="155"/>
                      <a:pt x="47" y="155"/>
                      <a:pt x="47" y="155"/>
                    </a:cubicBezTo>
                    <a:cubicBezTo>
                      <a:pt x="47" y="155"/>
                      <a:pt x="47" y="155"/>
                      <a:pt x="47" y="15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9" name="Freeform 63"/>
              <p:cNvSpPr>
                <a:spLocks/>
              </p:cNvSpPr>
              <p:nvPr/>
            </p:nvSpPr>
            <p:spPr bwMode="auto">
              <a:xfrm>
                <a:off x="5402" y="3115"/>
                <a:ext cx="178" cy="97"/>
              </a:xfrm>
              <a:custGeom>
                <a:avLst/>
                <a:gdLst>
                  <a:gd name="T0" fmla="*/ 178 w 178"/>
                  <a:gd name="T1" fmla="*/ 75 h 97"/>
                  <a:gd name="T2" fmla="*/ 98 w 178"/>
                  <a:gd name="T3" fmla="*/ 0 h 97"/>
                  <a:gd name="T4" fmla="*/ 0 w 178"/>
                  <a:gd name="T5" fmla="*/ 0 h 97"/>
                  <a:gd name="T6" fmla="*/ 0 w 178"/>
                  <a:gd name="T7" fmla="*/ 97 h 97"/>
                  <a:gd name="T8" fmla="*/ 178 w 178"/>
                  <a:gd name="T9" fmla="*/ 97 h 97"/>
                  <a:gd name="T10" fmla="*/ 178 w 178"/>
                  <a:gd name="T11" fmla="*/ 75 h 97"/>
                  <a:gd name="T12" fmla="*/ 178 w 178"/>
                  <a:gd name="T13" fmla="*/ 75 h 97"/>
                  <a:gd name="T14" fmla="*/ 178 w 178"/>
                  <a:gd name="T15" fmla="*/ 7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97">
                    <a:moveTo>
                      <a:pt x="178" y="75"/>
                    </a:moveTo>
                    <a:lnTo>
                      <a:pt x="98" y="0"/>
                    </a:lnTo>
                    <a:lnTo>
                      <a:pt x="0" y="0"/>
                    </a:lnTo>
                    <a:lnTo>
                      <a:pt x="0" y="97"/>
                    </a:lnTo>
                    <a:lnTo>
                      <a:pt x="178" y="97"/>
                    </a:lnTo>
                    <a:lnTo>
                      <a:pt x="178" y="75"/>
                    </a:lnTo>
                    <a:lnTo>
                      <a:pt x="178" y="75"/>
                    </a:lnTo>
                    <a:lnTo>
                      <a:pt x="178" y="7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0" name="Freeform 64"/>
              <p:cNvSpPr>
                <a:spLocks/>
              </p:cNvSpPr>
              <p:nvPr/>
            </p:nvSpPr>
            <p:spPr bwMode="auto">
              <a:xfrm>
                <a:off x="5241" y="3115"/>
                <a:ext cx="179" cy="97"/>
              </a:xfrm>
              <a:custGeom>
                <a:avLst/>
                <a:gdLst>
                  <a:gd name="T0" fmla="*/ 179 w 179"/>
                  <a:gd name="T1" fmla="*/ 75 h 97"/>
                  <a:gd name="T2" fmla="*/ 103 w 179"/>
                  <a:gd name="T3" fmla="*/ 0 h 97"/>
                  <a:gd name="T4" fmla="*/ 0 w 179"/>
                  <a:gd name="T5" fmla="*/ 0 h 97"/>
                  <a:gd name="T6" fmla="*/ 0 w 179"/>
                  <a:gd name="T7" fmla="*/ 97 h 97"/>
                  <a:gd name="T8" fmla="*/ 179 w 179"/>
                  <a:gd name="T9" fmla="*/ 97 h 97"/>
                  <a:gd name="T10" fmla="*/ 179 w 179"/>
                  <a:gd name="T11" fmla="*/ 75 h 97"/>
                  <a:gd name="T12" fmla="*/ 179 w 179"/>
                  <a:gd name="T13" fmla="*/ 75 h 97"/>
                  <a:gd name="T14" fmla="*/ 179 w 179"/>
                  <a:gd name="T15" fmla="*/ 7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 h="97">
                    <a:moveTo>
                      <a:pt x="179" y="75"/>
                    </a:moveTo>
                    <a:lnTo>
                      <a:pt x="103" y="0"/>
                    </a:lnTo>
                    <a:lnTo>
                      <a:pt x="0" y="0"/>
                    </a:lnTo>
                    <a:lnTo>
                      <a:pt x="0" y="97"/>
                    </a:lnTo>
                    <a:lnTo>
                      <a:pt x="179" y="97"/>
                    </a:lnTo>
                    <a:lnTo>
                      <a:pt x="179" y="75"/>
                    </a:lnTo>
                    <a:lnTo>
                      <a:pt x="179" y="75"/>
                    </a:lnTo>
                    <a:lnTo>
                      <a:pt x="179" y="7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1" name="Freeform 65"/>
              <p:cNvSpPr>
                <a:spLocks/>
              </p:cNvSpPr>
              <p:nvPr/>
            </p:nvSpPr>
            <p:spPr bwMode="auto">
              <a:xfrm>
                <a:off x="5313" y="1679"/>
                <a:ext cx="116" cy="270"/>
              </a:xfrm>
              <a:custGeom>
                <a:avLst/>
                <a:gdLst>
                  <a:gd name="T0" fmla="*/ 26 w 26"/>
                  <a:gd name="T1" fmla="*/ 2 h 61"/>
                  <a:gd name="T2" fmla="*/ 20 w 26"/>
                  <a:gd name="T3" fmla="*/ 0 h 61"/>
                  <a:gd name="T4" fmla="*/ 17 w 26"/>
                  <a:gd name="T5" fmla="*/ 6 h 61"/>
                  <a:gd name="T6" fmla="*/ 0 w 26"/>
                  <a:gd name="T7" fmla="*/ 6 h 61"/>
                  <a:gd name="T8" fmla="*/ 0 w 26"/>
                  <a:gd name="T9" fmla="*/ 61 h 61"/>
                  <a:gd name="T10" fmla="*/ 20 w 26"/>
                  <a:gd name="T11" fmla="*/ 61 h 61"/>
                  <a:gd name="T12" fmla="*/ 20 w 26"/>
                  <a:gd name="T13" fmla="*/ 15 h 61"/>
                  <a:gd name="T14" fmla="*/ 26 w 26"/>
                  <a:gd name="T15" fmla="*/ 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61">
                    <a:moveTo>
                      <a:pt x="26" y="2"/>
                    </a:moveTo>
                    <a:cubicBezTo>
                      <a:pt x="20" y="0"/>
                      <a:pt x="20" y="0"/>
                      <a:pt x="20" y="0"/>
                    </a:cubicBezTo>
                    <a:cubicBezTo>
                      <a:pt x="17" y="6"/>
                      <a:pt x="17" y="6"/>
                      <a:pt x="17" y="6"/>
                    </a:cubicBezTo>
                    <a:cubicBezTo>
                      <a:pt x="0" y="6"/>
                      <a:pt x="0" y="6"/>
                      <a:pt x="0" y="6"/>
                    </a:cubicBezTo>
                    <a:cubicBezTo>
                      <a:pt x="0" y="61"/>
                      <a:pt x="0" y="61"/>
                      <a:pt x="0" y="61"/>
                    </a:cubicBezTo>
                    <a:cubicBezTo>
                      <a:pt x="20" y="61"/>
                      <a:pt x="20" y="61"/>
                      <a:pt x="20" y="61"/>
                    </a:cubicBezTo>
                    <a:cubicBezTo>
                      <a:pt x="20" y="15"/>
                      <a:pt x="20" y="15"/>
                      <a:pt x="20" y="15"/>
                    </a:cubicBezTo>
                    <a:cubicBezTo>
                      <a:pt x="20" y="11"/>
                      <a:pt x="21" y="3"/>
                      <a:pt x="26" y="2"/>
                    </a:cubicBez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2" name="Freeform 66"/>
              <p:cNvSpPr>
                <a:spLocks/>
              </p:cNvSpPr>
              <p:nvPr/>
            </p:nvSpPr>
            <p:spPr bwMode="auto">
              <a:xfrm>
                <a:off x="5281" y="1777"/>
                <a:ext cx="179" cy="366"/>
              </a:xfrm>
              <a:custGeom>
                <a:avLst/>
                <a:gdLst>
                  <a:gd name="T0" fmla="*/ 156 w 179"/>
                  <a:gd name="T1" fmla="*/ 0 h 366"/>
                  <a:gd name="T2" fmla="*/ 130 w 179"/>
                  <a:gd name="T3" fmla="*/ 0 h 366"/>
                  <a:gd name="T4" fmla="*/ 90 w 179"/>
                  <a:gd name="T5" fmla="*/ 154 h 366"/>
                  <a:gd name="T6" fmla="*/ 40 w 179"/>
                  <a:gd name="T7" fmla="*/ 0 h 366"/>
                  <a:gd name="T8" fmla="*/ 23 w 179"/>
                  <a:gd name="T9" fmla="*/ 0 h 366"/>
                  <a:gd name="T10" fmla="*/ 0 w 179"/>
                  <a:gd name="T11" fmla="*/ 66 h 366"/>
                  <a:gd name="T12" fmla="*/ 18 w 179"/>
                  <a:gd name="T13" fmla="*/ 79 h 366"/>
                  <a:gd name="T14" fmla="*/ 0 w 179"/>
                  <a:gd name="T15" fmla="*/ 92 h 366"/>
                  <a:gd name="T16" fmla="*/ 90 w 179"/>
                  <a:gd name="T17" fmla="*/ 366 h 366"/>
                  <a:gd name="T18" fmla="*/ 179 w 179"/>
                  <a:gd name="T19" fmla="*/ 92 h 366"/>
                  <a:gd name="T20" fmla="*/ 161 w 179"/>
                  <a:gd name="T21" fmla="*/ 79 h 366"/>
                  <a:gd name="T22" fmla="*/ 179 w 179"/>
                  <a:gd name="T23" fmla="*/ 66 h 366"/>
                  <a:gd name="T24" fmla="*/ 156 w 179"/>
                  <a:gd name="T25" fmla="*/ 0 h 366"/>
                  <a:gd name="T26" fmla="*/ 156 w 179"/>
                  <a:gd name="T27" fmla="*/ 0 h 366"/>
                  <a:gd name="T28" fmla="*/ 156 w 179"/>
                  <a:gd name="T29"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366">
                    <a:moveTo>
                      <a:pt x="156" y="0"/>
                    </a:moveTo>
                    <a:lnTo>
                      <a:pt x="130" y="0"/>
                    </a:lnTo>
                    <a:lnTo>
                      <a:pt x="90" y="154"/>
                    </a:lnTo>
                    <a:lnTo>
                      <a:pt x="40" y="0"/>
                    </a:lnTo>
                    <a:lnTo>
                      <a:pt x="23" y="0"/>
                    </a:lnTo>
                    <a:lnTo>
                      <a:pt x="0" y="66"/>
                    </a:lnTo>
                    <a:lnTo>
                      <a:pt x="18" y="79"/>
                    </a:lnTo>
                    <a:lnTo>
                      <a:pt x="0" y="92"/>
                    </a:lnTo>
                    <a:lnTo>
                      <a:pt x="90" y="366"/>
                    </a:lnTo>
                    <a:lnTo>
                      <a:pt x="179" y="92"/>
                    </a:lnTo>
                    <a:lnTo>
                      <a:pt x="161" y="79"/>
                    </a:lnTo>
                    <a:lnTo>
                      <a:pt x="179" y="66"/>
                    </a:lnTo>
                    <a:lnTo>
                      <a:pt x="156" y="0"/>
                    </a:lnTo>
                    <a:lnTo>
                      <a:pt x="156" y="0"/>
                    </a:lnTo>
                    <a:lnTo>
                      <a:pt x="156"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3" name="Freeform 67"/>
              <p:cNvSpPr>
                <a:spLocks/>
              </p:cNvSpPr>
              <p:nvPr/>
            </p:nvSpPr>
            <p:spPr bwMode="auto">
              <a:xfrm>
                <a:off x="5313" y="1768"/>
                <a:ext cx="111" cy="269"/>
              </a:xfrm>
              <a:custGeom>
                <a:avLst/>
                <a:gdLst>
                  <a:gd name="T0" fmla="*/ 80 w 111"/>
                  <a:gd name="T1" fmla="*/ 17 h 269"/>
                  <a:gd name="T2" fmla="*/ 58 w 111"/>
                  <a:gd name="T3" fmla="*/ 101 h 269"/>
                  <a:gd name="T4" fmla="*/ 26 w 111"/>
                  <a:gd name="T5" fmla="*/ 22 h 269"/>
                  <a:gd name="T6" fmla="*/ 0 w 111"/>
                  <a:gd name="T7" fmla="*/ 4 h 269"/>
                  <a:gd name="T8" fmla="*/ 0 w 111"/>
                  <a:gd name="T9" fmla="*/ 53 h 269"/>
                  <a:gd name="T10" fmla="*/ 58 w 111"/>
                  <a:gd name="T11" fmla="*/ 269 h 269"/>
                  <a:gd name="T12" fmla="*/ 111 w 111"/>
                  <a:gd name="T13" fmla="*/ 53 h 269"/>
                  <a:gd name="T14" fmla="*/ 111 w 111"/>
                  <a:gd name="T15" fmla="*/ 0 h 269"/>
                  <a:gd name="T16" fmla="*/ 80 w 111"/>
                  <a:gd name="T17" fmla="*/ 17 h 269"/>
                  <a:gd name="T18" fmla="*/ 80 w 111"/>
                  <a:gd name="T19" fmla="*/ 17 h 269"/>
                  <a:gd name="T20" fmla="*/ 80 w 111"/>
                  <a:gd name="T21" fmla="*/ 1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269">
                    <a:moveTo>
                      <a:pt x="80" y="17"/>
                    </a:moveTo>
                    <a:lnTo>
                      <a:pt x="58" y="101"/>
                    </a:lnTo>
                    <a:lnTo>
                      <a:pt x="26" y="22"/>
                    </a:lnTo>
                    <a:lnTo>
                      <a:pt x="0" y="4"/>
                    </a:lnTo>
                    <a:lnTo>
                      <a:pt x="0" y="53"/>
                    </a:lnTo>
                    <a:lnTo>
                      <a:pt x="58" y="269"/>
                    </a:lnTo>
                    <a:lnTo>
                      <a:pt x="111" y="53"/>
                    </a:lnTo>
                    <a:lnTo>
                      <a:pt x="111" y="0"/>
                    </a:lnTo>
                    <a:lnTo>
                      <a:pt x="80" y="17"/>
                    </a:lnTo>
                    <a:lnTo>
                      <a:pt x="80" y="17"/>
                    </a:lnTo>
                    <a:lnTo>
                      <a:pt x="8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4" name="Freeform 68"/>
              <p:cNvSpPr>
                <a:spLocks/>
              </p:cNvSpPr>
              <p:nvPr/>
            </p:nvSpPr>
            <p:spPr bwMode="auto">
              <a:xfrm>
                <a:off x="5402" y="2280"/>
                <a:ext cx="116" cy="71"/>
              </a:xfrm>
              <a:custGeom>
                <a:avLst/>
                <a:gdLst>
                  <a:gd name="T0" fmla="*/ 116 w 116"/>
                  <a:gd name="T1" fmla="*/ 71 h 71"/>
                  <a:gd name="T2" fmla="*/ 0 w 116"/>
                  <a:gd name="T3" fmla="*/ 31 h 71"/>
                  <a:gd name="T4" fmla="*/ 0 w 116"/>
                  <a:gd name="T5" fmla="*/ 0 h 71"/>
                  <a:gd name="T6" fmla="*/ 116 w 116"/>
                  <a:gd name="T7" fmla="*/ 40 h 71"/>
                  <a:gd name="T8" fmla="*/ 116 w 116"/>
                  <a:gd name="T9" fmla="*/ 71 h 71"/>
                  <a:gd name="T10" fmla="*/ 116 w 116"/>
                  <a:gd name="T11" fmla="*/ 71 h 71"/>
                  <a:gd name="T12" fmla="*/ 116 w 116"/>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16" h="71">
                    <a:moveTo>
                      <a:pt x="116" y="71"/>
                    </a:moveTo>
                    <a:lnTo>
                      <a:pt x="0" y="31"/>
                    </a:lnTo>
                    <a:lnTo>
                      <a:pt x="0" y="0"/>
                    </a:lnTo>
                    <a:lnTo>
                      <a:pt x="116" y="40"/>
                    </a:lnTo>
                    <a:lnTo>
                      <a:pt x="116" y="71"/>
                    </a:lnTo>
                    <a:lnTo>
                      <a:pt x="116" y="71"/>
                    </a:lnTo>
                    <a:lnTo>
                      <a:pt x="116" y="71"/>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5" name="Freeform 69"/>
              <p:cNvSpPr>
                <a:spLocks/>
              </p:cNvSpPr>
              <p:nvPr/>
            </p:nvSpPr>
            <p:spPr bwMode="auto">
              <a:xfrm>
                <a:off x="5237" y="2280"/>
                <a:ext cx="116" cy="71"/>
              </a:xfrm>
              <a:custGeom>
                <a:avLst/>
                <a:gdLst>
                  <a:gd name="T0" fmla="*/ 0 w 116"/>
                  <a:gd name="T1" fmla="*/ 71 h 71"/>
                  <a:gd name="T2" fmla="*/ 116 w 116"/>
                  <a:gd name="T3" fmla="*/ 31 h 71"/>
                  <a:gd name="T4" fmla="*/ 116 w 116"/>
                  <a:gd name="T5" fmla="*/ 0 h 71"/>
                  <a:gd name="T6" fmla="*/ 0 w 116"/>
                  <a:gd name="T7" fmla="*/ 40 h 71"/>
                  <a:gd name="T8" fmla="*/ 0 w 116"/>
                  <a:gd name="T9" fmla="*/ 71 h 71"/>
                  <a:gd name="T10" fmla="*/ 0 w 116"/>
                  <a:gd name="T11" fmla="*/ 71 h 71"/>
                  <a:gd name="T12" fmla="*/ 0 w 116"/>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16" h="71">
                    <a:moveTo>
                      <a:pt x="0" y="71"/>
                    </a:moveTo>
                    <a:lnTo>
                      <a:pt x="116" y="31"/>
                    </a:lnTo>
                    <a:lnTo>
                      <a:pt x="116" y="0"/>
                    </a:lnTo>
                    <a:lnTo>
                      <a:pt x="0" y="40"/>
                    </a:lnTo>
                    <a:lnTo>
                      <a:pt x="0" y="71"/>
                    </a:lnTo>
                    <a:lnTo>
                      <a:pt x="0" y="71"/>
                    </a:lnTo>
                    <a:lnTo>
                      <a:pt x="0" y="71"/>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6" name="Oval 70"/>
              <p:cNvSpPr>
                <a:spLocks noChangeArrowheads="1"/>
              </p:cNvSpPr>
              <p:nvPr/>
            </p:nvSpPr>
            <p:spPr bwMode="auto">
              <a:xfrm>
                <a:off x="5357" y="2214"/>
                <a:ext cx="22" cy="26"/>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7" name="Oval 71"/>
              <p:cNvSpPr>
                <a:spLocks noChangeArrowheads="1"/>
              </p:cNvSpPr>
              <p:nvPr/>
            </p:nvSpPr>
            <p:spPr bwMode="auto">
              <a:xfrm>
                <a:off x="5357" y="1892"/>
                <a:ext cx="22" cy="2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8" name="Freeform 72"/>
              <p:cNvSpPr>
                <a:spLocks/>
              </p:cNvSpPr>
              <p:nvPr/>
            </p:nvSpPr>
            <p:spPr bwMode="auto">
              <a:xfrm>
                <a:off x="4911" y="2510"/>
                <a:ext cx="468" cy="340"/>
              </a:xfrm>
              <a:custGeom>
                <a:avLst/>
                <a:gdLst>
                  <a:gd name="T0" fmla="*/ 0 w 468"/>
                  <a:gd name="T1" fmla="*/ 0 h 340"/>
                  <a:gd name="T2" fmla="*/ 468 w 468"/>
                  <a:gd name="T3" fmla="*/ 0 h 340"/>
                  <a:gd name="T4" fmla="*/ 468 w 468"/>
                  <a:gd name="T5" fmla="*/ 340 h 340"/>
                  <a:gd name="T6" fmla="*/ 0 w 468"/>
                  <a:gd name="T7" fmla="*/ 340 h 340"/>
                  <a:gd name="T8" fmla="*/ 0 w 468"/>
                  <a:gd name="T9" fmla="*/ 0 h 340"/>
                  <a:gd name="T10" fmla="*/ 0 w 468"/>
                  <a:gd name="T11" fmla="*/ 0 h 340"/>
                </a:gdLst>
                <a:ahLst/>
                <a:cxnLst>
                  <a:cxn ang="0">
                    <a:pos x="T0" y="T1"/>
                  </a:cxn>
                  <a:cxn ang="0">
                    <a:pos x="T2" y="T3"/>
                  </a:cxn>
                  <a:cxn ang="0">
                    <a:pos x="T4" y="T5"/>
                  </a:cxn>
                  <a:cxn ang="0">
                    <a:pos x="T6" y="T7"/>
                  </a:cxn>
                  <a:cxn ang="0">
                    <a:pos x="T8" y="T9"/>
                  </a:cxn>
                  <a:cxn ang="0">
                    <a:pos x="T10" y="T11"/>
                  </a:cxn>
                </a:cxnLst>
                <a:rect l="0" t="0" r="r" b="b"/>
                <a:pathLst>
                  <a:path w="468" h="340">
                    <a:moveTo>
                      <a:pt x="0" y="0"/>
                    </a:moveTo>
                    <a:lnTo>
                      <a:pt x="468" y="0"/>
                    </a:lnTo>
                    <a:lnTo>
                      <a:pt x="468" y="340"/>
                    </a:lnTo>
                    <a:lnTo>
                      <a:pt x="0" y="340"/>
                    </a:lnTo>
                    <a:lnTo>
                      <a:pt x="0" y="0"/>
                    </a:lnTo>
                    <a:lnTo>
                      <a:pt x="0"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9" name="Freeform 73"/>
              <p:cNvSpPr>
                <a:spLocks/>
              </p:cNvSpPr>
              <p:nvPr/>
            </p:nvSpPr>
            <p:spPr bwMode="auto">
              <a:xfrm>
                <a:off x="5281" y="2510"/>
                <a:ext cx="98" cy="340"/>
              </a:xfrm>
              <a:custGeom>
                <a:avLst/>
                <a:gdLst>
                  <a:gd name="T0" fmla="*/ 98 w 98"/>
                  <a:gd name="T1" fmla="*/ 0 h 340"/>
                  <a:gd name="T2" fmla="*/ 9 w 98"/>
                  <a:gd name="T3" fmla="*/ 0 h 340"/>
                  <a:gd name="T4" fmla="*/ 0 w 98"/>
                  <a:gd name="T5" fmla="*/ 0 h 340"/>
                  <a:gd name="T6" fmla="*/ 0 w 98"/>
                  <a:gd name="T7" fmla="*/ 340 h 340"/>
                  <a:gd name="T8" fmla="*/ 98 w 98"/>
                  <a:gd name="T9" fmla="*/ 340 h 340"/>
                  <a:gd name="T10" fmla="*/ 98 w 98"/>
                  <a:gd name="T11" fmla="*/ 0 h 340"/>
                  <a:gd name="T12" fmla="*/ 98 w 98"/>
                  <a:gd name="T13" fmla="*/ 0 h 340"/>
                  <a:gd name="T14" fmla="*/ 98 w 98"/>
                  <a:gd name="T15" fmla="*/ 0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340">
                    <a:moveTo>
                      <a:pt x="98" y="0"/>
                    </a:moveTo>
                    <a:lnTo>
                      <a:pt x="9" y="0"/>
                    </a:lnTo>
                    <a:lnTo>
                      <a:pt x="0" y="0"/>
                    </a:lnTo>
                    <a:lnTo>
                      <a:pt x="0" y="340"/>
                    </a:lnTo>
                    <a:lnTo>
                      <a:pt x="98" y="340"/>
                    </a:lnTo>
                    <a:lnTo>
                      <a:pt x="98" y="0"/>
                    </a:lnTo>
                    <a:lnTo>
                      <a:pt x="98" y="0"/>
                    </a:lnTo>
                    <a:lnTo>
                      <a:pt x="9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0" name="Freeform 74"/>
              <p:cNvSpPr>
                <a:spLocks/>
              </p:cNvSpPr>
              <p:nvPr/>
            </p:nvSpPr>
            <p:spPr bwMode="auto">
              <a:xfrm>
                <a:off x="5049" y="2435"/>
                <a:ext cx="156" cy="79"/>
              </a:xfrm>
              <a:custGeom>
                <a:avLst/>
                <a:gdLst>
                  <a:gd name="T0" fmla="*/ 134 w 156"/>
                  <a:gd name="T1" fmla="*/ 79 h 79"/>
                  <a:gd name="T2" fmla="*/ 134 w 156"/>
                  <a:gd name="T3" fmla="*/ 18 h 79"/>
                  <a:gd name="T4" fmla="*/ 18 w 156"/>
                  <a:gd name="T5" fmla="*/ 18 h 79"/>
                  <a:gd name="T6" fmla="*/ 18 w 156"/>
                  <a:gd name="T7" fmla="*/ 75 h 79"/>
                  <a:gd name="T8" fmla="*/ 18 w 156"/>
                  <a:gd name="T9" fmla="*/ 75 h 79"/>
                  <a:gd name="T10" fmla="*/ 0 w 156"/>
                  <a:gd name="T11" fmla="*/ 75 h 79"/>
                  <a:gd name="T12" fmla="*/ 0 w 156"/>
                  <a:gd name="T13" fmla="*/ 0 h 79"/>
                  <a:gd name="T14" fmla="*/ 156 w 156"/>
                  <a:gd name="T15" fmla="*/ 0 h 79"/>
                  <a:gd name="T16" fmla="*/ 156 w 156"/>
                  <a:gd name="T17" fmla="*/ 79 h 79"/>
                  <a:gd name="T18" fmla="*/ 134 w 156"/>
                  <a:gd name="T19" fmla="*/ 79 h 79"/>
                  <a:gd name="T20" fmla="*/ 134 w 156"/>
                  <a:gd name="T21" fmla="*/ 79 h 79"/>
                  <a:gd name="T22" fmla="*/ 134 w 156"/>
                  <a:gd name="T23"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79">
                    <a:moveTo>
                      <a:pt x="134" y="79"/>
                    </a:moveTo>
                    <a:lnTo>
                      <a:pt x="134" y="18"/>
                    </a:lnTo>
                    <a:lnTo>
                      <a:pt x="18" y="18"/>
                    </a:lnTo>
                    <a:lnTo>
                      <a:pt x="18" y="75"/>
                    </a:lnTo>
                    <a:lnTo>
                      <a:pt x="18" y="75"/>
                    </a:lnTo>
                    <a:lnTo>
                      <a:pt x="0" y="75"/>
                    </a:lnTo>
                    <a:lnTo>
                      <a:pt x="0" y="0"/>
                    </a:lnTo>
                    <a:lnTo>
                      <a:pt x="156" y="0"/>
                    </a:lnTo>
                    <a:lnTo>
                      <a:pt x="156" y="79"/>
                    </a:lnTo>
                    <a:lnTo>
                      <a:pt x="134" y="79"/>
                    </a:lnTo>
                    <a:lnTo>
                      <a:pt x="134" y="79"/>
                    </a:lnTo>
                    <a:lnTo>
                      <a:pt x="134" y="7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1" name="Freeform 75"/>
              <p:cNvSpPr>
                <a:spLocks/>
              </p:cNvSpPr>
              <p:nvPr/>
            </p:nvSpPr>
            <p:spPr bwMode="auto">
              <a:xfrm>
                <a:off x="5089" y="1834"/>
                <a:ext cx="161" cy="574"/>
              </a:xfrm>
              <a:custGeom>
                <a:avLst/>
                <a:gdLst>
                  <a:gd name="T0" fmla="*/ 0 w 36"/>
                  <a:gd name="T1" fmla="*/ 130 h 130"/>
                  <a:gd name="T2" fmla="*/ 18 w 36"/>
                  <a:gd name="T3" fmla="*/ 0 h 130"/>
                  <a:gd name="T4" fmla="*/ 20 w 36"/>
                  <a:gd name="T5" fmla="*/ 0 h 130"/>
                  <a:gd name="T6" fmla="*/ 20 w 36"/>
                  <a:gd name="T7" fmla="*/ 0 h 130"/>
                  <a:gd name="T8" fmla="*/ 36 w 36"/>
                  <a:gd name="T9" fmla="*/ 6 h 130"/>
                  <a:gd name="T10" fmla="*/ 33 w 36"/>
                  <a:gd name="T11" fmla="*/ 14 h 130"/>
                  <a:gd name="T12" fmla="*/ 27 w 36"/>
                  <a:gd name="T13" fmla="*/ 39 h 130"/>
                  <a:gd name="T14" fmla="*/ 18 w 36"/>
                  <a:gd name="T15" fmla="*/ 130 h 130"/>
                  <a:gd name="T16" fmla="*/ 2 w 36"/>
                  <a:gd name="T17" fmla="*/ 130 h 130"/>
                  <a:gd name="T18" fmla="*/ 0 w 36"/>
                  <a:gd name="T19" fmla="*/ 130 h 130"/>
                  <a:gd name="T20" fmla="*/ 0 w 36"/>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30">
                    <a:moveTo>
                      <a:pt x="0" y="130"/>
                    </a:moveTo>
                    <a:cubicBezTo>
                      <a:pt x="0" y="52"/>
                      <a:pt x="18" y="1"/>
                      <a:pt x="18" y="0"/>
                    </a:cubicBezTo>
                    <a:cubicBezTo>
                      <a:pt x="20" y="0"/>
                      <a:pt x="20" y="0"/>
                      <a:pt x="20" y="0"/>
                    </a:cubicBezTo>
                    <a:cubicBezTo>
                      <a:pt x="20" y="0"/>
                      <a:pt x="20" y="0"/>
                      <a:pt x="20" y="0"/>
                    </a:cubicBezTo>
                    <a:cubicBezTo>
                      <a:pt x="36" y="6"/>
                      <a:pt x="36" y="6"/>
                      <a:pt x="36" y="6"/>
                    </a:cubicBezTo>
                    <a:cubicBezTo>
                      <a:pt x="36" y="6"/>
                      <a:pt x="35" y="9"/>
                      <a:pt x="33" y="14"/>
                    </a:cubicBezTo>
                    <a:cubicBezTo>
                      <a:pt x="31" y="20"/>
                      <a:pt x="29" y="28"/>
                      <a:pt x="27" y="39"/>
                    </a:cubicBezTo>
                    <a:cubicBezTo>
                      <a:pt x="23" y="61"/>
                      <a:pt x="18" y="92"/>
                      <a:pt x="18" y="130"/>
                    </a:cubicBezTo>
                    <a:cubicBezTo>
                      <a:pt x="2" y="130"/>
                      <a:pt x="2" y="130"/>
                      <a:pt x="2" y="130"/>
                    </a:cubicBezTo>
                    <a:cubicBezTo>
                      <a:pt x="0" y="130"/>
                      <a:pt x="0" y="130"/>
                      <a:pt x="0" y="130"/>
                    </a:cubicBezTo>
                    <a:cubicBezTo>
                      <a:pt x="0" y="130"/>
                      <a:pt x="0" y="130"/>
                      <a:pt x="0" y="13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2" name="Freeform 76"/>
              <p:cNvSpPr>
                <a:spLocks/>
              </p:cNvSpPr>
              <p:nvPr/>
            </p:nvSpPr>
            <p:spPr bwMode="auto">
              <a:xfrm>
                <a:off x="5089" y="2408"/>
                <a:ext cx="81" cy="84"/>
              </a:xfrm>
              <a:custGeom>
                <a:avLst/>
                <a:gdLst>
                  <a:gd name="T0" fmla="*/ 0 w 18"/>
                  <a:gd name="T1" fmla="*/ 9 h 19"/>
                  <a:gd name="T2" fmla="*/ 0 w 18"/>
                  <a:gd name="T3" fmla="*/ 10 h 19"/>
                  <a:gd name="T4" fmla="*/ 9 w 18"/>
                  <a:gd name="T5" fmla="*/ 19 h 19"/>
                  <a:gd name="T6" fmla="*/ 18 w 18"/>
                  <a:gd name="T7" fmla="*/ 10 h 19"/>
                  <a:gd name="T8" fmla="*/ 18 w 18"/>
                  <a:gd name="T9" fmla="*/ 9 h 19"/>
                  <a:gd name="T10" fmla="*/ 18 w 18"/>
                  <a:gd name="T11" fmla="*/ 9 h 19"/>
                  <a:gd name="T12" fmla="*/ 18 w 18"/>
                  <a:gd name="T13" fmla="*/ 0 h 19"/>
                  <a:gd name="T14" fmla="*/ 0 w 18"/>
                  <a:gd name="T15" fmla="*/ 0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cubicBezTo>
                      <a:pt x="0" y="10"/>
                      <a:pt x="0" y="10"/>
                      <a:pt x="0" y="10"/>
                    </a:cubicBezTo>
                    <a:cubicBezTo>
                      <a:pt x="0" y="15"/>
                      <a:pt x="4" y="19"/>
                      <a:pt x="9" y="19"/>
                    </a:cubicBezTo>
                    <a:cubicBezTo>
                      <a:pt x="14" y="19"/>
                      <a:pt x="18" y="15"/>
                      <a:pt x="18" y="10"/>
                    </a:cubicBezTo>
                    <a:cubicBezTo>
                      <a:pt x="18" y="9"/>
                      <a:pt x="18" y="9"/>
                      <a:pt x="18" y="9"/>
                    </a:cubicBezTo>
                    <a:cubicBezTo>
                      <a:pt x="18" y="9"/>
                      <a:pt x="18" y="9"/>
                      <a:pt x="18" y="9"/>
                    </a:cubicBezTo>
                    <a:cubicBezTo>
                      <a:pt x="18" y="0"/>
                      <a:pt x="18" y="0"/>
                      <a:pt x="18" y="0"/>
                    </a:cubicBezTo>
                    <a:cubicBezTo>
                      <a:pt x="0" y="0"/>
                      <a:pt x="0" y="0"/>
                      <a:pt x="0" y="0"/>
                    </a:cubicBezTo>
                    <a:cubicBezTo>
                      <a:pt x="0" y="9"/>
                      <a:pt x="0" y="9"/>
                      <a:pt x="0" y="9"/>
                    </a:cubicBez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3" name="Freeform 77"/>
              <p:cNvSpPr>
                <a:spLocks/>
              </p:cNvSpPr>
              <p:nvPr/>
            </p:nvSpPr>
            <p:spPr bwMode="auto">
              <a:xfrm>
                <a:off x="5469" y="1626"/>
                <a:ext cx="44" cy="80"/>
              </a:xfrm>
              <a:custGeom>
                <a:avLst/>
                <a:gdLst>
                  <a:gd name="T0" fmla="*/ 22 w 44"/>
                  <a:gd name="T1" fmla="*/ 0 h 80"/>
                  <a:gd name="T2" fmla="*/ 44 w 44"/>
                  <a:gd name="T3" fmla="*/ 80 h 80"/>
                  <a:gd name="T4" fmla="*/ 0 w 44"/>
                  <a:gd name="T5" fmla="*/ 80 h 80"/>
                  <a:gd name="T6" fmla="*/ 22 w 44"/>
                  <a:gd name="T7" fmla="*/ 0 h 80"/>
                  <a:gd name="T8" fmla="*/ 22 w 44"/>
                  <a:gd name="T9" fmla="*/ 0 h 80"/>
                  <a:gd name="T10" fmla="*/ 22 w 44"/>
                  <a:gd name="T11" fmla="*/ 0 h 80"/>
                </a:gdLst>
                <a:ahLst/>
                <a:cxnLst>
                  <a:cxn ang="0">
                    <a:pos x="T0" y="T1"/>
                  </a:cxn>
                  <a:cxn ang="0">
                    <a:pos x="T2" y="T3"/>
                  </a:cxn>
                  <a:cxn ang="0">
                    <a:pos x="T4" y="T5"/>
                  </a:cxn>
                  <a:cxn ang="0">
                    <a:pos x="T6" y="T7"/>
                  </a:cxn>
                  <a:cxn ang="0">
                    <a:pos x="T8" y="T9"/>
                  </a:cxn>
                  <a:cxn ang="0">
                    <a:pos x="T10" y="T11"/>
                  </a:cxn>
                </a:cxnLst>
                <a:rect l="0" t="0" r="r" b="b"/>
                <a:pathLst>
                  <a:path w="44" h="80">
                    <a:moveTo>
                      <a:pt x="22" y="0"/>
                    </a:moveTo>
                    <a:lnTo>
                      <a:pt x="44" y="80"/>
                    </a:lnTo>
                    <a:lnTo>
                      <a:pt x="0" y="80"/>
                    </a:lnTo>
                    <a:lnTo>
                      <a:pt x="22" y="0"/>
                    </a:lnTo>
                    <a:lnTo>
                      <a:pt x="22" y="0"/>
                    </a:lnTo>
                    <a:lnTo>
                      <a:pt x="22" y="0"/>
                    </a:ln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4" name="Freeform 78"/>
              <p:cNvSpPr>
                <a:spLocks/>
              </p:cNvSpPr>
              <p:nvPr/>
            </p:nvSpPr>
            <p:spPr bwMode="auto">
              <a:xfrm>
                <a:off x="5313" y="1573"/>
                <a:ext cx="178" cy="226"/>
              </a:xfrm>
              <a:custGeom>
                <a:avLst/>
                <a:gdLst>
                  <a:gd name="T0" fmla="*/ 0 w 40"/>
                  <a:gd name="T1" fmla="*/ 0 h 51"/>
                  <a:gd name="T2" fmla="*/ 0 w 40"/>
                  <a:gd name="T3" fmla="*/ 28 h 51"/>
                  <a:gd name="T4" fmla="*/ 0 w 40"/>
                  <a:gd name="T5" fmla="*/ 29 h 51"/>
                  <a:gd name="T6" fmla="*/ 0 w 40"/>
                  <a:gd name="T7" fmla="*/ 33 h 51"/>
                  <a:gd name="T8" fmla="*/ 7 w 40"/>
                  <a:gd name="T9" fmla="*/ 30 h 51"/>
                  <a:gd name="T10" fmla="*/ 13 w 40"/>
                  <a:gd name="T11" fmla="*/ 41 h 51"/>
                  <a:gd name="T12" fmla="*/ 40 w 40"/>
                  <a:gd name="T13" fmla="*/ 49 h 51"/>
                  <a:gd name="T14" fmla="*/ 40 w 40"/>
                  <a:gd name="T15" fmla="*/ 0 h 51"/>
                  <a:gd name="T16" fmla="*/ 0 w 40"/>
                  <a:gd name="T17" fmla="*/ 0 h 51"/>
                  <a:gd name="T18" fmla="*/ 0 w 40"/>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1">
                    <a:moveTo>
                      <a:pt x="0" y="0"/>
                    </a:moveTo>
                    <a:cubicBezTo>
                      <a:pt x="0" y="28"/>
                      <a:pt x="0" y="28"/>
                      <a:pt x="0" y="28"/>
                    </a:cubicBezTo>
                    <a:cubicBezTo>
                      <a:pt x="0" y="29"/>
                      <a:pt x="0" y="29"/>
                      <a:pt x="0" y="29"/>
                    </a:cubicBezTo>
                    <a:cubicBezTo>
                      <a:pt x="0" y="30"/>
                      <a:pt x="0" y="31"/>
                      <a:pt x="0" y="33"/>
                    </a:cubicBezTo>
                    <a:cubicBezTo>
                      <a:pt x="7" y="30"/>
                      <a:pt x="7" y="30"/>
                      <a:pt x="7" y="30"/>
                    </a:cubicBezTo>
                    <a:cubicBezTo>
                      <a:pt x="9" y="35"/>
                      <a:pt x="11" y="38"/>
                      <a:pt x="13" y="41"/>
                    </a:cubicBezTo>
                    <a:cubicBezTo>
                      <a:pt x="17" y="46"/>
                      <a:pt x="26" y="51"/>
                      <a:pt x="40" y="49"/>
                    </a:cubicBezTo>
                    <a:cubicBezTo>
                      <a:pt x="40" y="0"/>
                      <a:pt x="40" y="0"/>
                      <a:pt x="40" y="0"/>
                    </a:cubicBezTo>
                    <a:cubicBezTo>
                      <a:pt x="0" y="0"/>
                      <a:pt x="0" y="0"/>
                      <a:pt x="0" y="0"/>
                    </a:cubicBezTo>
                    <a:cubicBezTo>
                      <a:pt x="0" y="0"/>
                      <a:pt x="0" y="0"/>
                      <a:pt x="0" y="0"/>
                    </a:cubicBez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5" name="Oval 79"/>
              <p:cNvSpPr>
                <a:spLocks noChangeArrowheads="1"/>
              </p:cNvSpPr>
              <p:nvPr/>
            </p:nvSpPr>
            <p:spPr bwMode="auto">
              <a:xfrm>
                <a:off x="5437" y="1662"/>
                <a:ext cx="14" cy="13"/>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6" name="Freeform 80"/>
              <p:cNvSpPr>
                <a:spLocks/>
              </p:cNvSpPr>
              <p:nvPr/>
            </p:nvSpPr>
            <p:spPr bwMode="auto">
              <a:xfrm>
                <a:off x="5259" y="1490"/>
                <a:ext cx="116" cy="207"/>
              </a:xfrm>
              <a:custGeom>
                <a:avLst/>
                <a:gdLst>
                  <a:gd name="T0" fmla="*/ 2 w 26"/>
                  <a:gd name="T1" fmla="*/ 21 h 47"/>
                  <a:gd name="T2" fmla="*/ 11 w 26"/>
                  <a:gd name="T3" fmla="*/ 0 h 47"/>
                  <a:gd name="T4" fmla="*/ 18 w 26"/>
                  <a:gd name="T5" fmla="*/ 12 h 47"/>
                  <a:gd name="T6" fmla="*/ 19 w 26"/>
                  <a:gd name="T7" fmla="*/ 35 h 47"/>
                  <a:gd name="T8" fmla="*/ 19 w 26"/>
                  <a:gd name="T9" fmla="*/ 47 h 47"/>
                  <a:gd name="T10" fmla="*/ 2 w 26"/>
                  <a:gd name="T11" fmla="*/ 21 h 47"/>
                </a:gdLst>
                <a:ahLst/>
                <a:cxnLst>
                  <a:cxn ang="0">
                    <a:pos x="T0" y="T1"/>
                  </a:cxn>
                  <a:cxn ang="0">
                    <a:pos x="T2" y="T3"/>
                  </a:cxn>
                  <a:cxn ang="0">
                    <a:pos x="T4" y="T5"/>
                  </a:cxn>
                  <a:cxn ang="0">
                    <a:pos x="T6" y="T7"/>
                  </a:cxn>
                  <a:cxn ang="0">
                    <a:pos x="T8" y="T9"/>
                  </a:cxn>
                  <a:cxn ang="0">
                    <a:pos x="T10" y="T11"/>
                  </a:cxn>
                </a:cxnLst>
                <a:rect l="0" t="0" r="r" b="b"/>
                <a:pathLst>
                  <a:path w="26" h="47">
                    <a:moveTo>
                      <a:pt x="2" y="21"/>
                    </a:moveTo>
                    <a:cubicBezTo>
                      <a:pt x="3" y="13"/>
                      <a:pt x="6" y="5"/>
                      <a:pt x="11" y="0"/>
                    </a:cubicBezTo>
                    <a:cubicBezTo>
                      <a:pt x="13" y="4"/>
                      <a:pt x="18" y="9"/>
                      <a:pt x="18" y="12"/>
                    </a:cubicBezTo>
                    <a:cubicBezTo>
                      <a:pt x="17" y="12"/>
                      <a:pt x="26" y="20"/>
                      <a:pt x="19" y="35"/>
                    </a:cubicBezTo>
                    <a:cubicBezTo>
                      <a:pt x="19" y="35"/>
                      <a:pt x="25" y="35"/>
                      <a:pt x="19" y="47"/>
                    </a:cubicBezTo>
                    <a:cubicBezTo>
                      <a:pt x="19" y="47"/>
                      <a:pt x="0" y="44"/>
                      <a:pt x="2" y="21"/>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7" name="Freeform 81"/>
              <p:cNvSpPr>
                <a:spLocks/>
              </p:cNvSpPr>
              <p:nvPr/>
            </p:nvSpPr>
            <p:spPr bwMode="auto">
              <a:xfrm>
                <a:off x="5277" y="1472"/>
                <a:ext cx="236" cy="199"/>
              </a:xfrm>
              <a:custGeom>
                <a:avLst/>
                <a:gdLst>
                  <a:gd name="T0" fmla="*/ 47 w 53"/>
                  <a:gd name="T1" fmla="*/ 23 h 45"/>
                  <a:gd name="T2" fmla="*/ 53 w 53"/>
                  <a:gd name="T3" fmla="*/ 19 h 45"/>
                  <a:gd name="T4" fmla="*/ 35 w 53"/>
                  <a:gd name="T5" fmla="*/ 12 h 45"/>
                  <a:gd name="T6" fmla="*/ 41 w 53"/>
                  <a:gd name="T7" fmla="*/ 4 h 45"/>
                  <a:gd name="T8" fmla="*/ 19 w 53"/>
                  <a:gd name="T9" fmla="*/ 13 h 45"/>
                  <a:gd name="T10" fmla="*/ 23 w 53"/>
                  <a:gd name="T11" fmla="*/ 2 h 45"/>
                  <a:gd name="T12" fmla="*/ 0 w 53"/>
                  <a:gd name="T13" fmla="*/ 22 h 45"/>
                  <a:gd name="T14" fmla="*/ 0 w 53"/>
                  <a:gd name="T15" fmla="*/ 38 h 45"/>
                  <a:gd name="T16" fmla="*/ 8 w 53"/>
                  <a:gd name="T17" fmla="*/ 45 h 45"/>
                  <a:gd name="T18" fmla="*/ 19 w 53"/>
                  <a:gd name="T19" fmla="*/ 40 h 45"/>
                  <a:gd name="T20" fmla="*/ 18 w 53"/>
                  <a:gd name="T21" fmla="*/ 43 h 45"/>
                  <a:gd name="T22" fmla="*/ 23 w 53"/>
                  <a:gd name="T23" fmla="*/ 42 h 45"/>
                  <a:gd name="T24" fmla="*/ 37 w 53"/>
                  <a:gd name="T25" fmla="*/ 31 h 45"/>
                  <a:gd name="T26" fmla="*/ 35 w 53"/>
                  <a:gd name="T27" fmla="*/ 37 h 45"/>
                  <a:gd name="T28" fmla="*/ 46 w 53"/>
                  <a:gd name="T29" fmla="*/ 29 h 45"/>
                  <a:gd name="T30" fmla="*/ 51 w 53"/>
                  <a:gd name="T31" fmla="*/ 31 h 45"/>
                  <a:gd name="T32" fmla="*/ 47 w 53"/>
                  <a:gd name="T33"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5">
                    <a:moveTo>
                      <a:pt x="47" y="23"/>
                    </a:moveTo>
                    <a:cubicBezTo>
                      <a:pt x="53" y="19"/>
                      <a:pt x="53" y="19"/>
                      <a:pt x="53" y="19"/>
                    </a:cubicBezTo>
                    <a:cubicBezTo>
                      <a:pt x="47" y="8"/>
                      <a:pt x="35" y="12"/>
                      <a:pt x="35" y="12"/>
                    </a:cubicBezTo>
                    <a:cubicBezTo>
                      <a:pt x="41" y="4"/>
                      <a:pt x="41" y="4"/>
                      <a:pt x="41" y="4"/>
                    </a:cubicBezTo>
                    <a:cubicBezTo>
                      <a:pt x="27" y="0"/>
                      <a:pt x="19" y="13"/>
                      <a:pt x="19" y="13"/>
                    </a:cubicBezTo>
                    <a:cubicBezTo>
                      <a:pt x="23" y="2"/>
                      <a:pt x="23" y="2"/>
                      <a:pt x="23" y="2"/>
                    </a:cubicBezTo>
                    <a:cubicBezTo>
                      <a:pt x="3" y="4"/>
                      <a:pt x="0" y="22"/>
                      <a:pt x="0" y="22"/>
                    </a:cubicBezTo>
                    <a:cubicBezTo>
                      <a:pt x="0" y="38"/>
                      <a:pt x="0" y="38"/>
                      <a:pt x="0" y="38"/>
                    </a:cubicBezTo>
                    <a:cubicBezTo>
                      <a:pt x="8" y="45"/>
                      <a:pt x="8" y="45"/>
                      <a:pt x="8" y="45"/>
                    </a:cubicBezTo>
                    <a:cubicBezTo>
                      <a:pt x="19" y="40"/>
                      <a:pt x="19" y="40"/>
                      <a:pt x="19" y="40"/>
                    </a:cubicBezTo>
                    <a:cubicBezTo>
                      <a:pt x="18" y="43"/>
                      <a:pt x="18" y="43"/>
                      <a:pt x="18" y="43"/>
                    </a:cubicBezTo>
                    <a:cubicBezTo>
                      <a:pt x="23" y="42"/>
                      <a:pt x="23" y="42"/>
                      <a:pt x="23" y="42"/>
                    </a:cubicBezTo>
                    <a:cubicBezTo>
                      <a:pt x="34" y="39"/>
                      <a:pt x="37" y="31"/>
                      <a:pt x="37" y="31"/>
                    </a:cubicBezTo>
                    <a:cubicBezTo>
                      <a:pt x="35" y="37"/>
                      <a:pt x="35" y="37"/>
                      <a:pt x="35" y="37"/>
                    </a:cubicBezTo>
                    <a:cubicBezTo>
                      <a:pt x="43" y="35"/>
                      <a:pt x="46" y="32"/>
                      <a:pt x="46" y="29"/>
                    </a:cubicBezTo>
                    <a:cubicBezTo>
                      <a:pt x="51" y="31"/>
                      <a:pt x="51" y="31"/>
                      <a:pt x="51" y="31"/>
                    </a:cubicBezTo>
                    <a:cubicBezTo>
                      <a:pt x="52" y="26"/>
                      <a:pt x="49" y="24"/>
                      <a:pt x="47" y="23"/>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8" name="Freeform 82"/>
              <p:cNvSpPr>
                <a:spLocks/>
              </p:cNvSpPr>
              <p:nvPr/>
            </p:nvSpPr>
            <p:spPr bwMode="auto">
              <a:xfrm>
                <a:off x="5326" y="1631"/>
                <a:ext cx="40" cy="75"/>
              </a:xfrm>
              <a:custGeom>
                <a:avLst/>
                <a:gdLst>
                  <a:gd name="T0" fmla="*/ 9 w 9"/>
                  <a:gd name="T1" fmla="*/ 0 h 17"/>
                  <a:gd name="T2" fmla="*/ 0 w 9"/>
                  <a:gd name="T3" fmla="*/ 8 h 17"/>
                  <a:gd name="T4" fmla="*/ 9 w 9"/>
                  <a:gd name="T5" fmla="*/ 17 h 17"/>
                  <a:gd name="T6" fmla="*/ 9 w 9"/>
                  <a:gd name="T7" fmla="*/ 0 h 17"/>
                  <a:gd name="T8" fmla="*/ 9 w 9"/>
                  <a:gd name="T9" fmla="*/ 0 h 17"/>
                </a:gdLst>
                <a:ahLst/>
                <a:cxnLst>
                  <a:cxn ang="0">
                    <a:pos x="T0" y="T1"/>
                  </a:cxn>
                  <a:cxn ang="0">
                    <a:pos x="T2" y="T3"/>
                  </a:cxn>
                  <a:cxn ang="0">
                    <a:pos x="T4" y="T5"/>
                  </a:cxn>
                  <a:cxn ang="0">
                    <a:pos x="T6" y="T7"/>
                  </a:cxn>
                  <a:cxn ang="0">
                    <a:pos x="T8" y="T9"/>
                  </a:cxn>
                </a:cxnLst>
                <a:rect l="0" t="0" r="r" b="b"/>
                <a:pathLst>
                  <a:path w="9" h="17">
                    <a:moveTo>
                      <a:pt x="9" y="0"/>
                    </a:moveTo>
                    <a:cubicBezTo>
                      <a:pt x="4" y="0"/>
                      <a:pt x="0" y="4"/>
                      <a:pt x="0" y="8"/>
                    </a:cubicBezTo>
                    <a:cubicBezTo>
                      <a:pt x="0" y="13"/>
                      <a:pt x="4" y="17"/>
                      <a:pt x="9" y="17"/>
                    </a:cubicBezTo>
                    <a:cubicBezTo>
                      <a:pt x="9" y="0"/>
                      <a:pt x="9" y="0"/>
                      <a:pt x="9" y="0"/>
                    </a:cubicBezTo>
                    <a:cubicBezTo>
                      <a:pt x="9" y="0"/>
                      <a:pt x="9" y="0"/>
                      <a:pt x="9" y="0"/>
                    </a:cubicBez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9" name="Freeform 83"/>
              <p:cNvSpPr>
                <a:spLocks/>
              </p:cNvSpPr>
              <p:nvPr/>
            </p:nvSpPr>
            <p:spPr bwMode="auto">
              <a:xfrm>
                <a:off x="5344" y="1649"/>
                <a:ext cx="22" cy="39"/>
              </a:xfrm>
              <a:custGeom>
                <a:avLst/>
                <a:gdLst>
                  <a:gd name="T0" fmla="*/ 5 w 5"/>
                  <a:gd name="T1" fmla="*/ 0 h 9"/>
                  <a:gd name="T2" fmla="*/ 0 w 5"/>
                  <a:gd name="T3" fmla="*/ 4 h 9"/>
                  <a:gd name="T4" fmla="*/ 5 w 5"/>
                  <a:gd name="T5" fmla="*/ 9 h 9"/>
                  <a:gd name="T6" fmla="*/ 5 w 5"/>
                  <a:gd name="T7" fmla="*/ 0 h 9"/>
                  <a:gd name="T8" fmla="*/ 5 w 5"/>
                  <a:gd name="T9" fmla="*/ 0 h 9"/>
                </a:gdLst>
                <a:ahLst/>
                <a:cxnLst>
                  <a:cxn ang="0">
                    <a:pos x="T0" y="T1"/>
                  </a:cxn>
                  <a:cxn ang="0">
                    <a:pos x="T2" y="T3"/>
                  </a:cxn>
                  <a:cxn ang="0">
                    <a:pos x="T4" y="T5"/>
                  </a:cxn>
                  <a:cxn ang="0">
                    <a:pos x="T6" y="T7"/>
                  </a:cxn>
                  <a:cxn ang="0">
                    <a:pos x="T8" y="T9"/>
                  </a:cxn>
                </a:cxnLst>
                <a:rect l="0" t="0" r="r" b="b"/>
                <a:pathLst>
                  <a:path w="5" h="9">
                    <a:moveTo>
                      <a:pt x="5" y="0"/>
                    </a:moveTo>
                    <a:cubicBezTo>
                      <a:pt x="2" y="0"/>
                      <a:pt x="0" y="2"/>
                      <a:pt x="0" y="4"/>
                    </a:cubicBezTo>
                    <a:cubicBezTo>
                      <a:pt x="0" y="7"/>
                      <a:pt x="2" y="9"/>
                      <a:pt x="5" y="9"/>
                    </a:cubicBezTo>
                    <a:cubicBezTo>
                      <a:pt x="5" y="0"/>
                      <a:pt x="5" y="0"/>
                      <a:pt x="5" y="0"/>
                    </a:cubicBezTo>
                    <a:cubicBezTo>
                      <a:pt x="5" y="0"/>
                      <a:pt x="5" y="0"/>
                      <a:pt x="5"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0" name="Freeform 84"/>
              <p:cNvSpPr>
                <a:spLocks/>
              </p:cNvSpPr>
              <p:nvPr/>
            </p:nvSpPr>
            <p:spPr bwMode="auto">
              <a:xfrm>
                <a:off x="5473" y="1803"/>
                <a:ext cx="161" cy="570"/>
              </a:xfrm>
              <a:custGeom>
                <a:avLst/>
                <a:gdLst>
                  <a:gd name="T0" fmla="*/ 36 w 36"/>
                  <a:gd name="T1" fmla="*/ 129 h 129"/>
                  <a:gd name="T2" fmla="*/ 18 w 36"/>
                  <a:gd name="T3" fmla="*/ 0 h 129"/>
                  <a:gd name="T4" fmla="*/ 16 w 36"/>
                  <a:gd name="T5" fmla="*/ 0 h 129"/>
                  <a:gd name="T6" fmla="*/ 16 w 36"/>
                  <a:gd name="T7" fmla="*/ 0 h 129"/>
                  <a:gd name="T8" fmla="*/ 0 w 36"/>
                  <a:gd name="T9" fmla="*/ 5 h 129"/>
                  <a:gd name="T10" fmla="*/ 3 w 36"/>
                  <a:gd name="T11" fmla="*/ 13 h 129"/>
                  <a:gd name="T12" fmla="*/ 9 w 36"/>
                  <a:gd name="T13" fmla="*/ 38 h 129"/>
                  <a:gd name="T14" fmla="*/ 17 w 36"/>
                  <a:gd name="T15" fmla="*/ 129 h 129"/>
                  <a:gd name="T16" fmla="*/ 34 w 36"/>
                  <a:gd name="T17" fmla="*/ 129 h 129"/>
                  <a:gd name="T18" fmla="*/ 36 w 36"/>
                  <a:gd name="T19" fmla="*/ 129 h 129"/>
                  <a:gd name="T20" fmla="*/ 36 w 36"/>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29">
                    <a:moveTo>
                      <a:pt x="36" y="129"/>
                    </a:moveTo>
                    <a:cubicBezTo>
                      <a:pt x="36" y="51"/>
                      <a:pt x="18" y="0"/>
                      <a:pt x="18" y="0"/>
                    </a:cubicBezTo>
                    <a:cubicBezTo>
                      <a:pt x="16" y="0"/>
                      <a:pt x="16" y="0"/>
                      <a:pt x="16" y="0"/>
                    </a:cubicBezTo>
                    <a:cubicBezTo>
                      <a:pt x="16" y="0"/>
                      <a:pt x="16" y="0"/>
                      <a:pt x="16" y="0"/>
                    </a:cubicBezTo>
                    <a:cubicBezTo>
                      <a:pt x="0" y="5"/>
                      <a:pt x="0" y="5"/>
                      <a:pt x="0" y="5"/>
                    </a:cubicBezTo>
                    <a:cubicBezTo>
                      <a:pt x="0" y="5"/>
                      <a:pt x="1" y="8"/>
                      <a:pt x="3" y="13"/>
                    </a:cubicBezTo>
                    <a:cubicBezTo>
                      <a:pt x="4" y="19"/>
                      <a:pt x="6" y="28"/>
                      <a:pt x="9" y="38"/>
                    </a:cubicBezTo>
                    <a:cubicBezTo>
                      <a:pt x="13" y="60"/>
                      <a:pt x="17" y="91"/>
                      <a:pt x="17" y="129"/>
                    </a:cubicBezTo>
                    <a:cubicBezTo>
                      <a:pt x="34" y="129"/>
                      <a:pt x="34" y="129"/>
                      <a:pt x="34" y="129"/>
                    </a:cubicBezTo>
                    <a:cubicBezTo>
                      <a:pt x="36" y="129"/>
                      <a:pt x="36" y="129"/>
                      <a:pt x="36" y="129"/>
                    </a:cubicBezTo>
                    <a:cubicBezTo>
                      <a:pt x="36" y="129"/>
                      <a:pt x="36" y="129"/>
                      <a:pt x="36" y="129"/>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1" name="Freeform 85"/>
              <p:cNvSpPr>
                <a:spLocks/>
              </p:cNvSpPr>
              <p:nvPr/>
            </p:nvSpPr>
            <p:spPr bwMode="auto">
              <a:xfrm>
                <a:off x="5549" y="2373"/>
                <a:ext cx="85" cy="84"/>
              </a:xfrm>
              <a:custGeom>
                <a:avLst/>
                <a:gdLst>
                  <a:gd name="T0" fmla="*/ 19 w 19"/>
                  <a:gd name="T1" fmla="*/ 10 h 19"/>
                  <a:gd name="T2" fmla="*/ 19 w 19"/>
                  <a:gd name="T3" fmla="*/ 10 h 19"/>
                  <a:gd name="T4" fmla="*/ 10 w 19"/>
                  <a:gd name="T5" fmla="*/ 19 h 19"/>
                  <a:gd name="T6" fmla="*/ 0 w 19"/>
                  <a:gd name="T7" fmla="*/ 10 h 19"/>
                  <a:gd name="T8" fmla="*/ 0 w 19"/>
                  <a:gd name="T9" fmla="*/ 10 h 19"/>
                  <a:gd name="T10" fmla="*/ 0 w 19"/>
                  <a:gd name="T11" fmla="*/ 10 h 19"/>
                  <a:gd name="T12" fmla="*/ 0 w 19"/>
                  <a:gd name="T13" fmla="*/ 0 h 19"/>
                  <a:gd name="T14" fmla="*/ 19 w 19"/>
                  <a:gd name="T15" fmla="*/ 0 h 19"/>
                  <a:gd name="T16" fmla="*/ 19 w 19"/>
                  <a:gd name="T1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0"/>
                    </a:moveTo>
                    <a:cubicBezTo>
                      <a:pt x="19" y="10"/>
                      <a:pt x="19" y="10"/>
                      <a:pt x="19" y="10"/>
                    </a:cubicBezTo>
                    <a:cubicBezTo>
                      <a:pt x="19" y="15"/>
                      <a:pt x="15" y="19"/>
                      <a:pt x="10" y="19"/>
                    </a:cubicBezTo>
                    <a:cubicBezTo>
                      <a:pt x="4" y="19"/>
                      <a:pt x="0" y="15"/>
                      <a:pt x="0" y="10"/>
                    </a:cubicBezTo>
                    <a:cubicBezTo>
                      <a:pt x="0" y="10"/>
                      <a:pt x="0" y="10"/>
                      <a:pt x="0" y="10"/>
                    </a:cubicBezTo>
                    <a:cubicBezTo>
                      <a:pt x="0" y="10"/>
                      <a:pt x="0" y="10"/>
                      <a:pt x="0" y="10"/>
                    </a:cubicBezTo>
                    <a:cubicBezTo>
                      <a:pt x="0" y="0"/>
                      <a:pt x="0" y="0"/>
                      <a:pt x="0" y="0"/>
                    </a:cubicBezTo>
                    <a:cubicBezTo>
                      <a:pt x="19" y="0"/>
                      <a:pt x="19" y="0"/>
                      <a:pt x="19" y="0"/>
                    </a:cubicBezTo>
                    <a:cubicBezTo>
                      <a:pt x="19" y="10"/>
                      <a:pt x="19" y="10"/>
                      <a:pt x="19" y="10"/>
                    </a:cubicBez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124" name="Freeform 123"/>
            <p:cNvSpPr>
              <a:spLocks/>
            </p:cNvSpPr>
            <p:nvPr/>
          </p:nvSpPr>
          <p:spPr bwMode="auto">
            <a:xfrm>
              <a:off x="7230175" y="2024900"/>
              <a:ext cx="366873" cy="535274"/>
            </a:xfrm>
            <a:custGeom>
              <a:avLst/>
              <a:gdLst>
                <a:gd name="connsiteX0" fmla="*/ 269041 w 366873"/>
                <a:gd name="connsiteY0" fmla="*/ 333 h 535274"/>
                <a:gd name="connsiteX1" fmla="*/ 366873 w 366873"/>
                <a:gd name="connsiteY1" fmla="*/ 95568 h 535274"/>
                <a:gd name="connsiteX2" fmla="*/ 353090 w 366873"/>
                <a:gd name="connsiteY2" fmla="*/ 98577 h 535274"/>
                <a:gd name="connsiteX3" fmla="*/ 341595 w 366873"/>
                <a:gd name="connsiteY3" fmla="*/ 118078 h 535274"/>
                <a:gd name="connsiteX4" fmla="*/ 251695 w 366873"/>
                <a:gd name="connsiteY4" fmla="*/ 158399 h 535274"/>
                <a:gd name="connsiteX5" fmla="*/ 197050 w 366873"/>
                <a:gd name="connsiteY5" fmla="*/ 161029 h 535274"/>
                <a:gd name="connsiteX6" fmla="*/ 195504 w 366873"/>
                <a:gd name="connsiteY6" fmla="*/ 162093 h 535274"/>
                <a:gd name="connsiteX7" fmla="*/ 198319 w 366873"/>
                <a:gd name="connsiteY7" fmla="*/ 198325 h 535274"/>
                <a:gd name="connsiteX8" fmla="*/ 201451 w 366873"/>
                <a:gd name="connsiteY8" fmla="*/ 238633 h 535274"/>
                <a:gd name="connsiteX9" fmla="*/ 180309 w 366873"/>
                <a:gd name="connsiteY9" fmla="*/ 347641 h 535274"/>
                <a:gd name="connsiteX10" fmla="*/ 168196 w 366873"/>
                <a:gd name="connsiteY10" fmla="*/ 353921 h 535274"/>
                <a:gd name="connsiteX11" fmla="*/ 166150 w 366873"/>
                <a:gd name="connsiteY11" fmla="*/ 381393 h 535274"/>
                <a:gd name="connsiteX12" fmla="*/ 16014 w 366873"/>
                <a:gd name="connsiteY12" fmla="*/ 535274 h 535274"/>
                <a:gd name="connsiteX13" fmla="*/ 56597 w 366873"/>
                <a:gd name="connsiteY13" fmla="*/ 311167 h 535274"/>
                <a:gd name="connsiteX14" fmla="*/ 87292 w 366873"/>
                <a:gd name="connsiteY14" fmla="*/ 283777 h 535274"/>
                <a:gd name="connsiteX15" fmla="*/ 76166 w 366873"/>
                <a:gd name="connsiteY15" fmla="*/ 269640 h 535274"/>
                <a:gd name="connsiteX16" fmla="*/ 26052 w 366873"/>
                <a:gd name="connsiteY16" fmla="*/ 170419 h 535274"/>
                <a:gd name="connsiteX17" fmla="*/ 58426 w 366873"/>
                <a:gd name="connsiteY17" fmla="*/ 120057 h 535274"/>
                <a:gd name="connsiteX18" fmla="*/ 102496 w 366873"/>
                <a:gd name="connsiteY18" fmla="*/ 93635 h 535274"/>
                <a:gd name="connsiteX19" fmla="*/ 107541 w 366873"/>
                <a:gd name="connsiteY19" fmla="*/ 83600 h 535274"/>
                <a:gd name="connsiteX20" fmla="*/ 108325 w 366873"/>
                <a:gd name="connsiteY20" fmla="*/ 84379 h 535274"/>
                <a:gd name="connsiteX21" fmla="*/ 111518 w 366873"/>
                <a:gd name="connsiteY21" fmla="*/ 87555 h 535274"/>
                <a:gd name="connsiteX22" fmla="*/ 117456 w 366873"/>
                <a:gd name="connsiteY22" fmla="*/ 55213 h 535274"/>
                <a:gd name="connsiteX23" fmla="*/ 134974 w 366873"/>
                <a:gd name="connsiteY23" fmla="*/ 34002 h 535274"/>
                <a:gd name="connsiteX24" fmla="*/ 178847 w 366873"/>
                <a:gd name="connsiteY24" fmla="*/ 21689 h 535274"/>
                <a:gd name="connsiteX25" fmla="*/ 222720 w 366873"/>
                <a:gd name="connsiteY25" fmla="*/ 9376 h 535274"/>
                <a:gd name="connsiteX26" fmla="*/ 269041 w 366873"/>
                <a:gd name="connsiteY26" fmla="*/ 333 h 53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6873" h="535274">
                  <a:moveTo>
                    <a:pt x="269041" y="333"/>
                  </a:moveTo>
                  <a:cubicBezTo>
                    <a:pt x="317516" y="4374"/>
                    <a:pt x="366873" y="44776"/>
                    <a:pt x="366873" y="95568"/>
                  </a:cubicBezTo>
                  <a:lnTo>
                    <a:pt x="353090" y="98577"/>
                  </a:lnTo>
                  <a:lnTo>
                    <a:pt x="341595" y="118078"/>
                  </a:lnTo>
                  <a:cubicBezTo>
                    <a:pt x="318679" y="142037"/>
                    <a:pt x="279899" y="153724"/>
                    <a:pt x="251695" y="158399"/>
                  </a:cubicBezTo>
                  <a:cubicBezTo>
                    <a:pt x="228192" y="158399"/>
                    <a:pt x="211739" y="154893"/>
                    <a:pt x="197050" y="161029"/>
                  </a:cubicBezTo>
                  <a:lnTo>
                    <a:pt x="195504" y="162093"/>
                  </a:lnTo>
                  <a:lnTo>
                    <a:pt x="198319" y="198325"/>
                  </a:lnTo>
                  <a:cubicBezTo>
                    <a:pt x="198319" y="212278"/>
                    <a:pt x="198319" y="226231"/>
                    <a:pt x="201451" y="238633"/>
                  </a:cubicBezTo>
                  <a:cubicBezTo>
                    <a:pt x="201451" y="275841"/>
                    <a:pt x="201451" y="323514"/>
                    <a:pt x="180309" y="347641"/>
                  </a:cubicBezTo>
                  <a:lnTo>
                    <a:pt x="168196" y="353921"/>
                  </a:lnTo>
                  <a:lnTo>
                    <a:pt x="166150" y="381393"/>
                  </a:lnTo>
                  <a:cubicBezTo>
                    <a:pt x="138933" y="493544"/>
                    <a:pt x="16014" y="535274"/>
                    <a:pt x="16014" y="535274"/>
                  </a:cubicBezTo>
                  <a:cubicBezTo>
                    <a:pt x="-21447" y="430175"/>
                    <a:pt x="12892" y="357534"/>
                    <a:pt x="56597" y="311167"/>
                  </a:cubicBezTo>
                  <a:lnTo>
                    <a:pt x="87292" y="283777"/>
                  </a:lnTo>
                  <a:lnTo>
                    <a:pt x="76166" y="269640"/>
                  </a:lnTo>
                  <a:cubicBezTo>
                    <a:pt x="51109" y="238633"/>
                    <a:pt x="7260" y="232432"/>
                    <a:pt x="26052" y="170419"/>
                  </a:cubicBezTo>
                  <a:cubicBezTo>
                    <a:pt x="33100" y="149489"/>
                    <a:pt x="44552" y="132920"/>
                    <a:pt x="58426" y="120057"/>
                  </a:cubicBezTo>
                  <a:lnTo>
                    <a:pt x="102496" y="93635"/>
                  </a:lnTo>
                  <a:lnTo>
                    <a:pt x="107541" y="83600"/>
                  </a:lnTo>
                  <a:cubicBezTo>
                    <a:pt x="107541" y="83600"/>
                    <a:pt x="107541" y="83600"/>
                    <a:pt x="108325" y="84379"/>
                  </a:cubicBezTo>
                  <a:lnTo>
                    <a:pt x="111518" y="87555"/>
                  </a:lnTo>
                  <a:lnTo>
                    <a:pt x="117456" y="55213"/>
                  </a:lnTo>
                  <a:cubicBezTo>
                    <a:pt x="121753" y="44680"/>
                    <a:pt x="127923" y="36311"/>
                    <a:pt x="134974" y="34002"/>
                  </a:cubicBezTo>
                  <a:cubicBezTo>
                    <a:pt x="147509" y="21689"/>
                    <a:pt x="160044" y="21689"/>
                    <a:pt x="178847" y="21689"/>
                  </a:cubicBezTo>
                  <a:cubicBezTo>
                    <a:pt x="197649" y="21689"/>
                    <a:pt x="210185" y="15532"/>
                    <a:pt x="222720" y="9376"/>
                  </a:cubicBezTo>
                  <a:cubicBezTo>
                    <a:pt x="236822" y="1680"/>
                    <a:pt x="252882" y="-1013"/>
                    <a:pt x="269041" y="333"/>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505050"/>
                </a:solidFill>
              </a:endParaRPr>
            </a:p>
          </p:txBody>
        </p:sp>
      </p:grpSp>
      <p:sp>
        <p:nvSpPr>
          <p:cNvPr id="115" name="Title 2"/>
          <p:cNvSpPr txBox="1">
            <a:spLocks/>
          </p:cNvSpPr>
          <p:nvPr/>
        </p:nvSpPr>
        <p:spPr>
          <a:xfrm>
            <a:off x="274639" y="295274"/>
            <a:ext cx="10332670"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14400">
              <a:lnSpc>
                <a:spcPct val="100000"/>
              </a:lnSpc>
              <a:spcBef>
                <a:spcPts val="0"/>
              </a:spcBef>
            </a:pPr>
            <a:r>
              <a:rPr lang="en-US" sz="4000" kern="0" spc="0" dirty="0" smtClean="0">
                <a:ln>
                  <a:noFill/>
                </a:ln>
                <a:solidFill>
                  <a:schemeClr val="tx1">
                    <a:lumMod val="50000"/>
                  </a:schemeClr>
                </a:solidFill>
                <a:latin typeface="Segoe UI Light"/>
                <a:cs typeface="+mn-cs"/>
              </a:rPr>
              <a:t>Simple document collaboration</a:t>
            </a:r>
            <a:endParaRPr lang="en-US" sz="4000" kern="0" spc="0" dirty="0">
              <a:ln>
                <a:noFill/>
              </a:ln>
              <a:solidFill>
                <a:schemeClr val="tx1">
                  <a:lumMod val="50000"/>
                </a:schemeClr>
              </a:solidFill>
              <a:latin typeface="Segoe UI Light"/>
              <a:cs typeface="+mn-cs"/>
            </a:endParaRPr>
          </a:p>
        </p:txBody>
      </p:sp>
    </p:spTree>
    <p:extLst>
      <p:ext uri="{BB962C8B-B14F-4D97-AF65-F5344CB8AC3E}">
        <p14:creationId xmlns:p14="http://schemas.microsoft.com/office/powerpoint/2010/main" val="973816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Cloud Powered</a:t>
            </a:r>
            <a:endParaRPr lang="en-US" sz="4800" dirty="0"/>
          </a:p>
        </p:txBody>
      </p:sp>
      <p:pic>
        <p:nvPicPr>
          <p:cNvPr id="19" name="Picture 18"/>
          <p:cNvPicPr>
            <a:picLocks noChangeAspect="1"/>
          </p:cNvPicPr>
          <p:nvPr/>
        </p:nvPicPr>
        <p:blipFill rotWithShape="1">
          <a:blip r:embed="rId2" cstate="screen">
            <a:extLst>
              <a:ext uri="{28A0092B-C50C-407E-A947-70E740481C1C}">
                <a14:useLocalDpi xmlns:a14="http://schemas.microsoft.com/office/drawing/2010/main"/>
              </a:ext>
            </a:extLst>
          </a:blip>
          <a:srcRect b="11519"/>
          <a:stretch/>
        </p:blipFill>
        <p:spPr>
          <a:xfrm>
            <a:off x="5735035" y="1772893"/>
            <a:ext cx="5889246" cy="5221632"/>
          </a:xfrm>
          <a:prstGeom prst="rect">
            <a:avLst/>
          </a:prstGeom>
        </p:spPr>
      </p:pic>
    </p:spTree>
    <p:extLst>
      <p:ext uri="{BB962C8B-B14F-4D97-AF65-F5344CB8AC3E}">
        <p14:creationId xmlns:p14="http://schemas.microsoft.com/office/powerpoint/2010/main" val="767116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0" y="4487943"/>
            <a:ext cx="12436475" cy="250658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bg1"/>
              </a:solidFill>
              <a:ea typeface="Segoe UI" pitchFamily="34" charset="0"/>
              <a:cs typeface="Segoe UI" pitchFamily="34" charset="0"/>
            </a:endParaRPr>
          </a:p>
        </p:txBody>
      </p:sp>
      <p:sp>
        <p:nvSpPr>
          <p:cNvPr id="10" name="Text Placeholder 2"/>
          <p:cNvSpPr txBox="1">
            <a:spLocks/>
          </p:cNvSpPr>
          <p:nvPr/>
        </p:nvSpPr>
        <p:spPr>
          <a:xfrm>
            <a:off x="277003" y="1032532"/>
            <a:ext cx="11887200" cy="53091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solidFill>
                  <a:schemeClr val="tx1"/>
                </a:solidFill>
                <a:cs typeface="Segoe UI Semibold" panose="020B0702040204020203" pitchFamily="34" charset="0"/>
              </a:rPr>
              <a:t>Make the machines work for you</a:t>
            </a:r>
          </a:p>
        </p:txBody>
      </p:sp>
      <p:sp>
        <p:nvSpPr>
          <p:cNvPr id="136" name="Rectangle 135"/>
          <p:cNvSpPr/>
          <p:nvPr/>
        </p:nvSpPr>
        <p:spPr bwMode="auto">
          <a:xfrm>
            <a:off x="1073772" y="4777408"/>
            <a:ext cx="1372996" cy="10563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en-US" sz="2800" dirty="0" smtClean="0">
                <a:solidFill>
                  <a:schemeClr val="bg1"/>
                </a:solidFill>
                <a:latin typeface="Segoe UI Light"/>
              </a:rPr>
              <a:t>Cortana</a:t>
            </a:r>
            <a:endParaRPr lang="en-US" sz="2800" dirty="0">
              <a:solidFill>
                <a:schemeClr val="bg1"/>
              </a:solidFill>
              <a:latin typeface="Segoe UI Light"/>
            </a:endParaRPr>
          </a:p>
        </p:txBody>
      </p:sp>
      <p:sp>
        <p:nvSpPr>
          <p:cNvPr id="137" name="Rectangle 136"/>
          <p:cNvSpPr/>
          <p:nvPr/>
        </p:nvSpPr>
        <p:spPr bwMode="auto">
          <a:xfrm>
            <a:off x="3475067" y="4777408"/>
            <a:ext cx="2560292" cy="10563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en-US" sz="2800" dirty="0" err="1" smtClean="0">
                <a:solidFill>
                  <a:schemeClr val="bg1"/>
                </a:solidFill>
                <a:latin typeface="Segoe UI Light"/>
              </a:rPr>
              <a:t>TellMe</a:t>
            </a:r>
            <a:endParaRPr lang="en-US" sz="2800" dirty="0">
              <a:solidFill>
                <a:schemeClr val="bg1"/>
              </a:solidFill>
              <a:latin typeface="Segoe UI Light"/>
            </a:endParaRPr>
          </a:p>
        </p:txBody>
      </p:sp>
      <p:sp>
        <p:nvSpPr>
          <p:cNvPr id="138" name="Rectangle 137"/>
          <p:cNvSpPr/>
          <p:nvPr/>
        </p:nvSpPr>
        <p:spPr bwMode="auto">
          <a:xfrm>
            <a:off x="9692919" y="4777408"/>
            <a:ext cx="1795768" cy="10563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en-US" sz="2800" dirty="0" smtClean="0">
                <a:solidFill>
                  <a:schemeClr val="bg1"/>
                </a:solidFill>
                <a:latin typeface="Segoe UI Light"/>
              </a:rPr>
              <a:t>Delve</a:t>
            </a:r>
            <a:endParaRPr lang="en-US" sz="2800" dirty="0">
              <a:solidFill>
                <a:schemeClr val="bg1"/>
              </a:solidFill>
              <a:latin typeface="Segoe UI Light"/>
            </a:endParaRPr>
          </a:p>
        </p:txBody>
      </p:sp>
      <p:sp>
        <p:nvSpPr>
          <p:cNvPr id="139" name="Rectangle 138"/>
          <p:cNvSpPr/>
          <p:nvPr/>
        </p:nvSpPr>
        <p:spPr bwMode="auto">
          <a:xfrm>
            <a:off x="6949749" y="4777408"/>
            <a:ext cx="1463025" cy="10563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sz="2800" dirty="0" err="1" smtClean="0">
                <a:solidFill>
                  <a:schemeClr val="bg1"/>
                </a:solidFill>
                <a:latin typeface="Segoe UI Light"/>
              </a:rPr>
              <a:t>PowerBI</a:t>
            </a:r>
            <a:r>
              <a:rPr lang="en-US" sz="2800" dirty="0" smtClean="0">
                <a:solidFill>
                  <a:schemeClr val="bg1"/>
                </a:solidFill>
                <a:latin typeface="Segoe UI Light"/>
              </a:rPr>
              <a:t> / predictive analytics</a:t>
            </a:r>
            <a:endParaRPr lang="en-US" sz="2800" dirty="0">
              <a:solidFill>
                <a:schemeClr val="bg1"/>
              </a:solidFill>
              <a:latin typeface="Segoe UI Light"/>
            </a:endParaRPr>
          </a:p>
        </p:txBody>
      </p:sp>
      <p:sp>
        <p:nvSpPr>
          <p:cNvPr id="37" name="Title 2"/>
          <p:cNvSpPr txBox="1">
            <a:spLocks/>
          </p:cNvSpPr>
          <p:nvPr/>
        </p:nvSpPr>
        <p:spPr>
          <a:xfrm>
            <a:off x="274639" y="295274"/>
            <a:ext cx="1051554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14400">
              <a:lnSpc>
                <a:spcPct val="100000"/>
              </a:lnSpc>
              <a:spcBef>
                <a:spcPts val="0"/>
              </a:spcBef>
            </a:pPr>
            <a:r>
              <a:rPr lang="en-US" sz="4000" kern="0" spc="0" dirty="0" smtClean="0">
                <a:ln>
                  <a:noFill/>
                </a:ln>
                <a:solidFill>
                  <a:schemeClr val="tx1">
                    <a:lumMod val="50000"/>
                  </a:schemeClr>
                </a:solidFill>
                <a:latin typeface="Segoe UI Light"/>
                <a:cs typeface="+mn-cs"/>
              </a:rPr>
              <a:t>Intelligent insights</a:t>
            </a:r>
            <a:endParaRPr lang="en-US" sz="4000" kern="0" spc="0" dirty="0">
              <a:ln>
                <a:noFill/>
              </a:ln>
              <a:solidFill>
                <a:schemeClr val="tx1">
                  <a:lumMod val="50000"/>
                </a:schemeClr>
              </a:solidFill>
              <a:latin typeface="Segoe UI Light"/>
              <a:cs typeface="+mn-cs"/>
            </a:endParaRPr>
          </a:p>
        </p:txBody>
      </p:sp>
      <p:pic>
        <p:nvPicPr>
          <p:cNvPr id="3" name="Picture 2"/>
          <p:cNvPicPr>
            <a:picLocks noChangeAspect="1"/>
          </p:cNvPicPr>
          <p:nvPr/>
        </p:nvPicPr>
        <p:blipFill>
          <a:blip r:embed="rId2"/>
          <a:stretch>
            <a:fillRect/>
          </a:stretch>
        </p:blipFill>
        <p:spPr>
          <a:xfrm>
            <a:off x="947788" y="2308006"/>
            <a:ext cx="10540898" cy="1859441"/>
          </a:xfrm>
          <a:prstGeom prst="rect">
            <a:avLst/>
          </a:prstGeom>
        </p:spPr>
      </p:pic>
      <p:sp>
        <p:nvSpPr>
          <p:cNvPr id="2" name="Rectangle 1"/>
          <p:cNvSpPr/>
          <p:nvPr/>
        </p:nvSpPr>
        <p:spPr bwMode="auto">
          <a:xfrm>
            <a:off x="3292189" y="2034238"/>
            <a:ext cx="3017487" cy="21030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File:Light Bulb-Silhouette.svg"/>
          <p:cNvPicPr>
            <a:picLocks noChangeAspect="1"/>
          </p:cNvPicPr>
          <p:nvPr/>
        </p:nvPicPr>
        <p:blipFill>
          <a:blip r:embed="rId3"/>
          <a:stretch>
            <a:fillRect/>
          </a:stretch>
        </p:blipFill>
        <p:spPr>
          <a:xfrm>
            <a:off x="4261509" y="2300705"/>
            <a:ext cx="1078846" cy="1826014"/>
          </a:xfrm>
          <a:prstGeom prst="rect">
            <a:avLst/>
          </a:prstGeom>
        </p:spPr>
      </p:pic>
    </p:spTree>
    <p:extLst>
      <p:ext uri="{BB962C8B-B14F-4D97-AF65-F5344CB8AC3E}">
        <p14:creationId xmlns:p14="http://schemas.microsoft.com/office/powerpoint/2010/main" val="426451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Machine learning</a:t>
            </a:r>
            <a:endParaRPr lang="en-US" dirty="0"/>
          </a:p>
        </p:txBody>
      </p:sp>
      <p:sp>
        <p:nvSpPr>
          <p:cNvPr id="3" name="Text Placeholder 2"/>
          <p:cNvSpPr>
            <a:spLocks noGrp="1"/>
          </p:cNvSpPr>
          <p:nvPr>
            <p:ph type="body" sz="quarter" idx="10"/>
          </p:nvPr>
        </p:nvSpPr>
        <p:spPr/>
        <p:txBody>
          <a:bodyPr/>
          <a:lstStyle/>
          <a:p>
            <a:endParaRPr lang="en-US"/>
          </a:p>
        </p:txBody>
      </p:sp>
      <p:pic>
        <p:nvPicPr>
          <p:cNvPr id="5" name="Delve Favorit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60638" y="1439863"/>
            <a:ext cx="7315200" cy="4114800"/>
          </a:xfrm>
          <a:prstGeom prst="rect">
            <a:avLst/>
          </a:prstGeom>
        </p:spPr>
      </p:pic>
    </p:spTree>
    <p:extLst>
      <p:ext uri="{BB962C8B-B14F-4D97-AF65-F5344CB8AC3E}">
        <p14:creationId xmlns:p14="http://schemas.microsoft.com/office/powerpoint/2010/main" val="244485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from WYSIWIG</a:t>
            </a:r>
            <a:endParaRPr lang="en-US" dirty="0"/>
          </a:p>
        </p:txBody>
      </p:sp>
      <p:sp>
        <p:nvSpPr>
          <p:cNvPr id="3" name="Text Placeholder 2"/>
          <p:cNvSpPr>
            <a:spLocks noGrp="1"/>
          </p:cNvSpPr>
          <p:nvPr>
            <p:ph type="body" sz="quarter" idx="10"/>
          </p:nvPr>
        </p:nvSpPr>
        <p:spPr/>
        <p:txBody>
          <a:bodyPr/>
          <a:lstStyle/>
          <a:p>
            <a:endParaRPr lang="en-US"/>
          </a:p>
        </p:txBody>
      </p:sp>
      <p:pic>
        <p:nvPicPr>
          <p:cNvPr id="4" name="Modify a Sway Stor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60638" y="1439863"/>
            <a:ext cx="7315200" cy="4114800"/>
          </a:xfrm>
          <a:prstGeom prst="rect">
            <a:avLst/>
          </a:prstGeom>
        </p:spPr>
      </p:pic>
    </p:spTree>
    <p:extLst>
      <p:ext uri="{BB962C8B-B14F-4D97-AF65-F5344CB8AC3E}">
        <p14:creationId xmlns:p14="http://schemas.microsoft.com/office/powerpoint/2010/main" val="1196820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1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Securing the workplace</a:t>
            </a:r>
            <a:endParaRPr lang="en-US" sz="4800" dirty="0"/>
          </a:p>
        </p:txBody>
      </p:sp>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b="3601"/>
          <a:stretch/>
        </p:blipFill>
        <p:spPr>
          <a:xfrm>
            <a:off x="6756271" y="1417239"/>
            <a:ext cx="4426080" cy="5577286"/>
          </a:xfrm>
          <a:prstGeom prst="rect">
            <a:avLst/>
          </a:prstGeom>
        </p:spPr>
      </p:pic>
    </p:spTree>
    <p:extLst>
      <p:ext uri="{BB962C8B-B14F-4D97-AF65-F5344CB8AC3E}">
        <p14:creationId xmlns:p14="http://schemas.microsoft.com/office/powerpoint/2010/main" val="247615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8C00"/>
        </a:solidFill>
        <a:effectLst/>
      </p:bgPr>
    </p:bg>
    <p:spTree>
      <p:nvGrpSpPr>
        <p:cNvPr id="1" name=""/>
        <p:cNvGrpSpPr/>
        <p:nvPr/>
      </p:nvGrpSpPr>
      <p:grpSpPr>
        <a:xfrm>
          <a:off x="0" y="0"/>
          <a:ext cx="0" cy="0"/>
          <a:chOff x="0" y="0"/>
          <a:chExt cx="0" cy="0"/>
        </a:xfrm>
      </p:grpSpPr>
      <p:pic>
        <p:nvPicPr>
          <p:cNvPr id="362" name="Picture 36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2199" y="1507956"/>
            <a:ext cx="9352075" cy="5486569"/>
          </a:xfrm>
          <a:prstGeom prst="rect">
            <a:avLst/>
          </a:prstGeom>
        </p:spPr>
      </p:pic>
      <p:sp>
        <p:nvSpPr>
          <p:cNvPr id="6" name="Title 2"/>
          <p:cNvSpPr>
            <a:spLocks noGrp="1"/>
          </p:cNvSpPr>
          <p:nvPr>
            <p:ph type="title"/>
          </p:nvPr>
        </p:nvSpPr>
        <p:spPr>
          <a:xfrm>
            <a:off x="274639" y="295274"/>
            <a:ext cx="11889564" cy="917575"/>
          </a:xfrm>
        </p:spPr>
        <p:txBody>
          <a:bodyPr/>
          <a:lstStyle/>
          <a:p>
            <a:pPr defTabSz="914400">
              <a:lnSpc>
                <a:spcPct val="100000"/>
              </a:lnSpc>
              <a:spcBef>
                <a:spcPts val="0"/>
              </a:spcBef>
            </a:pPr>
            <a:r>
              <a:rPr lang="en-US" sz="4000" kern="0" spc="0" smtClean="0">
                <a:ln>
                  <a:noFill/>
                </a:ln>
                <a:solidFill>
                  <a:schemeClr val="tx1"/>
                </a:solidFill>
                <a:latin typeface="Segoe UI Light"/>
                <a:cs typeface="+mn-cs"/>
              </a:rPr>
              <a:t>The magic of software</a:t>
            </a:r>
            <a:endParaRPr lang="en-US" sz="4000" kern="0" spc="0" dirty="0">
              <a:ln>
                <a:noFill/>
              </a:ln>
              <a:solidFill>
                <a:schemeClr val="tx1"/>
              </a:solidFill>
              <a:latin typeface="Segoe UI Light"/>
              <a:cs typeface="+mn-cs"/>
            </a:endParaRPr>
          </a:p>
        </p:txBody>
      </p:sp>
      <p:grpSp>
        <p:nvGrpSpPr>
          <p:cNvPr id="450" name="Group 449"/>
          <p:cNvGrpSpPr/>
          <p:nvPr/>
        </p:nvGrpSpPr>
        <p:grpSpPr>
          <a:xfrm>
            <a:off x="3799431" y="2084832"/>
            <a:ext cx="4879946" cy="3498372"/>
            <a:chOff x="3799431" y="2060913"/>
            <a:chExt cx="4879946" cy="3498372"/>
          </a:xfrm>
        </p:grpSpPr>
        <p:sp>
          <p:nvSpPr>
            <p:cNvPr id="359" name="Rectangle 358"/>
            <p:cNvSpPr/>
            <p:nvPr/>
          </p:nvSpPr>
          <p:spPr bwMode="auto">
            <a:xfrm>
              <a:off x="3799431" y="5540997"/>
              <a:ext cx="4879946" cy="18288"/>
            </a:xfrm>
            <a:prstGeom prst="rect">
              <a:avLst/>
            </a:prstGeom>
            <a:solidFill>
              <a:srgbClr val="F5F2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60" name="Content Placeholder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799431" y="2060913"/>
              <a:ext cx="4879946" cy="3482507"/>
            </a:xfrm>
            <a:prstGeom prst="rect">
              <a:avLst/>
            </a:prstGeom>
          </p:spPr>
        </p:pic>
      </p:grpSp>
    </p:spTree>
    <p:extLst>
      <p:ext uri="{BB962C8B-B14F-4D97-AF65-F5344CB8AC3E}">
        <p14:creationId xmlns:p14="http://schemas.microsoft.com/office/powerpoint/2010/main" val="4172888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8C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1404" y="702738"/>
            <a:ext cx="1950720" cy="291693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7250" y="723616"/>
            <a:ext cx="2194555" cy="2926073"/>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5577" y="662653"/>
            <a:ext cx="2154936" cy="304800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4285" y="589505"/>
            <a:ext cx="2032000" cy="3048000"/>
          </a:xfrm>
          <a:prstGeom prst="rect">
            <a:avLst/>
          </a:prstGeom>
        </p:spPr>
      </p:pic>
      <p:pic>
        <p:nvPicPr>
          <p:cNvPr id="1026" name="Picture 2" descr="https://pmcdeadline2.files.wordpress.com/2015/04/mrrobot-key-art.jpg?w=300&amp;h=38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9092" y="3954457"/>
            <a:ext cx="2121007" cy="27431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t="2796" b="1577"/>
          <a:stretch/>
        </p:blipFill>
        <p:spPr>
          <a:xfrm>
            <a:off x="3840823" y="3872162"/>
            <a:ext cx="1920219" cy="2907759"/>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59931" y="3876325"/>
            <a:ext cx="1861403" cy="2792104"/>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20223" y="3954457"/>
            <a:ext cx="1950699" cy="2926048"/>
          </a:xfrm>
          <a:prstGeom prst="rect">
            <a:avLst/>
          </a:prstGeom>
        </p:spPr>
      </p:pic>
    </p:spTree>
    <p:extLst>
      <p:ext uri="{BB962C8B-B14F-4D97-AF65-F5344CB8AC3E}">
        <p14:creationId xmlns:p14="http://schemas.microsoft.com/office/powerpoint/2010/main" val="3526506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275482" y="281212"/>
            <a:ext cx="11887878" cy="917444"/>
          </a:xfrm>
        </p:spPr>
        <p:txBody>
          <a:bodyPr vert="horz" wrap="square" lIns="146283" tIns="91427" rIns="146283" bIns="91427" rtlCol="0" anchor="ctr">
            <a:noAutofit/>
          </a:bodyPr>
          <a:lstStyle/>
          <a:p>
            <a:pPr algn="ctr"/>
            <a:r>
              <a:rPr lang="en-US" dirty="0">
                <a:solidFill>
                  <a:srgbClr val="525252"/>
                </a:solidFill>
                <a:ea typeface="Segoe UI" pitchFamily="34" charset="0"/>
                <a:cs typeface="Segoe UI Light" panose="020B0502040204020203" pitchFamily="34" charset="0"/>
              </a:rPr>
              <a:t>The </a:t>
            </a:r>
            <a:r>
              <a:rPr lang="en-US" dirty="0">
                <a:solidFill>
                  <a:srgbClr val="FD7808"/>
                </a:solidFill>
                <a:ea typeface="Segoe UI" pitchFamily="34" charset="0"/>
                <a:cs typeface="Segoe UI Light" panose="020B0502040204020203" pitchFamily="34" charset="0"/>
              </a:rPr>
              <a:t>evolution </a:t>
            </a:r>
            <a:r>
              <a:rPr lang="en-US" dirty="0">
                <a:solidFill>
                  <a:srgbClr val="525252"/>
                </a:solidFill>
                <a:ea typeface="Segoe UI" pitchFamily="34" charset="0"/>
                <a:cs typeface="Segoe UI Light" panose="020B0502040204020203" pitchFamily="34" charset="0"/>
              </a:rPr>
              <a:t>of attacks</a:t>
            </a:r>
          </a:p>
        </p:txBody>
      </p:sp>
      <p:sp>
        <p:nvSpPr>
          <p:cNvPr id="6" name="TextBox 5"/>
          <p:cNvSpPr txBox="1"/>
          <p:nvPr/>
        </p:nvSpPr>
        <p:spPr>
          <a:xfrm>
            <a:off x="5845097" y="6333722"/>
            <a:ext cx="1470517" cy="544688"/>
          </a:xfrm>
          <a:prstGeom prst="rect">
            <a:avLst/>
          </a:prstGeom>
          <a:noFill/>
        </p:spPr>
        <p:txBody>
          <a:bodyPr wrap="square" lIns="182854" tIns="146283" rIns="182854" bIns="146283" rtlCol="0">
            <a:spAutoFit/>
          </a:bodyPr>
          <a:lstStyle/>
          <a:p>
            <a:pPr algn="ctr">
              <a:lnSpc>
                <a:spcPct val="90000"/>
              </a:lnSpc>
              <a:spcAft>
                <a:spcPts val="600"/>
              </a:spcAft>
            </a:pPr>
            <a:r>
              <a:rPr lang="en-US" dirty="0">
                <a:solidFill>
                  <a:srgbClr val="525252"/>
                </a:solidFill>
                <a:latin typeface="Segoe UI Semibold" panose="020B0702040204020203" pitchFamily="34" charset="0"/>
                <a:cs typeface="Segoe UI Semibold" panose="020B0702040204020203" pitchFamily="34" charset="0"/>
              </a:rPr>
              <a:t>Targeting</a:t>
            </a:r>
          </a:p>
        </p:txBody>
      </p:sp>
      <p:sp>
        <p:nvSpPr>
          <p:cNvPr id="7" name="TextBox 6"/>
          <p:cNvSpPr txBox="1"/>
          <p:nvPr/>
        </p:nvSpPr>
        <p:spPr>
          <a:xfrm rot="16200000">
            <a:off x="-63927" y="3818746"/>
            <a:ext cx="1886480" cy="549685"/>
          </a:xfrm>
          <a:prstGeom prst="rect">
            <a:avLst/>
          </a:prstGeom>
          <a:noFill/>
        </p:spPr>
        <p:txBody>
          <a:bodyPr wrap="none" lIns="182854" tIns="146283" rIns="182854" bIns="146283" rtlCol="0">
            <a:spAutoFit/>
          </a:bodyPr>
          <a:lstStyle/>
          <a:p>
            <a:pPr algn="ctr">
              <a:lnSpc>
                <a:spcPct val="90000"/>
              </a:lnSpc>
              <a:spcAft>
                <a:spcPts val="600"/>
              </a:spcAft>
            </a:pPr>
            <a:r>
              <a:rPr lang="en-US" dirty="0">
                <a:solidFill>
                  <a:srgbClr val="525252"/>
                </a:solidFill>
                <a:latin typeface="Segoe UI Semibold" panose="020B0702040204020203" pitchFamily="34" charset="0"/>
                <a:cs typeface="Segoe UI Semibold" panose="020B0702040204020203" pitchFamily="34" charset="0"/>
              </a:rPr>
              <a:t>Sophistication</a:t>
            </a:r>
          </a:p>
        </p:txBody>
      </p:sp>
      <p:sp>
        <p:nvSpPr>
          <p:cNvPr id="4" name="Freeform 3"/>
          <p:cNvSpPr/>
          <p:nvPr/>
        </p:nvSpPr>
        <p:spPr bwMode="auto">
          <a:xfrm flipH="1">
            <a:off x="1147131" y="1546945"/>
            <a:ext cx="46629" cy="4855832"/>
          </a:xfrm>
          <a:custGeom>
            <a:avLst/>
            <a:gdLst>
              <a:gd name="connsiteX0" fmla="*/ 0 w 0"/>
              <a:gd name="connsiteY0" fmla="*/ 0 h 4592782"/>
              <a:gd name="connsiteX1" fmla="*/ 0 w 0"/>
              <a:gd name="connsiteY1" fmla="*/ 4592782 h 4592782"/>
            </a:gdLst>
            <a:ahLst/>
            <a:cxnLst>
              <a:cxn ang="0">
                <a:pos x="connsiteX0" y="connsiteY0"/>
              </a:cxn>
              <a:cxn ang="0">
                <a:pos x="connsiteX1" y="connsiteY1"/>
              </a:cxn>
            </a:cxnLst>
            <a:rect l="l" t="t" r="r" b="b"/>
            <a:pathLst>
              <a:path h="4592782">
                <a:moveTo>
                  <a:pt x="0" y="0"/>
                </a:moveTo>
                <a:lnTo>
                  <a:pt x="0" y="4592782"/>
                </a:lnTo>
              </a:path>
            </a:pathLst>
          </a:cu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rgbClr val="F2F2F2"/>
              </a:solidFill>
            </a:endParaRPr>
          </a:p>
        </p:txBody>
      </p:sp>
      <p:sp>
        <p:nvSpPr>
          <p:cNvPr id="5" name="Freeform 4"/>
          <p:cNvSpPr/>
          <p:nvPr/>
        </p:nvSpPr>
        <p:spPr bwMode="auto">
          <a:xfrm rot="16200000" flipH="1" flipV="1">
            <a:off x="6258232" y="1306310"/>
            <a:ext cx="0" cy="10166686"/>
          </a:xfrm>
          <a:custGeom>
            <a:avLst/>
            <a:gdLst>
              <a:gd name="connsiteX0" fmla="*/ 0 w 0"/>
              <a:gd name="connsiteY0" fmla="*/ 0 h 4592782"/>
              <a:gd name="connsiteX1" fmla="*/ 0 w 0"/>
              <a:gd name="connsiteY1" fmla="*/ 4592782 h 4592782"/>
            </a:gdLst>
            <a:ahLst/>
            <a:cxnLst>
              <a:cxn ang="0">
                <a:pos x="connsiteX0" y="connsiteY0"/>
              </a:cxn>
              <a:cxn ang="0">
                <a:pos x="connsiteX1" y="connsiteY1"/>
              </a:cxn>
            </a:cxnLst>
            <a:rect l="l" t="t" r="r" b="b"/>
            <a:pathLst>
              <a:path h="4592782">
                <a:moveTo>
                  <a:pt x="0" y="0"/>
                </a:moveTo>
                <a:lnTo>
                  <a:pt x="0" y="4592782"/>
                </a:lnTo>
              </a:path>
            </a:pathLst>
          </a:cu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rgbClr val="F2F2F2"/>
              </a:solidFill>
            </a:endParaRPr>
          </a:p>
        </p:txBody>
      </p:sp>
      <p:grpSp>
        <p:nvGrpSpPr>
          <p:cNvPr id="19" name="Group 18"/>
          <p:cNvGrpSpPr/>
          <p:nvPr/>
        </p:nvGrpSpPr>
        <p:grpSpPr>
          <a:xfrm>
            <a:off x="8870824" y="1548334"/>
            <a:ext cx="2477861" cy="4841319"/>
            <a:chOff x="8696812" y="1631960"/>
            <a:chExt cx="2429496" cy="4746822"/>
          </a:xfrm>
        </p:grpSpPr>
        <p:sp>
          <p:nvSpPr>
            <p:cNvPr id="51" name="Rectangle 50"/>
            <p:cNvSpPr/>
            <p:nvPr/>
          </p:nvSpPr>
          <p:spPr bwMode="auto">
            <a:xfrm>
              <a:off x="8696812" y="1631960"/>
              <a:ext cx="2422523" cy="4746822"/>
            </a:xfrm>
            <a:prstGeom prst="rect">
              <a:avLst/>
            </a:prstGeom>
            <a:solidFill>
              <a:srgbClr val="52525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8696812" y="1631960"/>
              <a:ext cx="2429496" cy="4746821"/>
              <a:chOff x="8696812" y="1631961"/>
              <a:chExt cx="2429496" cy="4746821"/>
            </a:xfrm>
          </p:grpSpPr>
          <p:sp>
            <p:nvSpPr>
              <p:cNvPr id="10" name="Freeform 9"/>
              <p:cNvSpPr/>
              <p:nvPr/>
            </p:nvSpPr>
            <p:spPr bwMode="auto">
              <a:xfrm>
                <a:off x="8696812" y="1890513"/>
                <a:ext cx="2429496" cy="4488269"/>
              </a:xfrm>
              <a:custGeom>
                <a:avLst/>
                <a:gdLst>
                  <a:gd name="connsiteX0" fmla="*/ 6621463 w 6621463"/>
                  <a:gd name="connsiteY0" fmla="*/ 0 h 5130800"/>
                  <a:gd name="connsiteX1" fmla="*/ 6608763 w 6621463"/>
                  <a:gd name="connsiteY1" fmla="*/ 5130800 h 5130800"/>
                  <a:gd name="connsiteX2" fmla="*/ 4051300 w 6621463"/>
                  <a:gd name="connsiteY2" fmla="*/ 5130800 h 5130800"/>
                  <a:gd name="connsiteX3" fmla="*/ 4051300 w 6621463"/>
                  <a:gd name="connsiteY3" fmla="*/ 2472234 h 5130800"/>
                  <a:gd name="connsiteX4" fmla="*/ 3847184 w 6621463"/>
                  <a:gd name="connsiteY4" fmla="*/ 2582714 h 5130800"/>
                  <a:gd name="connsiteX5" fmla="*/ 80351 w 6621463"/>
                  <a:gd name="connsiteY5" fmla="*/ 3863657 h 5130800"/>
                  <a:gd name="connsiteX6" fmla="*/ 0 w 6621463"/>
                  <a:gd name="connsiteY6" fmla="*/ 3879734 h 5130800"/>
                  <a:gd name="connsiteX7" fmla="*/ 0 w 6621463"/>
                  <a:gd name="connsiteY7" fmla="*/ 3877028 h 5130800"/>
                  <a:gd name="connsiteX8" fmla="*/ 230867 w 6621463"/>
                  <a:gd name="connsiteY8" fmla="*/ 3827934 h 5130800"/>
                  <a:gd name="connsiteX9" fmla="*/ 6621463 w 6621463"/>
                  <a:gd name="connsiteY9" fmla="*/ 0 h 5130800"/>
                  <a:gd name="connsiteX0" fmla="*/ 6621463 w 6621463"/>
                  <a:gd name="connsiteY0" fmla="*/ 0 h 5130800"/>
                  <a:gd name="connsiteX1" fmla="*/ 6608763 w 6621463"/>
                  <a:gd name="connsiteY1" fmla="*/ 5130800 h 5130800"/>
                  <a:gd name="connsiteX2" fmla="*/ 4051300 w 6621463"/>
                  <a:gd name="connsiteY2" fmla="*/ 5130800 h 5130800"/>
                  <a:gd name="connsiteX3" fmla="*/ 4051300 w 6621463"/>
                  <a:gd name="connsiteY3" fmla="*/ 2472234 h 5130800"/>
                  <a:gd name="connsiteX4" fmla="*/ 3847184 w 6621463"/>
                  <a:gd name="connsiteY4" fmla="*/ 2582714 h 5130800"/>
                  <a:gd name="connsiteX5" fmla="*/ 80351 w 6621463"/>
                  <a:gd name="connsiteY5" fmla="*/ 3863657 h 5130800"/>
                  <a:gd name="connsiteX6" fmla="*/ 0 w 6621463"/>
                  <a:gd name="connsiteY6" fmla="*/ 3879734 h 5130800"/>
                  <a:gd name="connsiteX7" fmla="*/ 230867 w 6621463"/>
                  <a:gd name="connsiteY7" fmla="*/ 3827934 h 5130800"/>
                  <a:gd name="connsiteX8" fmla="*/ 6621463 w 6621463"/>
                  <a:gd name="connsiteY8" fmla="*/ 0 h 5130800"/>
                  <a:gd name="connsiteX0" fmla="*/ 6621463 w 6621463"/>
                  <a:gd name="connsiteY0" fmla="*/ 0 h 5130800"/>
                  <a:gd name="connsiteX1" fmla="*/ 6608763 w 6621463"/>
                  <a:gd name="connsiteY1" fmla="*/ 5130800 h 5130800"/>
                  <a:gd name="connsiteX2" fmla="*/ 4051300 w 6621463"/>
                  <a:gd name="connsiteY2" fmla="*/ 5130800 h 5130800"/>
                  <a:gd name="connsiteX3" fmla="*/ 4051300 w 6621463"/>
                  <a:gd name="connsiteY3" fmla="*/ 2472234 h 5130800"/>
                  <a:gd name="connsiteX4" fmla="*/ 3847184 w 6621463"/>
                  <a:gd name="connsiteY4" fmla="*/ 2582714 h 5130800"/>
                  <a:gd name="connsiteX5" fmla="*/ 80351 w 6621463"/>
                  <a:gd name="connsiteY5" fmla="*/ 3863657 h 5130800"/>
                  <a:gd name="connsiteX6" fmla="*/ 0 w 6621463"/>
                  <a:gd name="connsiteY6" fmla="*/ 3879734 h 5130800"/>
                  <a:gd name="connsiteX7" fmla="*/ 6621463 w 6621463"/>
                  <a:gd name="connsiteY7" fmla="*/ 0 h 5130800"/>
                  <a:gd name="connsiteX0" fmla="*/ 6541112 w 6541112"/>
                  <a:gd name="connsiteY0" fmla="*/ 0 h 5130800"/>
                  <a:gd name="connsiteX1" fmla="*/ 6528412 w 6541112"/>
                  <a:gd name="connsiteY1" fmla="*/ 5130800 h 5130800"/>
                  <a:gd name="connsiteX2" fmla="*/ 3970949 w 6541112"/>
                  <a:gd name="connsiteY2" fmla="*/ 5130800 h 5130800"/>
                  <a:gd name="connsiteX3" fmla="*/ 3970949 w 6541112"/>
                  <a:gd name="connsiteY3" fmla="*/ 2472234 h 5130800"/>
                  <a:gd name="connsiteX4" fmla="*/ 3766833 w 6541112"/>
                  <a:gd name="connsiteY4" fmla="*/ 2582714 h 5130800"/>
                  <a:gd name="connsiteX5" fmla="*/ 0 w 6541112"/>
                  <a:gd name="connsiteY5" fmla="*/ 3863657 h 5130800"/>
                  <a:gd name="connsiteX6" fmla="*/ 6541112 w 6541112"/>
                  <a:gd name="connsiteY6" fmla="*/ 0 h 5130800"/>
                  <a:gd name="connsiteX0" fmla="*/ 2774279 w 2774279"/>
                  <a:gd name="connsiteY0" fmla="*/ 46785 h 5177585"/>
                  <a:gd name="connsiteX1" fmla="*/ 2761579 w 2774279"/>
                  <a:gd name="connsiteY1" fmla="*/ 5177585 h 5177585"/>
                  <a:gd name="connsiteX2" fmla="*/ 204116 w 2774279"/>
                  <a:gd name="connsiteY2" fmla="*/ 5177585 h 5177585"/>
                  <a:gd name="connsiteX3" fmla="*/ 204116 w 2774279"/>
                  <a:gd name="connsiteY3" fmla="*/ 2519019 h 5177585"/>
                  <a:gd name="connsiteX4" fmla="*/ 0 w 2774279"/>
                  <a:gd name="connsiteY4" fmla="*/ 2629499 h 5177585"/>
                  <a:gd name="connsiteX5" fmla="*/ 2774279 w 2774279"/>
                  <a:gd name="connsiteY5" fmla="*/ 46785 h 5177585"/>
                  <a:gd name="connsiteX0" fmla="*/ 2570163 w 2570163"/>
                  <a:gd name="connsiteY0" fmla="*/ 0 h 5130800"/>
                  <a:gd name="connsiteX1" fmla="*/ 2557463 w 2570163"/>
                  <a:gd name="connsiteY1" fmla="*/ 5130800 h 5130800"/>
                  <a:gd name="connsiteX2" fmla="*/ 0 w 2570163"/>
                  <a:gd name="connsiteY2" fmla="*/ 5130800 h 5130800"/>
                  <a:gd name="connsiteX3" fmla="*/ 0 w 2570163"/>
                  <a:gd name="connsiteY3" fmla="*/ 2472234 h 5130800"/>
                  <a:gd name="connsiteX4" fmla="*/ 2570163 w 2570163"/>
                  <a:gd name="connsiteY4" fmla="*/ 0 h 5130800"/>
                  <a:gd name="connsiteX0" fmla="*/ 2570163 w 2570163"/>
                  <a:gd name="connsiteY0" fmla="*/ 0 h 5130800"/>
                  <a:gd name="connsiteX1" fmla="*/ 2557463 w 2570163"/>
                  <a:gd name="connsiteY1" fmla="*/ 5130800 h 5130800"/>
                  <a:gd name="connsiteX2" fmla="*/ 0 w 2570163"/>
                  <a:gd name="connsiteY2" fmla="*/ 5130800 h 5130800"/>
                  <a:gd name="connsiteX3" fmla="*/ 0 w 2570163"/>
                  <a:gd name="connsiteY3" fmla="*/ 2472234 h 5130800"/>
                  <a:gd name="connsiteX4" fmla="*/ 2570163 w 2570163"/>
                  <a:gd name="connsiteY4" fmla="*/ 0 h 5130800"/>
                  <a:gd name="connsiteX0" fmla="*/ 2570163 w 2570163"/>
                  <a:gd name="connsiteY0" fmla="*/ 0 h 5130800"/>
                  <a:gd name="connsiteX1" fmla="*/ 2557463 w 2570163"/>
                  <a:gd name="connsiteY1" fmla="*/ 5130800 h 5130800"/>
                  <a:gd name="connsiteX2" fmla="*/ 0 w 2570163"/>
                  <a:gd name="connsiteY2" fmla="*/ 5130800 h 5130800"/>
                  <a:gd name="connsiteX3" fmla="*/ 0 w 2570163"/>
                  <a:gd name="connsiteY3" fmla="*/ 2472234 h 5130800"/>
                  <a:gd name="connsiteX4" fmla="*/ 2570163 w 2570163"/>
                  <a:gd name="connsiteY4" fmla="*/ 0 h 513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163" h="5130800">
                    <a:moveTo>
                      <a:pt x="2570163" y="0"/>
                    </a:moveTo>
                    <a:cubicBezTo>
                      <a:pt x="2565930" y="1710267"/>
                      <a:pt x="2561696" y="3420533"/>
                      <a:pt x="2557463" y="5130800"/>
                    </a:cubicBezTo>
                    <a:lnTo>
                      <a:pt x="0" y="5130800"/>
                    </a:lnTo>
                    <a:lnTo>
                      <a:pt x="0" y="2472234"/>
                    </a:lnTo>
                    <a:cubicBezTo>
                      <a:pt x="1517121" y="1648156"/>
                      <a:pt x="1776942" y="1217778"/>
                      <a:pt x="2570163" y="0"/>
                    </a:cubicBezTo>
                    <a:close/>
                  </a:path>
                </a:pathLst>
              </a:custGeom>
              <a:solidFill>
                <a:srgbClr val="FD7808"/>
              </a:solidFill>
              <a:ln w="476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00BCF2"/>
                      </a:gs>
                      <a:gs pos="100000">
                        <a:srgbClr val="00BCF2"/>
                      </a:gs>
                    </a:gsLst>
                    <a:lin ang="5400000" scaled="1"/>
                  </a:gradFill>
                  <a:ea typeface="Segoe UI" pitchFamily="34" charset="0"/>
                  <a:cs typeface="Segoe UI" pitchFamily="34" charset="0"/>
                </a:endParaRPr>
              </a:p>
            </p:txBody>
          </p:sp>
          <p:sp>
            <p:nvSpPr>
              <p:cNvPr id="14" name="TextBox 13"/>
              <p:cNvSpPr txBox="1"/>
              <p:nvPr/>
            </p:nvSpPr>
            <p:spPr>
              <a:xfrm>
                <a:off x="8940361" y="1631961"/>
                <a:ext cx="1942400" cy="483514"/>
              </a:xfrm>
              <a:prstGeom prst="rect">
                <a:avLst/>
              </a:prstGeom>
              <a:noFill/>
            </p:spPr>
            <p:txBody>
              <a:bodyPr wrap="square" lIns="182828" tIns="146262" rIns="182828" bIns="146262" rtlCol="0">
                <a:spAutoFit/>
              </a:bodyPr>
              <a:lstStyle/>
              <a:p>
                <a:pPr algn="ctr">
                  <a:lnSpc>
                    <a:spcPct val="90000"/>
                  </a:lnSpc>
                  <a:spcAft>
                    <a:spcPts val="600"/>
                  </a:spcAft>
                </a:pPr>
                <a:r>
                  <a:rPr lang="en-US" sz="1428" dirty="0">
                    <a:solidFill>
                      <a:schemeClr val="bg1"/>
                    </a:solidFill>
                    <a:latin typeface="Segoe UI Semibold" panose="020B0702040204020203" pitchFamily="34" charset="0"/>
                    <a:cs typeface="Segoe UI Semibold" panose="020B0702040204020203" pitchFamily="34" charset="0"/>
                  </a:rPr>
                  <a:t>2012–beyond</a:t>
                </a:r>
              </a:p>
            </p:txBody>
          </p:sp>
          <p:grpSp>
            <p:nvGrpSpPr>
              <p:cNvPr id="61" name="Group 60"/>
              <p:cNvGrpSpPr/>
              <p:nvPr/>
            </p:nvGrpSpPr>
            <p:grpSpPr>
              <a:xfrm>
                <a:off x="8997507" y="2018429"/>
                <a:ext cx="1828107" cy="1828107"/>
                <a:chOff x="9341430" y="2394986"/>
                <a:chExt cx="1537754" cy="1537754"/>
              </a:xfrm>
            </p:grpSpPr>
            <p:sp>
              <p:nvSpPr>
                <p:cNvPr id="54" name="Oval 53"/>
                <p:cNvSpPr/>
                <p:nvPr/>
              </p:nvSpPr>
              <p:spPr bwMode="auto">
                <a:xfrm>
                  <a:off x="9341430" y="2394986"/>
                  <a:ext cx="1537754" cy="1537754"/>
                </a:xfrm>
                <a:prstGeom prst="ellipse">
                  <a:avLst/>
                </a:prstGeom>
                <a:solidFill>
                  <a:schemeClr val="bg1"/>
                </a:solidFill>
                <a:ln w="76200">
                  <a:solidFill>
                    <a:srgbClr val="52525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Freeform 13"/>
                <p:cNvSpPr>
                  <a:spLocks noEditPoints="1"/>
                </p:cNvSpPr>
                <p:nvPr/>
              </p:nvSpPr>
              <p:spPr bwMode="auto">
                <a:xfrm>
                  <a:off x="9594022" y="2651768"/>
                  <a:ext cx="1025656" cy="1025656"/>
                </a:xfrm>
                <a:custGeom>
                  <a:avLst/>
                  <a:gdLst>
                    <a:gd name="T0" fmla="*/ 1796 w 1796"/>
                    <a:gd name="T1" fmla="*/ 893 h 1796"/>
                    <a:gd name="T2" fmla="*/ 0 w 1796"/>
                    <a:gd name="T3" fmla="*/ 893 h 1796"/>
                    <a:gd name="T4" fmla="*/ 1226 w 1796"/>
                    <a:gd name="T5" fmla="*/ 1635 h 1796"/>
                    <a:gd name="T6" fmla="*/ 1179 w 1796"/>
                    <a:gd name="T7" fmla="*/ 1169 h 1796"/>
                    <a:gd name="T8" fmla="*/ 1169 w 1796"/>
                    <a:gd name="T9" fmla="*/ 798 h 1796"/>
                    <a:gd name="T10" fmla="*/ 1331 w 1796"/>
                    <a:gd name="T11" fmla="*/ 808 h 1796"/>
                    <a:gd name="T12" fmla="*/ 1445 w 1796"/>
                    <a:gd name="T13" fmla="*/ 846 h 1796"/>
                    <a:gd name="T14" fmla="*/ 1502 w 1796"/>
                    <a:gd name="T15" fmla="*/ 798 h 1796"/>
                    <a:gd name="T16" fmla="*/ 1445 w 1796"/>
                    <a:gd name="T17" fmla="*/ 779 h 1796"/>
                    <a:gd name="T18" fmla="*/ 1388 w 1796"/>
                    <a:gd name="T19" fmla="*/ 741 h 1796"/>
                    <a:gd name="T20" fmla="*/ 1321 w 1796"/>
                    <a:gd name="T21" fmla="*/ 703 h 1796"/>
                    <a:gd name="T22" fmla="*/ 1217 w 1796"/>
                    <a:gd name="T23" fmla="*/ 760 h 1796"/>
                    <a:gd name="T24" fmla="*/ 1150 w 1796"/>
                    <a:gd name="T25" fmla="*/ 684 h 1796"/>
                    <a:gd name="T26" fmla="*/ 1255 w 1796"/>
                    <a:gd name="T27" fmla="*/ 561 h 1796"/>
                    <a:gd name="T28" fmla="*/ 1331 w 1796"/>
                    <a:gd name="T29" fmla="*/ 542 h 1796"/>
                    <a:gd name="T30" fmla="*/ 1416 w 1796"/>
                    <a:gd name="T31" fmla="*/ 494 h 1796"/>
                    <a:gd name="T32" fmla="*/ 1407 w 1796"/>
                    <a:gd name="T33" fmla="*/ 418 h 1796"/>
                    <a:gd name="T34" fmla="*/ 1369 w 1796"/>
                    <a:gd name="T35" fmla="*/ 437 h 1796"/>
                    <a:gd name="T36" fmla="*/ 1312 w 1796"/>
                    <a:gd name="T37" fmla="*/ 456 h 1796"/>
                    <a:gd name="T38" fmla="*/ 1397 w 1796"/>
                    <a:gd name="T39" fmla="*/ 266 h 1796"/>
                    <a:gd name="T40" fmla="*/ 1027 w 1796"/>
                    <a:gd name="T41" fmla="*/ 105 h 1796"/>
                    <a:gd name="T42" fmla="*/ 855 w 1796"/>
                    <a:gd name="T43" fmla="*/ 409 h 1796"/>
                    <a:gd name="T44" fmla="*/ 741 w 1796"/>
                    <a:gd name="T45" fmla="*/ 200 h 1796"/>
                    <a:gd name="T46" fmla="*/ 656 w 1796"/>
                    <a:gd name="T47" fmla="*/ 124 h 1796"/>
                    <a:gd name="T48" fmla="*/ 570 w 1796"/>
                    <a:gd name="T49" fmla="*/ 219 h 1796"/>
                    <a:gd name="T50" fmla="*/ 684 w 1796"/>
                    <a:gd name="T51" fmla="*/ 409 h 1796"/>
                    <a:gd name="T52" fmla="*/ 561 w 1796"/>
                    <a:gd name="T53" fmla="*/ 295 h 1796"/>
                    <a:gd name="T54" fmla="*/ 418 w 1796"/>
                    <a:gd name="T55" fmla="*/ 466 h 1796"/>
                    <a:gd name="T56" fmla="*/ 542 w 1796"/>
                    <a:gd name="T57" fmla="*/ 447 h 1796"/>
                    <a:gd name="T58" fmla="*/ 694 w 1796"/>
                    <a:gd name="T59" fmla="*/ 665 h 1796"/>
                    <a:gd name="T60" fmla="*/ 447 w 1796"/>
                    <a:gd name="T61" fmla="*/ 951 h 1796"/>
                    <a:gd name="T62" fmla="*/ 295 w 1796"/>
                    <a:gd name="T63" fmla="*/ 922 h 1796"/>
                    <a:gd name="T64" fmla="*/ 380 w 1796"/>
                    <a:gd name="T65" fmla="*/ 979 h 1796"/>
                    <a:gd name="T66" fmla="*/ 399 w 1796"/>
                    <a:gd name="T67" fmla="*/ 1103 h 1796"/>
                    <a:gd name="T68" fmla="*/ 770 w 1796"/>
                    <a:gd name="T69" fmla="*/ 1255 h 1796"/>
                    <a:gd name="T70" fmla="*/ 637 w 1796"/>
                    <a:gd name="T71" fmla="*/ 1663 h 1796"/>
                    <a:gd name="T72" fmla="*/ 1226 w 1796"/>
                    <a:gd name="T73" fmla="*/ 1635 h 1796"/>
                    <a:gd name="T74" fmla="*/ 1635 w 1796"/>
                    <a:gd name="T75" fmla="*/ 1093 h 1796"/>
                    <a:gd name="T76" fmla="*/ 1635 w 1796"/>
                    <a:gd name="T77" fmla="*/ 1122 h 1796"/>
                    <a:gd name="T78" fmla="*/ 1682 w 1796"/>
                    <a:gd name="T79" fmla="*/ 1084 h 1796"/>
                    <a:gd name="T80" fmla="*/ 1483 w 1796"/>
                    <a:gd name="T81" fmla="*/ 1445 h 1796"/>
                    <a:gd name="T82" fmla="*/ 494 w 1796"/>
                    <a:gd name="T83" fmla="*/ 1597 h 1796"/>
                    <a:gd name="T84" fmla="*/ 447 w 1796"/>
                    <a:gd name="T85" fmla="*/ 1198 h 1796"/>
                    <a:gd name="T86" fmla="*/ 399 w 1796"/>
                    <a:gd name="T87" fmla="*/ 1150 h 1796"/>
                    <a:gd name="T88" fmla="*/ 190 w 1796"/>
                    <a:gd name="T89" fmla="*/ 979 h 1796"/>
                    <a:gd name="T90" fmla="*/ 86 w 1796"/>
                    <a:gd name="T91" fmla="*/ 893 h 1796"/>
                    <a:gd name="T92" fmla="*/ 1027 w 1796"/>
                    <a:gd name="T93" fmla="*/ 390 h 1796"/>
                    <a:gd name="T94" fmla="*/ 1027 w 1796"/>
                    <a:gd name="T95" fmla="*/ 390 h 1796"/>
                    <a:gd name="T96" fmla="*/ 1226 w 1796"/>
                    <a:gd name="T97" fmla="*/ 551 h 1796"/>
                    <a:gd name="T98" fmla="*/ 1188 w 1796"/>
                    <a:gd name="T99" fmla="*/ 466 h 1796"/>
                    <a:gd name="T100" fmla="*/ 1521 w 1796"/>
                    <a:gd name="T101" fmla="*/ 656 h 1796"/>
                    <a:gd name="T102" fmla="*/ 1502 w 1796"/>
                    <a:gd name="T103" fmla="*/ 732 h 1796"/>
                    <a:gd name="T104" fmla="*/ 561 w 1796"/>
                    <a:gd name="T105" fmla="*/ 1008 h 1796"/>
                    <a:gd name="T106" fmla="*/ 437 w 1796"/>
                    <a:gd name="T107" fmla="*/ 970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6" h="1796">
                      <a:moveTo>
                        <a:pt x="893" y="0"/>
                      </a:moveTo>
                      <a:cubicBezTo>
                        <a:pt x="1388" y="0"/>
                        <a:pt x="1796" y="399"/>
                        <a:pt x="1796" y="893"/>
                      </a:cubicBezTo>
                      <a:cubicBezTo>
                        <a:pt x="1796" y="1397"/>
                        <a:pt x="1388" y="1796"/>
                        <a:pt x="893" y="1796"/>
                      </a:cubicBezTo>
                      <a:cubicBezTo>
                        <a:pt x="399" y="1796"/>
                        <a:pt x="0" y="1397"/>
                        <a:pt x="0" y="893"/>
                      </a:cubicBezTo>
                      <a:cubicBezTo>
                        <a:pt x="0" y="399"/>
                        <a:pt x="399" y="0"/>
                        <a:pt x="893" y="0"/>
                      </a:cubicBezTo>
                      <a:close/>
                      <a:moveTo>
                        <a:pt x="1226" y="1635"/>
                      </a:moveTo>
                      <a:cubicBezTo>
                        <a:pt x="1198" y="1483"/>
                        <a:pt x="1283" y="1226"/>
                        <a:pt x="1236" y="1179"/>
                      </a:cubicBezTo>
                      <a:cubicBezTo>
                        <a:pt x="1217" y="1169"/>
                        <a:pt x="1198" y="1160"/>
                        <a:pt x="1179" y="1169"/>
                      </a:cubicBezTo>
                      <a:cubicBezTo>
                        <a:pt x="1141" y="1179"/>
                        <a:pt x="1103" y="1198"/>
                        <a:pt x="1074" y="1188"/>
                      </a:cubicBezTo>
                      <a:cubicBezTo>
                        <a:pt x="912" y="1112"/>
                        <a:pt x="1008" y="855"/>
                        <a:pt x="1169" y="798"/>
                      </a:cubicBezTo>
                      <a:cubicBezTo>
                        <a:pt x="1198" y="789"/>
                        <a:pt x="1226" y="789"/>
                        <a:pt x="1255" y="789"/>
                      </a:cubicBezTo>
                      <a:cubicBezTo>
                        <a:pt x="1302" y="779"/>
                        <a:pt x="1331" y="779"/>
                        <a:pt x="1331" y="808"/>
                      </a:cubicBezTo>
                      <a:cubicBezTo>
                        <a:pt x="1331" y="846"/>
                        <a:pt x="1407" y="874"/>
                        <a:pt x="1426" y="874"/>
                      </a:cubicBezTo>
                      <a:cubicBezTo>
                        <a:pt x="1435" y="874"/>
                        <a:pt x="1435" y="846"/>
                        <a:pt x="1445" y="846"/>
                      </a:cubicBezTo>
                      <a:cubicBezTo>
                        <a:pt x="1511" y="846"/>
                        <a:pt x="1559" y="884"/>
                        <a:pt x="1568" y="855"/>
                      </a:cubicBezTo>
                      <a:cubicBezTo>
                        <a:pt x="1587" y="760"/>
                        <a:pt x="1578" y="808"/>
                        <a:pt x="1502" y="798"/>
                      </a:cubicBezTo>
                      <a:cubicBezTo>
                        <a:pt x="1473" y="789"/>
                        <a:pt x="1492" y="741"/>
                        <a:pt x="1464" y="741"/>
                      </a:cubicBezTo>
                      <a:cubicBezTo>
                        <a:pt x="1445" y="732"/>
                        <a:pt x="1473" y="798"/>
                        <a:pt x="1445" y="779"/>
                      </a:cubicBezTo>
                      <a:cubicBezTo>
                        <a:pt x="1407" y="751"/>
                        <a:pt x="1388" y="684"/>
                        <a:pt x="1350" y="675"/>
                      </a:cubicBezTo>
                      <a:cubicBezTo>
                        <a:pt x="1302" y="665"/>
                        <a:pt x="1378" y="713"/>
                        <a:pt x="1388" y="741"/>
                      </a:cubicBezTo>
                      <a:cubicBezTo>
                        <a:pt x="1397" y="770"/>
                        <a:pt x="1359" y="808"/>
                        <a:pt x="1340" y="779"/>
                      </a:cubicBezTo>
                      <a:cubicBezTo>
                        <a:pt x="1331" y="770"/>
                        <a:pt x="1378" y="741"/>
                        <a:pt x="1321" y="703"/>
                      </a:cubicBezTo>
                      <a:cubicBezTo>
                        <a:pt x="1312" y="684"/>
                        <a:pt x="1283" y="684"/>
                        <a:pt x="1264" y="703"/>
                      </a:cubicBezTo>
                      <a:cubicBezTo>
                        <a:pt x="1236" y="732"/>
                        <a:pt x="1226" y="760"/>
                        <a:pt x="1217" y="760"/>
                      </a:cubicBezTo>
                      <a:cubicBezTo>
                        <a:pt x="1188" y="779"/>
                        <a:pt x="1169" y="779"/>
                        <a:pt x="1141" y="770"/>
                      </a:cubicBezTo>
                      <a:cubicBezTo>
                        <a:pt x="1103" y="760"/>
                        <a:pt x="1112" y="675"/>
                        <a:pt x="1150" y="684"/>
                      </a:cubicBezTo>
                      <a:cubicBezTo>
                        <a:pt x="1264" y="713"/>
                        <a:pt x="1160" y="646"/>
                        <a:pt x="1188" y="627"/>
                      </a:cubicBezTo>
                      <a:cubicBezTo>
                        <a:pt x="1198" y="618"/>
                        <a:pt x="1236" y="589"/>
                        <a:pt x="1255" y="561"/>
                      </a:cubicBezTo>
                      <a:cubicBezTo>
                        <a:pt x="1274" y="542"/>
                        <a:pt x="1264" y="485"/>
                        <a:pt x="1302" y="494"/>
                      </a:cubicBezTo>
                      <a:cubicBezTo>
                        <a:pt x="1321" y="494"/>
                        <a:pt x="1312" y="532"/>
                        <a:pt x="1331" y="542"/>
                      </a:cubicBezTo>
                      <a:cubicBezTo>
                        <a:pt x="1340" y="551"/>
                        <a:pt x="1369" y="542"/>
                        <a:pt x="1388" y="542"/>
                      </a:cubicBezTo>
                      <a:cubicBezTo>
                        <a:pt x="1416" y="542"/>
                        <a:pt x="1416" y="523"/>
                        <a:pt x="1416" y="494"/>
                      </a:cubicBezTo>
                      <a:cubicBezTo>
                        <a:pt x="1416" y="456"/>
                        <a:pt x="1483" y="466"/>
                        <a:pt x="1483" y="447"/>
                      </a:cubicBezTo>
                      <a:cubicBezTo>
                        <a:pt x="1473" y="418"/>
                        <a:pt x="1407" y="456"/>
                        <a:pt x="1407" y="418"/>
                      </a:cubicBezTo>
                      <a:cubicBezTo>
                        <a:pt x="1407" y="371"/>
                        <a:pt x="1464" y="361"/>
                        <a:pt x="1426" y="352"/>
                      </a:cubicBezTo>
                      <a:cubicBezTo>
                        <a:pt x="1397" y="342"/>
                        <a:pt x="1359" y="371"/>
                        <a:pt x="1369" y="437"/>
                      </a:cubicBezTo>
                      <a:cubicBezTo>
                        <a:pt x="1378" y="504"/>
                        <a:pt x="1388" y="532"/>
                        <a:pt x="1340" y="513"/>
                      </a:cubicBezTo>
                      <a:cubicBezTo>
                        <a:pt x="1302" y="485"/>
                        <a:pt x="1350" y="437"/>
                        <a:pt x="1312" y="456"/>
                      </a:cubicBezTo>
                      <a:cubicBezTo>
                        <a:pt x="1283" y="475"/>
                        <a:pt x="1264" y="485"/>
                        <a:pt x="1264" y="437"/>
                      </a:cubicBezTo>
                      <a:cubicBezTo>
                        <a:pt x="1264" y="399"/>
                        <a:pt x="1340" y="285"/>
                        <a:pt x="1397" y="266"/>
                      </a:cubicBezTo>
                      <a:cubicBezTo>
                        <a:pt x="1293" y="181"/>
                        <a:pt x="1169" y="124"/>
                        <a:pt x="1027" y="105"/>
                      </a:cubicBezTo>
                      <a:cubicBezTo>
                        <a:pt x="1027" y="105"/>
                        <a:pt x="1027" y="105"/>
                        <a:pt x="1027" y="105"/>
                      </a:cubicBezTo>
                      <a:cubicBezTo>
                        <a:pt x="1027" y="181"/>
                        <a:pt x="1027" y="228"/>
                        <a:pt x="1017" y="266"/>
                      </a:cubicBezTo>
                      <a:cubicBezTo>
                        <a:pt x="1017" y="314"/>
                        <a:pt x="874" y="323"/>
                        <a:pt x="855" y="409"/>
                      </a:cubicBezTo>
                      <a:cubicBezTo>
                        <a:pt x="836" y="485"/>
                        <a:pt x="808" y="437"/>
                        <a:pt x="760" y="380"/>
                      </a:cubicBezTo>
                      <a:cubicBezTo>
                        <a:pt x="713" y="323"/>
                        <a:pt x="770" y="247"/>
                        <a:pt x="741" y="200"/>
                      </a:cubicBezTo>
                      <a:cubicBezTo>
                        <a:pt x="722" y="152"/>
                        <a:pt x="637" y="219"/>
                        <a:pt x="637" y="171"/>
                      </a:cubicBezTo>
                      <a:cubicBezTo>
                        <a:pt x="637" y="152"/>
                        <a:pt x="656" y="133"/>
                        <a:pt x="656" y="124"/>
                      </a:cubicBezTo>
                      <a:cubicBezTo>
                        <a:pt x="646" y="133"/>
                        <a:pt x="637" y="133"/>
                        <a:pt x="627" y="133"/>
                      </a:cubicBezTo>
                      <a:cubicBezTo>
                        <a:pt x="599" y="152"/>
                        <a:pt x="580" y="209"/>
                        <a:pt x="570" y="219"/>
                      </a:cubicBezTo>
                      <a:cubicBezTo>
                        <a:pt x="542" y="257"/>
                        <a:pt x="608" y="247"/>
                        <a:pt x="637" y="285"/>
                      </a:cubicBezTo>
                      <a:cubicBezTo>
                        <a:pt x="675" y="342"/>
                        <a:pt x="703" y="380"/>
                        <a:pt x="684" y="409"/>
                      </a:cubicBezTo>
                      <a:cubicBezTo>
                        <a:pt x="675" y="437"/>
                        <a:pt x="561" y="409"/>
                        <a:pt x="580" y="361"/>
                      </a:cubicBezTo>
                      <a:cubicBezTo>
                        <a:pt x="608" y="314"/>
                        <a:pt x="589" y="304"/>
                        <a:pt x="561" y="295"/>
                      </a:cubicBezTo>
                      <a:cubicBezTo>
                        <a:pt x="532" y="295"/>
                        <a:pt x="532" y="333"/>
                        <a:pt x="532" y="380"/>
                      </a:cubicBezTo>
                      <a:cubicBezTo>
                        <a:pt x="532" y="418"/>
                        <a:pt x="456" y="428"/>
                        <a:pt x="418" y="466"/>
                      </a:cubicBezTo>
                      <a:cubicBezTo>
                        <a:pt x="380" y="513"/>
                        <a:pt x="447" y="551"/>
                        <a:pt x="504" y="570"/>
                      </a:cubicBezTo>
                      <a:cubicBezTo>
                        <a:pt x="561" y="589"/>
                        <a:pt x="523" y="494"/>
                        <a:pt x="542" y="447"/>
                      </a:cubicBezTo>
                      <a:cubicBezTo>
                        <a:pt x="561" y="380"/>
                        <a:pt x="627" y="437"/>
                        <a:pt x="675" y="494"/>
                      </a:cubicBezTo>
                      <a:cubicBezTo>
                        <a:pt x="713" y="551"/>
                        <a:pt x="779" y="627"/>
                        <a:pt x="694" y="665"/>
                      </a:cubicBezTo>
                      <a:cubicBezTo>
                        <a:pt x="551" y="722"/>
                        <a:pt x="494" y="789"/>
                        <a:pt x="466" y="846"/>
                      </a:cubicBezTo>
                      <a:cubicBezTo>
                        <a:pt x="437" y="903"/>
                        <a:pt x="466" y="931"/>
                        <a:pt x="447" y="951"/>
                      </a:cubicBezTo>
                      <a:cubicBezTo>
                        <a:pt x="428" y="970"/>
                        <a:pt x="428" y="941"/>
                        <a:pt x="409" y="893"/>
                      </a:cubicBezTo>
                      <a:cubicBezTo>
                        <a:pt x="390" y="865"/>
                        <a:pt x="323" y="865"/>
                        <a:pt x="295" y="922"/>
                      </a:cubicBezTo>
                      <a:cubicBezTo>
                        <a:pt x="276" y="931"/>
                        <a:pt x="276" y="960"/>
                        <a:pt x="276" y="989"/>
                      </a:cubicBezTo>
                      <a:cubicBezTo>
                        <a:pt x="276" y="1084"/>
                        <a:pt x="342" y="960"/>
                        <a:pt x="380" y="979"/>
                      </a:cubicBezTo>
                      <a:cubicBezTo>
                        <a:pt x="428" y="989"/>
                        <a:pt x="342" y="998"/>
                        <a:pt x="352" y="1036"/>
                      </a:cubicBezTo>
                      <a:cubicBezTo>
                        <a:pt x="361" y="1074"/>
                        <a:pt x="418" y="1017"/>
                        <a:pt x="399" y="1103"/>
                      </a:cubicBezTo>
                      <a:cubicBezTo>
                        <a:pt x="390" y="1150"/>
                        <a:pt x="466" y="1112"/>
                        <a:pt x="513" y="1093"/>
                      </a:cubicBezTo>
                      <a:cubicBezTo>
                        <a:pt x="618" y="1055"/>
                        <a:pt x="694" y="1226"/>
                        <a:pt x="770" y="1255"/>
                      </a:cubicBezTo>
                      <a:cubicBezTo>
                        <a:pt x="855" y="1283"/>
                        <a:pt x="884" y="1302"/>
                        <a:pt x="865" y="1340"/>
                      </a:cubicBezTo>
                      <a:cubicBezTo>
                        <a:pt x="808" y="1454"/>
                        <a:pt x="694" y="1530"/>
                        <a:pt x="637" y="1663"/>
                      </a:cubicBezTo>
                      <a:cubicBezTo>
                        <a:pt x="713" y="1692"/>
                        <a:pt x="808" y="1701"/>
                        <a:pt x="893" y="1701"/>
                      </a:cubicBezTo>
                      <a:cubicBezTo>
                        <a:pt x="1017" y="1701"/>
                        <a:pt x="1122" y="1682"/>
                        <a:pt x="1226" y="1635"/>
                      </a:cubicBezTo>
                      <a:close/>
                      <a:moveTo>
                        <a:pt x="1682" y="1084"/>
                      </a:moveTo>
                      <a:cubicBezTo>
                        <a:pt x="1663" y="1084"/>
                        <a:pt x="1644" y="1093"/>
                        <a:pt x="1635" y="1093"/>
                      </a:cubicBezTo>
                      <a:cubicBezTo>
                        <a:pt x="1587" y="1074"/>
                        <a:pt x="1616" y="884"/>
                        <a:pt x="1549" y="893"/>
                      </a:cubicBezTo>
                      <a:cubicBezTo>
                        <a:pt x="1521" y="903"/>
                        <a:pt x="1568" y="1046"/>
                        <a:pt x="1635" y="1122"/>
                      </a:cubicBezTo>
                      <a:cubicBezTo>
                        <a:pt x="1644" y="1131"/>
                        <a:pt x="1654" y="1122"/>
                        <a:pt x="1673" y="1122"/>
                      </a:cubicBezTo>
                      <a:cubicBezTo>
                        <a:pt x="1673" y="1112"/>
                        <a:pt x="1682" y="1093"/>
                        <a:pt x="1682" y="1084"/>
                      </a:cubicBezTo>
                      <a:close/>
                      <a:moveTo>
                        <a:pt x="1635" y="1217"/>
                      </a:moveTo>
                      <a:cubicBezTo>
                        <a:pt x="1559" y="1198"/>
                        <a:pt x="1502" y="1369"/>
                        <a:pt x="1483" y="1445"/>
                      </a:cubicBezTo>
                      <a:cubicBezTo>
                        <a:pt x="1549" y="1378"/>
                        <a:pt x="1597" y="1302"/>
                        <a:pt x="1635" y="1217"/>
                      </a:cubicBezTo>
                      <a:close/>
                      <a:moveTo>
                        <a:pt x="494" y="1597"/>
                      </a:moveTo>
                      <a:cubicBezTo>
                        <a:pt x="504" y="1521"/>
                        <a:pt x="513" y="1435"/>
                        <a:pt x="494" y="1426"/>
                      </a:cubicBezTo>
                      <a:cubicBezTo>
                        <a:pt x="428" y="1369"/>
                        <a:pt x="380" y="1283"/>
                        <a:pt x="447" y="1198"/>
                      </a:cubicBezTo>
                      <a:cubicBezTo>
                        <a:pt x="456" y="1188"/>
                        <a:pt x="466" y="1179"/>
                        <a:pt x="466" y="1160"/>
                      </a:cubicBezTo>
                      <a:cubicBezTo>
                        <a:pt x="475" y="1131"/>
                        <a:pt x="447" y="1150"/>
                        <a:pt x="399" y="1150"/>
                      </a:cubicBezTo>
                      <a:cubicBezTo>
                        <a:pt x="352" y="1150"/>
                        <a:pt x="390" y="1074"/>
                        <a:pt x="295" y="1065"/>
                      </a:cubicBezTo>
                      <a:cubicBezTo>
                        <a:pt x="200" y="1055"/>
                        <a:pt x="200" y="1036"/>
                        <a:pt x="190" y="979"/>
                      </a:cubicBezTo>
                      <a:cubicBezTo>
                        <a:pt x="190" y="922"/>
                        <a:pt x="133" y="865"/>
                        <a:pt x="86" y="855"/>
                      </a:cubicBezTo>
                      <a:cubicBezTo>
                        <a:pt x="86" y="865"/>
                        <a:pt x="86" y="884"/>
                        <a:pt x="86" y="893"/>
                      </a:cubicBezTo>
                      <a:cubicBezTo>
                        <a:pt x="86" y="1198"/>
                        <a:pt x="257" y="1464"/>
                        <a:pt x="494" y="1597"/>
                      </a:cubicBezTo>
                      <a:close/>
                      <a:moveTo>
                        <a:pt x="1027" y="390"/>
                      </a:moveTo>
                      <a:cubicBezTo>
                        <a:pt x="1065" y="409"/>
                        <a:pt x="1103" y="380"/>
                        <a:pt x="1093" y="352"/>
                      </a:cubicBezTo>
                      <a:cubicBezTo>
                        <a:pt x="1065" y="304"/>
                        <a:pt x="979" y="333"/>
                        <a:pt x="1027" y="390"/>
                      </a:cubicBezTo>
                      <a:close/>
                      <a:moveTo>
                        <a:pt x="1188" y="466"/>
                      </a:moveTo>
                      <a:cubicBezTo>
                        <a:pt x="1217" y="466"/>
                        <a:pt x="1236" y="523"/>
                        <a:pt x="1226" y="551"/>
                      </a:cubicBezTo>
                      <a:cubicBezTo>
                        <a:pt x="1207" y="608"/>
                        <a:pt x="1160" y="570"/>
                        <a:pt x="1150" y="532"/>
                      </a:cubicBezTo>
                      <a:cubicBezTo>
                        <a:pt x="1150" y="494"/>
                        <a:pt x="1160" y="466"/>
                        <a:pt x="1188" y="466"/>
                      </a:cubicBezTo>
                      <a:close/>
                      <a:moveTo>
                        <a:pt x="1502" y="732"/>
                      </a:moveTo>
                      <a:cubicBezTo>
                        <a:pt x="1473" y="703"/>
                        <a:pt x="1483" y="665"/>
                        <a:pt x="1521" y="656"/>
                      </a:cubicBezTo>
                      <a:cubicBezTo>
                        <a:pt x="1587" y="646"/>
                        <a:pt x="1673" y="713"/>
                        <a:pt x="1616" y="732"/>
                      </a:cubicBezTo>
                      <a:cubicBezTo>
                        <a:pt x="1587" y="741"/>
                        <a:pt x="1540" y="741"/>
                        <a:pt x="1502" y="732"/>
                      </a:cubicBezTo>
                      <a:close/>
                      <a:moveTo>
                        <a:pt x="437" y="970"/>
                      </a:moveTo>
                      <a:cubicBezTo>
                        <a:pt x="466" y="970"/>
                        <a:pt x="542" y="989"/>
                        <a:pt x="561" y="1008"/>
                      </a:cubicBezTo>
                      <a:cubicBezTo>
                        <a:pt x="580" y="1036"/>
                        <a:pt x="504" y="1027"/>
                        <a:pt x="456" y="1008"/>
                      </a:cubicBezTo>
                      <a:cubicBezTo>
                        <a:pt x="428" y="998"/>
                        <a:pt x="409" y="979"/>
                        <a:pt x="437" y="970"/>
                      </a:cubicBezTo>
                      <a:close/>
                    </a:path>
                  </a:pathLst>
                </a:custGeom>
                <a:solidFill>
                  <a:srgbClr val="FD7808"/>
                </a:solidFill>
                <a:ln>
                  <a:noFill/>
                </a:ln>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sp>
            <p:nvSpPr>
              <p:cNvPr id="55" name="Freeform 54"/>
              <p:cNvSpPr/>
              <p:nvPr/>
            </p:nvSpPr>
            <p:spPr bwMode="auto">
              <a:xfrm flipV="1">
                <a:off x="8882581" y="3947963"/>
                <a:ext cx="2042707" cy="1353114"/>
              </a:xfrm>
              <a:custGeom>
                <a:avLst/>
                <a:gdLst>
                  <a:gd name="connsiteX0" fmla="*/ 0 w 1949847"/>
                  <a:gd name="connsiteY0" fmla="*/ 0 h 1376797"/>
                  <a:gd name="connsiteX1" fmla="*/ 1949847 w 1949847"/>
                  <a:gd name="connsiteY1" fmla="*/ 0 h 1376797"/>
                  <a:gd name="connsiteX2" fmla="*/ 1949847 w 1949847"/>
                  <a:gd name="connsiteY2" fmla="*/ 1011220 h 1376797"/>
                  <a:gd name="connsiteX3" fmla="*/ 497145 w 1949847"/>
                  <a:gd name="connsiteY3" fmla="*/ 1011220 h 1376797"/>
                  <a:gd name="connsiteX4" fmla="*/ 497145 w 1949847"/>
                  <a:gd name="connsiteY4" fmla="*/ 1376797 h 1376797"/>
                  <a:gd name="connsiteX5" fmla="*/ 131568 w 1949847"/>
                  <a:gd name="connsiteY5" fmla="*/ 1011220 h 1376797"/>
                  <a:gd name="connsiteX6" fmla="*/ 0 w 1949847"/>
                  <a:gd name="connsiteY6" fmla="*/ 1011220 h 1376797"/>
                  <a:gd name="connsiteX0" fmla="*/ 0 w 2321322"/>
                  <a:gd name="connsiteY0" fmla="*/ 0 h 1376797"/>
                  <a:gd name="connsiteX1" fmla="*/ 2321322 w 2321322"/>
                  <a:gd name="connsiteY1" fmla="*/ 0 h 1376797"/>
                  <a:gd name="connsiteX2" fmla="*/ 1949847 w 2321322"/>
                  <a:gd name="connsiteY2" fmla="*/ 1011220 h 1376797"/>
                  <a:gd name="connsiteX3" fmla="*/ 497145 w 2321322"/>
                  <a:gd name="connsiteY3" fmla="*/ 1011220 h 1376797"/>
                  <a:gd name="connsiteX4" fmla="*/ 497145 w 2321322"/>
                  <a:gd name="connsiteY4" fmla="*/ 1376797 h 1376797"/>
                  <a:gd name="connsiteX5" fmla="*/ 131568 w 2321322"/>
                  <a:gd name="connsiteY5" fmla="*/ 1011220 h 1376797"/>
                  <a:gd name="connsiteX6" fmla="*/ 0 w 2321322"/>
                  <a:gd name="connsiteY6" fmla="*/ 1011220 h 1376797"/>
                  <a:gd name="connsiteX7" fmla="*/ 0 w 2321322"/>
                  <a:gd name="connsiteY7" fmla="*/ 0 h 1376797"/>
                  <a:gd name="connsiteX0" fmla="*/ 0 w 2321322"/>
                  <a:gd name="connsiteY0" fmla="*/ 0 h 1376797"/>
                  <a:gd name="connsiteX1" fmla="*/ 2321322 w 2321322"/>
                  <a:gd name="connsiteY1" fmla="*/ 0 h 1376797"/>
                  <a:gd name="connsiteX2" fmla="*/ 2321322 w 2321322"/>
                  <a:gd name="connsiteY2" fmla="*/ 1011220 h 1376797"/>
                  <a:gd name="connsiteX3" fmla="*/ 497145 w 2321322"/>
                  <a:gd name="connsiteY3" fmla="*/ 1011220 h 1376797"/>
                  <a:gd name="connsiteX4" fmla="*/ 497145 w 2321322"/>
                  <a:gd name="connsiteY4" fmla="*/ 1376797 h 1376797"/>
                  <a:gd name="connsiteX5" fmla="*/ 131568 w 2321322"/>
                  <a:gd name="connsiteY5" fmla="*/ 1011220 h 1376797"/>
                  <a:gd name="connsiteX6" fmla="*/ 0 w 2321322"/>
                  <a:gd name="connsiteY6" fmla="*/ 1011220 h 1376797"/>
                  <a:gd name="connsiteX7" fmla="*/ 0 w 2321322"/>
                  <a:gd name="connsiteY7" fmla="*/ 0 h 1376797"/>
                  <a:gd name="connsiteX0" fmla="*/ 0 w 2321322"/>
                  <a:gd name="connsiteY0" fmla="*/ 0 h 1595872"/>
                  <a:gd name="connsiteX1" fmla="*/ 2321322 w 2321322"/>
                  <a:gd name="connsiteY1" fmla="*/ 219075 h 1595872"/>
                  <a:gd name="connsiteX2" fmla="*/ 2321322 w 2321322"/>
                  <a:gd name="connsiteY2" fmla="*/ 1230295 h 1595872"/>
                  <a:gd name="connsiteX3" fmla="*/ 497145 w 2321322"/>
                  <a:gd name="connsiteY3" fmla="*/ 1230295 h 1595872"/>
                  <a:gd name="connsiteX4" fmla="*/ 497145 w 2321322"/>
                  <a:gd name="connsiteY4" fmla="*/ 1595872 h 1595872"/>
                  <a:gd name="connsiteX5" fmla="*/ 131568 w 2321322"/>
                  <a:gd name="connsiteY5" fmla="*/ 1230295 h 1595872"/>
                  <a:gd name="connsiteX6" fmla="*/ 0 w 2321322"/>
                  <a:gd name="connsiteY6" fmla="*/ 1230295 h 1595872"/>
                  <a:gd name="connsiteX7" fmla="*/ 0 w 2321322"/>
                  <a:gd name="connsiteY7" fmla="*/ 0 h 1595872"/>
                  <a:gd name="connsiteX0" fmla="*/ 0 w 2321322"/>
                  <a:gd name="connsiteY0" fmla="*/ 0 h 1595872"/>
                  <a:gd name="connsiteX1" fmla="*/ 2321322 w 2321322"/>
                  <a:gd name="connsiteY1" fmla="*/ 9525 h 1595872"/>
                  <a:gd name="connsiteX2" fmla="*/ 2321322 w 2321322"/>
                  <a:gd name="connsiteY2" fmla="*/ 1230295 h 1595872"/>
                  <a:gd name="connsiteX3" fmla="*/ 497145 w 2321322"/>
                  <a:gd name="connsiteY3" fmla="*/ 1230295 h 1595872"/>
                  <a:gd name="connsiteX4" fmla="*/ 497145 w 2321322"/>
                  <a:gd name="connsiteY4" fmla="*/ 1595872 h 1595872"/>
                  <a:gd name="connsiteX5" fmla="*/ 131568 w 2321322"/>
                  <a:gd name="connsiteY5" fmla="*/ 1230295 h 1595872"/>
                  <a:gd name="connsiteX6" fmla="*/ 0 w 2321322"/>
                  <a:gd name="connsiteY6" fmla="*/ 1230295 h 1595872"/>
                  <a:gd name="connsiteX7" fmla="*/ 0 w 2321322"/>
                  <a:gd name="connsiteY7" fmla="*/ 0 h 1595872"/>
                  <a:gd name="connsiteX0" fmla="*/ 0 w 2321322"/>
                  <a:gd name="connsiteY0" fmla="*/ 0 h 1595872"/>
                  <a:gd name="connsiteX1" fmla="*/ 2321322 w 2321322"/>
                  <a:gd name="connsiteY1" fmla="*/ 9525 h 1595872"/>
                  <a:gd name="connsiteX2" fmla="*/ 1911747 w 2321322"/>
                  <a:gd name="connsiteY2" fmla="*/ 1230295 h 1595872"/>
                  <a:gd name="connsiteX3" fmla="*/ 497145 w 2321322"/>
                  <a:gd name="connsiteY3" fmla="*/ 1230295 h 1595872"/>
                  <a:gd name="connsiteX4" fmla="*/ 497145 w 2321322"/>
                  <a:gd name="connsiteY4" fmla="*/ 1595872 h 1595872"/>
                  <a:gd name="connsiteX5" fmla="*/ 131568 w 2321322"/>
                  <a:gd name="connsiteY5" fmla="*/ 1230295 h 1595872"/>
                  <a:gd name="connsiteX6" fmla="*/ 0 w 2321322"/>
                  <a:gd name="connsiteY6" fmla="*/ 1230295 h 1595872"/>
                  <a:gd name="connsiteX7" fmla="*/ 0 w 2321322"/>
                  <a:gd name="connsiteY7" fmla="*/ 0 h 1595872"/>
                  <a:gd name="connsiteX0" fmla="*/ 0 w 1921272"/>
                  <a:gd name="connsiteY0" fmla="*/ 0 h 1595872"/>
                  <a:gd name="connsiteX1" fmla="*/ 1921272 w 1921272"/>
                  <a:gd name="connsiteY1" fmla="*/ 9525 h 1595872"/>
                  <a:gd name="connsiteX2" fmla="*/ 1911747 w 1921272"/>
                  <a:gd name="connsiteY2" fmla="*/ 1230295 h 1595872"/>
                  <a:gd name="connsiteX3" fmla="*/ 497145 w 1921272"/>
                  <a:gd name="connsiteY3" fmla="*/ 1230295 h 1595872"/>
                  <a:gd name="connsiteX4" fmla="*/ 497145 w 1921272"/>
                  <a:gd name="connsiteY4" fmla="*/ 1595872 h 1595872"/>
                  <a:gd name="connsiteX5" fmla="*/ 131568 w 1921272"/>
                  <a:gd name="connsiteY5" fmla="*/ 1230295 h 1595872"/>
                  <a:gd name="connsiteX6" fmla="*/ 0 w 1921272"/>
                  <a:gd name="connsiteY6" fmla="*/ 1230295 h 1595872"/>
                  <a:gd name="connsiteX7" fmla="*/ 0 w 1921272"/>
                  <a:gd name="connsiteY7" fmla="*/ 0 h 1595872"/>
                  <a:gd name="connsiteX0" fmla="*/ 0 w 1921272"/>
                  <a:gd name="connsiteY0" fmla="*/ 0 h 2034022"/>
                  <a:gd name="connsiteX1" fmla="*/ 1921272 w 1921272"/>
                  <a:gd name="connsiteY1" fmla="*/ 447675 h 2034022"/>
                  <a:gd name="connsiteX2" fmla="*/ 1911747 w 1921272"/>
                  <a:gd name="connsiteY2" fmla="*/ 1668445 h 2034022"/>
                  <a:gd name="connsiteX3" fmla="*/ 497145 w 1921272"/>
                  <a:gd name="connsiteY3" fmla="*/ 1668445 h 2034022"/>
                  <a:gd name="connsiteX4" fmla="*/ 497145 w 1921272"/>
                  <a:gd name="connsiteY4" fmla="*/ 2034022 h 2034022"/>
                  <a:gd name="connsiteX5" fmla="*/ 131568 w 1921272"/>
                  <a:gd name="connsiteY5" fmla="*/ 1668445 h 2034022"/>
                  <a:gd name="connsiteX6" fmla="*/ 0 w 1921272"/>
                  <a:gd name="connsiteY6" fmla="*/ 1668445 h 2034022"/>
                  <a:gd name="connsiteX7" fmla="*/ 0 w 1921272"/>
                  <a:gd name="connsiteY7" fmla="*/ 0 h 2034022"/>
                  <a:gd name="connsiteX0" fmla="*/ 0 w 1930797"/>
                  <a:gd name="connsiteY0" fmla="*/ 0 h 2034022"/>
                  <a:gd name="connsiteX1" fmla="*/ 1930797 w 1930797"/>
                  <a:gd name="connsiteY1" fmla="*/ 28575 h 2034022"/>
                  <a:gd name="connsiteX2" fmla="*/ 1911747 w 1930797"/>
                  <a:gd name="connsiteY2" fmla="*/ 1668445 h 2034022"/>
                  <a:gd name="connsiteX3" fmla="*/ 497145 w 1930797"/>
                  <a:gd name="connsiteY3" fmla="*/ 1668445 h 2034022"/>
                  <a:gd name="connsiteX4" fmla="*/ 497145 w 1930797"/>
                  <a:gd name="connsiteY4" fmla="*/ 2034022 h 2034022"/>
                  <a:gd name="connsiteX5" fmla="*/ 131568 w 1930797"/>
                  <a:gd name="connsiteY5" fmla="*/ 1668445 h 2034022"/>
                  <a:gd name="connsiteX6" fmla="*/ 0 w 1930797"/>
                  <a:gd name="connsiteY6" fmla="*/ 1668445 h 2034022"/>
                  <a:gd name="connsiteX7" fmla="*/ 0 w 1930797"/>
                  <a:gd name="connsiteY7" fmla="*/ 0 h 2034022"/>
                  <a:gd name="connsiteX0" fmla="*/ 0 w 1918097"/>
                  <a:gd name="connsiteY0" fmla="*/ 0 h 2034022"/>
                  <a:gd name="connsiteX1" fmla="*/ 1918097 w 1918097"/>
                  <a:gd name="connsiteY1" fmla="*/ 28575 h 2034022"/>
                  <a:gd name="connsiteX2" fmla="*/ 1911747 w 1918097"/>
                  <a:gd name="connsiteY2" fmla="*/ 1668445 h 2034022"/>
                  <a:gd name="connsiteX3" fmla="*/ 497145 w 1918097"/>
                  <a:gd name="connsiteY3" fmla="*/ 1668445 h 2034022"/>
                  <a:gd name="connsiteX4" fmla="*/ 497145 w 1918097"/>
                  <a:gd name="connsiteY4" fmla="*/ 2034022 h 2034022"/>
                  <a:gd name="connsiteX5" fmla="*/ 131568 w 1918097"/>
                  <a:gd name="connsiteY5" fmla="*/ 1668445 h 2034022"/>
                  <a:gd name="connsiteX6" fmla="*/ 0 w 1918097"/>
                  <a:gd name="connsiteY6" fmla="*/ 1668445 h 2034022"/>
                  <a:gd name="connsiteX7" fmla="*/ 0 w 1918097"/>
                  <a:gd name="connsiteY7" fmla="*/ 0 h 2034022"/>
                  <a:gd name="connsiteX0" fmla="*/ 0 w 1914922"/>
                  <a:gd name="connsiteY0" fmla="*/ 0 h 2034022"/>
                  <a:gd name="connsiteX1" fmla="*/ 1914922 w 1914922"/>
                  <a:gd name="connsiteY1" fmla="*/ 28575 h 2034022"/>
                  <a:gd name="connsiteX2" fmla="*/ 1911747 w 1914922"/>
                  <a:gd name="connsiteY2" fmla="*/ 1668445 h 2034022"/>
                  <a:gd name="connsiteX3" fmla="*/ 497145 w 1914922"/>
                  <a:gd name="connsiteY3" fmla="*/ 1668445 h 2034022"/>
                  <a:gd name="connsiteX4" fmla="*/ 497145 w 1914922"/>
                  <a:gd name="connsiteY4" fmla="*/ 2034022 h 2034022"/>
                  <a:gd name="connsiteX5" fmla="*/ 131568 w 1914922"/>
                  <a:gd name="connsiteY5" fmla="*/ 1668445 h 2034022"/>
                  <a:gd name="connsiteX6" fmla="*/ 0 w 1914922"/>
                  <a:gd name="connsiteY6" fmla="*/ 1668445 h 2034022"/>
                  <a:gd name="connsiteX7" fmla="*/ 0 w 1914922"/>
                  <a:gd name="connsiteY7" fmla="*/ 0 h 2034022"/>
                  <a:gd name="connsiteX0" fmla="*/ 0 w 1914922"/>
                  <a:gd name="connsiteY0" fmla="*/ 9525 h 2043547"/>
                  <a:gd name="connsiteX1" fmla="*/ 1914922 w 1914922"/>
                  <a:gd name="connsiteY1" fmla="*/ 0 h 2043547"/>
                  <a:gd name="connsiteX2" fmla="*/ 1911747 w 1914922"/>
                  <a:gd name="connsiteY2" fmla="*/ 1677970 h 2043547"/>
                  <a:gd name="connsiteX3" fmla="*/ 497145 w 1914922"/>
                  <a:gd name="connsiteY3" fmla="*/ 1677970 h 2043547"/>
                  <a:gd name="connsiteX4" fmla="*/ 497145 w 1914922"/>
                  <a:gd name="connsiteY4" fmla="*/ 2043547 h 2043547"/>
                  <a:gd name="connsiteX5" fmla="*/ 131568 w 1914922"/>
                  <a:gd name="connsiteY5" fmla="*/ 1677970 h 2043547"/>
                  <a:gd name="connsiteX6" fmla="*/ 0 w 1914922"/>
                  <a:gd name="connsiteY6" fmla="*/ 1677970 h 2043547"/>
                  <a:gd name="connsiteX7" fmla="*/ 0 w 1914922"/>
                  <a:gd name="connsiteY7" fmla="*/ 9525 h 2043547"/>
                  <a:gd name="connsiteX0" fmla="*/ 0 w 1914922"/>
                  <a:gd name="connsiteY0" fmla="*/ 3175 h 2037197"/>
                  <a:gd name="connsiteX1" fmla="*/ 1914922 w 1914922"/>
                  <a:gd name="connsiteY1" fmla="*/ 0 h 2037197"/>
                  <a:gd name="connsiteX2" fmla="*/ 1911747 w 1914922"/>
                  <a:gd name="connsiteY2" fmla="*/ 1671620 h 2037197"/>
                  <a:gd name="connsiteX3" fmla="*/ 497145 w 1914922"/>
                  <a:gd name="connsiteY3" fmla="*/ 1671620 h 2037197"/>
                  <a:gd name="connsiteX4" fmla="*/ 497145 w 1914922"/>
                  <a:gd name="connsiteY4" fmla="*/ 2037197 h 2037197"/>
                  <a:gd name="connsiteX5" fmla="*/ 131568 w 1914922"/>
                  <a:gd name="connsiteY5" fmla="*/ 1671620 h 2037197"/>
                  <a:gd name="connsiteX6" fmla="*/ 0 w 1914922"/>
                  <a:gd name="connsiteY6" fmla="*/ 1671620 h 2037197"/>
                  <a:gd name="connsiteX7" fmla="*/ 0 w 1914922"/>
                  <a:gd name="connsiteY7" fmla="*/ 3175 h 2037197"/>
                  <a:gd name="connsiteX0" fmla="*/ 0 w 2081609"/>
                  <a:gd name="connsiteY0" fmla="*/ 3175 h 2037197"/>
                  <a:gd name="connsiteX1" fmla="*/ 2081609 w 2081609"/>
                  <a:gd name="connsiteY1" fmla="*/ 0 h 2037197"/>
                  <a:gd name="connsiteX2" fmla="*/ 1911747 w 2081609"/>
                  <a:gd name="connsiteY2" fmla="*/ 1671620 h 2037197"/>
                  <a:gd name="connsiteX3" fmla="*/ 497145 w 2081609"/>
                  <a:gd name="connsiteY3" fmla="*/ 1671620 h 2037197"/>
                  <a:gd name="connsiteX4" fmla="*/ 497145 w 2081609"/>
                  <a:gd name="connsiteY4" fmla="*/ 2037197 h 2037197"/>
                  <a:gd name="connsiteX5" fmla="*/ 131568 w 2081609"/>
                  <a:gd name="connsiteY5" fmla="*/ 1671620 h 2037197"/>
                  <a:gd name="connsiteX6" fmla="*/ 0 w 2081609"/>
                  <a:gd name="connsiteY6" fmla="*/ 1671620 h 2037197"/>
                  <a:gd name="connsiteX7" fmla="*/ 0 w 2081609"/>
                  <a:gd name="connsiteY7" fmla="*/ 3175 h 2037197"/>
                  <a:gd name="connsiteX0" fmla="*/ 0 w 2081609"/>
                  <a:gd name="connsiteY0" fmla="*/ 3175 h 2037197"/>
                  <a:gd name="connsiteX1" fmla="*/ 2081609 w 2081609"/>
                  <a:gd name="connsiteY1" fmla="*/ 0 h 2037197"/>
                  <a:gd name="connsiteX2" fmla="*/ 2059385 w 2081609"/>
                  <a:gd name="connsiteY2" fmla="*/ 1676382 h 2037197"/>
                  <a:gd name="connsiteX3" fmla="*/ 497145 w 2081609"/>
                  <a:gd name="connsiteY3" fmla="*/ 1671620 h 2037197"/>
                  <a:gd name="connsiteX4" fmla="*/ 497145 w 2081609"/>
                  <a:gd name="connsiteY4" fmla="*/ 2037197 h 2037197"/>
                  <a:gd name="connsiteX5" fmla="*/ 131568 w 2081609"/>
                  <a:gd name="connsiteY5" fmla="*/ 1671620 h 2037197"/>
                  <a:gd name="connsiteX6" fmla="*/ 0 w 2081609"/>
                  <a:gd name="connsiteY6" fmla="*/ 1671620 h 2037197"/>
                  <a:gd name="connsiteX7" fmla="*/ 0 w 2081609"/>
                  <a:gd name="connsiteY7" fmla="*/ 3175 h 2037197"/>
                  <a:gd name="connsiteX0" fmla="*/ 0 w 2081609"/>
                  <a:gd name="connsiteY0" fmla="*/ 3175 h 2037197"/>
                  <a:gd name="connsiteX1" fmla="*/ 2081609 w 2081609"/>
                  <a:gd name="connsiteY1" fmla="*/ 0 h 2037197"/>
                  <a:gd name="connsiteX2" fmla="*/ 2068910 w 2081609"/>
                  <a:gd name="connsiteY2" fmla="*/ 1676382 h 2037197"/>
                  <a:gd name="connsiteX3" fmla="*/ 497145 w 2081609"/>
                  <a:gd name="connsiteY3" fmla="*/ 1671620 h 2037197"/>
                  <a:gd name="connsiteX4" fmla="*/ 497145 w 2081609"/>
                  <a:gd name="connsiteY4" fmla="*/ 2037197 h 2037197"/>
                  <a:gd name="connsiteX5" fmla="*/ 131568 w 2081609"/>
                  <a:gd name="connsiteY5" fmla="*/ 1671620 h 2037197"/>
                  <a:gd name="connsiteX6" fmla="*/ 0 w 2081609"/>
                  <a:gd name="connsiteY6" fmla="*/ 1671620 h 2037197"/>
                  <a:gd name="connsiteX7" fmla="*/ 0 w 2081609"/>
                  <a:gd name="connsiteY7" fmla="*/ 3175 h 2037197"/>
                  <a:gd name="connsiteX0" fmla="*/ 0 w 2083668"/>
                  <a:gd name="connsiteY0" fmla="*/ 3175 h 2037197"/>
                  <a:gd name="connsiteX1" fmla="*/ 2081609 w 2083668"/>
                  <a:gd name="connsiteY1" fmla="*/ 0 h 2037197"/>
                  <a:gd name="connsiteX2" fmla="*/ 2083197 w 2083668"/>
                  <a:gd name="connsiteY2" fmla="*/ 1676382 h 2037197"/>
                  <a:gd name="connsiteX3" fmla="*/ 497145 w 2083668"/>
                  <a:gd name="connsiteY3" fmla="*/ 1671620 h 2037197"/>
                  <a:gd name="connsiteX4" fmla="*/ 497145 w 2083668"/>
                  <a:gd name="connsiteY4" fmla="*/ 2037197 h 2037197"/>
                  <a:gd name="connsiteX5" fmla="*/ 131568 w 2083668"/>
                  <a:gd name="connsiteY5" fmla="*/ 1671620 h 2037197"/>
                  <a:gd name="connsiteX6" fmla="*/ 0 w 2083668"/>
                  <a:gd name="connsiteY6" fmla="*/ 1671620 h 2037197"/>
                  <a:gd name="connsiteX7" fmla="*/ 0 w 2083668"/>
                  <a:gd name="connsiteY7" fmla="*/ 3175 h 2037197"/>
                  <a:gd name="connsiteX0" fmla="*/ 0 w 2083668"/>
                  <a:gd name="connsiteY0" fmla="*/ 3175 h 2037197"/>
                  <a:gd name="connsiteX1" fmla="*/ 2081609 w 2083668"/>
                  <a:gd name="connsiteY1" fmla="*/ 0 h 2037197"/>
                  <a:gd name="connsiteX2" fmla="*/ 2083197 w 2083668"/>
                  <a:gd name="connsiteY2" fmla="*/ 1671620 h 2037197"/>
                  <a:gd name="connsiteX3" fmla="*/ 497145 w 2083668"/>
                  <a:gd name="connsiteY3" fmla="*/ 1671620 h 2037197"/>
                  <a:gd name="connsiteX4" fmla="*/ 497145 w 2083668"/>
                  <a:gd name="connsiteY4" fmla="*/ 2037197 h 2037197"/>
                  <a:gd name="connsiteX5" fmla="*/ 131568 w 2083668"/>
                  <a:gd name="connsiteY5" fmla="*/ 1671620 h 2037197"/>
                  <a:gd name="connsiteX6" fmla="*/ 0 w 2083668"/>
                  <a:gd name="connsiteY6" fmla="*/ 1671620 h 2037197"/>
                  <a:gd name="connsiteX7" fmla="*/ 0 w 2083668"/>
                  <a:gd name="connsiteY7" fmla="*/ 3175 h 2037197"/>
                  <a:gd name="connsiteX0" fmla="*/ 0 w 2083668"/>
                  <a:gd name="connsiteY0" fmla="*/ 0 h 2034022"/>
                  <a:gd name="connsiteX1" fmla="*/ 2081609 w 2083668"/>
                  <a:gd name="connsiteY1" fmla="*/ 1588 h 2034022"/>
                  <a:gd name="connsiteX2" fmla="*/ 2083197 w 2083668"/>
                  <a:gd name="connsiteY2" fmla="*/ 1668445 h 2034022"/>
                  <a:gd name="connsiteX3" fmla="*/ 497145 w 2083668"/>
                  <a:gd name="connsiteY3" fmla="*/ 1668445 h 2034022"/>
                  <a:gd name="connsiteX4" fmla="*/ 497145 w 2083668"/>
                  <a:gd name="connsiteY4" fmla="*/ 2034022 h 2034022"/>
                  <a:gd name="connsiteX5" fmla="*/ 131568 w 2083668"/>
                  <a:gd name="connsiteY5" fmla="*/ 1668445 h 2034022"/>
                  <a:gd name="connsiteX6" fmla="*/ 0 w 2083668"/>
                  <a:gd name="connsiteY6" fmla="*/ 1668445 h 2034022"/>
                  <a:gd name="connsiteX7" fmla="*/ 0 w 2083668"/>
                  <a:gd name="connsiteY7" fmla="*/ 0 h 203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3668" h="2034022">
                    <a:moveTo>
                      <a:pt x="0" y="0"/>
                    </a:moveTo>
                    <a:lnTo>
                      <a:pt x="2081609" y="1588"/>
                    </a:lnTo>
                    <a:cubicBezTo>
                      <a:pt x="2079492" y="548211"/>
                      <a:pt x="2085314" y="1121822"/>
                      <a:pt x="2083197" y="1668445"/>
                    </a:cubicBezTo>
                    <a:lnTo>
                      <a:pt x="497145" y="1668445"/>
                    </a:lnTo>
                    <a:lnTo>
                      <a:pt x="497145" y="2034022"/>
                    </a:lnTo>
                    <a:lnTo>
                      <a:pt x="131568" y="1668445"/>
                    </a:lnTo>
                    <a:lnTo>
                      <a:pt x="0" y="1668445"/>
                    </a:lnTo>
                    <a:lnTo>
                      <a:pt x="0" y="0"/>
                    </a:lnTo>
                    <a:close/>
                  </a:path>
                </a:pathLst>
              </a:custGeom>
              <a:solidFill>
                <a:schemeClr val="bg1"/>
              </a:solidFill>
              <a:ln w="25400">
                <a:solidFill>
                  <a:srgbClr val="0C0C0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a:xfrm>
                <a:off x="8903569" y="4195710"/>
                <a:ext cx="2015982" cy="1149890"/>
              </a:xfrm>
              <a:prstGeom prst="rect">
                <a:avLst/>
              </a:prstGeom>
              <a:ln>
                <a:noFill/>
              </a:ln>
            </p:spPr>
            <p:txBody>
              <a:bodyPr wrap="square" lIns="146283" tIns="91427" rIns="146283" bIns="91427">
                <a:spAutoFit/>
              </a:bodyPr>
              <a:lstStyle/>
              <a:p>
                <a:pPr defTabSz="932114" fontAlgn="base">
                  <a:lnSpc>
                    <a:spcPct val="90000"/>
                  </a:lnSpc>
                  <a:spcBef>
                    <a:spcPct val="0"/>
                  </a:spcBef>
                  <a:spcAft>
                    <a:spcPct val="0"/>
                  </a:spcAft>
                </a:pPr>
                <a:r>
                  <a:rPr lang="en-US" sz="1399" b="1" dirty="0">
                    <a:gradFill>
                      <a:gsLst>
                        <a:gs pos="2917">
                          <a:srgbClr val="505050">
                            <a:lumMod val="50000"/>
                          </a:srgbClr>
                        </a:gs>
                        <a:gs pos="100000">
                          <a:srgbClr val="505050">
                            <a:lumMod val="50000"/>
                          </a:srgbClr>
                        </a:gs>
                      </a:gsLst>
                      <a:lin ang="5400000" scaled="0"/>
                    </a:gradFill>
                  </a:rPr>
                  <a:t>Nation states, </a:t>
                </a:r>
                <a:br>
                  <a:rPr lang="en-US" sz="1399" b="1" dirty="0">
                    <a:gradFill>
                      <a:gsLst>
                        <a:gs pos="2917">
                          <a:srgbClr val="505050">
                            <a:lumMod val="50000"/>
                          </a:srgbClr>
                        </a:gs>
                        <a:gs pos="100000">
                          <a:srgbClr val="505050">
                            <a:lumMod val="50000"/>
                          </a:srgbClr>
                        </a:gs>
                      </a:gsLst>
                      <a:lin ang="5400000" scaled="0"/>
                    </a:gradFill>
                  </a:rPr>
                </a:br>
                <a:r>
                  <a:rPr lang="en-US" sz="1399" b="1" dirty="0">
                    <a:gradFill>
                      <a:gsLst>
                        <a:gs pos="2917">
                          <a:srgbClr val="505050">
                            <a:lumMod val="50000"/>
                          </a:srgbClr>
                        </a:gs>
                        <a:gs pos="100000">
                          <a:srgbClr val="505050">
                            <a:lumMod val="50000"/>
                          </a:srgbClr>
                        </a:gs>
                      </a:gsLst>
                      <a:lin ang="5400000" scaled="0"/>
                    </a:gradFill>
                  </a:rPr>
                  <a:t>activists, </a:t>
                </a:r>
                <a:br>
                  <a:rPr lang="en-US" sz="1399" b="1" dirty="0">
                    <a:gradFill>
                      <a:gsLst>
                        <a:gs pos="2917">
                          <a:srgbClr val="505050">
                            <a:lumMod val="50000"/>
                          </a:srgbClr>
                        </a:gs>
                        <a:gs pos="100000">
                          <a:srgbClr val="505050">
                            <a:lumMod val="50000"/>
                          </a:srgbClr>
                        </a:gs>
                      </a:gsLst>
                      <a:lin ang="5400000" scaled="0"/>
                    </a:gradFill>
                  </a:rPr>
                </a:br>
                <a:r>
                  <a:rPr lang="en-US" sz="1399" b="1" dirty="0">
                    <a:gradFill>
                      <a:gsLst>
                        <a:gs pos="2917">
                          <a:srgbClr val="505050">
                            <a:lumMod val="50000"/>
                          </a:srgbClr>
                        </a:gs>
                        <a:gs pos="100000">
                          <a:srgbClr val="505050">
                            <a:lumMod val="50000"/>
                          </a:srgbClr>
                        </a:gs>
                      </a:gsLst>
                      <a:lin ang="5400000" scaled="0"/>
                    </a:gradFill>
                  </a:rPr>
                  <a:t>terror groups</a:t>
                </a:r>
              </a:p>
              <a:p>
                <a:pPr defTabSz="932114" fontAlgn="base">
                  <a:lnSpc>
                    <a:spcPct val="90000"/>
                  </a:lnSpc>
                  <a:spcBef>
                    <a:spcPct val="0"/>
                  </a:spcBef>
                  <a:spcAft>
                    <a:spcPct val="0"/>
                  </a:spcAft>
                </a:pPr>
                <a:r>
                  <a:rPr lang="en-US" sz="1399" dirty="0">
                    <a:gradFill>
                      <a:gsLst>
                        <a:gs pos="2917">
                          <a:srgbClr val="505050">
                            <a:lumMod val="50000"/>
                          </a:srgbClr>
                        </a:gs>
                        <a:gs pos="100000">
                          <a:srgbClr val="505050">
                            <a:lumMod val="50000"/>
                          </a:srgbClr>
                        </a:gs>
                      </a:gsLst>
                      <a:lin ang="5400000" scaled="0"/>
                    </a:gradFill>
                  </a:rPr>
                  <a:t>Motives: IP theft, </a:t>
                </a:r>
                <a:br>
                  <a:rPr lang="en-US" sz="1399" dirty="0">
                    <a:gradFill>
                      <a:gsLst>
                        <a:gs pos="2917">
                          <a:srgbClr val="505050">
                            <a:lumMod val="50000"/>
                          </a:srgbClr>
                        </a:gs>
                        <a:gs pos="100000">
                          <a:srgbClr val="505050">
                            <a:lumMod val="50000"/>
                          </a:srgbClr>
                        </a:gs>
                      </a:gsLst>
                      <a:lin ang="5400000" scaled="0"/>
                    </a:gradFill>
                  </a:rPr>
                </a:br>
                <a:r>
                  <a:rPr lang="en-US" sz="1399" dirty="0">
                    <a:gradFill>
                      <a:gsLst>
                        <a:gs pos="2917">
                          <a:srgbClr val="505050">
                            <a:lumMod val="50000"/>
                          </a:srgbClr>
                        </a:gs>
                        <a:gs pos="100000">
                          <a:srgbClr val="505050">
                            <a:lumMod val="50000"/>
                          </a:srgbClr>
                        </a:gs>
                      </a:gsLst>
                      <a:lin ang="5400000" scaled="0"/>
                    </a:gradFill>
                  </a:rPr>
                  <a:t>damage, disruption</a:t>
                </a:r>
              </a:p>
            </p:txBody>
          </p:sp>
        </p:grpSp>
      </p:grpSp>
      <p:grpSp>
        <p:nvGrpSpPr>
          <p:cNvPr id="15" name="Group 14"/>
          <p:cNvGrpSpPr/>
          <p:nvPr/>
        </p:nvGrpSpPr>
        <p:grpSpPr>
          <a:xfrm>
            <a:off x="4324103" y="1546944"/>
            <a:ext cx="4564248" cy="4842708"/>
            <a:chOff x="4238837" y="1630598"/>
            <a:chExt cx="4475159" cy="4748184"/>
          </a:xfrm>
        </p:grpSpPr>
        <p:sp>
          <p:nvSpPr>
            <p:cNvPr id="50" name="Rectangle 49"/>
            <p:cNvSpPr/>
            <p:nvPr/>
          </p:nvSpPr>
          <p:spPr bwMode="auto">
            <a:xfrm>
              <a:off x="4244578" y="1631960"/>
              <a:ext cx="4412944" cy="4746822"/>
            </a:xfrm>
            <a:prstGeom prst="rect">
              <a:avLst/>
            </a:prstGeom>
            <a:solidFill>
              <a:srgbClr val="52525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Freeform 7"/>
            <p:cNvSpPr/>
            <p:nvPr/>
          </p:nvSpPr>
          <p:spPr bwMode="auto">
            <a:xfrm>
              <a:off x="4238837" y="4069908"/>
              <a:ext cx="4421614" cy="2308874"/>
            </a:xfrm>
            <a:custGeom>
              <a:avLst/>
              <a:gdLst>
                <a:gd name="connsiteX0" fmla="*/ 205808 w 7269526"/>
                <a:gd name="connsiteY0" fmla="*/ 1858857 h 2658567"/>
                <a:gd name="connsiteX1" fmla="*/ 65684 w 7269526"/>
                <a:gd name="connsiteY1" fmla="*/ 1873470 h 2658567"/>
                <a:gd name="connsiteX2" fmla="*/ 0 w 7269526"/>
                <a:gd name="connsiteY2" fmla="*/ 1878890 h 2658567"/>
                <a:gd name="connsiteX3" fmla="*/ 892424 w 7269526"/>
                <a:gd name="connsiteY3" fmla="*/ 1784818 h 2658567"/>
                <a:gd name="connsiteX4" fmla="*/ 787430 w 7269526"/>
                <a:gd name="connsiteY4" fmla="*/ 1798201 h 2658567"/>
                <a:gd name="connsiteX5" fmla="*/ 669494 w 7269526"/>
                <a:gd name="connsiteY5" fmla="*/ 1810500 h 2658567"/>
                <a:gd name="connsiteX6" fmla="*/ 1537088 w 7269526"/>
                <a:gd name="connsiteY6" fmla="*/ 1701446 h 2658567"/>
                <a:gd name="connsiteX7" fmla="*/ 1488620 w 7269526"/>
                <a:gd name="connsiteY7" fmla="*/ 1708825 h 2658567"/>
                <a:gd name="connsiteX8" fmla="*/ 1353448 w 7269526"/>
                <a:gd name="connsiteY8" fmla="*/ 1726054 h 2658567"/>
                <a:gd name="connsiteX9" fmla="*/ 7269526 w 7269526"/>
                <a:gd name="connsiteY9" fmla="*/ 0 h 2658567"/>
                <a:gd name="connsiteX10" fmla="*/ 7269526 w 7269526"/>
                <a:gd name="connsiteY10" fmla="*/ 2658567 h 2658567"/>
                <a:gd name="connsiteX11" fmla="*/ 2545126 w 7269526"/>
                <a:gd name="connsiteY11" fmla="*/ 2658567 h 2658567"/>
                <a:gd name="connsiteX12" fmla="*/ 2545126 w 7269526"/>
                <a:gd name="connsiteY12" fmla="*/ 1539670 h 2658567"/>
                <a:gd name="connsiteX13" fmla="*/ 2168548 w 7269526"/>
                <a:gd name="connsiteY13" fmla="*/ 1605306 h 2658567"/>
                <a:gd name="connsiteX14" fmla="*/ 2156069 w 7269526"/>
                <a:gd name="connsiteY14" fmla="*/ 1607206 h 2658567"/>
                <a:gd name="connsiteX15" fmla="*/ 2664116 w 7269526"/>
                <a:gd name="connsiteY15" fmla="*/ 1518365 h 2658567"/>
                <a:gd name="connsiteX16" fmla="*/ 7065410 w 7269526"/>
                <a:gd name="connsiteY16" fmla="*/ 110480 h 2658567"/>
                <a:gd name="connsiteX0" fmla="*/ 0 w 7269526"/>
                <a:gd name="connsiteY0" fmla="*/ 1878890 h 2658567"/>
                <a:gd name="connsiteX1" fmla="*/ 65684 w 7269526"/>
                <a:gd name="connsiteY1" fmla="*/ 1873470 h 2658567"/>
                <a:gd name="connsiteX2" fmla="*/ 0 w 7269526"/>
                <a:gd name="connsiteY2" fmla="*/ 1878890 h 2658567"/>
                <a:gd name="connsiteX3" fmla="*/ 892424 w 7269526"/>
                <a:gd name="connsiteY3" fmla="*/ 1784818 h 2658567"/>
                <a:gd name="connsiteX4" fmla="*/ 787430 w 7269526"/>
                <a:gd name="connsiteY4" fmla="*/ 1798201 h 2658567"/>
                <a:gd name="connsiteX5" fmla="*/ 669494 w 7269526"/>
                <a:gd name="connsiteY5" fmla="*/ 1810500 h 2658567"/>
                <a:gd name="connsiteX6" fmla="*/ 892424 w 7269526"/>
                <a:gd name="connsiteY6" fmla="*/ 1784818 h 2658567"/>
                <a:gd name="connsiteX7" fmla="*/ 1537088 w 7269526"/>
                <a:gd name="connsiteY7" fmla="*/ 1701446 h 2658567"/>
                <a:gd name="connsiteX8" fmla="*/ 1488620 w 7269526"/>
                <a:gd name="connsiteY8" fmla="*/ 1708825 h 2658567"/>
                <a:gd name="connsiteX9" fmla="*/ 1353448 w 7269526"/>
                <a:gd name="connsiteY9" fmla="*/ 1726054 h 2658567"/>
                <a:gd name="connsiteX10" fmla="*/ 1537088 w 7269526"/>
                <a:gd name="connsiteY10" fmla="*/ 1701446 h 2658567"/>
                <a:gd name="connsiteX11" fmla="*/ 7269526 w 7269526"/>
                <a:gd name="connsiteY11" fmla="*/ 0 h 2658567"/>
                <a:gd name="connsiteX12" fmla="*/ 7269526 w 7269526"/>
                <a:gd name="connsiteY12" fmla="*/ 2658567 h 2658567"/>
                <a:gd name="connsiteX13" fmla="*/ 2545126 w 7269526"/>
                <a:gd name="connsiteY13" fmla="*/ 2658567 h 2658567"/>
                <a:gd name="connsiteX14" fmla="*/ 2545126 w 7269526"/>
                <a:gd name="connsiteY14" fmla="*/ 1539670 h 2658567"/>
                <a:gd name="connsiteX15" fmla="*/ 2168548 w 7269526"/>
                <a:gd name="connsiteY15" fmla="*/ 1605306 h 2658567"/>
                <a:gd name="connsiteX16" fmla="*/ 2156069 w 7269526"/>
                <a:gd name="connsiteY16" fmla="*/ 1607206 h 2658567"/>
                <a:gd name="connsiteX17" fmla="*/ 2664116 w 7269526"/>
                <a:gd name="connsiteY17" fmla="*/ 1518365 h 2658567"/>
                <a:gd name="connsiteX18" fmla="*/ 7065410 w 7269526"/>
                <a:gd name="connsiteY18" fmla="*/ 110480 h 2658567"/>
                <a:gd name="connsiteX19" fmla="*/ 7269526 w 7269526"/>
                <a:gd name="connsiteY19" fmla="*/ 0 h 2658567"/>
                <a:gd name="connsiteX0" fmla="*/ 222930 w 6600032"/>
                <a:gd name="connsiteY0" fmla="*/ 1784818 h 2658567"/>
                <a:gd name="connsiteX1" fmla="*/ 117936 w 6600032"/>
                <a:gd name="connsiteY1" fmla="*/ 1798201 h 2658567"/>
                <a:gd name="connsiteX2" fmla="*/ 0 w 6600032"/>
                <a:gd name="connsiteY2" fmla="*/ 1810500 h 2658567"/>
                <a:gd name="connsiteX3" fmla="*/ 222930 w 6600032"/>
                <a:gd name="connsiteY3" fmla="*/ 1784818 h 2658567"/>
                <a:gd name="connsiteX4" fmla="*/ 867594 w 6600032"/>
                <a:gd name="connsiteY4" fmla="*/ 1701446 h 2658567"/>
                <a:gd name="connsiteX5" fmla="*/ 819126 w 6600032"/>
                <a:gd name="connsiteY5" fmla="*/ 1708825 h 2658567"/>
                <a:gd name="connsiteX6" fmla="*/ 683954 w 6600032"/>
                <a:gd name="connsiteY6" fmla="*/ 1726054 h 2658567"/>
                <a:gd name="connsiteX7" fmla="*/ 867594 w 6600032"/>
                <a:gd name="connsiteY7" fmla="*/ 1701446 h 2658567"/>
                <a:gd name="connsiteX8" fmla="*/ 6600032 w 6600032"/>
                <a:gd name="connsiteY8" fmla="*/ 0 h 2658567"/>
                <a:gd name="connsiteX9" fmla="*/ 6600032 w 6600032"/>
                <a:gd name="connsiteY9" fmla="*/ 2658567 h 2658567"/>
                <a:gd name="connsiteX10" fmla="*/ 1875632 w 6600032"/>
                <a:gd name="connsiteY10" fmla="*/ 2658567 h 2658567"/>
                <a:gd name="connsiteX11" fmla="*/ 1875632 w 6600032"/>
                <a:gd name="connsiteY11" fmla="*/ 1539670 h 2658567"/>
                <a:gd name="connsiteX12" fmla="*/ 1499054 w 6600032"/>
                <a:gd name="connsiteY12" fmla="*/ 1605306 h 2658567"/>
                <a:gd name="connsiteX13" fmla="*/ 1486575 w 6600032"/>
                <a:gd name="connsiteY13" fmla="*/ 1607206 h 2658567"/>
                <a:gd name="connsiteX14" fmla="*/ 1994622 w 6600032"/>
                <a:gd name="connsiteY14" fmla="*/ 1518365 h 2658567"/>
                <a:gd name="connsiteX15" fmla="*/ 6395916 w 6600032"/>
                <a:gd name="connsiteY15" fmla="*/ 110480 h 2658567"/>
                <a:gd name="connsiteX16" fmla="*/ 6600032 w 6600032"/>
                <a:gd name="connsiteY16" fmla="*/ 0 h 2658567"/>
                <a:gd name="connsiteX0" fmla="*/ 0 w 6600032"/>
                <a:gd name="connsiteY0" fmla="*/ 1810500 h 2658567"/>
                <a:gd name="connsiteX1" fmla="*/ 117936 w 6600032"/>
                <a:gd name="connsiteY1" fmla="*/ 1798201 h 2658567"/>
                <a:gd name="connsiteX2" fmla="*/ 0 w 6600032"/>
                <a:gd name="connsiteY2" fmla="*/ 1810500 h 2658567"/>
                <a:gd name="connsiteX3" fmla="*/ 867594 w 6600032"/>
                <a:gd name="connsiteY3" fmla="*/ 1701446 h 2658567"/>
                <a:gd name="connsiteX4" fmla="*/ 819126 w 6600032"/>
                <a:gd name="connsiteY4" fmla="*/ 1708825 h 2658567"/>
                <a:gd name="connsiteX5" fmla="*/ 683954 w 6600032"/>
                <a:gd name="connsiteY5" fmla="*/ 1726054 h 2658567"/>
                <a:gd name="connsiteX6" fmla="*/ 867594 w 6600032"/>
                <a:gd name="connsiteY6" fmla="*/ 1701446 h 2658567"/>
                <a:gd name="connsiteX7" fmla="*/ 6600032 w 6600032"/>
                <a:gd name="connsiteY7" fmla="*/ 0 h 2658567"/>
                <a:gd name="connsiteX8" fmla="*/ 6600032 w 6600032"/>
                <a:gd name="connsiteY8" fmla="*/ 2658567 h 2658567"/>
                <a:gd name="connsiteX9" fmla="*/ 1875632 w 6600032"/>
                <a:gd name="connsiteY9" fmla="*/ 2658567 h 2658567"/>
                <a:gd name="connsiteX10" fmla="*/ 1875632 w 6600032"/>
                <a:gd name="connsiteY10" fmla="*/ 1539670 h 2658567"/>
                <a:gd name="connsiteX11" fmla="*/ 1499054 w 6600032"/>
                <a:gd name="connsiteY11" fmla="*/ 1605306 h 2658567"/>
                <a:gd name="connsiteX12" fmla="*/ 1486575 w 6600032"/>
                <a:gd name="connsiteY12" fmla="*/ 1607206 h 2658567"/>
                <a:gd name="connsiteX13" fmla="*/ 1994622 w 6600032"/>
                <a:gd name="connsiteY13" fmla="*/ 1518365 h 2658567"/>
                <a:gd name="connsiteX14" fmla="*/ 6395916 w 6600032"/>
                <a:gd name="connsiteY14" fmla="*/ 110480 h 2658567"/>
                <a:gd name="connsiteX15" fmla="*/ 6600032 w 6600032"/>
                <a:gd name="connsiteY15" fmla="*/ 0 h 2658567"/>
                <a:gd name="connsiteX0" fmla="*/ 0 w 6600032"/>
                <a:gd name="connsiteY0" fmla="*/ 1810500 h 2658567"/>
                <a:gd name="connsiteX1" fmla="*/ 117936 w 6600032"/>
                <a:gd name="connsiteY1" fmla="*/ 1798201 h 2658567"/>
                <a:gd name="connsiteX2" fmla="*/ 0 w 6600032"/>
                <a:gd name="connsiteY2" fmla="*/ 1810500 h 2658567"/>
                <a:gd name="connsiteX3" fmla="*/ 867594 w 6600032"/>
                <a:gd name="connsiteY3" fmla="*/ 1701446 h 2658567"/>
                <a:gd name="connsiteX4" fmla="*/ 819126 w 6600032"/>
                <a:gd name="connsiteY4" fmla="*/ 1708825 h 2658567"/>
                <a:gd name="connsiteX5" fmla="*/ 867594 w 6600032"/>
                <a:gd name="connsiteY5" fmla="*/ 1701446 h 2658567"/>
                <a:gd name="connsiteX6" fmla="*/ 6600032 w 6600032"/>
                <a:gd name="connsiteY6" fmla="*/ 0 h 2658567"/>
                <a:gd name="connsiteX7" fmla="*/ 6600032 w 6600032"/>
                <a:gd name="connsiteY7" fmla="*/ 2658567 h 2658567"/>
                <a:gd name="connsiteX8" fmla="*/ 1875632 w 6600032"/>
                <a:gd name="connsiteY8" fmla="*/ 2658567 h 2658567"/>
                <a:gd name="connsiteX9" fmla="*/ 1875632 w 6600032"/>
                <a:gd name="connsiteY9" fmla="*/ 1539670 h 2658567"/>
                <a:gd name="connsiteX10" fmla="*/ 1499054 w 6600032"/>
                <a:gd name="connsiteY10" fmla="*/ 1605306 h 2658567"/>
                <a:gd name="connsiteX11" fmla="*/ 1486575 w 6600032"/>
                <a:gd name="connsiteY11" fmla="*/ 1607206 h 2658567"/>
                <a:gd name="connsiteX12" fmla="*/ 1994622 w 6600032"/>
                <a:gd name="connsiteY12" fmla="*/ 1518365 h 2658567"/>
                <a:gd name="connsiteX13" fmla="*/ 6395916 w 6600032"/>
                <a:gd name="connsiteY13" fmla="*/ 110480 h 2658567"/>
                <a:gd name="connsiteX14" fmla="*/ 6600032 w 6600032"/>
                <a:gd name="connsiteY14" fmla="*/ 0 h 2658567"/>
                <a:gd name="connsiteX0" fmla="*/ 0 w 6600032"/>
                <a:gd name="connsiteY0" fmla="*/ 1810500 h 2658567"/>
                <a:gd name="connsiteX1" fmla="*/ 117936 w 6600032"/>
                <a:gd name="connsiteY1" fmla="*/ 1798201 h 2658567"/>
                <a:gd name="connsiteX2" fmla="*/ 0 w 6600032"/>
                <a:gd name="connsiteY2" fmla="*/ 1810500 h 2658567"/>
                <a:gd name="connsiteX3" fmla="*/ 6600032 w 6600032"/>
                <a:gd name="connsiteY3" fmla="*/ 0 h 2658567"/>
                <a:gd name="connsiteX4" fmla="*/ 6600032 w 6600032"/>
                <a:gd name="connsiteY4" fmla="*/ 2658567 h 2658567"/>
                <a:gd name="connsiteX5" fmla="*/ 1875632 w 6600032"/>
                <a:gd name="connsiteY5" fmla="*/ 2658567 h 2658567"/>
                <a:gd name="connsiteX6" fmla="*/ 1875632 w 6600032"/>
                <a:gd name="connsiteY6" fmla="*/ 1539670 h 2658567"/>
                <a:gd name="connsiteX7" fmla="*/ 1499054 w 6600032"/>
                <a:gd name="connsiteY7" fmla="*/ 1605306 h 2658567"/>
                <a:gd name="connsiteX8" fmla="*/ 1486575 w 6600032"/>
                <a:gd name="connsiteY8" fmla="*/ 1607206 h 2658567"/>
                <a:gd name="connsiteX9" fmla="*/ 1994622 w 6600032"/>
                <a:gd name="connsiteY9" fmla="*/ 1518365 h 2658567"/>
                <a:gd name="connsiteX10" fmla="*/ 6395916 w 6600032"/>
                <a:gd name="connsiteY10" fmla="*/ 110480 h 2658567"/>
                <a:gd name="connsiteX11" fmla="*/ 6600032 w 6600032"/>
                <a:gd name="connsiteY11" fmla="*/ 0 h 2658567"/>
                <a:gd name="connsiteX0" fmla="*/ 0 w 6600032"/>
                <a:gd name="connsiteY0" fmla="*/ 1810500 h 2658567"/>
                <a:gd name="connsiteX1" fmla="*/ 117936 w 6600032"/>
                <a:gd name="connsiteY1" fmla="*/ 1798201 h 2658567"/>
                <a:gd name="connsiteX2" fmla="*/ 0 w 6600032"/>
                <a:gd name="connsiteY2" fmla="*/ 1810500 h 2658567"/>
                <a:gd name="connsiteX3" fmla="*/ 6600032 w 6600032"/>
                <a:gd name="connsiteY3" fmla="*/ 0 h 2658567"/>
                <a:gd name="connsiteX4" fmla="*/ 6600032 w 6600032"/>
                <a:gd name="connsiteY4" fmla="*/ 2658567 h 2658567"/>
                <a:gd name="connsiteX5" fmla="*/ 1875632 w 6600032"/>
                <a:gd name="connsiteY5" fmla="*/ 2658567 h 2658567"/>
                <a:gd name="connsiteX6" fmla="*/ 1875632 w 6600032"/>
                <a:gd name="connsiteY6" fmla="*/ 1539670 h 2658567"/>
                <a:gd name="connsiteX7" fmla="*/ 1499054 w 6600032"/>
                <a:gd name="connsiteY7" fmla="*/ 1605306 h 2658567"/>
                <a:gd name="connsiteX8" fmla="*/ 1994622 w 6600032"/>
                <a:gd name="connsiteY8" fmla="*/ 1518365 h 2658567"/>
                <a:gd name="connsiteX9" fmla="*/ 6395916 w 6600032"/>
                <a:gd name="connsiteY9" fmla="*/ 110480 h 2658567"/>
                <a:gd name="connsiteX10" fmla="*/ 6600032 w 6600032"/>
                <a:gd name="connsiteY10" fmla="*/ 0 h 2658567"/>
                <a:gd name="connsiteX0" fmla="*/ 5100978 w 5100978"/>
                <a:gd name="connsiteY0" fmla="*/ 0 h 2658567"/>
                <a:gd name="connsiteX1" fmla="*/ 5100978 w 5100978"/>
                <a:gd name="connsiteY1" fmla="*/ 2658567 h 2658567"/>
                <a:gd name="connsiteX2" fmla="*/ 376578 w 5100978"/>
                <a:gd name="connsiteY2" fmla="*/ 2658567 h 2658567"/>
                <a:gd name="connsiteX3" fmla="*/ 376578 w 5100978"/>
                <a:gd name="connsiteY3" fmla="*/ 1539670 h 2658567"/>
                <a:gd name="connsiteX4" fmla="*/ 0 w 5100978"/>
                <a:gd name="connsiteY4" fmla="*/ 1605306 h 2658567"/>
                <a:gd name="connsiteX5" fmla="*/ 495568 w 5100978"/>
                <a:gd name="connsiteY5" fmla="*/ 1518365 h 2658567"/>
                <a:gd name="connsiteX6" fmla="*/ 4896862 w 5100978"/>
                <a:gd name="connsiteY6" fmla="*/ 110480 h 2658567"/>
                <a:gd name="connsiteX7" fmla="*/ 5100978 w 5100978"/>
                <a:gd name="connsiteY7" fmla="*/ 0 h 2658567"/>
                <a:gd name="connsiteX0" fmla="*/ 4724400 w 4724400"/>
                <a:gd name="connsiteY0" fmla="*/ 0 h 2658567"/>
                <a:gd name="connsiteX1" fmla="*/ 4724400 w 4724400"/>
                <a:gd name="connsiteY1" fmla="*/ 2658567 h 2658567"/>
                <a:gd name="connsiteX2" fmla="*/ 0 w 4724400"/>
                <a:gd name="connsiteY2" fmla="*/ 2658567 h 2658567"/>
                <a:gd name="connsiteX3" fmla="*/ 0 w 4724400"/>
                <a:gd name="connsiteY3" fmla="*/ 1539670 h 2658567"/>
                <a:gd name="connsiteX4" fmla="*/ 118990 w 4724400"/>
                <a:gd name="connsiteY4" fmla="*/ 1518365 h 2658567"/>
                <a:gd name="connsiteX5" fmla="*/ 4520284 w 4724400"/>
                <a:gd name="connsiteY5" fmla="*/ 110480 h 2658567"/>
                <a:gd name="connsiteX6" fmla="*/ 4724400 w 4724400"/>
                <a:gd name="connsiteY6" fmla="*/ 0 h 2658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658567">
                  <a:moveTo>
                    <a:pt x="4724400" y="0"/>
                  </a:moveTo>
                  <a:lnTo>
                    <a:pt x="4724400" y="2658567"/>
                  </a:lnTo>
                  <a:lnTo>
                    <a:pt x="0" y="2658567"/>
                  </a:lnTo>
                  <a:lnTo>
                    <a:pt x="0" y="1539670"/>
                  </a:lnTo>
                  <a:lnTo>
                    <a:pt x="118990" y="1518365"/>
                  </a:lnTo>
                  <a:cubicBezTo>
                    <a:pt x="1840566" y="1198414"/>
                    <a:pt x="3327134" y="730093"/>
                    <a:pt x="4520284" y="110480"/>
                  </a:cubicBezTo>
                  <a:lnTo>
                    <a:pt x="4724400" y="0"/>
                  </a:lnTo>
                  <a:close/>
                </a:path>
              </a:pathLst>
            </a:custGeom>
            <a:solidFill>
              <a:srgbClr val="FD7808"/>
            </a:solidFill>
            <a:ln w="476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4288338" y="1630598"/>
              <a:ext cx="4425658" cy="483514"/>
            </a:xfrm>
            <a:prstGeom prst="rect">
              <a:avLst/>
            </a:prstGeom>
            <a:noFill/>
          </p:spPr>
          <p:txBody>
            <a:bodyPr wrap="square" lIns="182828" tIns="146262" rIns="182828" bIns="146262" rtlCol="0">
              <a:spAutoFit/>
            </a:bodyPr>
            <a:lstStyle/>
            <a:p>
              <a:pPr algn="ctr">
                <a:lnSpc>
                  <a:spcPct val="90000"/>
                </a:lnSpc>
                <a:spcAft>
                  <a:spcPts val="600"/>
                </a:spcAft>
              </a:pPr>
              <a:r>
                <a:rPr lang="en-US" sz="1428" dirty="0">
                  <a:solidFill>
                    <a:schemeClr val="bg1"/>
                  </a:solidFill>
                  <a:latin typeface="Segoe UI Semibold" panose="020B0702040204020203" pitchFamily="34" charset="0"/>
                  <a:cs typeface="Segoe UI Semibold" panose="020B0702040204020203" pitchFamily="34" charset="0"/>
                </a:rPr>
                <a:t>2005–present</a:t>
              </a:r>
            </a:p>
          </p:txBody>
        </p:sp>
        <p:grpSp>
          <p:nvGrpSpPr>
            <p:cNvPr id="60" name="Group 59"/>
            <p:cNvGrpSpPr/>
            <p:nvPr/>
          </p:nvGrpSpPr>
          <p:grpSpPr>
            <a:xfrm>
              <a:off x="5535289" y="3780485"/>
              <a:ext cx="1828707" cy="1828707"/>
              <a:chOff x="5810094" y="4054698"/>
              <a:chExt cx="1537754" cy="1537754"/>
            </a:xfrm>
          </p:grpSpPr>
          <p:sp>
            <p:nvSpPr>
              <p:cNvPr id="53" name="Oval 52"/>
              <p:cNvSpPr/>
              <p:nvPr/>
            </p:nvSpPr>
            <p:spPr bwMode="auto">
              <a:xfrm>
                <a:off x="5810094" y="4054698"/>
                <a:ext cx="1537754" cy="1537754"/>
              </a:xfrm>
              <a:prstGeom prst="ellipse">
                <a:avLst/>
              </a:prstGeom>
              <a:solidFill>
                <a:schemeClr val="bg1"/>
              </a:solidFill>
              <a:ln w="76200">
                <a:solidFill>
                  <a:srgbClr val="52525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a:t>
                </a:r>
              </a:p>
            </p:txBody>
          </p:sp>
          <p:sp>
            <p:nvSpPr>
              <p:cNvPr id="26" name="Freeform 9"/>
              <p:cNvSpPr>
                <a:spLocks noEditPoints="1"/>
              </p:cNvSpPr>
              <p:nvPr/>
            </p:nvSpPr>
            <p:spPr bwMode="auto">
              <a:xfrm>
                <a:off x="6247987" y="4313792"/>
                <a:ext cx="661968" cy="1019566"/>
              </a:xfrm>
              <a:custGeom>
                <a:avLst/>
                <a:gdLst>
                  <a:gd name="T0" fmla="*/ 416 w 796"/>
                  <a:gd name="T1" fmla="*/ 437 h 1226"/>
                  <a:gd name="T2" fmla="*/ 529 w 796"/>
                  <a:gd name="T3" fmla="*/ 437 h 1226"/>
                  <a:gd name="T4" fmla="*/ 529 w 796"/>
                  <a:gd name="T5" fmla="*/ 1226 h 1226"/>
                  <a:gd name="T6" fmla="*/ 313 w 796"/>
                  <a:gd name="T7" fmla="*/ 0 h 1226"/>
                  <a:gd name="T8" fmla="*/ 529 w 796"/>
                  <a:gd name="T9" fmla="*/ 352 h 1226"/>
                  <a:gd name="T10" fmla="*/ 529 w 796"/>
                  <a:gd name="T11" fmla="*/ 240 h 1226"/>
                  <a:gd name="T12" fmla="*/ 529 w 796"/>
                  <a:gd name="T13" fmla="*/ 352 h 1226"/>
                  <a:gd name="T14" fmla="*/ 416 w 796"/>
                  <a:gd name="T15" fmla="*/ 81 h 1226"/>
                  <a:gd name="T16" fmla="*/ 529 w 796"/>
                  <a:gd name="T17" fmla="*/ 194 h 1226"/>
                  <a:gd name="T18" fmla="*/ 585 w 796"/>
                  <a:gd name="T19" fmla="*/ 986 h 1226"/>
                  <a:gd name="T20" fmla="*/ 694 w 796"/>
                  <a:gd name="T21" fmla="*/ 986 h 1226"/>
                  <a:gd name="T22" fmla="*/ 694 w 796"/>
                  <a:gd name="T23" fmla="*/ 828 h 1226"/>
                  <a:gd name="T24" fmla="*/ 694 w 796"/>
                  <a:gd name="T25" fmla="*/ 718 h 1226"/>
                  <a:gd name="T26" fmla="*/ 694 w 796"/>
                  <a:gd name="T27" fmla="*/ 828 h 1226"/>
                  <a:gd name="T28" fmla="*/ 585 w 796"/>
                  <a:gd name="T29" fmla="*/ 557 h 1226"/>
                  <a:gd name="T30" fmla="*/ 694 w 796"/>
                  <a:gd name="T31" fmla="*/ 669 h 1226"/>
                  <a:gd name="T32" fmla="*/ 585 w 796"/>
                  <a:gd name="T33" fmla="*/ 511 h 1226"/>
                  <a:gd name="T34" fmla="*/ 694 w 796"/>
                  <a:gd name="T35" fmla="*/ 511 h 1226"/>
                  <a:gd name="T36" fmla="*/ 694 w 796"/>
                  <a:gd name="T37" fmla="*/ 352 h 1226"/>
                  <a:gd name="T38" fmla="*/ 694 w 796"/>
                  <a:gd name="T39" fmla="*/ 240 h 1226"/>
                  <a:gd name="T40" fmla="*/ 694 w 796"/>
                  <a:gd name="T41" fmla="*/ 352 h 1226"/>
                  <a:gd name="T42" fmla="*/ 585 w 796"/>
                  <a:gd name="T43" fmla="*/ 81 h 1226"/>
                  <a:gd name="T44" fmla="*/ 694 w 796"/>
                  <a:gd name="T45" fmla="*/ 194 h 1226"/>
                  <a:gd name="T46" fmla="*/ 0 w 796"/>
                  <a:gd name="T47" fmla="*/ 1226 h 1226"/>
                  <a:gd name="T48" fmla="*/ 0 w 796"/>
                  <a:gd name="T49" fmla="*/ 483 h 1226"/>
                  <a:gd name="T50" fmla="*/ 211 w 796"/>
                  <a:gd name="T51" fmla="*/ 1148 h 1226"/>
                  <a:gd name="T52" fmla="*/ 211 w 796"/>
                  <a:gd name="T53" fmla="*/ 1036 h 1226"/>
                  <a:gd name="T54" fmla="*/ 211 w 796"/>
                  <a:gd name="T55" fmla="*/ 1148 h 1226"/>
                  <a:gd name="T56" fmla="*/ 102 w 796"/>
                  <a:gd name="T57" fmla="*/ 877 h 1226"/>
                  <a:gd name="T58" fmla="*/ 211 w 796"/>
                  <a:gd name="T59" fmla="*/ 986 h 1226"/>
                  <a:gd name="T60" fmla="*/ 102 w 796"/>
                  <a:gd name="T61" fmla="*/ 828 h 1226"/>
                  <a:gd name="T62" fmla="*/ 211 w 796"/>
                  <a:gd name="T63" fmla="*/ 828 h 1226"/>
                  <a:gd name="T64" fmla="*/ 211 w 796"/>
                  <a:gd name="T65" fmla="*/ 669 h 1226"/>
                  <a:gd name="T66" fmla="*/ 211 w 796"/>
                  <a:gd name="T67" fmla="*/ 557 h 1226"/>
                  <a:gd name="T68" fmla="*/ 211 w 796"/>
                  <a:gd name="T69" fmla="*/ 669 h 1226"/>
                  <a:gd name="T70" fmla="*/ 268 w 796"/>
                  <a:gd name="T71" fmla="*/ 1036 h 1226"/>
                  <a:gd name="T72" fmla="*/ 380 w 796"/>
                  <a:gd name="T73" fmla="*/ 1148 h 1226"/>
                  <a:gd name="T74" fmla="*/ 268 w 796"/>
                  <a:gd name="T75" fmla="*/ 986 h 1226"/>
                  <a:gd name="T76" fmla="*/ 380 w 796"/>
                  <a:gd name="T77" fmla="*/ 986 h 1226"/>
                  <a:gd name="T78" fmla="*/ 380 w 796"/>
                  <a:gd name="T79" fmla="*/ 828 h 1226"/>
                  <a:gd name="T80" fmla="*/ 380 w 796"/>
                  <a:gd name="T81" fmla="*/ 718 h 1226"/>
                  <a:gd name="T82" fmla="*/ 380 w 796"/>
                  <a:gd name="T83" fmla="*/ 828 h 1226"/>
                  <a:gd name="T84" fmla="*/ 268 w 796"/>
                  <a:gd name="T85" fmla="*/ 557 h 1226"/>
                  <a:gd name="T86" fmla="*/ 380 w 796"/>
                  <a:gd name="T87" fmla="*/ 669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96" h="1226">
                    <a:moveTo>
                      <a:pt x="313" y="0"/>
                    </a:moveTo>
                    <a:lnTo>
                      <a:pt x="313" y="437"/>
                    </a:lnTo>
                    <a:lnTo>
                      <a:pt x="416" y="437"/>
                    </a:lnTo>
                    <a:lnTo>
                      <a:pt x="416" y="398"/>
                    </a:lnTo>
                    <a:lnTo>
                      <a:pt x="529" y="398"/>
                    </a:lnTo>
                    <a:lnTo>
                      <a:pt x="529" y="437"/>
                    </a:lnTo>
                    <a:lnTo>
                      <a:pt x="529" y="483"/>
                    </a:lnTo>
                    <a:lnTo>
                      <a:pt x="529" y="511"/>
                    </a:lnTo>
                    <a:lnTo>
                      <a:pt x="529" y="1226"/>
                    </a:lnTo>
                    <a:lnTo>
                      <a:pt x="796" y="1226"/>
                    </a:lnTo>
                    <a:lnTo>
                      <a:pt x="796" y="0"/>
                    </a:lnTo>
                    <a:lnTo>
                      <a:pt x="313" y="0"/>
                    </a:lnTo>
                    <a:lnTo>
                      <a:pt x="313" y="0"/>
                    </a:lnTo>
                    <a:lnTo>
                      <a:pt x="313" y="0"/>
                    </a:lnTo>
                    <a:close/>
                    <a:moveTo>
                      <a:pt x="529" y="352"/>
                    </a:moveTo>
                    <a:lnTo>
                      <a:pt x="416" y="352"/>
                    </a:lnTo>
                    <a:lnTo>
                      <a:pt x="416" y="240"/>
                    </a:lnTo>
                    <a:lnTo>
                      <a:pt x="529" y="240"/>
                    </a:lnTo>
                    <a:lnTo>
                      <a:pt x="529" y="352"/>
                    </a:lnTo>
                    <a:lnTo>
                      <a:pt x="529" y="352"/>
                    </a:lnTo>
                    <a:lnTo>
                      <a:pt x="529" y="352"/>
                    </a:lnTo>
                    <a:close/>
                    <a:moveTo>
                      <a:pt x="529" y="194"/>
                    </a:moveTo>
                    <a:lnTo>
                      <a:pt x="416" y="194"/>
                    </a:lnTo>
                    <a:lnTo>
                      <a:pt x="416" y="81"/>
                    </a:lnTo>
                    <a:lnTo>
                      <a:pt x="529" y="81"/>
                    </a:lnTo>
                    <a:lnTo>
                      <a:pt x="529" y="194"/>
                    </a:lnTo>
                    <a:lnTo>
                      <a:pt x="529" y="194"/>
                    </a:lnTo>
                    <a:lnTo>
                      <a:pt x="529" y="194"/>
                    </a:lnTo>
                    <a:close/>
                    <a:moveTo>
                      <a:pt x="694" y="986"/>
                    </a:moveTo>
                    <a:lnTo>
                      <a:pt x="585" y="986"/>
                    </a:lnTo>
                    <a:lnTo>
                      <a:pt x="585" y="877"/>
                    </a:lnTo>
                    <a:lnTo>
                      <a:pt x="694" y="877"/>
                    </a:lnTo>
                    <a:lnTo>
                      <a:pt x="694" y="986"/>
                    </a:lnTo>
                    <a:lnTo>
                      <a:pt x="694" y="986"/>
                    </a:lnTo>
                    <a:lnTo>
                      <a:pt x="694" y="986"/>
                    </a:lnTo>
                    <a:close/>
                    <a:moveTo>
                      <a:pt x="694" y="828"/>
                    </a:moveTo>
                    <a:lnTo>
                      <a:pt x="585" y="828"/>
                    </a:lnTo>
                    <a:lnTo>
                      <a:pt x="585" y="718"/>
                    </a:lnTo>
                    <a:lnTo>
                      <a:pt x="694" y="718"/>
                    </a:lnTo>
                    <a:lnTo>
                      <a:pt x="694" y="828"/>
                    </a:lnTo>
                    <a:lnTo>
                      <a:pt x="694" y="828"/>
                    </a:lnTo>
                    <a:lnTo>
                      <a:pt x="694" y="828"/>
                    </a:lnTo>
                    <a:close/>
                    <a:moveTo>
                      <a:pt x="694" y="669"/>
                    </a:moveTo>
                    <a:lnTo>
                      <a:pt x="585" y="669"/>
                    </a:lnTo>
                    <a:lnTo>
                      <a:pt x="585" y="557"/>
                    </a:lnTo>
                    <a:lnTo>
                      <a:pt x="694" y="557"/>
                    </a:lnTo>
                    <a:lnTo>
                      <a:pt x="694" y="669"/>
                    </a:lnTo>
                    <a:lnTo>
                      <a:pt x="694" y="669"/>
                    </a:lnTo>
                    <a:lnTo>
                      <a:pt x="694" y="669"/>
                    </a:lnTo>
                    <a:close/>
                    <a:moveTo>
                      <a:pt x="694" y="511"/>
                    </a:moveTo>
                    <a:lnTo>
                      <a:pt x="585" y="511"/>
                    </a:lnTo>
                    <a:lnTo>
                      <a:pt x="585" y="398"/>
                    </a:lnTo>
                    <a:lnTo>
                      <a:pt x="694" y="398"/>
                    </a:lnTo>
                    <a:lnTo>
                      <a:pt x="694" y="511"/>
                    </a:lnTo>
                    <a:lnTo>
                      <a:pt x="694" y="511"/>
                    </a:lnTo>
                    <a:lnTo>
                      <a:pt x="694" y="511"/>
                    </a:lnTo>
                    <a:close/>
                    <a:moveTo>
                      <a:pt x="694" y="352"/>
                    </a:moveTo>
                    <a:lnTo>
                      <a:pt x="585" y="352"/>
                    </a:lnTo>
                    <a:lnTo>
                      <a:pt x="585" y="240"/>
                    </a:lnTo>
                    <a:lnTo>
                      <a:pt x="694" y="240"/>
                    </a:lnTo>
                    <a:lnTo>
                      <a:pt x="694" y="352"/>
                    </a:lnTo>
                    <a:lnTo>
                      <a:pt x="694" y="352"/>
                    </a:lnTo>
                    <a:lnTo>
                      <a:pt x="694" y="352"/>
                    </a:lnTo>
                    <a:close/>
                    <a:moveTo>
                      <a:pt x="694" y="194"/>
                    </a:moveTo>
                    <a:lnTo>
                      <a:pt x="585" y="194"/>
                    </a:lnTo>
                    <a:lnTo>
                      <a:pt x="585" y="81"/>
                    </a:lnTo>
                    <a:lnTo>
                      <a:pt x="694" y="81"/>
                    </a:lnTo>
                    <a:lnTo>
                      <a:pt x="694" y="194"/>
                    </a:lnTo>
                    <a:lnTo>
                      <a:pt x="694" y="194"/>
                    </a:lnTo>
                    <a:lnTo>
                      <a:pt x="694" y="194"/>
                    </a:lnTo>
                    <a:close/>
                    <a:moveTo>
                      <a:pt x="0" y="483"/>
                    </a:moveTo>
                    <a:lnTo>
                      <a:pt x="0" y="1226"/>
                    </a:lnTo>
                    <a:lnTo>
                      <a:pt x="483" y="1226"/>
                    </a:lnTo>
                    <a:lnTo>
                      <a:pt x="483" y="483"/>
                    </a:lnTo>
                    <a:lnTo>
                      <a:pt x="0" y="483"/>
                    </a:lnTo>
                    <a:lnTo>
                      <a:pt x="0" y="483"/>
                    </a:lnTo>
                    <a:lnTo>
                      <a:pt x="0" y="483"/>
                    </a:lnTo>
                    <a:close/>
                    <a:moveTo>
                      <a:pt x="211" y="1148"/>
                    </a:moveTo>
                    <a:lnTo>
                      <a:pt x="102" y="1148"/>
                    </a:lnTo>
                    <a:lnTo>
                      <a:pt x="102" y="1036"/>
                    </a:lnTo>
                    <a:lnTo>
                      <a:pt x="211" y="1036"/>
                    </a:lnTo>
                    <a:lnTo>
                      <a:pt x="211" y="1148"/>
                    </a:lnTo>
                    <a:lnTo>
                      <a:pt x="211" y="1148"/>
                    </a:lnTo>
                    <a:lnTo>
                      <a:pt x="211" y="1148"/>
                    </a:lnTo>
                    <a:close/>
                    <a:moveTo>
                      <a:pt x="211" y="986"/>
                    </a:moveTo>
                    <a:lnTo>
                      <a:pt x="102" y="986"/>
                    </a:lnTo>
                    <a:lnTo>
                      <a:pt x="102" y="877"/>
                    </a:lnTo>
                    <a:lnTo>
                      <a:pt x="211" y="877"/>
                    </a:lnTo>
                    <a:lnTo>
                      <a:pt x="211" y="986"/>
                    </a:lnTo>
                    <a:lnTo>
                      <a:pt x="211" y="986"/>
                    </a:lnTo>
                    <a:lnTo>
                      <a:pt x="211" y="986"/>
                    </a:lnTo>
                    <a:close/>
                    <a:moveTo>
                      <a:pt x="211" y="828"/>
                    </a:moveTo>
                    <a:lnTo>
                      <a:pt x="102" y="828"/>
                    </a:lnTo>
                    <a:lnTo>
                      <a:pt x="102" y="718"/>
                    </a:lnTo>
                    <a:lnTo>
                      <a:pt x="211" y="718"/>
                    </a:lnTo>
                    <a:lnTo>
                      <a:pt x="211" y="828"/>
                    </a:lnTo>
                    <a:lnTo>
                      <a:pt x="211" y="828"/>
                    </a:lnTo>
                    <a:lnTo>
                      <a:pt x="211" y="828"/>
                    </a:lnTo>
                    <a:close/>
                    <a:moveTo>
                      <a:pt x="211" y="669"/>
                    </a:moveTo>
                    <a:lnTo>
                      <a:pt x="102" y="669"/>
                    </a:lnTo>
                    <a:lnTo>
                      <a:pt x="102" y="557"/>
                    </a:lnTo>
                    <a:lnTo>
                      <a:pt x="211" y="557"/>
                    </a:lnTo>
                    <a:lnTo>
                      <a:pt x="211" y="669"/>
                    </a:lnTo>
                    <a:lnTo>
                      <a:pt x="211" y="669"/>
                    </a:lnTo>
                    <a:lnTo>
                      <a:pt x="211" y="669"/>
                    </a:lnTo>
                    <a:close/>
                    <a:moveTo>
                      <a:pt x="380" y="1148"/>
                    </a:moveTo>
                    <a:lnTo>
                      <a:pt x="268" y="1148"/>
                    </a:lnTo>
                    <a:lnTo>
                      <a:pt x="268" y="1036"/>
                    </a:lnTo>
                    <a:lnTo>
                      <a:pt x="380" y="1036"/>
                    </a:lnTo>
                    <a:lnTo>
                      <a:pt x="380" y="1148"/>
                    </a:lnTo>
                    <a:lnTo>
                      <a:pt x="380" y="1148"/>
                    </a:lnTo>
                    <a:lnTo>
                      <a:pt x="380" y="1148"/>
                    </a:lnTo>
                    <a:close/>
                    <a:moveTo>
                      <a:pt x="380" y="986"/>
                    </a:moveTo>
                    <a:lnTo>
                      <a:pt x="268" y="986"/>
                    </a:lnTo>
                    <a:lnTo>
                      <a:pt x="268" y="877"/>
                    </a:lnTo>
                    <a:lnTo>
                      <a:pt x="380" y="877"/>
                    </a:lnTo>
                    <a:lnTo>
                      <a:pt x="380" y="986"/>
                    </a:lnTo>
                    <a:lnTo>
                      <a:pt x="380" y="986"/>
                    </a:lnTo>
                    <a:lnTo>
                      <a:pt x="380" y="986"/>
                    </a:lnTo>
                    <a:close/>
                    <a:moveTo>
                      <a:pt x="380" y="828"/>
                    </a:moveTo>
                    <a:lnTo>
                      <a:pt x="268" y="828"/>
                    </a:lnTo>
                    <a:lnTo>
                      <a:pt x="268" y="718"/>
                    </a:lnTo>
                    <a:lnTo>
                      <a:pt x="380" y="718"/>
                    </a:lnTo>
                    <a:lnTo>
                      <a:pt x="380" y="828"/>
                    </a:lnTo>
                    <a:lnTo>
                      <a:pt x="380" y="828"/>
                    </a:lnTo>
                    <a:lnTo>
                      <a:pt x="380" y="828"/>
                    </a:lnTo>
                    <a:close/>
                    <a:moveTo>
                      <a:pt x="380" y="669"/>
                    </a:moveTo>
                    <a:lnTo>
                      <a:pt x="268" y="669"/>
                    </a:lnTo>
                    <a:lnTo>
                      <a:pt x="268" y="557"/>
                    </a:lnTo>
                    <a:lnTo>
                      <a:pt x="380" y="557"/>
                    </a:lnTo>
                    <a:lnTo>
                      <a:pt x="380" y="669"/>
                    </a:lnTo>
                    <a:lnTo>
                      <a:pt x="380" y="669"/>
                    </a:lnTo>
                    <a:lnTo>
                      <a:pt x="380" y="669"/>
                    </a:lnTo>
                    <a:close/>
                  </a:path>
                </a:pathLst>
              </a:custGeom>
              <a:solidFill>
                <a:srgbClr val="FD7808"/>
              </a:solidFill>
              <a:ln>
                <a:noFill/>
              </a:ln>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sp>
          <p:nvSpPr>
            <p:cNvPr id="48" name="Freeform 47"/>
            <p:cNvSpPr/>
            <p:nvPr/>
          </p:nvSpPr>
          <p:spPr bwMode="auto">
            <a:xfrm>
              <a:off x="5421593" y="2750922"/>
              <a:ext cx="2045657" cy="912927"/>
            </a:xfrm>
            <a:custGeom>
              <a:avLst/>
              <a:gdLst>
                <a:gd name="connsiteX0" fmla="*/ 0 w 1949847"/>
                <a:gd name="connsiteY0" fmla="*/ 0 h 1376797"/>
                <a:gd name="connsiteX1" fmla="*/ 1949847 w 1949847"/>
                <a:gd name="connsiteY1" fmla="*/ 0 h 1376797"/>
                <a:gd name="connsiteX2" fmla="*/ 1949847 w 1949847"/>
                <a:gd name="connsiteY2" fmla="*/ 1011220 h 1376797"/>
                <a:gd name="connsiteX3" fmla="*/ 497145 w 1949847"/>
                <a:gd name="connsiteY3" fmla="*/ 1011220 h 1376797"/>
                <a:gd name="connsiteX4" fmla="*/ 497145 w 1949847"/>
                <a:gd name="connsiteY4" fmla="*/ 1376797 h 1376797"/>
                <a:gd name="connsiteX5" fmla="*/ 131568 w 1949847"/>
                <a:gd name="connsiteY5" fmla="*/ 1011220 h 1376797"/>
                <a:gd name="connsiteX6" fmla="*/ 0 w 1949847"/>
                <a:gd name="connsiteY6" fmla="*/ 1011220 h 1376797"/>
                <a:gd name="connsiteX0" fmla="*/ 0 w 2321322"/>
                <a:gd name="connsiteY0" fmla="*/ 0 h 1376797"/>
                <a:gd name="connsiteX1" fmla="*/ 2321322 w 2321322"/>
                <a:gd name="connsiteY1" fmla="*/ 0 h 1376797"/>
                <a:gd name="connsiteX2" fmla="*/ 1949847 w 2321322"/>
                <a:gd name="connsiteY2" fmla="*/ 1011220 h 1376797"/>
                <a:gd name="connsiteX3" fmla="*/ 497145 w 2321322"/>
                <a:gd name="connsiteY3" fmla="*/ 1011220 h 1376797"/>
                <a:gd name="connsiteX4" fmla="*/ 497145 w 2321322"/>
                <a:gd name="connsiteY4" fmla="*/ 1376797 h 1376797"/>
                <a:gd name="connsiteX5" fmla="*/ 131568 w 2321322"/>
                <a:gd name="connsiteY5" fmla="*/ 1011220 h 1376797"/>
                <a:gd name="connsiteX6" fmla="*/ 0 w 2321322"/>
                <a:gd name="connsiteY6" fmla="*/ 1011220 h 1376797"/>
                <a:gd name="connsiteX7" fmla="*/ 0 w 2321322"/>
                <a:gd name="connsiteY7" fmla="*/ 0 h 1376797"/>
                <a:gd name="connsiteX0" fmla="*/ 0 w 2321322"/>
                <a:gd name="connsiteY0" fmla="*/ 0 h 1376797"/>
                <a:gd name="connsiteX1" fmla="*/ 2321322 w 2321322"/>
                <a:gd name="connsiteY1" fmla="*/ 0 h 1376797"/>
                <a:gd name="connsiteX2" fmla="*/ 2321322 w 2321322"/>
                <a:gd name="connsiteY2" fmla="*/ 1011220 h 1376797"/>
                <a:gd name="connsiteX3" fmla="*/ 497145 w 2321322"/>
                <a:gd name="connsiteY3" fmla="*/ 1011220 h 1376797"/>
                <a:gd name="connsiteX4" fmla="*/ 497145 w 2321322"/>
                <a:gd name="connsiteY4" fmla="*/ 1376797 h 1376797"/>
                <a:gd name="connsiteX5" fmla="*/ 131568 w 2321322"/>
                <a:gd name="connsiteY5" fmla="*/ 1011220 h 1376797"/>
                <a:gd name="connsiteX6" fmla="*/ 0 w 2321322"/>
                <a:gd name="connsiteY6" fmla="*/ 1011220 h 1376797"/>
                <a:gd name="connsiteX7" fmla="*/ 0 w 2321322"/>
                <a:gd name="connsiteY7" fmla="*/ 0 h 1376797"/>
                <a:gd name="connsiteX0" fmla="*/ 0 w 2321322"/>
                <a:gd name="connsiteY0" fmla="*/ 0 h 1595872"/>
                <a:gd name="connsiteX1" fmla="*/ 2321322 w 2321322"/>
                <a:gd name="connsiteY1" fmla="*/ 219075 h 1595872"/>
                <a:gd name="connsiteX2" fmla="*/ 2321322 w 2321322"/>
                <a:gd name="connsiteY2" fmla="*/ 1230295 h 1595872"/>
                <a:gd name="connsiteX3" fmla="*/ 497145 w 2321322"/>
                <a:gd name="connsiteY3" fmla="*/ 1230295 h 1595872"/>
                <a:gd name="connsiteX4" fmla="*/ 497145 w 2321322"/>
                <a:gd name="connsiteY4" fmla="*/ 1595872 h 1595872"/>
                <a:gd name="connsiteX5" fmla="*/ 131568 w 2321322"/>
                <a:gd name="connsiteY5" fmla="*/ 1230295 h 1595872"/>
                <a:gd name="connsiteX6" fmla="*/ 0 w 2321322"/>
                <a:gd name="connsiteY6" fmla="*/ 1230295 h 1595872"/>
                <a:gd name="connsiteX7" fmla="*/ 0 w 2321322"/>
                <a:gd name="connsiteY7" fmla="*/ 0 h 1595872"/>
                <a:gd name="connsiteX0" fmla="*/ 0 w 2321322"/>
                <a:gd name="connsiteY0" fmla="*/ 0 h 1595872"/>
                <a:gd name="connsiteX1" fmla="*/ 2321322 w 2321322"/>
                <a:gd name="connsiteY1" fmla="*/ 9525 h 1595872"/>
                <a:gd name="connsiteX2" fmla="*/ 2321322 w 2321322"/>
                <a:gd name="connsiteY2" fmla="*/ 1230295 h 1595872"/>
                <a:gd name="connsiteX3" fmla="*/ 497145 w 2321322"/>
                <a:gd name="connsiteY3" fmla="*/ 1230295 h 1595872"/>
                <a:gd name="connsiteX4" fmla="*/ 497145 w 2321322"/>
                <a:gd name="connsiteY4" fmla="*/ 1595872 h 1595872"/>
                <a:gd name="connsiteX5" fmla="*/ 131568 w 2321322"/>
                <a:gd name="connsiteY5" fmla="*/ 1230295 h 1595872"/>
                <a:gd name="connsiteX6" fmla="*/ 0 w 2321322"/>
                <a:gd name="connsiteY6" fmla="*/ 1230295 h 1595872"/>
                <a:gd name="connsiteX7" fmla="*/ 0 w 2321322"/>
                <a:gd name="connsiteY7" fmla="*/ 0 h 1595872"/>
                <a:gd name="connsiteX0" fmla="*/ 0 w 2321322"/>
                <a:gd name="connsiteY0" fmla="*/ 0 h 1595872"/>
                <a:gd name="connsiteX1" fmla="*/ 1991122 w 2321322"/>
                <a:gd name="connsiteY1" fmla="*/ 9525 h 1595872"/>
                <a:gd name="connsiteX2" fmla="*/ 2321322 w 2321322"/>
                <a:gd name="connsiteY2" fmla="*/ 1230295 h 1595872"/>
                <a:gd name="connsiteX3" fmla="*/ 497145 w 2321322"/>
                <a:gd name="connsiteY3" fmla="*/ 1230295 h 1595872"/>
                <a:gd name="connsiteX4" fmla="*/ 497145 w 2321322"/>
                <a:gd name="connsiteY4" fmla="*/ 1595872 h 1595872"/>
                <a:gd name="connsiteX5" fmla="*/ 131568 w 2321322"/>
                <a:gd name="connsiteY5" fmla="*/ 1230295 h 1595872"/>
                <a:gd name="connsiteX6" fmla="*/ 0 w 2321322"/>
                <a:gd name="connsiteY6" fmla="*/ 1230295 h 1595872"/>
                <a:gd name="connsiteX7" fmla="*/ 0 w 2321322"/>
                <a:gd name="connsiteY7" fmla="*/ 0 h 1595872"/>
                <a:gd name="connsiteX0" fmla="*/ 0 w 1991122"/>
                <a:gd name="connsiteY0" fmla="*/ 0 h 1595872"/>
                <a:gd name="connsiteX1" fmla="*/ 1991122 w 1991122"/>
                <a:gd name="connsiteY1" fmla="*/ 9525 h 1595872"/>
                <a:gd name="connsiteX2" fmla="*/ 1870472 w 1991122"/>
                <a:gd name="connsiteY2" fmla="*/ 1233470 h 1595872"/>
                <a:gd name="connsiteX3" fmla="*/ 497145 w 1991122"/>
                <a:gd name="connsiteY3" fmla="*/ 1230295 h 1595872"/>
                <a:gd name="connsiteX4" fmla="*/ 497145 w 1991122"/>
                <a:gd name="connsiteY4" fmla="*/ 1595872 h 1595872"/>
                <a:gd name="connsiteX5" fmla="*/ 131568 w 1991122"/>
                <a:gd name="connsiteY5" fmla="*/ 1230295 h 1595872"/>
                <a:gd name="connsiteX6" fmla="*/ 0 w 1991122"/>
                <a:gd name="connsiteY6" fmla="*/ 1230295 h 1595872"/>
                <a:gd name="connsiteX7" fmla="*/ 0 w 1991122"/>
                <a:gd name="connsiteY7" fmla="*/ 0 h 1595872"/>
                <a:gd name="connsiteX0" fmla="*/ 0 w 2057797"/>
                <a:gd name="connsiteY0" fmla="*/ 0 h 1595872"/>
                <a:gd name="connsiteX1" fmla="*/ 1991122 w 2057797"/>
                <a:gd name="connsiteY1" fmla="*/ 9525 h 1595872"/>
                <a:gd name="connsiteX2" fmla="*/ 2057797 w 2057797"/>
                <a:gd name="connsiteY2" fmla="*/ 1233470 h 1595872"/>
                <a:gd name="connsiteX3" fmla="*/ 497145 w 2057797"/>
                <a:gd name="connsiteY3" fmla="*/ 1230295 h 1595872"/>
                <a:gd name="connsiteX4" fmla="*/ 497145 w 2057797"/>
                <a:gd name="connsiteY4" fmla="*/ 1595872 h 1595872"/>
                <a:gd name="connsiteX5" fmla="*/ 131568 w 2057797"/>
                <a:gd name="connsiteY5" fmla="*/ 1230295 h 1595872"/>
                <a:gd name="connsiteX6" fmla="*/ 0 w 2057797"/>
                <a:gd name="connsiteY6" fmla="*/ 1230295 h 1595872"/>
                <a:gd name="connsiteX7" fmla="*/ 0 w 2057797"/>
                <a:gd name="connsiteY7" fmla="*/ 0 h 1595872"/>
                <a:gd name="connsiteX0" fmla="*/ 0 w 2114947"/>
                <a:gd name="connsiteY0" fmla="*/ 0 h 1595872"/>
                <a:gd name="connsiteX1" fmla="*/ 1991122 w 2114947"/>
                <a:gd name="connsiteY1" fmla="*/ 9525 h 1595872"/>
                <a:gd name="connsiteX2" fmla="*/ 2114947 w 2114947"/>
                <a:gd name="connsiteY2" fmla="*/ 1236645 h 1595872"/>
                <a:gd name="connsiteX3" fmla="*/ 497145 w 2114947"/>
                <a:gd name="connsiteY3" fmla="*/ 1230295 h 1595872"/>
                <a:gd name="connsiteX4" fmla="*/ 497145 w 2114947"/>
                <a:gd name="connsiteY4" fmla="*/ 1595872 h 1595872"/>
                <a:gd name="connsiteX5" fmla="*/ 131568 w 2114947"/>
                <a:gd name="connsiteY5" fmla="*/ 1230295 h 1595872"/>
                <a:gd name="connsiteX6" fmla="*/ 0 w 2114947"/>
                <a:gd name="connsiteY6" fmla="*/ 1230295 h 1595872"/>
                <a:gd name="connsiteX7" fmla="*/ 0 w 2114947"/>
                <a:gd name="connsiteY7" fmla="*/ 0 h 1595872"/>
                <a:gd name="connsiteX0" fmla="*/ 0 w 2095897"/>
                <a:gd name="connsiteY0" fmla="*/ 0 h 1595872"/>
                <a:gd name="connsiteX1" fmla="*/ 1991122 w 2095897"/>
                <a:gd name="connsiteY1" fmla="*/ 9525 h 1595872"/>
                <a:gd name="connsiteX2" fmla="*/ 2095897 w 2095897"/>
                <a:gd name="connsiteY2" fmla="*/ 1236645 h 1595872"/>
                <a:gd name="connsiteX3" fmla="*/ 497145 w 2095897"/>
                <a:gd name="connsiteY3" fmla="*/ 1230295 h 1595872"/>
                <a:gd name="connsiteX4" fmla="*/ 497145 w 2095897"/>
                <a:gd name="connsiteY4" fmla="*/ 1595872 h 1595872"/>
                <a:gd name="connsiteX5" fmla="*/ 131568 w 2095897"/>
                <a:gd name="connsiteY5" fmla="*/ 1230295 h 1595872"/>
                <a:gd name="connsiteX6" fmla="*/ 0 w 2095897"/>
                <a:gd name="connsiteY6" fmla="*/ 1230295 h 1595872"/>
                <a:gd name="connsiteX7" fmla="*/ 0 w 2095897"/>
                <a:gd name="connsiteY7" fmla="*/ 0 h 1595872"/>
                <a:gd name="connsiteX0" fmla="*/ 0 w 2095897"/>
                <a:gd name="connsiteY0" fmla="*/ 0 h 1595872"/>
                <a:gd name="connsiteX1" fmla="*/ 1991122 w 2095897"/>
                <a:gd name="connsiteY1" fmla="*/ 9525 h 1595872"/>
                <a:gd name="connsiteX2" fmla="*/ 2095897 w 2095897"/>
                <a:gd name="connsiteY2" fmla="*/ 1233470 h 1595872"/>
                <a:gd name="connsiteX3" fmla="*/ 497145 w 2095897"/>
                <a:gd name="connsiteY3" fmla="*/ 1230295 h 1595872"/>
                <a:gd name="connsiteX4" fmla="*/ 497145 w 2095897"/>
                <a:gd name="connsiteY4" fmla="*/ 1595872 h 1595872"/>
                <a:gd name="connsiteX5" fmla="*/ 131568 w 2095897"/>
                <a:gd name="connsiteY5" fmla="*/ 1230295 h 1595872"/>
                <a:gd name="connsiteX6" fmla="*/ 0 w 2095897"/>
                <a:gd name="connsiteY6" fmla="*/ 1230295 h 1595872"/>
                <a:gd name="connsiteX7" fmla="*/ 0 w 2095897"/>
                <a:gd name="connsiteY7" fmla="*/ 0 h 1595872"/>
                <a:gd name="connsiteX0" fmla="*/ 0 w 2086372"/>
                <a:gd name="connsiteY0" fmla="*/ 0 h 1595872"/>
                <a:gd name="connsiteX1" fmla="*/ 1991122 w 2086372"/>
                <a:gd name="connsiteY1" fmla="*/ 9525 h 1595872"/>
                <a:gd name="connsiteX2" fmla="*/ 2086372 w 2086372"/>
                <a:gd name="connsiteY2" fmla="*/ 1233470 h 1595872"/>
                <a:gd name="connsiteX3" fmla="*/ 497145 w 2086372"/>
                <a:gd name="connsiteY3" fmla="*/ 1230295 h 1595872"/>
                <a:gd name="connsiteX4" fmla="*/ 497145 w 2086372"/>
                <a:gd name="connsiteY4" fmla="*/ 1595872 h 1595872"/>
                <a:gd name="connsiteX5" fmla="*/ 131568 w 2086372"/>
                <a:gd name="connsiteY5" fmla="*/ 1230295 h 1595872"/>
                <a:gd name="connsiteX6" fmla="*/ 0 w 2086372"/>
                <a:gd name="connsiteY6" fmla="*/ 1230295 h 1595872"/>
                <a:gd name="connsiteX7" fmla="*/ 0 w 2086372"/>
                <a:gd name="connsiteY7" fmla="*/ 0 h 1595872"/>
                <a:gd name="connsiteX0" fmla="*/ 0 w 2099072"/>
                <a:gd name="connsiteY0" fmla="*/ 0 h 1595872"/>
                <a:gd name="connsiteX1" fmla="*/ 2099072 w 2099072"/>
                <a:gd name="connsiteY1" fmla="*/ 9525 h 1595872"/>
                <a:gd name="connsiteX2" fmla="*/ 2086372 w 2099072"/>
                <a:gd name="connsiteY2" fmla="*/ 1233470 h 1595872"/>
                <a:gd name="connsiteX3" fmla="*/ 497145 w 2099072"/>
                <a:gd name="connsiteY3" fmla="*/ 1230295 h 1595872"/>
                <a:gd name="connsiteX4" fmla="*/ 497145 w 2099072"/>
                <a:gd name="connsiteY4" fmla="*/ 1595872 h 1595872"/>
                <a:gd name="connsiteX5" fmla="*/ 131568 w 2099072"/>
                <a:gd name="connsiteY5" fmla="*/ 1230295 h 1595872"/>
                <a:gd name="connsiteX6" fmla="*/ 0 w 2099072"/>
                <a:gd name="connsiteY6" fmla="*/ 1230295 h 1595872"/>
                <a:gd name="connsiteX7" fmla="*/ 0 w 2099072"/>
                <a:gd name="connsiteY7" fmla="*/ 0 h 1595872"/>
                <a:gd name="connsiteX0" fmla="*/ 0 w 2089547"/>
                <a:gd name="connsiteY0" fmla="*/ 0 h 1595872"/>
                <a:gd name="connsiteX1" fmla="*/ 2089547 w 2089547"/>
                <a:gd name="connsiteY1" fmla="*/ 6350 h 1595872"/>
                <a:gd name="connsiteX2" fmla="*/ 2086372 w 2089547"/>
                <a:gd name="connsiteY2" fmla="*/ 1233470 h 1595872"/>
                <a:gd name="connsiteX3" fmla="*/ 497145 w 2089547"/>
                <a:gd name="connsiteY3" fmla="*/ 1230295 h 1595872"/>
                <a:gd name="connsiteX4" fmla="*/ 497145 w 2089547"/>
                <a:gd name="connsiteY4" fmla="*/ 1595872 h 1595872"/>
                <a:gd name="connsiteX5" fmla="*/ 131568 w 2089547"/>
                <a:gd name="connsiteY5" fmla="*/ 1230295 h 1595872"/>
                <a:gd name="connsiteX6" fmla="*/ 0 w 2089547"/>
                <a:gd name="connsiteY6" fmla="*/ 1230295 h 1595872"/>
                <a:gd name="connsiteX7" fmla="*/ 0 w 2089547"/>
                <a:gd name="connsiteY7" fmla="*/ 0 h 1595872"/>
                <a:gd name="connsiteX0" fmla="*/ 0 w 2089547"/>
                <a:gd name="connsiteY0" fmla="*/ 0 h 1595872"/>
                <a:gd name="connsiteX1" fmla="*/ 2089547 w 2089547"/>
                <a:gd name="connsiteY1" fmla="*/ 3175 h 1595872"/>
                <a:gd name="connsiteX2" fmla="*/ 2086372 w 2089547"/>
                <a:gd name="connsiteY2" fmla="*/ 1233470 h 1595872"/>
                <a:gd name="connsiteX3" fmla="*/ 497145 w 2089547"/>
                <a:gd name="connsiteY3" fmla="*/ 1230295 h 1595872"/>
                <a:gd name="connsiteX4" fmla="*/ 497145 w 2089547"/>
                <a:gd name="connsiteY4" fmla="*/ 1595872 h 1595872"/>
                <a:gd name="connsiteX5" fmla="*/ 131568 w 2089547"/>
                <a:gd name="connsiteY5" fmla="*/ 1230295 h 1595872"/>
                <a:gd name="connsiteX6" fmla="*/ 0 w 2089547"/>
                <a:gd name="connsiteY6" fmla="*/ 1230295 h 1595872"/>
                <a:gd name="connsiteX7" fmla="*/ 0 w 2089547"/>
                <a:gd name="connsiteY7" fmla="*/ 0 h 1595872"/>
                <a:gd name="connsiteX0" fmla="*/ 0 w 2086677"/>
                <a:gd name="connsiteY0" fmla="*/ 0 h 1595872"/>
                <a:gd name="connsiteX1" fmla="*/ 2086372 w 2086677"/>
                <a:gd name="connsiteY1" fmla="*/ 3175 h 1595872"/>
                <a:gd name="connsiteX2" fmla="*/ 2086372 w 2086677"/>
                <a:gd name="connsiteY2" fmla="*/ 1233470 h 1595872"/>
                <a:gd name="connsiteX3" fmla="*/ 497145 w 2086677"/>
                <a:gd name="connsiteY3" fmla="*/ 1230295 h 1595872"/>
                <a:gd name="connsiteX4" fmla="*/ 497145 w 2086677"/>
                <a:gd name="connsiteY4" fmla="*/ 1595872 h 1595872"/>
                <a:gd name="connsiteX5" fmla="*/ 131568 w 2086677"/>
                <a:gd name="connsiteY5" fmla="*/ 1230295 h 1595872"/>
                <a:gd name="connsiteX6" fmla="*/ 0 w 2086677"/>
                <a:gd name="connsiteY6" fmla="*/ 1230295 h 1595872"/>
                <a:gd name="connsiteX7" fmla="*/ 0 w 2086677"/>
                <a:gd name="connsiteY7" fmla="*/ 0 h 15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6677" h="1595872">
                  <a:moveTo>
                    <a:pt x="0" y="0"/>
                  </a:moveTo>
                  <a:lnTo>
                    <a:pt x="2086372" y="3175"/>
                  </a:lnTo>
                  <a:cubicBezTo>
                    <a:pt x="2085314" y="412215"/>
                    <a:pt x="2087430" y="824430"/>
                    <a:pt x="2086372" y="1233470"/>
                  </a:cubicBezTo>
                  <a:lnTo>
                    <a:pt x="497145" y="1230295"/>
                  </a:lnTo>
                  <a:lnTo>
                    <a:pt x="497145" y="1595872"/>
                  </a:lnTo>
                  <a:lnTo>
                    <a:pt x="131568" y="1230295"/>
                  </a:lnTo>
                  <a:lnTo>
                    <a:pt x="0" y="1230295"/>
                  </a:lnTo>
                  <a:lnTo>
                    <a:pt x="0" y="0"/>
                  </a:lnTo>
                  <a:close/>
                </a:path>
              </a:pathLst>
            </a:custGeom>
            <a:solidFill>
              <a:schemeClr val="bg1"/>
            </a:solidFill>
            <a:ln w="25400">
              <a:solidFill>
                <a:srgbClr val="0D0D0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a:xfrm>
              <a:off x="5414620" y="2775139"/>
              <a:ext cx="2043849" cy="568320"/>
            </a:xfrm>
            <a:prstGeom prst="rect">
              <a:avLst/>
            </a:prstGeom>
          </p:spPr>
          <p:txBody>
            <a:bodyPr wrap="square" lIns="146283" tIns="91427" rIns="146283" bIns="91427">
              <a:spAutoFit/>
            </a:bodyPr>
            <a:lstStyle/>
            <a:p>
              <a:pPr defTabSz="932114" fontAlgn="base">
                <a:lnSpc>
                  <a:spcPct val="90000"/>
                </a:lnSpc>
                <a:spcBef>
                  <a:spcPct val="0"/>
                </a:spcBef>
                <a:spcAft>
                  <a:spcPct val="0"/>
                </a:spcAft>
              </a:pPr>
              <a:r>
                <a:rPr lang="en-US" sz="1398" b="1" dirty="0">
                  <a:gradFill>
                    <a:gsLst>
                      <a:gs pos="2917">
                        <a:srgbClr val="505050">
                          <a:lumMod val="50000"/>
                        </a:srgbClr>
                      </a:gs>
                      <a:gs pos="100000">
                        <a:srgbClr val="505050">
                          <a:lumMod val="50000"/>
                        </a:srgbClr>
                      </a:gs>
                    </a:gsLst>
                    <a:lin ang="5400000" scaled="0"/>
                  </a:gradFill>
                </a:rPr>
                <a:t>Organized crime</a:t>
              </a:r>
            </a:p>
            <a:p>
              <a:pPr defTabSz="932114" fontAlgn="base">
                <a:lnSpc>
                  <a:spcPct val="90000"/>
                </a:lnSpc>
                <a:spcBef>
                  <a:spcPct val="0"/>
                </a:spcBef>
                <a:spcAft>
                  <a:spcPct val="0"/>
                </a:spcAft>
              </a:pPr>
              <a:r>
                <a:rPr lang="en-US" sz="1398" dirty="0">
                  <a:gradFill>
                    <a:gsLst>
                      <a:gs pos="2917">
                        <a:srgbClr val="505050">
                          <a:lumMod val="50000"/>
                        </a:srgbClr>
                      </a:gs>
                      <a:gs pos="100000">
                        <a:srgbClr val="505050">
                          <a:lumMod val="50000"/>
                        </a:srgbClr>
                      </a:gs>
                    </a:gsLst>
                    <a:lin ang="5400000" scaled="0"/>
                  </a:gradFill>
                </a:rPr>
                <a:t>Motive: profit</a:t>
              </a:r>
            </a:p>
          </p:txBody>
        </p:sp>
      </p:grpSp>
      <p:grpSp>
        <p:nvGrpSpPr>
          <p:cNvPr id="20" name="Group 19"/>
          <p:cNvGrpSpPr/>
          <p:nvPr/>
        </p:nvGrpSpPr>
        <p:grpSpPr>
          <a:xfrm>
            <a:off x="1174887" y="1548334"/>
            <a:ext cx="3117986" cy="4841319"/>
            <a:chOff x="1151090" y="1631960"/>
            <a:chExt cx="3057127" cy="4746822"/>
          </a:xfrm>
        </p:grpSpPr>
        <p:grpSp>
          <p:nvGrpSpPr>
            <p:cNvPr id="2" name="Group 1"/>
            <p:cNvGrpSpPr/>
            <p:nvPr/>
          </p:nvGrpSpPr>
          <p:grpSpPr>
            <a:xfrm>
              <a:off x="1151090" y="1631960"/>
              <a:ext cx="3057127" cy="4746822"/>
              <a:chOff x="1151090" y="1631960"/>
              <a:chExt cx="3057127" cy="4746822"/>
            </a:xfrm>
          </p:grpSpPr>
          <p:sp>
            <p:nvSpPr>
              <p:cNvPr id="49" name="Rectangle 48"/>
              <p:cNvSpPr/>
              <p:nvPr/>
            </p:nvSpPr>
            <p:spPr bwMode="auto">
              <a:xfrm>
                <a:off x="1165664" y="1631960"/>
                <a:ext cx="3042553" cy="4746822"/>
              </a:xfrm>
              <a:prstGeom prst="rect">
                <a:avLst/>
              </a:prstGeom>
              <a:solidFill>
                <a:srgbClr val="52525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Freeform 8"/>
              <p:cNvSpPr/>
              <p:nvPr/>
            </p:nvSpPr>
            <p:spPr bwMode="auto">
              <a:xfrm>
                <a:off x="1151090" y="5407059"/>
                <a:ext cx="3051383" cy="971723"/>
              </a:xfrm>
              <a:custGeom>
                <a:avLst/>
                <a:gdLst>
                  <a:gd name="connsiteX0" fmla="*/ 3259137 w 3259137"/>
                  <a:gd name="connsiteY0" fmla="*/ 0 h 1118897"/>
                  <a:gd name="connsiteX1" fmla="*/ 3259137 w 3259137"/>
                  <a:gd name="connsiteY1" fmla="*/ 1118897 h 1118897"/>
                  <a:gd name="connsiteX2" fmla="*/ 0 w 3259137"/>
                  <a:gd name="connsiteY2" fmla="*/ 1118897 h 1118897"/>
                  <a:gd name="connsiteX3" fmla="*/ 38100 w 3259137"/>
                  <a:gd name="connsiteY3" fmla="*/ 394997 h 1118897"/>
                  <a:gd name="connsiteX4" fmla="*/ 2882559 w 3259137"/>
                  <a:gd name="connsiteY4" fmla="*/ 65636 h 1118897"/>
                  <a:gd name="connsiteX0" fmla="*/ 3232795 w 3232795"/>
                  <a:gd name="connsiteY0" fmla="*/ 0 h 1118897"/>
                  <a:gd name="connsiteX1" fmla="*/ 3232795 w 3232795"/>
                  <a:gd name="connsiteY1" fmla="*/ 1118897 h 1118897"/>
                  <a:gd name="connsiteX2" fmla="*/ 0 w 3232795"/>
                  <a:gd name="connsiteY2" fmla="*/ 1109371 h 1118897"/>
                  <a:gd name="connsiteX3" fmla="*/ 11758 w 3232795"/>
                  <a:gd name="connsiteY3" fmla="*/ 394997 h 1118897"/>
                  <a:gd name="connsiteX4" fmla="*/ 2856217 w 3232795"/>
                  <a:gd name="connsiteY4" fmla="*/ 65636 h 1118897"/>
                  <a:gd name="connsiteX5" fmla="*/ 3232795 w 3232795"/>
                  <a:gd name="connsiteY5" fmla="*/ 0 h 1118897"/>
                  <a:gd name="connsiteX0" fmla="*/ 3224548 w 3224548"/>
                  <a:gd name="connsiteY0" fmla="*/ 0 h 1118897"/>
                  <a:gd name="connsiteX1" fmla="*/ 3224548 w 3224548"/>
                  <a:gd name="connsiteY1" fmla="*/ 1118897 h 1118897"/>
                  <a:gd name="connsiteX2" fmla="*/ 4924 w 3224548"/>
                  <a:gd name="connsiteY2" fmla="*/ 1109371 h 1118897"/>
                  <a:gd name="connsiteX3" fmla="*/ 3511 w 3224548"/>
                  <a:gd name="connsiteY3" fmla="*/ 394997 h 1118897"/>
                  <a:gd name="connsiteX4" fmla="*/ 2847970 w 3224548"/>
                  <a:gd name="connsiteY4" fmla="*/ 65636 h 1118897"/>
                  <a:gd name="connsiteX5" fmla="*/ 3224548 w 3224548"/>
                  <a:gd name="connsiteY5" fmla="*/ 0 h 1118897"/>
                  <a:gd name="connsiteX0" fmla="*/ 3228058 w 3228058"/>
                  <a:gd name="connsiteY0" fmla="*/ 0 h 1118897"/>
                  <a:gd name="connsiteX1" fmla="*/ 3228058 w 3228058"/>
                  <a:gd name="connsiteY1" fmla="*/ 1118897 h 1118897"/>
                  <a:gd name="connsiteX2" fmla="*/ 8434 w 3228058"/>
                  <a:gd name="connsiteY2" fmla="*/ 1109371 h 1118897"/>
                  <a:gd name="connsiteX3" fmla="*/ 7021 w 3228058"/>
                  <a:gd name="connsiteY3" fmla="*/ 394997 h 1118897"/>
                  <a:gd name="connsiteX4" fmla="*/ 2851480 w 3228058"/>
                  <a:gd name="connsiteY4" fmla="*/ 65636 h 1118897"/>
                  <a:gd name="connsiteX5" fmla="*/ 3228058 w 3228058"/>
                  <a:gd name="connsiteY5" fmla="*/ 0 h 111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8058" h="1118897">
                    <a:moveTo>
                      <a:pt x="3228058" y="0"/>
                    </a:moveTo>
                    <a:lnTo>
                      <a:pt x="3228058" y="1118897"/>
                    </a:lnTo>
                    <a:lnTo>
                      <a:pt x="8434" y="1109371"/>
                    </a:lnTo>
                    <a:cubicBezTo>
                      <a:pt x="1377" y="861720"/>
                      <a:pt x="-5679" y="636297"/>
                      <a:pt x="7021" y="394997"/>
                    </a:cubicBezTo>
                    <a:cubicBezTo>
                      <a:pt x="1008734" y="322766"/>
                      <a:pt x="1959398" y="213105"/>
                      <a:pt x="2851480" y="65636"/>
                    </a:cubicBezTo>
                    <a:lnTo>
                      <a:pt x="3228058" y="0"/>
                    </a:lnTo>
                    <a:close/>
                  </a:path>
                </a:pathLst>
              </a:custGeom>
              <a:solidFill>
                <a:srgbClr val="FD7808"/>
              </a:solidFill>
              <a:ln w="476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p:cNvSpPr txBox="1"/>
              <p:nvPr/>
            </p:nvSpPr>
            <p:spPr>
              <a:xfrm>
                <a:off x="1803146" y="1631961"/>
                <a:ext cx="1747273" cy="483514"/>
              </a:xfrm>
              <a:prstGeom prst="rect">
                <a:avLst/>
              </a:prstGeom>
              <a:noFill/>
            </p:spPr>
            <p:txBody>
              <a:bodyPr wrap="square" lIns="182828" tIns="146262" rIns="182828" bIns="146262" rtlCol="0">
                <a:spAutoFit/>
              </a:bodyPr>
              <a:lstStyle/>
              <a:p>
                <a:pPr algn="ctr">
                  <a:lnSpc>
                    <a:spcPct val="90000"/>
                  </a:lnSpc>
                  <a:spcAft>
                    <a:spcPts val="600"/>
                  </a:spcAft>
                </a:pPr>
                <a:r>
                  <a:rPr lang="en-US" sz="1428" dirty="0">
                    <a:solidFill>
                      <a:schemeClr val="bg1"/>
                    </a:solidFill>
                    <a:latin typeface="Segoe UI Semibold" panose="020B0702040204020203" pitchFamily="34" charset="0"/>
                    <a:cs typeface="Segoe UI Semibold" panose="020B0702040204020203" pitchFamily="34" charset="0"/>
                  </a:rPr>
                  <a:t>2003–2004</a:t>
                </a:r>
              </a:p>
            </p:txBody>
          </p:sp>
          <p:grpSp>
            <p:nvGrpSpPr>
              <p:cNvPr id="59" name="Group 58"/>
              <p:cNvGrpSpPr/>
              <p:nvPr/>
            </p:nvGrpSpPr>
            <p:grpSpPr>
              <a:xfrm>
                <a:off x="1762428" y="4473285"/>
                <a:ext cx="1828707" cy="1828707"/>
                <a:chOff x="1961579" y="4395726"/>
                <a:chExt cx="1537754" cy="1537754"/>
              </a:xfrm>
            </p:grpSpPr>
            <p:sp>
              <p:nvSpPr>
                <p:cNvPr id="52" name="Oval 51"/>
                <p:cNvSpPr/>
                <p:nvPr/>
              </p:nvSpPr>
              <p:spPr bwMode="auto">
                <a:xfrm>
                  <a:off x="1961579" y="4395726"/>
                  <a:ext cx="1537754" cy="1537754"/>
                </a:xfrm>
                <a:prstGeom prst="ellipse">
                  <a:avLst/>
                </a:prstGeom>
                <a:solidFill>
                  <a:schemeClr val="bg1"/>
                </a:solidFill>
                <a:ln w="76200">
                  <a:solidFill>
                    <a:srgbClr val="52525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Freeform 5"/>
                <p:cNvSpPr>
                  <a:spLocks noEditPoints="1"/>
                </p:cNvSpPr>
                <p:nvPr/>
              </p:nvSpPr>
              <p:spPr bwMode="auto">
                <a:xfrm>
                  <a:off x="2189907" y="4838703"/>
                  <a:ext cx="1081098" cy="651800"/>
                </a:xfrm>
                <a:custGeom>
                  <a:avLst/>
                  <a:gdLst>
                    <a:gd name="T0" fmla="*/ 348 w 413"/>
                    <a:gd name="T1" fmla="*/ 157 h 249"/>
                    <a:gd name="T2" fmla="*/ 348 w 413"/>
                    <a:gd name="T3" fmla="*/ 26 h 249"/>
                    <a:gd name="T4" fmla="*/ 348 w 413"/>
                    <a:gd name="T5" fmla="*/ 13 h 249"/>
                    <a:gd name="T6" fmla="*/ 348 w 413"/>
                    <a:gd name="T7" fmla="*/ 0 h 249"/>
                    <a:gd name="T8" fmla="*/ 90 w 413"/>
                    <a:gd name="T9" fmla="*/ 0 h 249"/>
                    <a:gd name="T10" fmla="*/ 65 w 413"/>
                    <a:gd name="T11" fmla="*/ 0 h 249"/>
                    <a:gd name="T12" fmla="*/ 65 w 413"/>
                    <a:gd name="T13" fmla="*/ 26 h 249"/>
                    <a:gd name="T14" fmla="*/ 65 w 413"/>
                    <a:gd name="T15" fmla="*/ 157 h 249"/>
                    <a:gd name="T16" fmla="*/ 0 w 413"/>
                    <a:gd name="T17" fmla="*/ 223 h 249"/>
                    <a:gd name="T18" fmla="*/ 0 w 413"/>
                    <a:gd name="T19" fmla="*/ 249 h 249"/>
                    <a:gd name="T20" fmla="*/ 413 w 413"/>
                    <a:gd name="T21" fmla="*/ 249 h 249"/>
                    <a:gd name="T22" fmla="*/ 413 w 413"/>
                    <a:gd name="T23" fmla="*/ 223 h 249"/>
                    <a:gd name="T24" fmla="*/ 348 w 413"/>
                    <a:gd name="T25" fmla="*/ 157 h 249"/>
                    <a:gd name="T26" fmla="*/ 322 w 413"/>
                    <a:gd name="T27" fmla="*/ 26 h 249"/>
                    <a:gd name="T28" fmla="*/ 322 w 413"/>
                    <a:gd name="T29" fmla="*/ 157 h 249"/>
                    <a:gd name="T30" fmla="*/ 90 w 413"/>
                    <a:gd name="T31" fmla="*/ 157 h 249"/>
                    <a:gd name="T32" fmla="*/ 90 w 413"/>
                    <a:gd name="T33" fmla="*/ 26 h 249"/>
                    <a:gd name="T34" fmla="*/ 322 w 413"/>
                    <a:gd name="T35" fmla="*/ 26 h 249"/>
                    <a:gd name="T36" fmla="*/ 36 w 413"/>
                    <a:gd name="T37" fmla="*/ 223 h 249"/>
                    <a:gd name="T38" fmla="*/ 74 w 413"/>
                    <a:gd name="T39" fmla="*/ 183 h 249"/>
                    <a:gd name="T40" fmla="*/ 77 w 413"/>
                    <a:gd name="T41" fmla="*/ 183 h 249"/>
                    <a:gd name="T42" fmla="*/ 339 w 413"/>
                    <a:gd name="T43" fmla="*/ 183 h 249"/>
                    <a:gd name="T44" fmla="*/ 377 w 413"/>
                    <a:gd name="T45" fmla="*/ 223 h 249"/>
                    <a:gd name="T46" fmla="*/ 36 w 413"/>
                    <a:gd name="T47" fmla="*/ 22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 h="249">
                      <a:moveTo>
                        <a:pt x="348" y="157"/>
                      </a:moveTo>
                      <a:lnTo>
                        <a:pt x="348" y="26"/>
                      </a:lnTo>
                      <a:lnTo>
                        <a:pt x="348" y="13"/>
                      </a:lnTo>
                      <a:lnTo>
                        <a:pt x="348" y="0"/>
                      </a:lnTo>
                      <a:lnTo>
                        <a:pt x="90" y="0"/>
                      </a:lnTo>
                      <a:lnTo>
                        <a:pt x="65" y="0"/>
                      </a:lnTo>
                      <a:lnTo>
                        <a:pt x="65" y="26"/>
                      </a:lnTo>
                      <a:lnTo>
                        <a:pt x="65" y="157"/>
                      </a:lnTo>
                      <a:lnTo>
                        <a:pt x="0" y="223"/>
                      </a:lnTo>
                      <a:lnTo>
                        <a:pt x="0" y="249"/>
                      </a:lnTo>
                      <a:lnTo>
                        <a:pt x="413" y="249"/>
                      </a:lnTo>
                      <a:lnTo>
                        <a:pt x="413" y="223"/>
                      </a:lnTo>
                      <a:lnTo>
                        <a:pt x="348" y="157"/>
                      </a:lnTo>
                      <a:close/>
                      <a:moveTo>
                        <a:pt x="322" y="26"/>
                      </a:moveTo>
                      <a:lnTo>
                        <a:pt x="322" y="157"/>
                      </a:lnTo>
                      <a:lnTo>
                        <a:pt x="90" y="157"/>
                      </a:lnTo>
                      <a:lnTo>
                        <a:pt x="90" y="26"/>
                      </a:lnTo>
                      <a:lnTo>
                        <a:pt x="322" y="26"/>
                      </a:lnTo>
                      <a:close/>
                      <a:moveTo>
                        <a:pt x="36" y="223"/>
                      </a:moveTo>
                      <a:lnTo>
                        <a:pt x="74" y="183"/>
                      </a:lnTo>
                      <a:lnTo>
                        <a:pt x="77" y="183"/>
                      </a:lnTo>
                      <a:lnTo>
                        <a:pt x="339" y="183"/>
                      </a:lnTo>
                      <a:lnTo>
                        <a:pt x="377" y="223"/>
                      </a:lnTo>
                      <a:lnTo>
                        <a:pt x="36" y="223"/>
                      </a:lnTo>
                      <a:close/>
                    </a:path>
                  </a:pathLst>
                </a:custGeom>
                <a:solidFill>
                  <a:srgbClr val="FD7808"/>
                </a:solidFill>
                <a:ln>
                  <a:noFill/>
                </a:ln>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sp>
            <p:nvSpPr>
              <p:cNvPr id="47" name="Freeform 46"/>
              <p:cNvSpPr/>
              <p:nvPr/>
            </p:nvSpPr>
            <p:spPr bwMode="auto">
              <a:xfrm>
                <a:off x="1639394" y="3270285"/>
                <a:ext cx="2045029" cy="1074707"/>
              </a:xfrm>
              <a:custGeom>
                <a:avLst/>
                <a:gdLst>
                  <a:gd name="connsiteX0" fmla="*/ 0 w 1949847"/>
                  <a:gd name="connsiteY0" fmla="*/ 0 h 1376797"/>
                  <a:gd name="connsiteX1" fmla="*/ 1949847 w 1949847"/>
                  <a:gd name="connsiteY1" fmla="*/ 0 h 1376797"/>
                  <a:gd name="connsiteX2" fmla="*/ 1949847 w 1949847"/>
                  <a:gd name="connsiteY2" fmla="*/ 1011220 h 1376797"/>
                  <a:gd name="connsiteX3" fmla="*/ 497145 w 1949847"/>
                  <a:gd name="connsiteY3" fmla="*/ 1011220 h 1376797"/>
                  <a:gd name="connsiteX4" fmla="*/ 497145 w 1949847"/>
                  <a:gd name="connsiteY4" fmla="*/ 1376797 h 1376797"/>
                  <a:gd name="connsiteX5" fmla="*/ 131568 w 1949847"/>
                  <a:gd name="connsiteY5" fmla="*/ 1011220 h 1376797"/>
                  <a:gd name="connsiteX6" fmla="*/ 0 w 1949847"/>
                  <a:gd name="connsiteY6" fmla="*/ 1011220 h 1376797"/>
                  <a:gd name="connsiteX0" fmla="*/ 0 w 2011759"/>
                  <a:gd name="connsiteY0" fmla="*/ 0 h 1376797"/>
                  <a:gd name="connsiteX1" fmla="*/ 1949847 w 2011759"/>
                  <a:gd name="connsiteY1" fmla="*/ 0 h 1376797"/>
                  <a:gd name="connsiteX2" fmla="*/ 2011759 w 2011759"/>
                  <a:gd name="connsiteY2" fmla="*/ 1011220 h 1376797"/>
                  <a:gd name="connsiteX3" fmla="*/ 497145 w 2011759"/>
                  <a:gd name="connsiteY3" fmla="*/ 1011220 h 1376797"/>
                  <a:gd name="connsiteX4" fmla="*/ 497145 w 2011759"/>
                  <a:gd name="connsiteY4" fmla="*/ 1376797 h 1376797"/>
                  <a:gd name="connsiteX5" fmla="*/ 131568 w 2011759"/>
                  <a:gd name="connsiteY5" fmla="*/ 1011220 h 1376797"/>
                  <a:gd name="connsiteX6" fmla="*/ 0 w 2011759"/>
                  <a:gd name="connsiteY6" fmla="*/ 1011220 h 1376797"/>
                  <a:gd name="connsiteX7" fmla="*/ 0 w 2011759"/>
                  <a:gd name="connsiteY7" fmla="*/ 0 h 1376797"/>
                  <a:gd name="connsiteX0" fmla="*/ 0 w 2078434"/>
                  <a:gd name="connsiteY0" fmla="*/ 0 h 1376797"/>
                  <a:gd name="connsiteX1" fmla="*/ 1949847 w 2078434"/>
                  <a:gd name="connsiteY1" fmla="*/ 0 h 1376797"/>
                  <a:gd name="connsiteX2" fmla="*/ 2078434 w 2078434"/>
                  <a:gd name="connsiteY2" fmla="*/ 1011220 h 1376797"/>
                  <a:gd name="connsiteX3" fmla="*/ 497145 w 2078434"/>
                  <a:gd name="connsiteY3" fmla="*/ 1011220 h 1376797"/>
                  <a:gd name="connsiteX4" fmla="*/ 497145 w 2078434"/>
                  <a:gd name="connsiteY4" fmla="*/ 1376797 h 1376797"/>
                  <a:gd name="connsiteX5" fmla="*/ 131568 w 2078434"/>
                  <a:gd name="connsiteY5" fmla="*/ 1011220 h 1376797"/>
                  <a:gd name="connsiteX6" fmla="*/ 0 w 2078434"/>
                  <a:gd name="connsiteY6" fmla="*/ 1011220 h 1376797"/>
                  <a:gd name="connsiteX7" fmla="*/ 0 w 2078434"/>
                  <a:gd name="connsiteY7" fmla="*/ 0 h 1376797"/>
                  <a:gd name="connsiteX0" fmla="*/ 0 w 2085578"/>
                  <a:gd name="connsiteY0" fmla="*/ 0 h 1376797"/>
                  <a:gd name="connsiteX1" fmla="*/ 1949847 w 2085578"/>
                  <a:gd name="connsiteY1" fmla="*/ 0 h 1376797"/>
                  <a:gd name="connsiteX2" fmla="*/ 2085578 w 2085578"/>
                  <a:gd name="connsiteY2" fmla="*/ 1011220 h 1376797"/>
                  <a:gd name="connsiteX3" fmla="*/ 497145 w 2085578"/>
                  <a:gd name="connsiteY3" fmla="*/ 1011220 h 1376797"/>
                  <a:gd name="connsiteX4" fmla="*/ 497145 w 2085578"/>
                  <a:gd name="connsiteY4" fmla="*/ 1376797 h 1376797"/>
                  <a:gd name="connsiteX5" fmla="*/ 131568 w 2085578"/>
                  <a:gd name="connsiteY5" fmla="*/ 1011220 h 1376797"/>
                  <a:gd name="connsiteX6" fmla="*/ 0 w 2085578"/>
                  <a:gd name="connsiteY6" fmla="*/ 1011220 h 1376797"/>
                  <a:gd name="connsiteX7" fmla="*/ 0 w 2085578"/>
                  <a:gd name="connsiteY7" fmla="*/ 0 h 1376797"/>
                  <a:gd name="connsiteX0" fmla="*/ 0 w 2085578"/>
                  <a:gd name="connsiteY0" fmla="*/ 2381 h 1379178"/>
                  <a:gd name="connsiteX1" fmla="*/ 2080815 w 2085578"/>
                  <a:gd name="connsiteY1" fmla="*/ 0 h 1379178"/>
                  <a:gd name="connsiteX2" fmla="*/ 2085578 w 2085578"/>
                  <a:gd name="connsiteY2" fmla="*/ 1013601 h 1379178"/>
                  <a:gd name="connsiteX3" fmla="*/ 497145 w 2085578"/>
                  <a:gd name="connsiteY3" fmla="*/ 1013601 h 1379178"/>
                  <a:gd name="connsiteX4" fmla="*/ 497145 w 2085578"/>
                  <a:gd name="connsiteY4" fmla="*/ 1379178 h 1379178"/>
                  <a:gd name="connsiteX5" fmla="*/ 131568 w 2085578"/>
                  <a:gd name="connsiteY5" fmla="*/ 1013601 h 1379178"/>
                  <a:gd name="connsiteX6" fmla="*/ 0 w 2085578"/>
                  <a:gd name="connsiteY6" fmla="*/ 1013601 h 1379178"/>
                  <a:gd name="connsiteX7" fmla="*/ 0 w 2085578"/>
                  <a:gd name="connsiteY7" fmla="*/ 2381 h 1379178"/>
                  <a:gd name="connsiteX0" fmla="*/ 0 w 2086036"/>
                  <a:gd name="connsiteY0" fmla="*/ 2381 h 1379178"/>
                  <a:gd name="connsiteX1" fmla="*/ 2085578 w 2086036"/>
                  <a:gd name="connsiteY1" fmla="*/ 0 h 1379178"/>
                  <a:gd name="connsiteX2" fmla="*/ 2085578 w 2086036"/>
                  <a:gd name="connsiteY2" fmla="*/ 1013601 h 1379178"/>
                  <a:gd name="connsiteX3" fmla="*/ 497145 w 2086036"/>
                  <a:gd name="connsiteY3" fmla="*/ 1013601 h 1379178"/>
                  <a:gd name="connsiteX4" fmla="*/ 497145 w 2086036"/>
                  <a:gd name="connsiteY4" fmla="*/ 1379178 h 1379178"/>
                  <a:gd name="connsiteX5" fmla="*/ 131568 w 2086036"/>
                  <a:gd name="connsiteY5" fmla="*/ 1013601 h 1379178"/>
                  <a:gd name="connsiteX6" fmla="*/ 0 w 2086036"/>
                  <a:gd name="connsiteY6" fmla="*/ 1013601 h 1379178"/>
                  <a:gd name="connsiteX7" fmla="*/ 0 w 2086036"/>
                  <a:gd name="connsiteY7" fmla="*/ 2381 h 137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6036" h="1379178">
                    <a:moveTo>
                      <a:pt x="0" y="2381"/>
                    </a:moveTo>
                    <a:lnTo>
                      <a:pt x="2085578" y="0"/>
                    </a:lnTo>
                    <a:cubicBezTo>
                      <a:pt x="2087166" y="337867"/>
                      <a:pt x="2083990" y="675734"/>
                      <a:pt x="2085578" y="1013601"/>
                    </a:cubicBezTo>
                    <a:lnTo>
                      <a:pt x="497145" y="1013601"/>
                    </a:lnTo>
                    <a:lnTo>
                      <a:pt x="497145" y="1379178"/>
                    </a:lnTo>
                    <a:lnTo>
                      <a:pt x="131568" y="1013601"/>
                    </a:lnTo>
                    <a:lnTo>
                      <a:pt x="0" y="1013601"/>
                    </a:lnTo>
                    <a:lnTo>
                      <a:pt x="0" y="2381"/>
                    </a:lnTo>
                    <a:close/>
                  </a:path>
                </a:pathLst>
              </a:custGeom>
              <a:solidFill>
                <a:schemeClr val="bg1"/>
              </a:solidFill>
              <a:ln w="25400">
                <a:solidFill>
                  <a:srgbClr val="0D0D0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2" name="Rectangle 21"/>
            <p:cNvSpPr/>
            <p:nvPr/>
          </p:nvSpPr>
          <p:spPr>
            <a:xfrm>
              <a:off x="1652538" y="3379292"/>
              <a:ext cx="1897881" cy="568320"/>
            </a:xfrm>
            <a:prstGeom prst="rect">
              <a:avLst/>
            </a:prstGeom>
          </p:spPr>
          <p:txBody>
            <a:bodyPr wrap="square" lIns="146283" tIns="91427" rIns="146283" bIns="91427">
              <a:spAutoFit/>
            </a:bodyPr>
            <a:lstStyle/>
            <a:p>
              <a:pPr defTabSz="932114" fontAlgn="base">
                <a:lnSpc>
                  <a:spcPct val="90000"/>
                </a:lnSpc>
                <a:spcBef>
                  <a:spcPct val="0"/>
                </a:spcBef>
                <a:spcAft>
                  <a:spcPct val="0"/>
                </a:spcAft>
              </a:pPr>
              <a:r>
                <a:rPr lang="en-US" sz="1398" b="1" dirty="0">
                  <a:gradFill>
                    <a:gsLst>
                      <a:gs pos="2917">
                        <a:srgbClr val="505050">
                          <a:lumMod val="50000"/>
                        </a:srgbClr>
                      </a:gs>
                      <a:gs pos="100000">
                        <a:srgbClr val="505050">
                          <a:lumMod val="50000"/>
                        </a:srgbClr>
                      </a:gs>
                    </a:gsLst>
                    <a:lin ang="5400000" scaled="0"/>
                  </a:gradFill>
                </a:rPr>
                <a:t>Script kiddies</a:t>
              </a:r>
            </a:p>
            <a:p>
              <a:pPr defTabSz="932114" fontAlgn="base">
                <a:lnSpc>
                  <a:spcPct val="90000"/>
                </a:lnSpc>
                <a:spcBef>
                  <a:spcPct val="0"/>
                </a:spcBef>
                <a:spcAft>
                  <a:spcPct val="0"/>
                </a:spcAft>
              </a:pPr>
              <a:r>
                <a:rPr lang="en-US" sz="1398" dirty="0">
                  <a:gradFill>
                    <a:gsLst>
                      <a:gs pos="2917">
                        <a:srgbClr val="505050">
                          <a:lumMod val="50000"/>
                        </a:srgbClr>
                      </a:gs>
                      <a:gs pos="100000">
                        <a:srgbClr val="505050">
                          <a:lumMod val="50000"/>
                        </a:srgbClr>
                      </a:gs>
                    </a:gsLst>
                    <a:lin ang="5400000" scaled="0"/>
                  </a:gradFill>
                </a:rPr>
                <a:t>Motive: mischief</a:t>
              </a:r>
            </a:p>
          </p:txBody>
        </p:sp>
      </p:grpSp>
      <p:sp>
        <p:nvSpPr>
          <p:cNvPr id="35" name="Rectangle 34"/>
          <p:cNvSpPr/>
          <p:nvPr/>
        </p:nvSpPr>
        <p:spPr>
          <a:xfrm>
            <a:off x="882" y="6975872"/>
            <a:ext cx="12431602" cy="18652"/>
          </a:xfrm>
          <a:prstGeom prst="rect">
            <a:avLst/>
          </a:prstGeom>
          <a:solidFill>
            <a:srgbClr val="E8112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a:endParaRPr lang="en-US" sz="1224" dirty="0" err="1"/>
          </a:p>
        </p:txBody>
      </p:sp>
    </p:spTree>
    <p:extLst>
      <p:ext uri="{BB962C8B-B14F-4D97-AF65-F5344CB8AC3E}">
        <p14:creationId xmlns:p14="http://schemas.microsoft.com/office/powerpoint/2010/main" val="111535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 y="-318"/>
            <a:ext cx="12435840" cy="6995160"/>
          </a:xfrm>
          <a:prstGeom prst="rect">
            <a:avLst/>
          </a:prstGeom>
        </p:spPr>
      </p:pic>
      <p:sp>
        <p:nvSpPr>
          <p:cNvPr id="60" name="Rectangle 59"/>
          <p:cNvSpPr/>
          <p:nvPr/>
        </p:nvSpPr>
        <p:spPr bwMode="auto">
          <a:xfrm>
            <a:off x="0" y="-635"/>
            <a:ext cx="12436475" cy="146925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Title 974"/>
          <p:cNvSpPr txBox="1">
            <a:spLocks/>
          </p:cNvSpPr>
          <p:nvPr/>
        </p:nvSpPr>
        <p:spPr>
          <a:xfrm>
            <a:off x="2151284" y="437971"/>
            <a:ext cx="8040646" cy="1097125"/>
          </a:xfrm>
          <a:prstGeom prst="rect">
            <a:avLst/>
          </a:prstGeom>
        </p:spPr>
        <p:txBody>
          <a:bodyPr vert="horz" wrap="square" lIns="146283" tIns="91427" rIns="146283" bIns="91427" rtlCol="0" anchor="t">
            <a:noAutofit/>
          </a:bodyPr>
          <a:lstStyle>
            <a:lvl1pPr algn="l" defTabSz="932742" rtl="0" eaLnBrk="1" latinLnBrk="0" hangingPunct="1">
              <a:lnSpc>
                <a:spcPct val="90000"/>
              </a:lnSpc>
              <a:spcBef>
                <a:spcPct val="0"/>
              </a:spcBef>
              <a:buNone/>
              <a:defRPr lang="en-US" sz="4000" b="0" kern="1200" cap="none" spc="-102" baseline="0" dirty="0" smtClean="0">
                <a:ln w="3175">
                  <a:noFill/>
                </a:ln>
                <a:gradFill>
                  <a:gsLst>
                    <a:gs pos="1250">
                      <a:schemeClr val="accent1"/>
                    </a:gs>
                    <a:gs pos="100000">
                      <a:schemeClr val="accent1"/>
                    </a:gs>
                  </a:gsLst>
                  <a:lin ang="5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ctr" defTabSz="932742" rtl="0" eaLnBrk="1" fontAlgn="auto" latinLnBrk="0" hangingPunct="1">
              <a:lnSpc>
                <a:spcPct val="90000"/>
              </a:lnSpc>
              <a:spcBef>
                <a:spcPct val="0"/>
              </a:spcBef>
              <a:spcAft>
                <a:spcPts val="600"/>
              </a:spcAft>
              <a:buClrTx/>
              <a:buSzTx/>
              <a:buFontTx/>
              <a:buNone/>
              <a:tabLst/>
              <a:defRPr/>
            </a:pPr>
            <a:r>
              <a:rPr kumimoji="0" lang="en-US" sz="3200" b="0" i="0" u="none" strike="noStrike" kern="1200" cap="none" spc="-100" normalizeH="0" baseline="0" noProof="0" dirty="0" smtClean="0">
                <a:ln w="3175">
                  <a:noFill/>
                </a:ln>
                <a:solidFill>
                  <a:schemeClr val="tx1"/>
                </a:solidFill>
                <a:effectLst/>
                <a:uLnTx/>
                <a:uFillTx/>
                <a:latin typeface="Segoe UI Light"/>
                <a:ea typeface="Segoe UI" pitchFamily="34" charset="0"/>
                <a:cs typeface="Segoe UI Light" panose="020B0502040204020203" pitchFamily="34" charset="0"/>
              </a:rPr>
              <a:t>Protection </a:t>
            </a:r>
            <a:r>
              <a:rPr kumimoji="0" lang="en-US" sz="3200" b="0" i="0" u="none" strike="noStrike" kern="1200" cap="none" spc="-100" normalizeH="0" baseline="0" noProof="0" dirty="0">
                <a:ln w="3175">
                  <a:noFill/>
                </a:ln>
                <a:solidFill>
                  <a:schemeClr val="tx1"/>
                </a:solidFill>
                <a:effectLst/>
                <a:uLnTx/>
                <a:uFillTx/>
                <a:latin typeface="Segoe UI Light"/>
                <a:ea typeface="Segoe UI" pitchFamily="34" charset="0"/>
                <a:cs typeface="Segoe UI Light" panose="020B0502040204020203" pitchFamily="34" charset="0"/>
              </a:rPr>
              <a:t>against modern security threats</a:t>
            </a:r>
          </a:p>
        </p:txBody>
      </p:sp>
    </p:spTree>
    <p:extLst>
      <p:ext uri="{BB962C8B-B14F-4D97-AF65-F5344CB8AC3E}">
        <p14:creationId xmlns:p14="http://schemas.microsoft.com/office/powerpoint/2010/main" val="178081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8"/>
            <a:ext cx="12436475" cy="6992469"/>
          </a:xfrm>
          <a:prstGeom prst="rect">
            <a:avLst/>
          </a:prstGeom>
        </p:spPr>
      </p:pic>
      <p:sp>
        <p:nvSpPr>
          <p:cNvPr id="59" name="Rectangle 58"/>
          <p:cNvSpPr/>
          <p:nvPr/>
        </p:nvSpPr>
        <p:spPr>
          <a:xfrm>
            <a:off x="-26797" y="0"/>
            <a:ext cx="12463272" cy="6994525"/>
          </a:xfrm>
          <a:prstGeom prst="rect">
            <a:avLst/>
          </a:prstGeom>
          <a:solidFill>
            <a:srgbClr val="000000">
              <a:alpha val="74000"/>
            </a:srgbClr>
          </a:solidFill>
          <a:ln>
            <a:solidFill>
              <a:schemeClr val="tx1">
                <a:lumMod val="50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 </a:t>
            </a:r>
          </a:p>
        </p:txBody>
      </p:sp>
      <p:grpSp>
        <p:nvGrpSpPr>
          <p:cNvPr id="9" name="Group 8"/>
          <p:cNvGrpSpPr/>
          <p:nvPr/>
        </p:nvGrpSpPr>
        <p:grpSpPr>
          <a:xfrm>
            <a:off x="365944" y="986158"/>
            <a:ext cx="2867932" cy="4946328"/>
            <a:chOff x="365944" y="986158"/>
            <a:chExt cx="2867932" cy="4946328"/>
          </a:xfrm>
        </p:grpSpPr>
        <p:sp>
          <p:nvSpPr>
            <p:cNvPr id="28" name="TextBox 27"/>
            <p:cNvSpPr txBox="1"/>
            <p:nvPr/>
          </p:nvSpPr>
          <p:spPr>
            <a:xfrm>
              <a:off x="565470" y="3607329"/>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Biometrics</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Hardware-based multi-factor</a:t>
              </a:r>
              <a:endParaRPr kumimoji="0" lang="en-US" sz="1800" b="0"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30" name="TextBox 29"/>
            <p:cNvSpPr txBox="1"/>
            <p:nvPr/>
          </p:nvSpPr>
          <p:spPr>
            <a:xfrm>
              <a:off x="565470" y="5018086"/>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Windows Hello</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Microsoft Passport</a:t>
              </a:r>
              <a:endParaRPr kumimoji="0" lang="en-US" sz="1800" b="1"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23" name="TextBox 22"/>
            <p:cNvSpPr txBox="1"/>
            <p:nvPr/>
          </p:nvSpPr>
          <p:spPr>
            <a:xfrm>
              <a:off x="365944" y="986158"/>
              <a:ext cx="2867932" cy="914400"/>
            </a:xfrm>
            <a:prstGeom prst="rect">
              <a:avLst/>
            </a:prstGeom>
          </p:spPr>
          <p:txBody>
            <a:bodyPr vert="horz" wrap="square" lIns="93260" tIns="93260" rIns="93260" bIns="93260" rtlCol="0" anchor="t">
              <a:noAutofit/>
            </a:bodyPr>
            <a:lstStyle/>
            <a:p>
              <a:pPr marL="0" marR="0" lvl="0" indent="0" algn="ctr" defTabSz="951026" rtl="0" eaLnBrk="1" fontAlgn="auto" latinLnBrk="0" hangingPunct="1">
                <a:lnSpc>
                  <a:spcPct val="90000"/>
                </a:lnSpc>
                <a:spcBef>
                  <a:spcPts val="0"/>
                </a:spcBef>
                <a:spcAft>
                  <a:spcPts val="612"/>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Replace </a:t>
              </a:r>
              <a:r>
                <a:rPr kumimoji="0" lang="en-US" sz="2400" b="0" i="0" u="none" strike="noStrike" kern="1200" cap="none" spc="0" normalizeH="0" baseline="0" noProof="0" dirty="0" smtClean="0">
                  <a:ln>
                    <a:noFill/>
                  </a:ln>
                  <a:solidFill>
                    <a:srgbClr val="FFFFFF"/>
                  </a:solidFill>
                  <a:effectLst/>
                  <a:uLnTx/>
                  <a:uFillTx/>
                  <a:latin typeface="Segoe UI Semibold" panose="020B0702040204020203" pitchFamily="34" charset="0"/>
                  <a:ea typeface="Segoe UI" panose="020B0502040204020203" pitchFamily="34" charset="0"/>
                  <a:cs typeface="Segoe UI Semibold" panose="020B0702040204020203" pitchFamily="34" charset="0"/>
                </a:rPr>
                <a:t>     passwords</a:t>
              </a:r>
              <a:endParaRPr kumimoji="0" lang="en-US" sz="2400" b="0" i="0" u="none" strike="noStrike" kern="1200" cap="none" spc="0" normalizeH="0" baseline="0" noProof="0" dirty="0">
                <a:ln>
                  <a:noFill/>
                </a:ln>
                <a:solidFill>
                  <a:srgbClr val="FFFFFF"/>
                </a:solidFill>
                <a:effectLst/>
                <a:uLnTx/>
                <a:uFillTx/>
                <a:latin typeface="Segoe UI Semibold" panose="020B0702040204020203" pitchFamily="34" charset="0"/>
                <a:ea typeface="Segoe UI" panose="020B0502040204020203" pitchFamily="34" charset="0"/>
                <a:cs typeface="Segoe UI Semibold" panose="020B0702040204020203" pitchFamily="34" charset="0"/>
              </a:endParaRPr>
            </a:p>
          </p:txBody>
        </p:sp>
        <p:grpSp>
          <p:nvGrpSpPr>
            <p:cNvPr id="41" name="Group 40"/>
            <p:cNvGrpSpPr/>
            <p:nvPr/>
          </p:nvGrpSpPr>
          <p:grpSpPr>
            <a:xfrm>
              <a:off x="1374996" y="2433329"/>
              <a:ext cx="849828" cy="849828"/>
              <a:chOff x="7221395" y="2876892"/>
              <a:chExt cx="538594" cy="538594"/>
            </a:xfrm>
            <a:noFill/>
          </p:grpSpPr>
          <p:sp>
            <p:nvSpPr>
              <p:cNvPr id="42" name="Block Arc 41"/>
              <p:cNvSpPr/>
              <p:nvPr/>
            </p:nvSpPr>
            <p:spPr bwMode="auto">
              <a:xfrm rot="20514936">
                <a:off x="7221395" y="2876892"/>
                <a:ext cx="538594" cy="538594"/>
              </a:xfrm>
              <a:prstGeom prst="blockArc">
                <a:avLst>
                  <a:gd name="adj1" fmla="val 12940382"/>
                  <a:gd name="adj2" fmla="val 57427"/>
                  <a:gd name="adj3" fmla="val 10474"/>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solidFill>
                    <a:srgbClr val="FFFFFF"/>
                  </a:solidFill>
                  <a:effectLst/>
                  <a:uLnTx/>
                  <a:uFillTx/>
                  <a:latin typeface="Segoe UI"/>
                  <a:ea typeface="Segoe UI" pitchFamily="34" charset="0"/>
                  <a:cs typeface="Segoe UI" pitchFamily="34" charset="0"/>
                </a:endParaRPr>
              </a:p>
            </p:txBody>
          </p:sp>
          <p:sp>
            <p:nvSpPr>
              <p:cNvPr id="43" name="Oval 42"/>
              <p:cNvSpPr/>
              <p:nvPr/>
            </p:nvSpPr>
            <p:spPr bwMode="auto">
              <a:xfrm>
                <a:off x="7384812" y="3036586"/>
                <a:ext cx="211761" cy="211761"/>
              </a:xfrm>
              <a:prstGeom prst="ellipse">
                <a:avLst/>
              </a:prstGeom>
              <a:grp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solidFill>
                    <a:srgbClr val="FFFFFF"/>
                  </a:solidFill>
                  <a:effectLst/>
                  <a:uLnTx/>
                  <a:uFillTx/>
                  <a:latin typeface="Segoe UI"/>
                  <a:ea typeface="Segoe UI" pitchFamily="34" charset="0"/>
                  <a:cs typeface="Segoe UI" pitchFamily="34" charset="0"/>
                </a:endParaRPr>
              </a:p>
            </p:txBody>
          </p:sp>
        </p:grpSp>
      </p:grpSp>
      <p:grpSp>
        <p:nvGrpSpPr>
          <p:cNvPr id="10" name="Group 9"/>
          <p:cNvGrpSpPr/>
          <p:nvPr/>
        </p:nvGrpSpPr>
        <p:grpSpPr>
          <a:xfrm>
            <a:off x="3237485" y="986158"/>
            <a:ext cx="2867932" cy="4946405"/>
            <a:chOff x="3237485" y="986158"/>
            <a:chExt cx="2867932" cy="4946405"/>
          </a:xfrm>
        </p:grpSpPr>
        <p:sp>
          <p:nvSpPr>
            <p:cNvPr id="29" name="TextBox 28"/>
            <p:cNvSpPr txBox="1"/>
            <p:nvPr/>
          </p:nvSpPr>
          <p:spPr>
            <a:xfrm>
              <a:off x="3437011" y="3607406"/>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Hardware-based credential isolation</a:t>
              </a:r>
              <a:endParaRPr kumimoji="0" lang="en-US" sz="1800" b="0"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31" name="TextBox 30"/>
            <p:cNvSpPr txBox="1"/>
            <p:nvPr/>
          </p:nvSpPr>
          <p:spPr>
            <a:xfrm>
              <a:off x="3437011" y="5018163"/>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Credential Guard</a:t>
              </a:r>
              <a:endParaRPr kumimoji="0" lang="en-US" sz="1800" b="1"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24" name="TextBox 23"/>
            <p:cNvSpPr txBox="1"/>
            <p:nvPr/>
          </p:nvSpPr>
          <p:spPr>
            <a:xfrm>
              <a:off x="3237485" y="986158"/>
              <a:ext cx="2867932" cy="914400"/>
            </a:xfrm>
            <a:prstGeom prst="rect">
              <a:avLst/>
            </a:prstGeom>
          </p:spPr>
          <p:txBody>
            <a:bodyPr vert="horz" wrap="square" lIns="93260" tIns="93260" rIns="93260" bIns="93260" rtlCol="0" anchor="t">
              <a:noAutofit/>
            </a:bodyPr>
            <a:lstStyle>
              <a:defPPr>
                <a:defRPr lang="en-US"/>
              </a:defPPr>
              <a:lvl1pPr algn="ctr" defTabSz="951026">
                <a:lnSpc>
                  <a:spcPct val="90000"/>
                </a:lnSpc>
                <a:spcAft>
                  <a:spcPts val="612"/>
                </a:spcAft>
                <a:defRPr sz="2400" spc="-102">
                  <a:solidFill>
                    <a:schemeClr val="bg1"/>
                  </a:solidFill>
                  <a:latin typeface="+mj-lt"/>
                  <a:ea typeface="Segoe UI" pitchFamily="34" charset="0"/>
                  <a:cs typeface="Segoe UI Light" panose="020B0502040204020203" pitchFamily="34" charset="0"/>
                </a:defRPr>
              </a:lvl1pPr>
            </a:lstStyle>
            <a:p>
              <a:pPr marL="0" marR="0" lvl="0" indent="0" algn="ctr" defTabSz="951026" rtl="0" eaLnBrk="1" fontAlgn="auto" latinLnBrk="0" hangingPunct="1">
                <a:lnSpc>
                  <a:spcPct val="90000"/>
                </a:lnSpc>
                <a:spcBef>
                  <a:spcPts val="0"/>
                </a:spcBef>
                <a:spcAft>
                  <a:spcPts val="612"/>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Segoe UI Semibold" panose="020B0702040204020203" pitchFamily="34" charset="0"/>
                  <a:cs typeface="Segoe UI Semibold" panose="020B0702040204020203" pitchFamily="34" charset="0"/>
                </a:rPr>
                <a:t>Protect corporate identities</a:t>
              </a:r>
            </a:p>
          </p:txBody>
        </p:sp>
        <p:grpSp>
          <p:nvGrpSpPr>
            <p:cNvPr id="44" name="Group 43"/>
            <p:cNvGrpSpPr/>
            <p:nvPr/>
          </p:nvGrpSpPr>
          <p:grpSpPr>
            <a:xfrm>
              <a:off x="4463032" y="2413522"/>
              <a:ext cx="416838" cy="610007"/>
              <a:chOff x="2317751" y="5795963"/>
              <a:chExt cx="195263" cy="285751"/>
            </a:xfrm>
          </p:grpSpPr>
          <p:sp>
            <p:nvSpPr>
              <p:cNvPr id="45" name="Freeform 107"/>
              <p:cNvSpPr>
                <a:spLocks/>
              </p:cNvSpPr>
              <p:nvPr/>
            </p:nvSpPr>
            <p:spPr bwMode="auto">
              <a:xfrm>
                <a:off x="2333626" y="5795963"/>
                <a:ext cx="165100" cy="128588"/>
              </a:xfrm>
              <a:custGeom>
                <a:avLst/>
                <a:gdLst>
                  <a:gd name="T0" fmla="*/ 44 w 44"/>
                  <a:gd name="T1" fmla="*/ 34 h 34"/>
                  <a:gd name="T2" fmla="*/ 44 w 44"/>
                  <a:gd name="T3" fmla="*/ 19 h 34"/>
                  <a:gd name="T4" fmla="*/ 44 w 44"/>
                  <a:gd name="T5" fmla="*/ 19 h 34"/>
                  <a:gd name="T6" fmla="*/ 22 w 44"/>
                  <a:gd name="T7" fmla="*/ 0 h 34"/>
                  <a:gd name="T8" fmla="*/ 0 w 44"/>
                  <a:gd name="T9" fmla="*/ 19 h 34"/>
                  <a:gd name="T10" fmla="*/ 0 w 44"/>
                  <a:gd name="T11" fmla="*/ 23 h 34"/>
                  <a:gd name="T12" fmla="*/ 0 w 4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4" h="34">
                    <a:moveTo>
                      <a:pt x="44" y="34"/>
                    </a:moveTo>
                    <a:cubicBezTo>
                      <a:pt x="44" y="19"/>
                      <a:pt x="44" y="19"/>
                      <a:pt x="44" y="19"/>
                    </a:cubicBezTo>
                    <a:cubicBezTo>
                      <a:pt x="44" y="19"/>
                      <a:pt x="44" y="19"/>
                      <a:pt x="44" y="19"/>
                    </a:cubicBezTo>
                    <a:cubicBezTo>
                      <a:pt x="44" y="8"/>
                      <a:pt x="34" y="0"/>
                      <a:pt x="22" y="0"/>
                    </a:cubicBezTo>
                    <a:cubicBezTo>
                      <a:pt x="10" y="0"/>
                      <a:pt x="0" y="9"/>
                      <a:pt x="0" y="19"/>
                    </a:cubicBezTo>
                    <a:cubicBezTo>
                      <a:pt x="0" y="19"/>
                      <a:pt x="0" y="23"/>
                      <a:pt x="0" y="23"/>
                    </a:cubicBezTo>
                    <a:cubicBezTo>
                      <a:pt x="0" y="34"/>
                      <a:pt x="0" y="34"/>
                      <a:pt x="0" y="34"/>
                    </a:cubicBezTo>
                  </a:path>
                </a:pathLst>
              </a:cu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6" name="Freeform 108"/>
              <p:cNvSpPr>
                <a:spLocks/>
              </p:cNvSpPr>
              <p:nvPr/>
            </p:nvSpPr>
            <p:spPr bwMode="auto">
              <a:xfrm>
                <a:off x="2317751" y="5946776"/>
                <a:ext cx="195263" cy="134938"/>
              </a:xfrm>
              <a:custGeom>
                <a:avLst/>
                <a:gdLst>
                  <a:gd name="T0" fmla="*/ 50 w 52"/>
                  <a:gd name="T1" fmla="*/ 0 h 36"/>
                  <a:gd name="T2" fmla="*/ 2 w 52"/>
                  <a:gd name="T3" fmla="*/ 0 h 36"/>
                  <a:gd name="T4" fmla="*/ 0 w 52"/>
                  <a:gd name="T5" fmla="*/ 2 h 36"/>
                  <a:gd name="T6" fmla="*/ 0 w 52"/>
                  <a:gd name="T7" fmla="*/ 34 h 36"/>
                  <a:gd name="T8" fmla="*/ 2 w 52"/>
                  <a:gd name="T9" fmla="*/ 36 h 36"/>
                  <a:gd name="T10" fmla="*/ 50 w 52"/>
                  <a:gd name="T11" fmla="*/ 36 h 36"/>
                  <a:gd name="T12" fmla="*/ 52 w 52"/>
                  <a:gd name="T13" fmla="*/ 34 h 36"/>
                  <a:gd name="T14" fmla="*/ 52 w 52"/>
                  <a:gd name="T15" fmla="*/ 2 h 36"/>
                  <a:gd name="T16" fmla="*/ 50 w 52"/>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6">
                    <a:moveTo>
                      <a:pt x="50" y="0"/>
                    </a:moveTo>
                    <a:cubicBezTo>
                      <a:pt x="2" y="0"/>
                      <a:pt x="2" y="0"/>
                      <a:pt x="2" y="0"/>
                    </a:cubicBezTo>
                    <a:cubicBezTo>
                      <a:pt x="1" y="0"/>
                      <a:pt x="0" y="1"/>
                      <a:pt x="0" y="2"/>
                    </a:cubicBezTo>
                    <a:cubicBezTo>
                      <a:pt x="0" y="34"/>
                      <a:pt x="0" y="34"/>
                      <a:pt x="0" y="34"/>
                    </a:cubicBezTo>
                    <a:cubicBezTo>
                      <a:pt x="0" y="35"/>
                      <a:pt x="1" y="36"/>
                      <a:pt x="2" y="36"/>
                    </a:cubicBezTo>
                    <a:cubicBezTo>
                      <a:pt x="50" y="36"/>
                      <a:pt x="50" y="36"/>
                      <a:pt x="50" y="36"/>
                    </a:cubicBezTo>
                    <a:cubicBezTo>
                      <a:pt x="51" y="36"/>
                      <a:pt x="52" y="35"/>
                      <a:pt x="52" y="34"/>
                    </a:cubicBezTo>
                    <a:cubicBezTo>
                      <a:pt x="52" y="2"/>
                      <a:pt x="52" y="2"/>
                      <a:pt x="52" y="2"/>
                    </a:cubicBezTo>
                    <a:cubicBezTo>
                      <a:pt x="52" y="1"/>
                      <a:pt x="51" y="0"/>
                      <a:pt x="50" y="0"/>
                    </a:cubicBezTo>
                    <a:close/>
                  </a:path>
                </a:pathLst>
              </a:cu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7" name="Freeform 109"/>
              <p:cNvSpPr>
                <a:spLocks/>
              </p:cNvSpPr>
              <p:nvPr/>
            </p:nvSpPr>
            <p:spPr bwMode="auto">
              <a:xfrm>
                <a:off x="2400301" y="5976938"/>
                <a:ext cx="30163" cy="55563"/>
              </a:xfrm>
              <a:custGeom>
                <a:avLst/>
                <a:gdLst>
                  <a:gd name="T0" fmla="*/ 5 w 8"/>
                  <a:gd name="T1" fmla="*/ 8 h 15"/>
                  <a:gd name="T2" fmla="*/ 6 w 8"/>
                  <a:gd name="T3" fmla="*/ 14 h 15"/>
                  <a:gd name="T4" fmla="*/ 6 w 8"/>
                  <a:gd name="T5" fmla="*/ 15 h 15"/>
                  <a:gd name="T6" fmla="*/ 6 w 8"/>
                  <a:gd name="T7" fmla="*/ 15 h 15"/>
                  <a:gd name="T8" fmla="*/ 2 w 8"/>
                  <a:gd name="T9" fmla="*/ 15 h 15"/>
                  <a:gd name="T10" fmla="*/ 2 w 8"/>
                  <a:gd name="T11" fmla="*/ 15 h 15"/>
                  <a:gd name="T12" fmla="*/ 2 w 8"/>
                  <a:gd name="T13" fmla="*/ 14 h 15"/>
                  <a:gd name="T14" fmla="*/ 3 w 8"/>
                  <a:gd name="T15" fmla="*/ 8 h 15"/>
                  <a:gd name="T16" fmla="*/ 0 w 8"/>
                  <a:gd name="T17" fmla="*/ 4 h 15"/>
                  <a:gd name="T18" fmla="*/ 4 w 8"/>
                  <a:gd name="T19" fmla="*/ 0 h 15"/>
                  <a:gd name="T20" fmla="*/ 8 w 8"/>
                  <a:gd name="T21" fmla="*/ 4 h 15"/>
                  <a:gd name="T22" fmla="*/ 5 w 8"/>
                  <a:gd name="T2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5">
                    <a:moveTo>
                      <a:pt x="5" y="8"/>
                    </a:moveTo>
                    <a:cubicBezTo>
                      <a:pt x="6" y="14"/>
                      <a:pt x="6" y="14"/>
                      <a:pt x="6" y="14"/>
                    </a:cubicBezTo>
                    <a:cubicBezTo>
                      <a:pt x="7" y="14"/>
                      <a:pt x="7" y="15"/>
                      <a:pt x="6" y="15"/>
                    </a:cubicBezTo>
                    <a:cubicBezTo>
                      <a:pt x="6" y="15"/>
                      <a:pt x="6" y="15"/>
                      <a:pt x="6" y="15"/>
                    </a:cubicBezTo>
                    <a:cubicBezTo>
                      <a:pt x="2" y="15"/>
                      <a:pt x="2" y="15"/>
                      <a:pt x="2" y="15"/>
                    </a:cubicBezTo>
                    <a:cubicBezTo>
                      <a:pt x="2" y="15"/>
                      <a:pt x="2" y="15"/>
                      <a:pt x="2" y="15"/>
                    </a:cubicBezTo>
                    <a:cubicBezTo>
                      <a:pt x="1" y="15"/>
                      <a:pt x="1" y="14"/>
                      <a:pt x="2" y="14"/>
                    </a:cubicBezTo>
                    <a:cubicBezTo>
                      <a:pt x="3" y="8"/>
                      <a:pt x="3" y="8"/>
                      <a:pt x="3" y="8"/>
                    </a:cubicBezTo>
                    <a:cubicBezTo>
                      <a:pt x="1" y="7"/>
                      <a:pt x="0" y="6"/>
                      <a:pt x="0" y="4"/>
                    </a:cubicBezTo>
                    <a:cubicBezTo>
                      <a:pt x="0" y="2"/>
                      <a:pt x="2" y="0"/>
                      <a:pt x="4" y="0"/>
                    </a:cubicBezTo>
                    <a:cubicBezTo>
                      <a:pt x="6" y="0"/>
                      <a:pt x="8" y="2"/>
                      <a:pt x="8" y="4"/>
                    </a:cubicBezTo>
                    <a:cubicBezTo>
                      <a:pt x="8" y="6"/>
                      <a:pt x="7" y="7"/>
                      <a:pt x="5" y="8"/>
                    </a:cubicBezTo>
                    <a:close/>
                  </a:path>
                </a:pathLst>
              </a:cu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11" name="Group 10"/>
          <p:cNvGrpSpPr/>
          <p:nvPr/>
        </p:nvGrpSpPr>
        <p:grpSpPr>
          <a:xfrm>
            <a:off x="6109026" y="986158"/>
            <a:ext cx="2867932" cy="4946405"/>
            <a:chOff x="6109026" y="986158"/>
            <a:chExt cx="2867932" cy="4946405"/>
          </a:xfrm>
        </p:grpSpPr>
        <p:sp>
          <p:nvSpPr>
            <p:cNvPr id="32" name="TextBox 31"/>
            <p:cNvSpPr txBox="1"/>
            <p:nvPr/>
          </p:nvSpPr>
          <p:spPr>
            <a:xfrm>
              <a:off x="6308552" y="3607406"/>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Automatic encryption</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Persistent protection</a:t>
              </a:r>
              <a:endParaRPr kumimoji="0" lang="en-US" sz="1800" b="0"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33" name="TextBox 32"/>
            <p:cNvSpPr txBox="1"/>
            <p:nvPr/>
          </p:nvSpPr>
          <p:spPr>
            <a:xfrm>
              <a:off x="6308552" y="5018163"/>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Enterprise Data Protection</a:t>
              </a:r>
              <a:endParaRPr kumimoji="0" lang="en-US" sz="1800" b="1"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25" name="TextBox 24"/>
            <p:cNvSpPr txBox="1"/>
            <p:nvPr/>
          </p:nvSpPr>
          <p:spPr>
            <a:xfrm>
              <a:off x="6109026" y="986158"/>
              <a:ext cx="2867932" cy="914400"/>
            </a:xfrm>
            <a:prstGeom prst="rect">
              <a:avLst/>
            </a:prstGeom>
          </p:spPr>
          <p:txBody>
            <a:bodyPr vert="horz" wrap="square" lIns="93260" tIns="93260" rIns="93260" bIns="93260" rtlCol="0" anchor="t">
              <a:noAutofit/>
            </a:bodyPr>
            <a:lstStyle>
              <a:defPPr>
                <a:defRPr lang="en-US"/>
              </a:defPPr>
              <a:lvl1pPr algn="ctr" defTabSz="951026">
                <a:lnSpc>
                  <a:spcPct val="90000"/>
                </a:lnSpc>
                <a:spcAft>
                  <a:spcPts val="612"/>
                </a:spcAft>
                <a:defRPr sz="2400" spc="-102">
                  <a:solidFill>
                    <a:schemeClr val="bg1"/>
                  </a:solidFill>
                  <a:latin typeface="+mj-lt"/>
                  <a:ea typeface="Segoe UI" pitchFamily="34" charset="0"/>
                  <a:cs typeface="Segoe UI Light" panose="020B0502040204020203" pitchFamily="34" charset="0"/>
                </a:defRPr>
              </a:lvl1pPr>
            </a:lstStyle>
            <a:p>
              <a:pPr marL="0" marR="0" lvl="0" indent="0" algn="ctr" defTabSz="951026" rtl="0" eaLnBrk="1" fontAlgn="auto" latinLnBrk="0" hangingPunct="1">
                <a:lnSpc>
                  <a:spcPct val="90000"/>
                </a:lnSpc>
                <a:spcBef>
                  <a:spcPts val="0"/>
                </a:spcBef>
                <a:spcAft>
                  <a:spcPts val="612"/>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Segoe UI Semibold" panose="020B0702040204020203" pitchFamily="34" charset="0"/>
                  <a:cs typeface="Segoe UI Semibold" panose="020B0702040204020203" pitchFamily="34" charset="0"/>
                </a:rPr>
                <a:t>Protect sensitive corporate data</a:t>
              </a:r>
            </a:p>
          </p:txBody>
        </p:sp>
        <p:grpSp>
          <p:nvGrpSpPr>
            <p:cNvPr id="48" name="Group 47"/>
            <p:cNvGrpSpPr/>
            <p:nvPr/>
          </p:nvGrpSpPr>
          <p:grpSpPr>
            <a:xfrm>
              <a:off x="7277077" y="2526663"/>
              <a:ext cx="531830" cy="563114"/>
              <a:chOff x="2273301" y="2339976"/>
              <a:chExt cx="269875" cy="285750"/>
            </a:xfrm>
          </p:grpSpPr>
          <p:sp>
            <p:nvSpPr>
              <p:cNvPr id="49" name="Oval 340"/>
              <p:cNvSpPr>
                <a:spLocks noChangeArrowheads="1"/>
              </p:cNvSpPr>
              <p:nvPr/>
            </p:nvSpPr>
            <p:spPr bwMode="auto">
              <a:xfrm>
                <a:off x="2378076" y="2430464"/>
                <a:ext cx="60325" cy="58738"/>
              </a:xfrm>
              <a:prstGeom prst="ellipse">
                <a:avLst/>
              </a:pr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0" name="Oval 341"/>
              <p:cNvSpPr>
                <a:spLocks noChangeArrowheads="1"/>
              </p:cNvSpPr>
              <p:nvPr/>
            </p:nvSpPr>
            <p:spPr bwMode="auto">
              <a:xfrm>
                <a:off x="2446339" y="2538414"/>
                <a:ext cx="17463" cy="19050"/>
              </a:xfrm>
              <a:prstGeom prst="ellipse">
                <a:avLst/>
              </a:pr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1" name="Line 342"/>
              <p:cNvSpPr>
                <a:spLocks noChangeShapeType="1"/>
              </p:cNvSpPr>
              <p:nvPr/>
            </p:nvSpPr>
            <p:spPr bwMode="auto">
              <a:xfrm>
                <a:off x="2438401" y="2444751"/>
                <a:ext cx="74613" cy="0"/>
              </a:xfrm>
              <a:prstGeom prst="line">
                <a:avLst/>
              </a:prstGeom>
              <a:noFill/>
              <a:ln w="11113"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2" name="Line 343"/>
              <p:cNvSpPr>
                <a:spLocks noChangeShapeType="1"/>
              </p:cNvSpPr>
              <p:nvPr/>
            </p:nvSpPr>
            <p:spPr bwMode="auto">
              <a:xfrm>
                <a:off x="2438401" y="2474914"/>
                <a:ext cx="74613" cy="0"/>
              </a:xfrm>
              <a:prstGeom prst="line">
                <a:avLst/>
              </a:prstGeom>
              <a:noFill/>
              <a:ln w="11113"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3" name="Freeform 512"/>
              <p:cNvSpPr>
                <a:spLocks/>
              </p:cNvSpPr>
              <p:nvPr/>
            </p:nvSpPr>
            <p:spPr bwMode="auto">
              <a:xfrm>
                <a:off x="2273301" y="2339976"/>
                <a:ext cx="269875" cy="285750"/>
              </a:xfrm>
              <a:custGeom>
                <a:avLst/>
                <a:gdLst>
                  <a:gd name="T0" fmla="*/ 70 w 72"/>
                  <a:gd name="T1" fmla="*/ 0 h 76"/>
                  <a:gd name="T2" fmla="*/ 7 w 72"/>
                  <a:gd name="T3" fmla="*/ 0 h 76"/>
                  <a:gd name="T4" fmla="*/ 5 w 72"/>
                  <a:gd name="T5" fmla="*/ 2 h 76"/>
                  <a:gd name="T6" fmla="*/ 2 w 72"/>
                  <a:gd name="T7" fmla="*/ 5 h 76"/>
                  <a:gd name="T8" fmla="*/ 0 w 72"/>
                  <a:gd name="T9" fmla="*/ 7 h 76"/>
                  <a:gd name="T10" fmla="*/ 0 w 72"/>
                  <a:gd name="T11" fmla="*/ 17 h 76"/>
                  <a:gd name="T12" fmla="*/ 2 w 72"/>
                  <a:gd name="T13" fmla="*/ 19 h 76"/>
                  <a:gd name="T14" fmla="*/ 5 w 72"/>
                  <a:gd name="T15" fmla="*/ 21 h 76"/>
                  <a:gd name="T16" fmla="*/ 5 w 72"/>
                  <a:gd name="T17" fmla="*/ 55 h 76"/>
                  <a:gd name="T18" fmla="*/ 2 w 72"/>
                  <a:gd name="T19" fmla="*/ 57 h 76"/>
                  <a:gd name="T20" fmla="*/ 0 w 72"/>
                  <a:gd name="T21" fmla="*/ 59 h 76"/>
                  <a:gd name="T22" fmla="*/ 0 w 72"/>
                  <a:gd name="T23" fmla="*/ 69 h 76"/>
                  <a:gd name="T24" fmla="*/ 2 w 72"/>
                  <a:gd name="T25" fmla="*/ 71 h 76"/>
                  <a:gd name="T26" fmla="*/ 5 w 72"/>
                  <a:gd name="T27" fmla="*/ 74 h 76"/>
                  <a:gd name="T28" fmla="*/ 7 w 72"/>
                  <a:gd name="T29" fmla="*/ 76 h 76"/>
                  <a:gd name="T30" fmla="*/ 70 w 72"/>
                  <a:gd name="T31" fmla="*/ 76 h 76"/>
                  <a:gd name="T32" fmla="*/ 72 w 72"/>
                  <a:gd name="T33" fmla="*/ 74 h 76"/>
                  <a:gd name="T34" fmla="*/ 72 w 72"/>
                  <a:gd name="T35" fmla="*/ 2 h 76"/>
                  <a:gd name="T36" fmla="*/ 70 w 72"/>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6">
                    <a:moveTo>
                      <a:pt x="70" y="0"/>
                    </a:moveTo>
                    <a:cubicBezTo>
                      <a:pt x="7" y="0"/>
                      <a:pt x="7" y="0"/>
                      <a:pt x="7" y="0"/>
                    </a:cubicBezTo>
                    <a:cubicBezTo>
                      <a:pt x="6" y="0"/>
                      <a:pt x="5" y="1"/>
                      <a:pt x="5" y="2"/>
                    </a:cubicBezTo>
                    <a:cubicBezTo>
                      <a:pt x="5" y="4"/>
                      <a:pt x="4" y="5"/>
                      <a:pt x="2" y="5"/>
                    </a:cubicBezTo>
                    <a:cubicBezTo>
                      <a:pt x="1" y="5"/>
                      <a:pt x="0" y="6"/>
                      <a:pt x="0" y="7"/>
                    </a:cubicBezTo>
                    <a:cubicBezTo>
                      <a:pt x="0" y="17"/>
                      <a:pt x="0" y="17"/>
                      <a:pt x="0" y="17"/>
                    </a:cubicBezTo>
                    <a:cubicBezTo>
                      <a:pt x="0" y="18"/>
                      <a:pt x="1" y="19"/>
                      <a:pt x="2" y="19"/>
                    </a:cubicBezTo>
                    <a:cubicBezTo>
                      <a:pt x="4" y="19"/>
                      <a:pt x="5" y="20"/>
                      <a:pt x="5" y="21"/>
                    </a:cubicBezTo>
                    <a:cubicBezTo>
                      <a:pt x="5" y="55"/>
                      <a:pt x="5" y="55"/>
                      <a:pt x="5" y="55"/>
                    </a:cubicBezTo>
                    <a:cubicBezTo>
                      <a:pt x="5" y="56"/>
                      <a:pt x="4" y="57"/>
                      <a:pt x="2" y="57"/>
                    </a:cubicBezTo>
                    <a:cubicBezTo>
                      <a:pt x="1" y="57"/>
                      <a:pt x="0" y="58"/>
                      <a:pt x="0" y="59"/>
                    </a:cubicBezTo>
                    <a:cubicBezTo>
                      <a:pt x="0" y="69"/>
                      <a:pt x="0" y="69"/>
                      <a:pt x="0" y="69"/>
                    </a:cubicBezTo>
                    <a:cubicBezTo>
                      <a:pt x="0" y="70"/>
                      <a:pt x="1" y="71"/>
                      <a:pt x="2" y="71"/>
                    </a:cubicBezTo>
                    <a:cubicBezTo>
                      <a:pt x="4" y="71"/>
                      <a:pt x="5" y="72"/>
                      <a:pt x="5" y="74"/>
                    </a:cubicBezTo>
                    <a:cubicBezTo>
                      <a:pt x="5" y="75"/>
                      <a:pt x="6" y="76"/>
                      <a:pt x="7" y="76"/>
                    </a:cubicBezTo>
                    <a:cubicBezTo>
                      <a:pt x="70" y="76"/>
                      <a:pt x="70" y="76"/>
                      <a:pt x="70" y="76"/>
                    </a:cubicBezTo>
                    <a:cubicBezTo>
                      <a:pt x="71" y="76"/>
                      <a:pt x="72" y="75"/>
                      <a:pt x="72" y="74"/>
                    </a:cubicBezTo>
                    <a:cubicBezTo>
                      <a:pt x="72" y="2"/>
                      <a:pt x="72" y="2"/>
                      <a:pt x="72" y="2"/>
                    </a:cubicBezTo>
                    <a:cubicBezTo>
                      <a:pt x="72" y="1"/>
                      <a:pt x="71" y="0"/>
                      <a:pt x="70" y="0"/>
                    </a:cubicBezTo>
                    <a:close/>
                  </a:path>
                </a:pathLst>
              </a:cu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4" name="Freeform 513"/>
              <p:cNvSpPr>
                <a:spLocks/>
              </p:cNvSpPr>
              <p:nvPr/>
            </p:nvSpPr>
            <p:spPr bwMode="auto">
              <a:xfrm>
                <a:off x="2317751" y="2370138"/>
                <a:ext cx="195263" cy="225425"/>
              </a:xfrm>
              <a:custGeom>
                <a:avLst/>
                <a:gdLst>
                  <a:gd name="T0" fmla="*/ 52 w 52"/>
                  <a:gd name="T1" fmla="*/ 58 h 60"/>
                  <a:gd name="T2" fmla="*/ 50 w 52"/>
                  <a:gd name="T3" fmla="*/ 60 h 60"/>
                  <a:gd name="T4" fmla="*/ 2 w 52"/>
                  <a:gd name="T5" fmla="*/ 60 h 60"/>
                  <a:gd name="T6" fmla="*/ 0 w 52"/>
                  <a:gd name="T7" fmla="*/ 58 h 60"/>
                  <a:gd name="T8" fmla="*/ 0 w 52"/>
                  <a:gd name="T9" fmla="*/ 2 h 60"/>
                  <a:gd name="T10" fmla="*/ 2 w 52"/>
                  <a:gd name="T11" fmla="*/ 0 h 60"/>
                  <a:gd name="T12" fmla="*/ 50 w 52"/>
                  <a:gd name="T13" fmla="*/ 0 h 60"/>
                  <a:gd name="T14" fmla="*/ 52 w 52"/>
                  <a:gd name="T15" fmla="*/ 2 h 60"/>
                  <a:gd name="T16" fmla="*/ 52 w 52"/>
                  <a:gd name="T17" fmla="*/ 5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0">
                    <a:moveTo>
                      <a:pt x="52" y="58"/>
                    </a:moveTo>
                    <a:cubicBezTo>
                      <a:pt x="52" y="59"/>
                      <a:pt x="51" y="60"/>
                      <a:pt x="50" y="60"/>
                    </a:cubicBezTo>
                    <a:cubicBezTo>
                      <a:pt x="2" y="60"/>
                      <a:pt x="2" y="60"/>
                      <a:pt x="2" y="60"/>
                    </a:cubicBezTo>
                    <a:cubicBezTo>
                      <a:pt x="1" y="60"/>
                      <a:pt x="0" y="59"/>
                      <a:pt x="0" y="58"/>
                    </a:cubicBezTo>
                    <a:cubicBezTo>
                      <a:pt x="0" y="2"/>
                      <a:pt x="0" y="2"/>
                      <a:pt x="0" y="2"/>
                    </a:cubicBezTo>
                    <a:cubicBezTo>
                      <a:pt x="0" y="1"/>
                      <a:pt x="1" y="0"/>
                      <a:pt x="2" y="0"/>
                    </a:cubicBezTo>
                    <a:cubicBezTo>
                      <a:pt x="50" y="0"/>
                      <a:pt x="50" y="0"/>
                      <a:pt x="50" y="0"/>
                    </a:cubicBezTo>
                    <a:cubicBezTo>
                      <a:pt x="51" y="0"/>
                      <a:pt x="52" y="1"/>
                      <a:pt x="52" y="2"/>
                    </a:cubicBezTo>
                    <a:lnTo>
                      <a:pt x="52" y="58"/>
                    </a:lnTo>
                    <a:close/>
                  </a:path>
                </a:pathLst>
              </a:cu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12" name="Group 11"/>
          <p:cNvGrpSpPr/>
          <p:nvPr/>
        </p:nvGrpSpPr>
        <p:grpSpPr>
          <a:xfrm>
            <a:off x="8980566" y="986158"/>
            <a:ext cx="2867932" cy="4946405"/>
            <a:chOff x="8980566" y="986158"/>
            <a:chExt cx="2867932" cy="4946405"/>
          </a:xfrm>
        </p:grpSpPr>
        <p:sp>
          <p:nvSpPr>
            <p:cNvPr id="26" name="TextBox 25"/>
            <p:cNvSpPr txBox="1"/>
            <p:nvPr/>
          </p:nvSpPr>
          <p:spPr>
            <a:xfrm>
              <a:off x="8980566" y="986158"/>
              <a:ext cx="2867932" cy="914400"/>
            </a:xfrm>
            <a:prstGeom prst="rect">
              <a:avLst/>
            </a:prstGeom>
          </p:spPr>
          <p:txBody>
            <a:bodyPr vert="horz" wrap="square" lIns="93260" tIns="93260" rIns="93260" bIns="93260" rtlCol="0" anchor="t">
              <a:noAutofit/>
            </a:bodyPr>
            <a:lstStyle>
              <a:defPPr>
                <a:defRPr lang="en-US"/>
              </a:defPPr>
              <a:lvl1pPr algn="ctr" defTabSz="951026">
                <a:lnSpc>
                  <a:spcPct val="90000"/>
                </a:lnSpc>
                <a:spcAft>
                  <a:spcPts val="612"/>
                </a:spcAft>
                <a:defRPr sz="2400" spc="-102">
                  <a:solidFill>
                    <a:schemeClr val="bg1"/>
                  </a:solidFill>
                  <a:latin typeface="+mj-lt"/>
                  <a:ea typeface="Segoe UI" pitchFamily="34" charset="0"/>
                  <a:cs typeface="Segoe UI Light" panose="020B0502040204020203" pitchFamily="34" charset="0"/>
                </a:defRPr>
              </a:lvl1pPr>
            </a:lstStyle>
            <a:p>
              <a:pPr marL="0" marR="0" lvl="0" indent="0" algn="ctr" defTabSz="951026" rtl="0" eaLnBrk="1" fontAlgn="auto" latinLnBrk="0" hangingPunct="1">
                <a:lnSpc>
                  <a:spcPct val="90000"/>
                </a:lnSpc>
                <a:spcBef>
                  <a:spcPts val="0"/>
                </a:spcBef>
                <a:spcAft>
                  <a:spcPts val="612"/>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Segoe UI Semibold" panose="020B0702040204020203" pitchFamily="34" charset="0"/>
                  <a:cs typeface="Segoe UI Semibold" panose="020B0702040204020203" pitchFamily="34" charset="0"/>
                </a:rPr>
                <a:t>Only run software you trust</a:t>
              </a:r>
            </a:p>
          </p:txBody>
        </p:sp>
        <p:sp>
          <p:nvSpPr>
            <p:cNvPr id="34" name="TextBox 33"/>
            <p:cNvSpPr txBox="1"/>
            <p:nvPr/>
          </p:nvSpPr>
          <p:spPr>
            <a:xfrm>
              <a:off x="9180092" y="3607406"/>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Eliminate Malware on corporate devices</a:t>
              </a:r>
              <a:endParaRPr kumimoji="0" lang="en-US" sz="1800" b="0" i="0" u="none" strike="noStrike" kern="1200" cap="none" spc="0" normalizeH="0" baseline="0" noProof="0" dirty="0">
                <a:ln>
                  <a:noFill/>
                </a:ln>
                <a:solidFill>
                  <a:srgbClr val="FFFFFF"/>
                </a:solidFill>
                <a:effectLst/>
                <a:uLnTx/>
                <a:uFillTx/>
                <a:latin typeface="Segoe UI"/>
                <a:ea typeface="Segoe UI" pitchFamily="34" charset="0"/>
                <a:cs typeface="Segoe UI Semibold" panose="020B0702040204020203" pitchFamily="34" charset="0"/>
              </a:endParaRPr>
            </a:p>
          </p:txBody>
        </p:sp>
        <p:sp>
          <p:nvSpPr>
            <p:cNvPr id="35" name="TextBox 34"/>
            <p:cNvSpPr txBox="1"/>
            <p:nvPr/>
          </p:nvSpPr>
          <p:spPr>
            <a:xfrm>
              <a:off x="9180092" y="5018163"/>
              <a:ext cx="2468880" cy="914400"/>
            </a:xfrm>
            <a:prstGeom prst="rect">
              <a:avLst/>
            </a:prstGeom>
          </p:spPr>
          <p:txBody>
            <a:bodyPr vert="horz" wrap="square" lIns="93260" tIns="93260" rIns="93260" bIns="93260" rtlCol="0" anchor="t">
              <a:no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Secure Boot</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Segoe UI"/>
                  <a:ea typeface="Segoe UI" pitchFamily="34" charset="0"/>
                  <a:cs typeface="Segoe UI Semibold" panose="020B0702040204020203" pitchFamily="34" charset="0"/>
                </a:rPr>
                <a:t>Device Guard</a:t>
              </a:r>
            </a:p>
          </p:txBody>
        </p:sp>
        <p:grpSp>
          <p:nvGrpSpPr>
            <p:cNvPr id="3" name="Group 2"/>
            <p:cNvGrpSpPr/>
            <p:nvPr/>
          </p:nvGrpSpPr>
          <p:grpSpPr>
            <a:xfrm>
              <a:off x="9899663" y="2476071"/>
              <a:ext cx="1029739" cy="659191"/>
              <a:chOff x="4271280" y="1630691"/>
              <a:chExt cx="565541" cy="362033"/>
            </a:xfrm>
          </p:grpSpPr>
          <p:sp>
            <p:nvSpPr>
              <p:cNvPr id="55" name="Freeform 89"/>
              <p:cNvSpPr>
                <a:spLocks/>
              </p:cNvSpPr>
              <p:nvPr/>
            </p:nvSpPr>
            <p:spPr bwMode="auto">
              <a:xfrm>
                <a:off x="4271280" y="1630691"/>
                <a:ext cx="258763" cy="284163"/>
              </a:xfrm>
              <a:custGeom>
                <a:avLst/>
                <a:gdLst>
                  <a:gd name="T0" fmla="*/ 0 w 69"/>
                  <a:gd name="T1" fmla="*/ 71 h 76"/>
                  <a:gd name="T2" fmla="*/ 38 w 69"/>
                  <a:gd name="T3" fmla="*/ 76 h 76"/>
                  <a:gd name="T4" fmla="*/ 50 w 69"/>
                  <a:gd name="T5" fmla="*/ 76 h 76"/>
                  <a:gd name="T6" fmla="*/ 60 w 69"/>
                  <a:gd name="T7" fmla="*/ 71 h 76"/>
                  <a:gd name="T8" fmla="*/ 69 w 69"/>
                  <a:gd name="T9" fmla="*/ 33 h 76"/>
                  <a:gd name="T10" fmla="*/ 65 w 69"/>
                  <a:gd name="T11" fmla="*/ 29 h 76"/>
                  <a:gd name="T12" fmla="*/ 59 w 69"/>
                  <a:gd name="T13" fmla="*/ 29 h 76"/>
                  <a:gd name="T14" fmla="*/ 46 w 69"/>
                  <a:gd name="T15" fmla="*/ 30 h 76"/>
                  <a:gd name="T16" fmla="*/ 55 w 69"/>
                  <a:gd name="T17" fmla="*/ 9 h 76"/>
                  <a:gd name="T18" fmla="*/ 47 w 69"/>
                  <a:gd name="T19" fmla="*/ 0 h 76"/>
                  <a:gd name="T20" fmla="*/ 46 w 69"/>
                  <a:gd name="T21" fmla="*/ 0 h 76"/>
                  <a:gd name="T22" fmla="*/ 45 w 69"/>
                  <a:gd name="T23" fmla="*/ 4 h 76"/>
                  <a:gd name="T24" fmla="*/ 31 w 69"/>
                  <a:gd name="T25" fmla="*/ 21 h 76"/>
                  <a:gd name="T26" fmla="*/ 0 w 69"/>
                  <a:gd name="T27" fmla="*/ 36 h 76"/>
                  <a:gd name="T28" fmla="*/ 0 w 69"/>
                  <a:gd name="T29" fmla="*/ 3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76">
                    <a:moveTo>
                      <a:pt x="0" y="71"/>
                    </a:moveTo>
                    <a:cubicBezTo>
                      <a:pt x="15" y="71"/>
                      <a:pt x="25" y="76"/>
                      <a:pt x="38" y="76"/>
                    </a:cubicBezTo>
                    <a:cubicBezTo>
                      <a:pt x="50" y="76"/>
                      <a:pt x="50" y="76"/>
                      <a:pt x="50" y="76"/>
                    </a:cubicBezTo>
                    <a:cubicBezTo>
                      <a:pt x="57" y="76"/>
                      <a:pt x="58" y="74"/>
                      <a:pt x="60" y="71"/>
                    </a:cubicBezTo>
                    <a:cubicBezTo>
                      <a:pt x="65" y="64"/>
                      <a:pt x="69" y="43"/>
                      <a:pt x="69" y="33"/>
                    </a:cubicBezTo>
                    <a:cubicBezTo>
                      <a:pt x="69" y="30"/>
                      <a:pt x="66" y="29"/>
                      <a:pt x="65" y="29"/>
                    </a:cubicBezTo>
                    <a:cubicBezTo>
                      <a:pt x="65" y="29"/>
                      <a:pt x="64" y="29"/>
                      <a:pt x="59" y="29"/>
                    </a:cubicBezTo>
                    <a:cubicBezTo>
                      <a:pt x="52" y="29"/>
                      <a:pt x="46" y="30"/>
                      <a:pt x="46" y="30"/>
                    </a:cubicBezTo>
                    <a:cubicBezTo>
                      <a:pt x="47" y="20"/>
                      <a:pt x="55" y="23"/>
                      <a:pt x="55" y="9"/>
                    </a:cubicBezTo>
                    <a:cubicBezTo>
                      <a:pt x="55" y="4"/>
                      <a:pt x="53" y="0"/>
                      <a:pt x="47" y="0"/>
                    </a:cubicBezTo>
                    <a:cubicBezTo>
                      <a:pt x="46" y="0"/>
                      <a:pt x="46" y="0"/>
                      <a:pt x="46" y="0"/>
                    </a:cubicBezTo>
                    <a:cubicBezTo>
                      <a:pt x="45" y="0"/>
                      <a:pt x="45" y="2"/>
                      <a:pt x="45" y="4"/>
                    </a:cubicBezTo>
                    <a:cubicBezTo>
                      <a:pt x="45" y="12"/>
                      <a:pt x="37" y="16"/>
                      <a:pt x="31" y="21"/>
                    </a:cubicBezTo>
                    <a:cubicBezTo>
                      <a:pt x="27" y="25"/>
                      <a:pt x="16" y="36"/>
                      <a:pt x="0" y="36"/>
                    </a:cubicBezTo>
                    <a:cubicBezTo>
                      <a:pt x="0" y="36"/>
                      <a:pt x="0" y="36"/>
                      <a:pt x="0" y="36"/>
                    </a:cubicBezTo>
                  </a:path>
                </a:pathLst>
              </a:custGeom>
              <a:noFill/>
              <a:ln w="111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6" name="Freeform 90"/>
              <p:cNvSpPr>
                <a:spLocks/>
              </p:cNvSpPr>
              <p:nvPr/>
            </p:nvSpPr>
            <p:spPr bwMode="auto">
              <a:xfrm flipH="1">
                <a:off x="4578058" y="1706974"/>
                <a:ext cx="258763" cy="285750"/>
              </a:xfrm>
              <a:custGeom>
                <a:avLst/>
                <a:gdLst>
                  <a:gd name="T0" fmla="*/ 0 w 69"/>
                  <a:gd name="T1" fmla="*/ 5 h 76"/>
                  <a:gd name="T2" fmla="*/ 38 w 69"/>
                  <a:gd name="T3" fmla="*/ 0 h 76"/>
                  <a:gd name="T4" fmla="*/ 50 w 69"/>
                  <a:gd name="T5" fmla="*/ 0 h 76"/>
                  <a:gd name="T6" fmla="*/ 60 w 69"/>
                  <a:gd name="T7" fmla="*/ 5 h 76"/>
                  <a:gd name="T8" fmla="*/ 69 w 69"/>
                  <a:gd name="T9" fmla="*/ 43 h 76"/>
                  <a:gd name="T10" fmla="*/ 65 w 69"/>
                  <a:gd name="T11" fmla="*/ 48 h 76"/>
                  <a:gd name="T12" fmla="*/ 59 w 69"/>
                  <a:gd name="T13" fmla="*/ 48 h 76"/>
                  <a:gd name="T14" fmla="*/ 46 w 69"/>
                  <a:gd name="T15" fmla="*/ 46 h 76"/>
                  <a:gd name="T16" fmla="*/ 55 w 69"/>
                  <a:gd name="T17" fmla="*/ 67 h 76"/>
                  <a:gd name="T18" fmla="*/ 47 w 69"/>
                  <a:gd name="T19" fmla="*/ 76 h 76"/>
                  <a:gd name="T20" fmla="*/ 46 w 69"/>
                  <a:gd name="T21" fmla="*/ 76 h 76"/>
                  <a:gd name="T22" fmla="*/ 45 w 69"/>
                  <a:gd name="T23" fmla="*/ 72 h 76"/>
                  <a:gd name="T24" fmla="*/ 31 w 69"/>
                  <a:gd name="T25" fmla="*/ 55 h 76"/>
                  <a:gd name="T26" fmla="*/ 0 w 69"/>
                  <a:gd name="T27" fmla="*/ 40 h 76"/>
                  <a:gd name="T28" fmla="*/ 0 w 69"/>
                  <a:gd name="T29" fmla="*/ 4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76">
                    <a:moveTo>
                      <a:pt x="0" y="5"/>
                    </a:moveTo>
                    <a:cubicBezTo>
                      <a:pt x="15" y="5"/>
                      <a:pt x="25" y="0"/>
                      <a:pt x="38" y="0"/>
                    </a:cubicBezTo>
                    <a:cubicBezTo>
                      <a:pt x="50" y="0"/>
                      <a:pt x="50" y="0"/>
                      <a:pt x="50" y="0"/>
                    </a:cubicBezTo>
                    <a:cubicBezTo>
                      <a:pt x="57" y="0"/>
                      <a:pt x="58" y="2"/>
                      <a:pt x="60" y="5"/>
                    </a:cubicBezTo>
                    <a:cubicBezTo>
                      <a:pt x="65" y="12"/>
                      <a:pt x="69" y="33"/>
                      <a:pt x="69" y="43"/>
                    </a:cubicBezTo>
                    <a:cubicBezTo>
                      <a:pt x="69" y="46"/>
                      <a:pt x="66" y="48"/>
                      <a:pt x="65" y="48"/>
                    </a:cubicBezTo>
                    <a:cubicBezTo>
                      <a:pt x="65" y="48"/>
                      <a:pt x="64" y="48"/>
                      <a:pt x="59" y="48"/>
                    </a:cubicBezTo>
                    <a:cubicBezTo>
                      <a:pt x="52" y="48"/>
                      <a:pt x="46" y="46"/>
                      <a:pt x="46" y="46"/>
                    </a:cubicBezTo>
                    <a:cubicBezTo>
                      <a:pt x="47" y="56"/>
                      <a:pt x="55" y="53"/>
                      <a:pt x="55" y="67"/>
                    </a:cubicBezTo>
                    <a:cubicBezTo>
                      <a:pt x="55" y="72"/>
                      <a:pt x="53" y="76"/>
                      <a:pt x="47" y="76"/>
                    </a:cubicBezTo>
                    <a:cubicBezTo>
                      <a:pt x="46" y="76"/>
                      <a:pt x="46" y="76"/>
                      <a:pt x="46" y="76"/>
                    </a:cubicBezTo>
                    <a:cubicBezTo>
                      <a:pt x="45" y="76"/>
                      <a:pt x="45" y="74"/>
                      <a:pt x="45" y="72"/>
                    </a:cubicBezTo>
                    <a:cubicBezTo>
                      <a:pt x="45" y="64"/>
                      <a:pt x="37" y="60"/>
                      <a:pt x="31" y="55"/>
                    </a:cubicBezTo>
                    <a:cubicBezTo>
                      <a:pt x="27" y="51"/>
                      <a:pt x="16" y="40"/>
                      <a:pt x="0" y="40"/>
                    </a:cubicBezTo>
                    <a:cubicBezTo>
                      <a:pt x="0" y="40"/>
                      <a:pt x="0" y="40"/>
                      <a:pt x="0" y="40"/>
                    </a:cubicBezTo>
                  </a:path>
                </a:pathLst>
              </a:custGeom>
              <a:noFill/>
              <a:ln w="11113"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spTree>
    <p:extLst>
      <p:ext uri="{BB962C8B-B14F-4D97-AF65-F5344CB8AC3E}">
        <p14:creationId xmlns:p14="http://schemas.microsoft.com/office/powerpoint/2010/main" val="315107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Secured Hardware</a:t>
            </a:r>
            <a:endParaRPr lang="en-US" dirty="0"/>
          </a:p>
        </p:txBody>
      </p:sp>
      <p:sp>
        <p:nvSpPr>
          <p:cNvPr id="3" name="Rectangle 2">
            <a:hlinkClick r:id="rId14" action="ppaction://hlinksldjump"/>
          </p:cNvPr>
          <p:cNvSpPr/>
          <p:nvPr>
            <p:custDataLst>
              <p:tags r:id="rId1"/>
            </p:custDataLst>
          </p:nvPr>
        </p:nvSpPr>
        <p:spPr>
          <a:xfrm>
            <a:off x="288834" y="1076081"/>
            <a:ext cx="2909822" cy="5393854"/>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040" dirty="0">
                <a:solidFill>
                  <a:schemeClr val="tx1">
                    <a:lumMod val="75000"/>
                  </a:schemeClr>
                </a:solidFill>
                <a:latin typeface="Calibri Light" panose="020F0302020204030204" pitchFamily="34" charset="0"/>
              </a:rPr>
              <a:t>Device Integrity</a:t>
            </a:r>
          </a:p>
        </p:txBody>
      </p:sp>
      <p:sp>
        <p:nvSpPr>
          <p:cNvPr id="6" name="Rectangle 5">
            <a:hlinkClick r:id="rId14" action="ppaction://hlinksldjump"/>
          </p:cNvPr>
          <p:cNvSpPr/>
          <p:nvPr>
            <p:custDataLst>
              <p:tags r:id="rId2"/>
            </p:custDataLst>
          </p:nvPr>
        </p:nvSpPr>
        <p:spPr>
          <a:xfrm>
            <a:off x="432069" y="1206898"/>
            <a:ext cx="2623354" cy="2323817"/>
          </a:xfrm>
          <a:prstGeom prst="rect">
            <a:avLst/>
          </a:prstGeom>
          <a:solidFill>
            <a:srgbClr val="00205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algn="ctr"/>
            <a:r>
              <a:rPr lang="en-US" sz="2448" b="1" dirty="0">
                <a:solidFill>
                  <a:schemeClr val="bg1"/>
                </a:solidFill>
                <a:latin typeface="Calibri Light" panose="020F0302020204030204" pitchFamily="34" charset="0"/>
              </a:rPr>
              <a:t>Threat</a:t>
            </a:r>
          </a:p>
          <a:p>
            <a:pPr algn="ctr"/>
            <a:endParaRPr lang="en-US" sz="2040" dirty="0">
              <a:solidFill>
                <a:schemeClr val="bg1"/>
              </a:solidFill>
              <a:latin typeface="Calibri Light" panose="020F0302020204030204" pitchFamily="34" charset="0"/>
            </a:endParaRPr>
          </a:p>
          <a:p>
            <a:r>
              <a:rPr lang="en-US" sz="2040" dirty="0">
                <a:solidFill>
                  <a:schemeClr val="bg1"/>
                </a:solidFill>
                <a:latin typeface="Calibri Light" panose="020F0302020204030204" pitchFamily="34" charset="0"/>
              </a:rPr>
              <a:t>Hardware integrity is altered by malware before the operating system starts</a:t>
            </a:r>
          </a:p>
        </p:txBody>
      </p:sp>
      <p:sp>
        <p:nvSpPr>
          <p:cNvPr id="9" name="Rectangle 8">
            <a:hlinkClick r:id="rId14" action="ppaction://hlinksldjump"/>
          </p:cNvPr>
          <p:cNvSpPr/>
          <p:nvPr>
            <p:custDataLst>
              <p:tags r:id="rId3"/>
            </p:custDataLst>
          </p:nvPr>
        </p:nvSpPr>
        <p:spPr>
          <a:xfrm>
            <a:off x="3268683" y="1076081"/>
            <a:ext cx="2909822" cy="5393854"/>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040" dirty="0">
                <a:solidFill>
                  <a:schemeClr val="tx1">
                    <a:lumMod val="75000"/>
                  </a:schemeClr>
                </a:solidFill>
                <a:latin typeface="Calibri Light" panose="020F0302020204030204" pitchFamily="34" charset="0"/>
              </a:rPr>
              <a:t>Cryptographic Processor</a:t>
            </a:r>
          </a:p>
        </p:txBody>
      </p:sp>
      <p:sp>
        <p:nvSpPr>
          <p:cNvPr id="10" name="Rectangle 9">
            <a:hlinkClick r:id="rId14" action="ppaction://hlinksldjump"/>
          </p:cNvPr>
          <p:cNvSpPr/>
          <p:nvPr>
            <p:custDataLst>
              <p:tags r:id="rId4"/>
            </p:custDataLst>
          </p:nvPr>
        </p:nvSpPr>
        <p:spPr>
          <a:xfrm>
            <a:off x="3411918" y="1206898"/>
            <a:ext cx="2623354" cy="2323817"/>
          </a:xfrm>
          <a:prstGeom prst="rect">
            <a:avLst/>
          </a:prstGeom>
          <a:solidFill>
            <a:srgbClr val="00205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algn="ctr"/>
            <a:r>
              <a:rPr lang="en-US" sz="2040" b="1" dirty="0">
                <a:solidFill>
                  <a:schemeClr val="bg1"/>
                </a:solidFill>
                <a:latin typeface="Calibri Light" panose="020F0302020204030204" pitchFamily="34" charset="0"/>
              </a:rPr>
              <a:t>Threat</a:t>
            </a:r>
          </a:p>
          <a:p>
            <a:endParaRPr lang="en-US" sz="2040" dirty="0">
              <a:solidFill>
                <a:schemeClr val="bg1"/>
              </a:solidFill>
              <a:latin typeface="Calibri Light" panose="020F0302020204030204" pitchFamily="34" charset="0"/>
            </a:endParaRPr>
          </a:p>
          <a:p>
            <a:r>
              <a:rPr lang="en-US" sz="2040" dirty="0">
                <a:solidFill>
                  <a:schemeClr val="bg1"/>
                </a:solidFill>
                <a:latin typeface="Calibri Light" panose="020F0302020204030204" pitchFamily="34" charset="0"/>
              </a:rPr>
              <a:t>Integrity-related defenses are compromised by malware to gain access to sensitive information</a:t>
            </a:r>
          </a:p>
        </p:txBody>
      </p:sp>
      <p:sp>
        <p:nvSpPr>
          <p:cNvPr id="11" name="Rectangle 10">
            <a:hlinkClick r:id="rId14" action="ppaction://hlinksldjump"/>
          </p:cNvPr>
          <p:cNvSpPr/>
          <p:nvPr>
            <p:custDataLst>
              <p:tags r:id="rId5"/>
            </p:custDataLst>
          </p:nvPr>
        </p:nvSpPr>
        <p:spPr>
          <a:xfrm>
            <a:off x="6252317" y="1076081"/>
            <a:ext cx="2909822" cy="5393854"/>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040" dirty="0">
                <a:solidFill>
                  <a:schemeClr val="tx1">
                    <a:lumMod val="75000"/>
                  </a:schemeClr>
                </a:solidFill>
                <a:latin typeface="Calibri Light" panose="020F0302020204030204" pitchFamily="34" charset="0"/>
              </a:rPr>
              <a:t>Virtualization</a:t>
            </a:r>
          </a:p>
        </p:txBody>
      </p:sp>
      <p:sp>
        <p:nvSpPr>
          <p:cNvPr id="12" name="Rectangle 11">
            <a:hlinkClick r:id="rId14" action="ppaction://hlinksldjump"/>
          </p:cNvPr>
          <p:cNvSpPr/>
          <p:nvPr>
            <p:custDataLst>
              <p:tags r:id="rId6"/>
            </p:custDataLst>
          </p:nvPr>
        </p:nvSpPr>
        <p:spPr>
          <a:xfrm>
            <a:off x="6395552" y="1206898"/>
            <a:ext cx="2623354" cy="2323817"/>
          </a:xfrm>
          <a:prstGeom prst="rect">
            <a:avLst/>
          </a:prstGeom>
          <a:solidFill>
            <a:srgbClr val="00205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algn="ctr"/>
            <a:r>
              <a:rPr lang="en-US" sz="2040" b="1" dirty="0">
                <a:solidFill>
                  <a:schemeClr val="bg1"/>
                </a:solidFill>
                <a:latin typeface="Calibri Light" panose="020F0302020204030204" pitchFamily="34" charset="0"/>
              </a:rPr>
              <a:t>Threat</a:t>
            </a:r>
          </a:p>
          <a:p>
            <a:endParaRPr lang="en-US" sz="2040" dirty="0">
              <a:solidFill>
                <a:schemeClr val="bg1"/>
              </a:solidFill>
              <a:latin typeface="Calibri Light" panose="020F0302020204030204" pitchFamily="34" charset="0"/>
            </a:endParaRPr>
          </a:p>
          <a:p>
            <a:r>
              <a:rPr lang="en-US" sz="2040" dirty="0">
                <a:solidFill>
                  <a:schemeClr val="bg1"/>
                </a:solidFill>
                <a:latin typeface="Calibri Light" panose="020F0302020204030204" pitchFamily="34" charset="0"/>
              </a:rPr>
              <a:t>Admin level privilege is obtained to disable system defenses and evade detection</a:t>
            </a:r>
          </a:p>
        </p:txBody>
      </p:sp>
      <p:sp>
        <p:nvSpPr>
          <p:cNvPr id="13" name="Rectangle 12">
            <a:hlinkClick r:id="rId14" action="ppaction://hlinksldjump"/>
          </p:cNvPr>
          <p:cNvSpPr/>
          <p:nvPr>
            <p:custDataLst>
              <p:tags r:id="rId7"/>
            </p:custDataLst>
          </p:nvPr>
        </p:nvSpPr>
        <p:spPr>
          <a:xfrm>
            <a:off x="9232166" y="1076081"/>
            <a:ext cx="2909822" cy="5393854"/>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040" dirty="0">
                <a:solidFill>
                  <a:schemeClr val="tx1">
                    <a:lumMod val="75000"/>
                  </a:schemeClr>
                </a:solidFill>
                <a:latin typeface="Calibri Light" panose="020F0302020204030204" pitchFamily="34" charset="0"/>
              </a:rPr>
              <a:t>Biometric Sensors</a:t>
            </a:r>
          </a:p>
        </p:txBody>
      </p:sp>
      <p:sp>
        <p:nvSpPr>
          <p:cNvPr id="14" name="Rectangle 13">
            <a:hlinkClick r:id="rId14" action="ppaction://hlinksldjump"/>
          </p:cNvPr>
          <p:cNvSpPr/>
          <p:nvPr>
            <p:custDataLst>
              <p:tags r:id="rId8"/>
            </p:custDataLst>
          </p:nvPr>
        </p:nvSpPr>
        <p:spPr>
          <a:xfrm>
            <a:off x="9375401" y="1206898"/>
            <a:ext cx="2623354" cy="2323817"/>
          </a:xfrm>
          <a:prstGeom prst="rect">
            <a:avLst/>
          </a:prstGeom>
          <a:solidFill>
            <a:srgbClr val="002050">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algn="ctr"/>
            <a:r>
              <a:rPr lang="en-US" sz="2040" b="1" dirty="0">
                <a:solidFill>
                  <a:schemeClr val="bg1"/>
                </a:solidFill>
                <a:latin typeface="Calibri Light" panose="020F0302020204030204" pitchFamily="34" charset="0"/>
              </a:rPr>
              <a:t>Threat</a:t>
            </a:r>
          </a:p>
          <a:p>
            <a:endParaRPr lang="en-US" sz="2040" dirty="0">
              <a:solidFill>
                <a:schemeClr val="bg1"/>
              </a:solidFill>
              <a:latin typeface="Calibri Light" panose="020F0302020204030204" pitchFamily="34" charset="0"/>
            </a:endParaRPr>
          </a:p>
          <a:p>
            <a:r>
              <a:rPr lang="en-US" sz="2040" dirty="0">
                <a:solidFill>
                  <a:schemeClr val="bg1"/>
                </a:solidFill>
                <a:latin typeface="Calibri Light" panose="020F0302020204030204" pitchFamily="34" charset="0"/>
              </a:rPr>
              <a:t>Password/PIN/MFA device is obtained by an attacker</a:t>
            </a:r>
          </a:p>
        </p:txBody>
      </p:sp>
      <p:sp>
        <p:nvSpPr>
          <p:cNvPr id="15" name="Rectangle 14">
            <a:hlinkClick r:id="rId14" action="ppaction://hlinksldjump"/>
          </p:cNvPr>
          <p:cNvSpPr/>
          <p:nvPr>
            <p:custDataLst>
              <p:tags r:id="rId9"/>
            </p:custDataLst>
          </p:nvPr>
        </p:nvSpPr>
        <p:spPr>
          <a:xfrm>
            <a:off x="334256" y="3687592"/>
            <a:ext cx="2818980" cy="2263395"/>
          </a:xfrm>
          <a:prstGeom prst="rect">
            <a:avLst/>
          </a:prstGeom>
          <a:solidFill>
            <a:srgbClr val="92D050">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040" dirty="0">
                <a:solidFill>
                  <a:schemeClr val="bg2">
                    <a:lumMod val="10000"/>
                  </a:schemeClr>
                </a:solidFill>
                <a:latin typeface="Calibri Light" panose="020F0302020204030204" pitchFamily="34" charset="0"/>
              </a:rPr>
              <a:t>UEFI Secure Boot</a:t>
            </a:r>
          </a:p>
          <a:p>
            <a:endParaRPr lang="en-US" sz="1224" dirty="0">
              <a:solidFill>
                <a:schemeClr val="bg2">
                  <a:lumMod val="10000"/>
                </a:schemeClr>
              </a:solidFill>
              <a:latin typeface="Calibri Light" panose="020F0302020204030204" pitchFamily="34" charset="0"/>
            </a:endParaRPr>
          </a:p>
          <a:p>
            <a:pPr marL="349724" indent="-349724">
              <a:buFont typeface="Wingdings" panose="05000000000000000000" pitchFamily="2" charset="2"/>
              <a:buChar char="§"/>
            </a:pPr>
            <a:r>
              <a:rPr lang="en-US" sz="2040" dirty="0">
                <a:solidFill>
                  <a:schemeClr val="bg2">
                    <a:lumMod val="10000"/>
                  </a:schemeClr>
                </a:solidFill>
                <a:latin typeface="Calibri Light" panose="020F0302020204030204" pitchFamily="34" charset="0"/>
              </a:rPr>
              <a:t>Mitigates device tampering</a:t>
            </a:r>
          </a:p>
          <a:p>
            <a:pPr marL="349724" indent="-349724">
              <a:buFont typeface="Wingdings" panose="05000000000000000000" pitchFamily="2" charset="2"/>
              <a:buChar char="§"/>
            </a:pPr>
            <a:r>
              <a:rPr lang="en-US" sz="2040" dirty="0">
                <a:solidFill>
                  <a:schemeClr val="bg2">
                    <a:lumMod val="10000"/>
                  </a:schemeClr>
                </a:solidFill>
                <a:latin typeface="Calibri Light" panose="020F0302020204030204" pitchFamily="34" charset="0"/>
              </a:rPr>
              <a:t>Preserves startup integrity</a:t>
            </a:r>
          </a:p>
        </p:txBody>
      </p:sp>
      <p:sp>
        <p:nvSpPr>
          <p:cNvPr id="16" name="Rectangle 15">
            <a:hlinkClick r:id="rId14" action="ppaction://hlinksldjump"/>
          </p:cNvPr>
          <p:cNvSpPr/>
          <p:nvPr>
            <p:custDataLst>
              <p:tags r:id="rId10"/>
            </p:custDataLst>
          </p:nvPr>
        </p:nvSpPr>
        <p:spPr>
          <a:xfrm>
            <a:off x="3314105" y="3687592"/>
            <a:ext cx="2818980" cy="2263395"/>
          </a:xfrm>
          <a:prstGeom prst="rect">
            <a:avLst/>
          </a:prstGeom>
          <a:solidFill>
            <a:srgbClr val="92D050">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040" dirty="0">
                <a:solidFill>
                  <a:schemeClr val="bg2">
                    <a:lumMod val="10000"/>
                  </a:schemeClr>
                </a:solidFill>
                <a:latin typeface="Calibri Light" panose="020F0302020204030204" pitchFamily="34" charset="0"/>
              </a:rPr>
              <a:t>Trusted Platform Module</a:t>
            </a:r>
          </a:p>
          <a:p>
            <a:endParaRPr lang="en-US" sz="1224" dirty="0">
              <a:solidFill>
                <a:schemeClr val="bg2">
                  <a:lumMod val="10000"/>
                </a:schemeClr>
              </a:solidFill>
              <a:latin typeface="Calibri Light" panose="020F0302020204030204" pitchFamily="34" charset="0"/>
            </a:endParaRPr>
          </a:p>
          <a:p>
            <a:pPr marL="349724" indent="-349724">
              <a:buFont typeface="Wingdings" panose="05000000000000000000" pitchFamily="2" charset="2"/>
              <a:buChar char="§"/>
            </a:pPr>
            <a:r>
              <a:rPr lang="en-US" sz="2040" dirty="0">
                <a:solidFill>
                  <a:schemeClr val="bg2">
                    <a:lumMod val="10000"/>
                  </a:schemeClr>
                </a:solidFill>
                <a:latin typeface="Calibri Light" panose="020F0302020204030204" pitchFamily="34" charset="0"/>
              </a:rPr>
              <a:t>Tamper-proof integrity validation</a:t>
            </a:r>
          </a:p>
          <a:p>
            <a:pPr marL="349724" indent="-349724">
              <a:buFont typeface="Wingdings" panose="05000000000000000000" pitchFamily="2" charset="2"/>
              <a:buChar char="§"/>
            </a:pPr>
            <a:r>
              <a:rPr lang="en-US" sz="2040" dirty="0">
                <a:solidFill>
                  <a:schemeClr val="bg2">
                    <a:lumMod val="10000"/>
                  </a:schemeClr>
                </a:solidFill>
                <a:latin typeface="Calibri Light" panose="020F0302020204030204" pitchFamily="34" charset="0"/>
              </a:rPr>
              <a:t>Mitigates unauthorized access to information</a:t>
            </a:r>
          </a:p>
        </p:txBody>
      </p:sp>
      <p:sp>
        <p:nvSpPr>
          <p:cNvPr id="17" name="Rectangle 16">
            <a:hlinkClick r:id="rId14" action="ppaction://hlinksldjump"/>
          </p:cNvPr>
          <p:cNvSpPr/>
          <p:nvPr>
            <p:custDataLst>
              <p:tags r:id="rId11"/>
            </p:custDataLst>
          </p:nvPr>
        </p:nvSpPr>
        <p:spPr>
          <a:xfrm>
            <a:off x="6297739" y="3687592"/>
            <a:ext cx="2818980" cy="2263395"/>
          </a:xfrm>
          <a:prstGeom prst="rect">
            <a:avLst/>
          </a:prstGeom>
          <a:solidFill>
            <a:srgbClr val="92D050">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040" dirty="0">
                <a:solidFill>
                  <a:schemeClr val="bg2">
                    <a:lumMod val="10000"/>
                  </a:schemeClr>
                </a:solidFill>
                <a:latin typeface="Calibri Light" panose="020F0302020204030204" pitchFamily="34" charset="0"/>
              </a:rPr>
              <a:t>Processor-Based</a:t>
            </a:r>
          </a:p>
          <a:p>
            <a:endParaRPr lang="en-US" sz="1224" dirty="0">
              <a:solidFill>
                <a:schemeClr val="bg2">
                  <a:lumMod val="10000"/>
                </a:schemeClr>
              </a:solidFill>
              <a:latin typeface="Calibri Light" panose="020F0302020204030204" pitchFamily="34" charset="0"/>
            </a:endParaRPr>
          </a:p>
          <a:p>
            <a:pPr marL="466298" indent="-466298">
              <a:buFont typeface="Wingdings" panose="05000000000000000000" pitchFamily="2" charset="2"/>
              <a:buChar char="§"/>
            </a:pPr>
            <a:r>
              <a:rPr lang="en-US" sz="2040" dirty="0">
                <a:solidFill>
                  <a:schemeClr val="bg2">
                    <a:lumMod val="10000"/>
                  </a:schemeClr>
                </a:solidFill>
                <a:latin typeface="Calibri Light" panose="020F0302020204030204" pitchFamily="34" charset="0"/>
              </a:rPr>
              <a:t>Sensitive Windows processes moved into containers</a:t>
            </a:r>
          </a:p>
          <a:p>
            <a:pPr marL="466298" indent="-466298">
              <a:buFont typeface="Wingdings" panose="05000000000000000000" pitchFamily="2" charset="2"/>
              <a:buChar char="§"/>
            </a:pPr>
            <a:r>
              <a:rPr lang="en-US" sz="2040" dirty="0">
                <a:solidFill>
                  <a:schemeClr val="bg2">
                    <a:lumMod val="10000"/>
                  </a:schemeClr>
                </a:solidFill>
                <a:latin typeface="Calibri Light" panose="020F0302020204030204" pitchFamily="34" charset="0"/>
              </a:rPr>
              <a:t>Mitigates against kernel compromise</a:t>
            </a:r>
          </a:p>
        </p:txBody>
      </p:sp>
      <p:sp>
        <p:nvSpPr>
          <p:cNvPr id="18" name="Rectangle 17">
            <a:hlinkClick r:id="rId14" action="ppaction://hlinksldjump"/>
          </p:cNvPr>
          <p:cNvSpPr/>
          <p:nvPr>
            <p:custDataLst>
              <p:tags r:id="rId12"/>
            </p:custDataLst>
          </p:nvPr>
        </p:nvSpPr>
        <p:spPr>
          <a:xfrm>
            <a:off x="9277588" y="3687592"/>
            <a:ext cx="2818980" cy="2263395"/>
          </a:xfrm>
          <a:prstGeom prst="rect">
            <a:avLst/>
          </a:prstGeom>
          <a:solidFill>
            <a:srgbClr val="92D050">
              <a:alpha val="2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040" dirty="0">
                <a:solidFill>
                  <a:schemeClr val="bg2">
                    <a:lumMod val="10000"/>
                  </a:schemeClr>
                </a:solidFill>
                <a:latin typeface="Calibri Light" panose="020F0302020204030204" pitchFamily="34" charset="0"/>
              </a:rPr>
              <a:t>Biometrics</a:t>
            </a:r>
          </a:p>
          <a:p>
            <a:endParaRPr lang="en-US" sz="1224" dirty="0">
              <a:solidFill>
                <a:schemeClr val="bg2">
                  <a:lumMod val="10000"/>
                </a:schemeClr>
              </a:solidFill>
              <a:latin typeface="Calibri Light" panose="020F0302020204030204" pitchFamily="34" charset="0"/>
            </a:endParaRPr>
          </a:p>
          <a:p>
            <a:pPr marL="349724" indent="-349724">
              <a:buFont typeface="Wingdings" panose="05000000000000000000" pitchFamily="2" charset="2"/>
              <a:buChar char="§"/>
            </a:pPr>
            <a:r>
              <a:rPr lang="en-US" sz="2040" dirty="0">
                <a:solidFill>
                  <a:schemeClr val="bg2">
                    <a:lumMod val="10000"/>
                  </a:schemeClr>
                </a:solidFill>
                <a:latin typeface="Calibri Light" panose="020F0302020204030204" pitchFamily="34" charset="0"/>
              </a:rPr>
              <a:t>Stronger form of identity</a:t>
            </a:r>
          </a:p>
          <a:p>
            <a:pPr marL="349724" indent="-349724">
              <a:buFont typeface="Wingdings" panose="05000000000000000000" pitchFamily="2" charset="2"/>
              <a:buChar char="§"/>
            </a:pPr>
            <a:r>
              <a:rPr lang="en-US" sz="2040" dirty="0">
                <a:solidFill>
                  <a:schemeClr val="bg2">
                    <a:lumMod val="10000"/>
                  </a:schemeClr>
                </a:solidFill>
                <a:latin typeface="Calibri Light" panose="020F0302020204030204" pitchFamily="34" charset="0"/>
              </a:rPr>
              <a:t>Path to eliminating passwords/shareable secrets</a:t>
            </a:r>
          </a:p>
        </p:txBody>
      </p:sp>
    </p:spTree>
    <p:extLst>
      <p:ext uri="{BB962C8B-B14F-4D97-AF65-F5344CB8AC3E}">
        <p14:creationId xmlns:p14="http://schemas.microsoft.com/office/powerpoint/2010/main" val="105097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Information Protection</a:t>
            </a:r>
            <a:endParaRPr lang="en-US" dirty="0"/>
          </a:p>
        </p:txBody>
      </p:sp>
      <p:sp>
        <p:nvSpPr>
          <p:cNvPr id="9" name="Rectangle 8">
            <a:hlinkClick r:id="rId14" action="ppaction://hlinksldjump"/>
          </p:cNvPr>
          <p:cNvSpPr/>
          <p:nvPr>
            <p:custDataLst>
              <p:tags r:id="rId1"/>
            </p:custDataLst>
          </p:nvPr>
        </p:nvSpPr>
        <p:spPr>
          <a:xfrm>
            <a:off x="3260664" y="1271732"/>
            <a:ext cx="2909822" cy="946985"/>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tx1">
                    <a:lumMod val="75000"/>
                  </a:schemeClr>
                </a:solidFill>
                <a:latin typeface="Segoe UI Semibold" panose="020B0702040204020203" pitchFamily="34" charset="0"/>
                <a:cs typeface="Segoe UI Semibold" panose="020B0702040204020203" pitchFamily="34" charset="0"/>
              </a:rPr>
              <a:t>Data </a:t>
            </a:r>
          </a:p>
          <a:p>
            <a:r>
              <a:rPr lang="en-US" sz="2448" b="1" dirty="0">
                <a:solidFill>
                  <a:schemeClr val="tx1">
                    <a:lumMod val="75000"/>
                  </a:schemeClr>
                </a:solidFill>
                <a:latin typeface="Segoe UI Semibold" panose="020B0702040204020203" pitchFamily="34" charset="0"/>
                <a:cs typeface="Segoe UI Semibold" panose="020B0702040204020203" pitchFamily="34" charset="0"/>
              </a:rPr>
              <a:t>Separation</a:t>
            </a:r>
          </a:p>
        </p:txBody>
      </p:sp>
      <p:sp>
        <p:nvSpPr>
          <p:cNvPr id="11" name="Rectangle 10">
            <a:hlinkClick r:id="rId14" action="ppaction://hlinksldjump"/>
          </p:cNvPr>
          <p:cNvSpPr/>
          <p:nvPr>
            <p:custDataLst>
              <p:tags r:id="rId2"/>
            </p:custDataLst>
          </p:nvPr>
        </p:nvSpPr>
        <p:spPr>
          <a:xfrm>
            <a:off x="6240513" y="1271732"/>
            <a:ext cx="2909822" cy="946985"/>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tx1">
                    <a:lumMod val="75000"/>
                  </a:schemeClr>
                </a:solidFill>
                <a:latin typeface="Segoe UI Semibold" panose="020B0702040204020203" pitchFamily="34" charset="0"/>
                <a:cs typeface="Segoe UI Semibold" panose="020B0702040204020203" pitchFamily="34" charset="0"/>
              </a:rPr>
              <a:t>Data Leak </a:t>
            </a:r>
          </a:p>
          <a:p>
            <a:r>
              <a:rPr lang="en-US" sz="2448" b="1" dirty="0">
                <a:solidFill>
                  <a:schemeClr val="tx1">
                    <a:lumMod val="75000"/>
                  </a:schemeClr>
                </a:solidFill>
                <a:latin typeface="Segoe UI Semibold" panose="020B0702040204020203" pitchFamily="34" charset="0"/>
                <a:cs typeface="Segoe UI Semibold" panose="020B0702040204020203" pitchFamily="34" charset="0"/>
              </a:rPr>
              <a:t>Protection</a:t>
            </a:r>
          </a:p>
        </p:txBody>
      </p:sp>
      <p:sp>
        <p:nvSpPr>
          <p:cNvPr id="13" name="Rectangle 12">
            <a:hlinkClick r:id="rId14" action="ppaction://hlinksldjump"/>
          </p:cNvPr>
          <p:cNvSpPr/>
          <p:nvPr>
            <p:custDataLst>
              <p:tags r:id="rId3"/>
            </p:custDataLst>
          </p:nvPr>
        </p:nvSpPr>
        <p:spPr>
          <a:xfrm>
            <a:off x="9224147" y="1271732"/>
            <a:ext cx="2909822" cy="946985"/>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tx1">
                    <a:lumMod val="75000"/>
                  </a:schemeClr>
                </a:solidFill>
                <a:latin typeface="Segoe UI Semibold" panose="020B0702040204020203" pitchFamily="34" charset="0"/>
                <a:cs typeface="Segoe UI Semibold" panose="020B0702040204020203" pitchFamily="34" charset="0"/>
              </a:rPr>
              <a:t>Protected </a:t>
            </a:r>
          </a:p>
          <a:p>
            <a:r>
              <a:rPr lang="en-US" sz="2448" b="1" dirty="0">
                <a:solidFill>
                  <a:schemeClr val="tx1">
                    <a:lumMod val="75000"/>
                  </a:schemeClr>
                </a:solidFill>
                <a:latin typeface="Segoe UI Semibold" panose="020B0702040204020203" pitchFamily="34" charset="0"/>
                <a:cs typeface="Segoe UI Semibold" panose="020B0702040204020203" pitchFamily="34" charset="0"/>
              </a:rPr>
              <a:t>Sharing</a:t>
            </a:r>
          </a:p>
        </p:txBody>
      </p:sp>
      <p:sp>
        <p:nvSpPr>
          <p:cNvPr id="18" name="Rectangle 17">
            <a:hlinkClick r:id="rId14" action="ppaction://hlinksldjump"/>
          </p:cNvPr>
          <p:cNvSpPr/>
          <p:nvPr>
            <p:custDataLst>
              <p:tags r:id="rId4"/>
            </p:custDataLst>
          </p:nvPr>
        </p:nvSpPr>
        <p:spPr>
          <a:xfrm>
            <a:off x="277030" y="1271732"/>
            <a:ext cx="2909822" cy="946985"/>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tx1">
                    <a:lumMod val="75000"/>
                  </a:schemeClr>
                </a:solidFill>
                <a:latin typeface="Segoe UI Semibold" panose="020B0702040204020203" pitchFamily="34" charset="0"/>
                <a:cs typeface="Segoe UI Semibold" panose="020B0702040204020203" pitchFamily="34" charset="0"/>
              </a:rPr>
              <a:t>Data </a:t>
            </a:r>
          </a:p>
          <a:p>
            <a:r>
              <a:rPr lang="en-US" sz="2448" b="1" dirty="0">
                <a:solidFill>
                  <a:schemeClr val="tx1">
                    <a:lumMod val="75000"/>
                  </a:schemeClr>
                </a:solidFill>
                <a:latin typeface="Segoe UI Semibold" panose="020B0702040204020203" pitchFamily="34" charset="0"/>
                <a:cs typeface="Segoe UI Semibold" panose="020B0702040204020203" pitchFamily="34" charset="0"/>
              </a:rPr>
              <a:t>At Rest</a:t>
            </a:r>
          </a:p>
        </p:txBody>
      </p:sp>
      <p:sp>
        <p:nvSpPr>
          <p:cNvPr id="21" name="Rectangle 20">
            <a:hlinkClick r:id="rId14" action="ppaction://hlinksldjump"/>
          </p:cNvPr>
          <p:cNvSpPr/>
          <p:nvPr>
            <p:custDataLst>
              <p:tags r:id="rId5"/>
            </p:custDataLst>
          </p:nvPr>
        </p:nvSpPr>
        <p:spPr>
          <a:xfrm>
            <a:off x="291225" y="2325454"/>
            <a:ext cx="2909822" cy="2301228"/>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A system must remain protected even when it is lost or stolen</a:t>
            </a:r>
          </a:p>
        </p:txBody>
      </p:sp>
      <p:sp>
        <p:nvSpPr>
          <p:cNvPr id="22" name="Rectangle 21">
            <a:hlinkClick r:id="rId14" action="ppaction://hlinksldjump"/>
          </p:cNvPr>
          <p:cNvSpPr/>
          <p:nvPr>
            <p:custDataLst>
              <p:tags r:id="rId6"/>
            </p:custDataLst>
          </p:nvPr>
        </p:nvSpPr>
        <p:spPr>
          <a:xfrm>
            <a:off x="3260664" y="2325453"/>
            <a:ext cx="2909822" cy="2301228"/>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Personal versus private data</a:t>
            </a:r>
          </a:p>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Corporate data should be identifiable </a:t>
            </a:r>
          </a:p>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BYOD strategies must be supported through data separation</a:t>
            </a:r>
          </a:p>
        </p:txBody>
      </p:sp>
      <p:sp>
        <p:nvSpPr>
          <p:cNvPr id="23" name="Rectangle 22">
            <a:hlinkClick r:id="rId14" action="ppaction://hlinksldjump"/>
          </p:cNvPr>
          <p:cNvSpPr/>
          <p:nvPr>
            <p:custDataLst>
              <p:tags r:id="rId7"/>
            </p:custDataLst>
          </p:nvPr>
        </p:nvSpPr>
        <p:spPr>
          <a:xfrm>
            <a:off x="6240513" y="2325452"/>
            <a:ext cx="2909822" cy="2301228"/>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Corporate data must not leak</a:t>
            </a:r>
          </a:p>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Desire to prevent corporate data from being copied into non-corporate locations or applications</a:t>
            </a:r>
          </a:p>
          <a:p>
            <a:pPr marL="349724" indent="-349724">
              <a:buFont typeface="Wingdings" panose="05000000000000000000" pitchFamily="2" charset="2"/>
              <a:buChar char="§"/>
            </a:pPr>
            <a:endParaRPr lang="en-US" sz="2040" dirty="0">
              <a:solidFill>
                <a:schemeClr val="tx1">
                  <a:lumMod val="75000"/>
                </a:schemeClr>
              </a:solidFill>
              <a:latin typeface="Calibri Light" panose="020F0302020204030204" pitchFamily="34" charset="0"/>
            </a:endParaRPr>
          </a:p>
        </p:txBody>
      </p:sp>
      <p:sp>
        <p:nvSpPr>
          <p:cNvPr id="24" name="Rectangle 23">
            <a:hlinkClick r:id="rId14" action="ppaction://hlinksldjump"/>
          </p:cNvPr>
          <p:cNvSpPr/>
          <p:nvPr>
            <p:custDataLst>
              <p:tags r:id="rId8"/>
            </p:custDataLst>
          </p:nvPr>
        </p:nvSpPr>
        <p:spPr>
          <a:xfrm>
            <a:off x="9224147" y="2325451"/>
            <a:ext cx="2909822" cy="2301228"/>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Enable the secure sharing of data</a:t>
            </a:r>
          </a:p>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Enabling scoping of access within an organization</a:t>
            </a:r>
          </a:p>
          <a:p>
            <a:pPr marL="349724" indent="-349724">
              <a:buFont typeface="Wingdings" panose="05000000000000000000" pitchFamily="2" charset="2"/>
              <a:buChar char="§"/>
            </a:pPr>
            <a:r>
              <a:rPr lang="en-US" sz="2040" dirty="0">
                <a:solidFill>
                  <a:schemeClr val="tx1">
                    <a:lumMod val="75000"/>
                  </a:schemeClr>
                </a:solidFill>
                <a:latin typeface="Calibri Light" panose="020F0302020204030204" pitchFamily="34" charset="0"/>
              </a:rPr>
              <a:t>Enable B2B and B2C</a:t>
            </a:r>
          </a:p>
        </p:txBody>
      </p:sp>
      <p:sp>
        <p:nvSpPr>
          <p:cNvPr id="25" name="Rectangle 24">
            <a:hlinkClick r:id="rId14" action="ppaction://hlinksldjump"/>
          </p:cNvPr>
          <p:cNvSpPr/>
          <p:nvPr>
            <p:custDataLst>
              <p:tags r:id="rId9"/>
            </p:custDataLst>
          </p:nvPr>
        </p:nvSpPr>
        <p:spPr>
          <a:xfrm>
            <a:off x="277030" y="4733420"/>
            <a:ext cx="2909822" cy="1504122"/>
          </a:xfrm>
          <a:prstGeom prst="rect">
            <a:avLst/>
          </a:prstGeom>
          <a:solidFill>
            <a:srgbClr val="D343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bg1"/>
                </a:solidFill>
                <a:latin typeface="Segoe UI Semibold" panose="020B0702040204020203" pitchFamily="34" charset="0"/>
                <a:cs typeface="Segoe UI Semibold" panose="020B0702040204020203" pitchFamily="34" charset="0"/>
              </a:rPr>
              <a:t>BitLocker</a:t>
            </a:r>
          </a:p>
        </p:txBody>
      </p:sp>
      <p:sp>
        <p:nvSpPr>
          <p:cNvPr id="26" name="Rectangle 25">
            <a:hlinkClick r:id="rId14" action="ppaction://hlinksldjump"/>
          </p:cNvPr>
          <p:cNvSpPr/>
          <p:nvPr>
            <p:custDataLst>
              <p:tags r:id="rId10"/>
            </p:custDataLst>
          </p:nvPr>
        </p:nvSpPr>
        <p:spPr>
          <a:xfrm>
            <a:off x="3260663" y="4733418"/>
            <a:ext cx="5889672" cy="1504122"/>
          </a:xfrm>
          <a:prstGeom prst="rect">
            <a:avLst/>
          </a:prstGeom>
          <a:solidFill>
            <a:srgbClr val="D343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bg1"/>
                </a:solidFill>
                <a:latin typeface="Segoe UI Semibold" panose="020B0702040204020203" pitchFamily="34" charset="0"/>
                <a:cs typeface="Segoe UI Semibold" panose="020B0702040204020203" pitchFamily="34" charset="0"/>
              </a:rPr>
              <a:t>Enterprise Data Protection</a:t>
            </a:r>
          </a:p>
        </p:txBody>
      </p:sp>
      <p:sp>
        <p:nvSpPr>
          <p:cNvPr id="27" name="Rectangle 26">
            <a:hlinkClick r:id="rId14" action="ppaction://hlinksldjump"/>
          </p:cNvPr>
          <p:cNvSpPr/>
          <p:nvPr>
            <p:custDataLst>
              <p:tags r:id="rId11"/>
            </p:custDataLst>
          </p:nvPr>
        </p:nvSpPr>
        <p:spPr>
          <a:xfrm>
            <a:off x="9224147" y="4733414"/>
            <a:ext cx="2909822" cy="1504122"/>
          </a:xfrm>
          <a:prstGeom prst="rect">
            <a:avLst/>
          </a:prstGeom>
          <a:solidFill>
            <a:srgbClr val="D343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b"/>
          <a:lstStyle/>
          <a:p>
            <a:r>
              <a:rPr lang="en-US" sz="2448" b="1" dirty="0">
                <a:solidFill>
                  <a:schemeClr val="bg1"/>
                </a:solidFill>
                <a:latin typeface="Segoe UI Semibold" panose="020B0702040204020203" pitchFamily="34" charset="0"/>
                <a:cs typeface="Segoe UI Semibold" panose="020B0702040204020203" pitchFamily="34" charset="0"/>
              </a:rPr>
              <a:t>Rights</a:t>
            </a:r>
          </a:p>
          <a:p>
            <a:r>
              <a:rPr lang="en-US" sz="2448" b="1" dirty="0">
                <a:solidFill>
                  <a:schemeClr val="bg1"/>
                </a:solidFill>
                <a:latin typeface="Segoe UI Semibold" panose="020B0702040204020203" pitchFamily="34" charset="0"/>
                <a:cs typeface="Segoe UI Semibold" panose="020B0702040204020203" pitchFamily="34" charset="0"/>
              </a:rPr>
              <a:t>Management</a:t>
            </a:r>
          </a:p>
          <a:p>
            <a:r>
              <a:rPr lang="en-US" sz="2448" b="1" dirty="0">
                <a:solidFill>
                  <a:schemeClr val="bg1"/>
                </a:solidFill>
                <a:latin typeface="Segoe UI Semibold" panose="020B0702040204020203" pitchFamily="34" charset="0"/>
                <a:cs typeface="Segoe UI Semibold" panose="020B0702040204020203" pitchFamily="34" charset="0"/>
              </a:rPr>
              <a:t>Services</a:t>
            </a:r>
          </a:p>
        </p:txBody>
      </p:sp>
    </p:spTree>
    <p:extLst>
      <p:ext uri="{BB962C8B-B14F-4D97-AF65-F5344CB8AC3E}">
        <p14:creationId xmlns:p14="http://schemas.microsoft.com/office/powerpoint/2010/main" val="1425825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8" grpId="0" animBg="1"/>
      <p:bldP spid="21" grpId="0" animBg="1"/>
      <p:bldP spid="22" grpId="0" animBg="1"/>
      <p:bldP spid="23" grpId="0" animBg="1"/>
      <p:bldP spid="24" grpId="0" animBg="1"/>
      <p:bldP spid="25" grpId="0" animBg="1"/>
      <p:bldP spid="26"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Conditional Access</a:t>
            </a:r>
            <a:endParaRPr lang="en-US" dirty="0"/>
          </a:p>
        </p:txBody>
      </p:sp>
      <p:sp>
        <p:nvSpPr>
          <p:cNvPr id="4" name="Rectangle 3"/>
          <p:cNvSpPr/>
          <p:nvPr/>
        </p:nvSpPr>
        <p:spPr>
          <a:xfrm>
            <a:off x="277029" y="1455933"/>
            <a:ext cx="11884782" cy="881395"/>
          </a:xfrm>
          <a:prstGeom prst="rect">
            <a:avLst/>
          </a:prstGeom>
          <a:solidFill>
            <a:srgbClr val="D34305"/>
          </a:solidFill>
          <a:ln w="6350" cap="flat" cmpd="sng" algn="ctr">
            <a:noFill/>
            <a:prstDash val="sysDot"/>
          </a:ln>
          <a:effectLst/>
        </p:spPr>
        <p:txBody>
          <a:bodyPr rot="0" spcFirstLastPara="0" vertOverflow="overflow" horzOverflow="overflow" vert="horz" wrap="square" lIns="190234" tIns="190234" rIns="190234" bIns="190234" numCol="1" spcCol="0" rtlCol="0" fromWordArt="0" anchor="ctr" anchorCtr="0" forceAA="0" compatLnSpc="1">
            <a:prstTxWarp prst="textNoShape">
              <a:avLst/>
            </a:prstTxWarp>
            <a:noAutofit/>
          </a:bodyPr>
          <a:lstStyle/>
          <a:p>
            <a:pPr algn="ctr" defTabSz="932597">
              <a:defRPr/>
            </a:pPr>
            <a:r>
              <a:rPr lang="en-US" sz="2448" kern="0" spc="-51"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Windows Provable PC Health (PPCH)</a:t>
            </a:r>
          </a:p>
        </p:txBody>
      </p:sp>
      <p:sp>
        <p:nvSpPr>
          <p:cNvPr id="5" name="Rectangle 4">
            <a:hlinkClick r:id="rId7" action="ppaction://hlinksldjump"/>
          </p:cNvPr>
          <p:cNvSpPr/>
          <p:nvPr>
            <p:custDataLst>
              <p:tags r:id="rId1"/>
            </p:custDataLst>
          </p:nvPr>
        </p:nvSpPr>
        <p:spPr>
          <a:xfrm>
            <a:off x="291225" y="2519241"/>
            <a:ext cx="2909822" cy="3233833"/>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448" dirty="0">
                <a:solidFill>
                  <a:schemeClr val="tx1">
                    <a:lumMod val="75000"/>
                  </a:schemeClr>
                </a:solidFill>
                <a:latin typeface="Calibri Light" panose="020F0302020204030204" pitchFamily="34" charset="0"/>
              </a:rPr>
              <a:t>Windows PPCH provides a remote attestation service and can initiate remediation when required</a:t>
            </a:r>
          </a:p>
        </p:txBody>
      </p:sp>
      <p:sp>
        <p:nvSpPr>
          <p:cNvPr id="6" name="Rectangle 5">
            <a:hlinkClick r:id="rId7" action="ppaction://hlinksldjump"/>
          </p:cNvPr>
          <p:cNvSpPr/>
          <p:nvPr>
            <p:custDataLst>
              <p:tags r:id="rId2"/>
            </p:custDataLst>
          </p:nvPr>
        </p:nvSpPr>
        <p:spPr>
          <a:xfrm>
            <a:off x="3260664" y="2519240"/>
            <a:ext cx="2909822" cy="3233833"/>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448" dirty="0">
                <a:solidFill>
                  <a:schemeClr val="tx1">
                    <a:lumMod val="75000"/>
                  </a:schemeClr>
                </a:solidFill>
                <a:latin typeface="Calibri Light" panose="020F0302020204030204" pitchFamily="34" charset="0"/>
              </a:rPr>
              <a:t>Access to data and services is denied if an endpoint is unable to prove health</a:t>
            </a:r>
          </a:p>
        </p:txBody>
      </p:sp>
      <p:sp>
        <p:nvSpPr>
          <p:cNvPr id="7" name="Rectangle 6">
            <a:hlinkClick r:id="rId7" action="ppaction://hlinksldjump"/>
          </p:cNvPr>
          <p:cNvSpPr/>
          <p:nvPr>
            <p:custDataLst>
              <p:tags r:id="rId3"/>
            </p:custDataLst>
          </p:nvPr>
        </p:nvSpPr>
        <p:spPr>
          <a:xfrm>
            <a:off x="6240513" y="2519239"/>
            <a:ext cx="2909822" cy="3233833"/>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448" dirty="0">
                <a:solidFill>
                  <a:schemeClr val="tx1">
                    <a:lumMod val="75000"/>
                  </a:schemeClr>
                </a:solidFill>
                <a:latin typeface="Calibri Light" panose="020F0302020204030204" pitchFamily="34" charset="0"/>
              </a:rPr>
              <a:t>Microsoft Intune will provide conditional access based on PPCH health state claims</a:t>
            </a:r>
          </a:p>
        </p:txBody>
      </p:sp>
      <p:sp>
        <p:nvSpPr>
          <p:cNvPr id="8" name="Rectangle 7">
            <a:hlinkClick r:id="rId7" action="ppaction://hlinksldjump"/>
          </p:cNvPr>
          <p:cNvSpPr/>
          <p:nvPr>
            <p:custDataLst>
              <p:tags r:id="rId4"/>
            </p:custDataLst>
          </p:nvPr>
        </p:nvSpPr>
        <p:spPr>
          <a:xfrm>
            <a:off x="9224147" y="2519238"/>
            <a:ext cx="2909822" cy="3233833"/>
          </a:xfrm>
          <a:prstGeom prst="rect">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891" tIns="46595" rIns="69891" bIns="46595" rtlCol="0" anchor="t" anchorCtr="0"/>
          <a:lstStyle/>
          <a:p>
            <a:r>
              <a:rPr lang="en-US" sz="2448" dirty="0">
                <a:solidFill>
                  <a:schemeClr val="tx1">
                    <a:lumMod val="75000"/>
                  </a:schemeClr>
                </a:solidFill>
                <a:latin typeface="Calibri Light" panose="020F0302020204030204" pitchFamily="34" charset="0"/>
              </a:rPr>
              <a:t>PPCH cloud service and health claims will be available for use by 3</a:t>
            </a:r>
            <a:r>
              <a:rPr lang="en-US" sz="2448" baseline="30000" dirty="0">
                <a:solidFill>
                  <a:schemeClr val="tx1">
                    <a:lumMod val="75000"/>
                  </a:schemeClr>
                </a:solidFill>
                <a:latin typeface="Calibri Light" panose="020F0302020204030204" pitchFamily="34" charset="0"/>
              </a:rPr>
              <a:t>rd</a:t>
            </a:r>
            <a:r>
              <a:rPr lang="en-US" sz="2448" dirty="0">
                <a:solidFill>
                  <a:schemeClr val="tx1">
                    <a:lumMod val="75000"/>
                  </a:schemeClr>
                </a:solidFill>
                <a:latin typeface="Calibri Light" panose="020F0302020204030204" pitchFamily="34" charset="0"/>
              </a:rPr>
              <a:t> party network access, security and management solutions</a:t>
            </a:r>
          </a:p>
        </p:txBody>
      </p:sp>
    </p:spTree>
    <p:extLst>
      <p:ext uri="{BB962C8B-B14F-4D97-AF65-F5344CB8AC3E}">
        <p14:creationId xmlns:p14="http://schemas.microsoft.com/office/powerpoint/2010/main" val="1977916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Conditional Access</a:t>
            </a:r>
            <a:endParaRPr lang="en-US" dirty="0"/>
          </a:p>
        </p:txBody>
      </p:sp>
      <p:sp>
        <p:nvSpPr>
          <p:cNvPr id="3" name="Text Placeholder 2"/>
          <p:cNvSpPr>
            <a:spLocks noGrp="1"/>
          </p:cNvSpPr>
          <p:nvPr>
            <p:ph type="body" sz="quarter" idx="10"/>
          </p:nvPr>
        </p:nvSpPr>
        <p:spPr/>
        <p:txBody>
          <a:bodyPr/>
          <a:lstStyle/>
          <a:p>
            <a:endParaRPr lang="en-US"/>
          </a:p>
        </p:txBody>
      </p:sp>
      <p:grpSp>
        <p:nvGrpSpPr>
          <p:cNvPr id="45" name="Group 44"/>
          <p:cNvGrpSpPr/>
          <p:nvPr/>
        </p:nvGrpSpPr>
        <p:grpSpPr>
          <a:xfrm flipH="1">
            <a:off x="4613073" y="4340356"/>
            <a:ext cx="794051" cy="2055341"/>
            <a:chOff x="2255561" y="2057415"/>
            <a:chExt cx="481231" cy="1245630"/>
          </a:xfrm>
          <a:solidFill>
            <a:srgbClr val="004B50"/>
          </a:solidFill>
        </p:grpSpPr>
        <p:sp>
          <p:nvSpPr>
            <p:cNvPr id="46" name="Freeform 45"/>
            <p:cNvSpPr>
              <a:spLocks/>
            </p:cNvSpPr>
            <p:nvPr/>
          </p:nvSpPr>
          <p:spPr bwMode="black">
            <a:xfrm>
              <a:off x="2255561" y="2288137"/>
              <a:ext cx="481231" cy="1014908"/>
            </a:xfrm>
            <a:custGeom>
              <a:avLst/>
              <a:gdLst>
                <a:gd name="connsiteX0" fmla="*/ 132681 w 481231"/>
                <a:gd name="connsiteY0" fmla="*/ 0 h 1014908"/>
                <a:gd name="connsiteX1" fmla="*/ 233104 w 481231"/>
                <a:gd name="connsiteY1" fmla="*/ 0 h 1014908"/>
                <a:gd name="connsiteX2" fmla="*/ 248127 w 481231"/>
                <a:gd name="connsiteY2" fmla="*/ 0 h 1014908"/>
                <a:gd name="connsiteX3" fmla="*/ 348550 w 481231"/>
                <a:gd name="connsiteY3" fmla="*/ 0 h 1014908"/>
                <a:gd name="connsiteX4" fmla="*/ 481231 w 481231"/>
                <a:gd name="connsiteY4" fmla="*/ 131735 h 1014908"/>
                <a:gd name="connsiteX5" fmla="*/ 481231 w 481231"/>
                <a:gd name="connsiteY5" fmla="*/ 449300 h 1014908"/>
                <a:gd name="connsiteX6" fmla="*/ 436716 w 481231"/>
                <a:gd name="connsiteY6" fmla="*/ 494565 h 1014908"/>
                <a:gd name="connsiteX7" fmla="*/ 392246 w 481231"/>
                <a:gd name="connsiteY7" fmla="*/ 449300 h 1014908"/>
                <a:gd name="connsiteX8" fmla="*/ 392246 w 481231"/>
                <a:gd name="connsiteY8" fmla="*/ 162385 h 1014908"/>
                <a:gd name="connsiteX9" fmla="*/ 368784 w 481231"/>
                <a:gd name="connsiteY9" fmla="*/ 162385 h 1014908"/>
                <a:gd name="connsiteX10" fmla="*/ 368784 w 481231"/>
                <a:gd name="connsiteY10" fmla="*/ 955130 h 1014908"/>
                <a:gd name="connsiteX11" fmla="*/ 308081 w 481231"/>
                <a:gd name="connsiteY11" fmla="*/ 1014908 h 1014908"/>
                <a:gd name="connsiteX12" fmla="*/ 248198 w 481231"/>
                <a:gd name="connsiteY12" fmla="*/ 955130 h 1014908"/>
                <a:gd name="connsiteX13" fmla="*/ 248198 w 481231"/>
                <a:gd name="connsiteY13" fmla="*/ 496899 h 1014908"/>
                <a:gd name="connsiteX14" fmla="*/ 248127 w 481231"/>
                <a:gd name="connsiteY14" fmla="*/ 496899 h 1014908"/>
                <a:gd name="connsiteX15" fmla="*/ 233104 w 481231"/>
                <a:gd name="connsiteY15" fmla="*/ 496899 h 1014908"/>
                <a:gd name="connsiteX16" fmla="*/ 233033 w 481231"/>
                <a:gd name="connsiteY16" fmla="*/ 496899 h 1014908"/>
                <a:gd name="connsiteX17" fmla="*/ 233033 w 481231"/>
                <a:gd name="connsiteY17" fmla="*/ 955130 h 1014908"/>
                <a:gd name="connsiteX18" fmla="*/ 173150 w 481231"/>
                <a:gd name="connsiteY18" fmla="*/ 1014908 h 1014908"/>
                <a:gd name="connsiteX19" fmla="*/ 112447 w 481231"/>
                <a:gd name="connsiteY19" fmla="*/ 955130 h 1014908"/>
                <a:gd name="connsiteX20" fmla="*/ 112447 w 481231"/>
                <a:gd name="connsiteY20" fmla="*/ 162385 h 1014908"/>
                <a:gd name="connsiteX21" fmla="*/ 88985 w 481231"/>
                <a:gd name="connsiteY21" fmla="*/ 162385 h 1014908"/>
                <a:gd name="connsiteX22" fmla="*/ 88985 w 481231"/>
                <a:gd name="connsiteY22" fmla="*/ 449300 h 1014908"/>
                <a:gd name="connsiteX23" fmla="*/ 44515 w 481231"/>
                <a:gd name="connsiteY23" fmla="*/ 494565 h 1014908"/>
                <a:gd name="connsiteX24" fmla="*/ 0 w 481231"/>
                <a:gd name="connsiteY24" fmla="*/ 449300 h 1014908"/>
                <a:gd name="connsiteX25" fmla="*/ 0 w 481231"/>
                <a:gd name="connsiteY25" fmla="*/ 131735 h 1014908"/>
                <a:gd name="connsiteX26" fmla="*/ 132681 w 481231"/>
                <a:gd name="connsiteY26" fmla="*/ 0 h 101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1231" h="1014908">
                  <a:moveTo>
                    <a:pt x="132681" y="0"/>
                  </a:moveTo>
                  <a:lnTo>
                    <a:pt x="233104" y="0"/>
                  </a:lnTo>
                  <a:lnTo>
                    <a:pt x="248127" y="0"/>
                  </a:lnTo>
                  <a:lnTo>
                    <a:pt x="348550" y="0"/>
                  </a:lnTo>
                  <a:cubicBezTo>
                    <a:pt x="422165" y="0"/>
                    <a:pt x="481231" y="58966"/>
                    <a:pt x="481231" y="131735"/>
                  </a:cubicBezTo>
                  <a:lnTo>
                    <a:pt x="481231" y="449300"/>
                  </a:lnTo>
                  <a:cubicBezTo>
                    <a:pt x="481231" y="474368"/>
                    <a:pt x="460997" y="494565"/>
                    <a:pt x="436716" y="494565"/>
                  </a:cubicBezTo>
                  <a:cubicBezTo>
                    <a:pt x="411662" y="494565"/>
                    <a:pt x="392246" y="474368"/>
                    <a:pt x="392246" y="449300"/>
                  </a:cubicBezTo>
                  <a:lnTo>
                    <a:pt x="392246" y="162385"/>
                  </a:lnTo>
                  <a:lnTo>
                    <a:pt x="368784" y="162385"/>
                  </a:lnTo>
                  <a:lnTo>
                    <a:pt x="368784" y="955130"/>
                  </a:lnTo>
                  <a:cubicBezTo>
                    <a:pt x="368784" y="988216"/>
                    <a:pt x="341275" y="1014908"/>
                    <a:pt x="308081" y="1014908"/>
                  </a:cubicBezTo>
                  <a:cubicBezTo>
                    <a:pt x="274934" y="1014908"/>
                    <a:pt x="248198" y="988216"/>
                    <a:pt x="248198" y="955130"/>
                  </a:cubicBezTo>
                  <a:lnTo>
                    <a:pt x="248198" y="496899"/>
                  </a:lnTo>
                  <a:lnTo>
                    <a:pt x="248127" y="496899"/>
                  </a:lnTo>
                  <a:lnTo>
                    <a:pt x="233104" y="496899"/>
                  </a:lnTo>
                  <a:lnTo>
                    <a:pt x="233033" y="496899"/>
                  </a:lnTo>
                  <a:lnTo>
                    <a:pt x="233033" y="955130"/>
                  </a:lnTo>
                  <a:cubicBezTo>
                    <a:pt x="233033" y="988216"/>
                    <a:pt x="206297" y="1014908"/>
                    <a:pt x="173150" y="1014908"/>
                  </a:cubicBezTo>
                  <a:cubicBezTo>
                    <a:pt x="139956" y="1014908"/>
                    <a:pt x="112447" y="988216"/>
                    <a:pt x="112447" y="955130"/>
                  </a:cubicBezTo>
                  <a:lnTo>
                    <a:pt x="112447" y="162385"/>
                  </a:lnTo>
                  <a:lnTo>
                    <a:pt x="88985" y="162385"/>
                  </a:lnTo>
                  <a:lnTo>
                    <a:pt x="88985" y="449300"/>
                  </a:lnTo>
                  <a:cubicBezTo>
                    <a:pt x="88985" y="474368"/>
                    <a:pt x="69569" y="494565"/>
                    <a:pt x="44515" y="494565"/>
                  </a:cubicBezTo>
                  <a:cubicBezTo>
                    <a:pt x="20234" y="494565"/>
                    <a:pt x="0" y="474368"/>
                    <a:pt x="0" y="449300"/>
                  </a:cubicBezTo>
                  <a:lnTo>
                    <a:pt x="0" y="131735"/>
                  </a:lnTo>
                  <a:cubicBezTo>
                    <a:pt x="0" y="58966"/>
                    <a:pt x="59066" y="0"/>
                    <a:pt x="1326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noAutofit/>
            </a:bodyPr>
            <a:lstStyle/>
            <a:p>
              <a:pPr defTabSz="951304">
                <a:defRPr/>
              </a:pPr>
              <a:endParaRPr lang="en-US" sz="1428" kern="0">
                <a:solidFill>
                  <a:srgbClr val="505050"/>
                </a:solidFill>
              </a:endParaRPr>
            </a:p>
          </p:txBody>
        </p:sp>
        <p:sp>
          <p:nvSpPr>
            <p:cNvPr id="47" name="Oval 38"/>
            <p:cNvSpPr>
              <a:spLocks noChangeArrowheads="1"/>
            </p:cNvSpPr>
            <p:nvPr/>
          </p:nvSpPr>
          <p:spPr bwMode="black">
            <a:xfrm>
              <a:off x="2394522" y="2057415"/>
              <a:ext cx="203309" cy="20600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defRPr/>
              </a:pPr>
              <a:endParaRPr lang="en-US" sz="1428" kern="0">
                <a:solidFill>
                  <a:srgbClr val="505050"/>
                </a:solidFill>
              </a:endParaRPr>
            </a:p>
          </p:txBody>
        </p:sp>
      </p:grpSp>
      <p:grpSp>
        <p:nvGrpSpPr>
          <p:cNvPr id="48" name="Group 47"/>
          <p:cNvGrpSpPr/>
          <p:nvPr/>
        </p:nvGrpSpPr>
        <p:grpSpPr>
          <a:xfrm>
            <a:off x="6881139" y="5872137"/>
            <a:ext cx="2908604" cy="588366"/>
            <a:chOff x="6744375" y="5369811"/>
            <a:chExt cx="2851831" cy="576882"/>
          </a:xfrm>
        </p:grpSpPr>
        <p:cxnSp>
          <p:nvCxnSpPr>
            <p:cNvPr id="49" name="Straight Arrow Connector 48"/>
            <p:cNvCxnSpPr/>
            <p:nvPr/>
          </p:nvCxnSpPr>
          <p:spPr>
            <a:xfrm flipH="1">
              <a:off x="6744375" y="5535035"/>
              <a:ext cx="2851831" cy="0"/>
            </a:xfrm>
            <a:prstGeom prst="straightConnector1">
              <a:avLst/>
            </a:prstGeom>
            <a:noFill/>
            <a:ln w="76200" cap="flat" cmpd="sng" algn="ctr">
              <a:solidFill>
                <a:srgbClr val="D2D2D2">
                  <a:lumMod val="50000"/>
                </a:srgbClr>
              </a:solidFill>
              <a:prstDash val="solid"/>
              <a:headEnd type="triangle"/>
              <a:tailEnd type="none"/>
            </a:ln>
            <a:effectLst/>
          </p:spPr>
        </p:cxnSp>
        <p:sp>
          <p:nvSpPr>
            <p:cNvPr id="50" name="TextBox 49"/>
            <p:cNvSpPr txBox="1"/>
            <p:nvPr/>
          </p:nvSpPr>
          <p:spPr>
            <a:xfrm flipH="1">
              <a:off x="7195450" y="5791266"/>
              <a:ext cx="1920240" cy="155427"/>
            </a:xfrm>
            <a:prstGeom prst="rect">
              <a:avLst/>
            </a:prstGeom>
            <a:noFill/>
          </p:spPr>
          <p:txBody>
            <a:bodyPr wrap="square" lIns="0" tIns="0" rIns="0" bIns="0" rtlCol="0">
              <a:spAutoFit/>
            </a:bodyPr>
            <a:lstStyle/>
            <a:p>
              <a:pPr algn="ctr" defTabSz="951304">
                <a:lnSpc>
                  <a:spcPct val="90000"/>
                </a:lnSpc>
                <a:spcAft>
                  <a:spcPts val="612"/>
                </a:spcAft>
                <a:defRPr/>
              </a:pPr>
              <a:r>
                <a:rPr lang="en-US" sz="1122" kern="0" dirty="0">
                  <a:gradFill>
                    <a:gsLst>
                      <a:gs pos="2917">
                        <a:srgbClr val="505050"/>
                      </a:gs>
                      <a:gs pos="30000">
                        <a:srgbClr val="505050"/>
                      </a:gs>
                    </a:gsLst>
                    <a:lin ang="5400000" scaled="0"/>
                  </a:gradFill>
                </a:rPr>
                <a:t>Access please</a:t>
              </a:r>
              <a:endParaRPr lang="en-US" sz="1428" kern="0" dirty="0">
                <a:gradFill>
                  <a:gsLst>
                    <a:gs pos="2917">
                      <a:srgbClr val="505050"/>
                    </a:gs>
                    <a:gs pos="30000">
                      <a:srgbClr val="505050"/>
                    </a:gs>
                  </a:gsLst>
                  <a:lin ang="5400000" scaled="0"/>
                </a:gradFill>
              </a:endParaRPr>
            </a:p>
          </p:txBody>
        </p:sp>
        <p:sp>
          <p:nvSpPr>
            <p:cNvPr id="51" name="TextBox 50"/>
            <p:cNvSpPr txBox="1"/>
            <p:nvPr/>
          </p:nvSpPr>
          <p:spPr>
            <a:xfrm flipH="1">
              <a:off x="7987410" y="5369811"/>
              <a:ext cx="365760" cy="365760"/>
            </a:xfrm>
            <a:prstGeom prst="ellipse">
              <a:avLst/>
            </a:prstGeom>
            <a:solidFill>
              <a:srgbClr val="FFFFFF"/>
            </a:solidFill>
            <a:ln w="57150">
              <a:solidFill>
                <a:srgbClr val="696969"/>
              </a:solidFill>
            </a:ln>
          </p:spPr>
          <p:txBody>
            <a:bodyPr wrap="square" lIns="0" tIns="0" rIns="0" bIns="0" rtlCol="0">
              <a:spAutoFit/>
            </a:bodyPr>
            <a:lstStyle>
              <a:defPPr>
                <a:defRPr lang="en-US"/>
              </a:defPPr>
              <a:lvl1pPr algn="ctr">
                <a:lnSpc>
                  <a:spcPct val="90000"/>
                </a:lnSpc>
                <a:spcAft>
                  <a:spcPts val="600"/>
                </a:spcAft>
                <a:defRPr>
                  <a:solidFill>
                    <a:srgbClr val="505050"/>
                  </a:solidFill>
                </a:defRPr>
              </a:lvl1pPr>
            </a:lstStyle>
            <a:p>
              <a:pPr defTabSz="951304">
                <a:spcAft>
                  <a:spcPts val="612"/>
                </a:spcAft>
                <a:defRPr/>
              </a:pPr>
              <a:r>
                <a:rPr lang="en-US" sz="1836" kern="0" dirty="0"/>
                <a:t>1</a:t>
              </a:r>
            </a:p>
          </p:txBody>
        </p:sp>
      </p:grpSp>
      <p:sp>
        <p:nvSpPr>
          <p:cNvPr id="52" name="Freeform 20"/>
          <p:cNvSpPr>
            <a:spLocks noEditPoints="1"/>
          </p:cNvSpPr>
          <p:nvPr/>
        </p:nvSpPr>
        <p:spPr bwMode="black">
          <a:xfrm>
            <a:off x="5513455" y="4909615"/>
            <a:ext cx="1140138" cy="792666"/>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004B50"/>
          </a:solidFill>
          <a:extLst/>
        </p:spPr>
        <p:txBody>
          <a:bodyPr vert="horz" wrap="square" lIns="83943" tIns="41972" rIns="83943" bIns="41972" numCol="1" anchor="t" anchorCtr="0" compatLnSpc="1">
            <a:prstTxWarp prst="textNoShape">
              <a:avLst/>
            </a:prstTxWarp>
          </a:bodyPr>
          <a:lstStyle/>
          <a:p>
            <a:pPr defTabSz="951304">
              <a:defRPr/>
            </a:pPr>
            <a:endParaRPr lang="en-US" sz="918" kern="0" dirty="0">
              <a:solidFill>
                <a:srgbClr val="FFFFFF"/>
              </a:solidFill>
            </a:endParaRPr>
          </a:p>
        </p:txBody>
      </p:sp>
      <p:sp>
        <p:nvSpPr>
          <p:cNvPr id="53" name="TextBox 52"/>
          <p:cNvSpPr txBox="1"/>
          <p:nvPr/>
        </p:nvSpPr>
        <p:spPr>
          <a:xfrm>
            <a:off x="254666" y="2049975"/>
            <a:ext cx="3900097" cy="2030368"/>
          </a:xfrm>
          <a:prstGeom prst="rect">
            <a:avLst/>
          </a:prstGeom>
          <a:noFill/>
        </p:spPr>
        <p:txBody>
          <a:bodyPr wrap="square" lIns="186521" tIns="149217" rIns="186521" bIns="149217" rtlCol="0">
            <a:spAutoFit/>
          </a:bodyPr>
          <a:lstStyle/>
          <a:p>
            <a:pPr defTabSz="951304">
              <a:lnSpc>
                <a:spcPct val="90000"/>
              </a:lnSpc>
              <a:spcAft>
                <a:spcPts val="612"/>
              </a:spcAft>
              <a:defRPr/>
            </a:pPr>
            <a:r>
              <a:rPr lang="en-US" sz="4080" b="1" spc="-102" dirty="0">
                <a:ln w="3175">
                  <a:noFill/>
                </a:ln>
                <a:solidFill>
                  <a:srgbClr val="004B50"/>
                </a:solidFill>
                <a:latin typeface="Segoe UI Semibold" panose="020B0702040204020203" pitchFamily="34" charset="0"/>
                <a:cs typeface="Segoe UI Semibold" panose="020B0702040204020203" pitchFamily="34" charset="0"/>
              </a:rPr>
              <a:t>PPCH provides health intel to MDMS</a:t>
            </a:r>
          </a:p>
        </p:txBody>
      </p:sp>
      <p:grpSp>
        <p:nvGrpSpPr>
          <p:cNvPr id="54" name="Group 53"/>
          <p:cNvGrpSpPr/>
          <p:nvPr/>
        </p:nvGrpSpPr>
        <p:grpSpPr>
          <a:xfrm>
            <a:off x="10011516" y="3854981"/>
            <a:ext cx="2158708" cy="2373360"/>
            <a:chOff x="8561671" y="3492544"/>
            <a:chExt cx="2553759" cy="2807693"/>
          </a:xfrm>
        </p:grpSpPr>
        <p:sp>
          <p:nvSpPr>
            <p:cNvPr id="55" name="TextBox 54"/>
            <p:cNvSpPr txBox="1"/>
            <p:nvPr/>
          </p:nvSpPr>
          <p:spPr>
            <a:xfrm flipH="1">
              <a:off x="8814002" y="3492544"/>
              <a:ext cx="2049099" cy="238591"/>
            </a:xfrm>
            <a:prstGeom prst="rect">
              <a:avLst/>
            </a:prstGeom>
            <a:noFill/>
          </p:spPr>
          <p:txBody>
            <a:bodyPr wrap="square" lIns="0" tIns="0" rIns="0" bIns="0" rtlCol="0">
              <a:spAutoFit/>
            </a:bodyPr>
            <a:lstStyle/>
            <a:p>
              <a:pPr algn="ctr" defTabSz="951304">
                <a:lnSpc>
                  <a:spcPct val="90000"/>
                </a:lnSpc>
                <a:spcAft>
                  <a:spcPts val="612"/>
                </a:spcAft>
                <a:defRPr/>
              </a:pPr>
              <a:r>
                <a:rPr lang="en-US" sz="1428" kern="0" dirty="0">
                  <a:solidFill>
                    <a:srgbClr val="FFFFFF"/>
                  </a:solidFill>
                </a:rPr>
                <a:t>Important resources</a:t>
              </a:r>
            </a:p>
          </p:txBody>
        </p:sp>
        <p:grpSp>
          <p:nvGrpSpPr>
            <p:cNvPr id="56" name="Group 55"/>
            <p:cNvGrpSpPr/>
            <p:nvPr/>
          </p:nvGrpSpPr>
          <p:grpSpPr>
            <a:xfrm>
              <a:off x="8561671" y="3750292"/>
              <a:ext cx="2553759" cy="2549945"/>
              <a:chOff x="8026114" y="4262536"/>
              <a:chExt cx="2774232" cy="2770089"/>
            </a:xfrm>
          </p:grpSpPr>
          <p:grpSp>
            <p:nvGrpSpPr>
              <p:cNvPr id="57" name="Group 56"/>
              <p:cNvGrpSpPr/>
              <p:nvPr/>
            </p:nvGrpSpPr>
            <p:grpSpPr>
              <a:xfrm>
                <a:off x="9428746" y="4262536"/>
                <a:ext cx="1371600" cy="1371600"/>
                <a:chOff x="9461494" y="5302735"/>
                <a:chExt cx="1371600" cy="1371600"/>
              </a:xfrm>
            </p:grpSpPr>
            <p:sp>
              <p:nvSpPr>
                <p:cNvPr id="67" name="Rectangle 66"/>
                <p:cNvSpPr/>
                <p:nvPr/>
              </p:nvSpPr>
              <p:spPr bwMode="auto">
                <a:xfrm flipH="1">
                  <a:off x="9461494" y="5302735"/>
                  <a:ext cx="1371600" cy="1371600"/>
                </a:xfrm>
                <a:prstGeom prst="rect">
                  <a:avLst/>
                </a:prstGeom>
                <a:solidFill>
                  <a:srgbClr val="004B50"/>
                </a:solidFill>
                <a:ln w="9525" cap="flat" cmpd="sng" algn="ctr">
                  <a:noFill/>
                  <a:prstDash val="solid"/>
                  <a:headEnd type="none" w="med" len="med"/>
                  <a:tailEnd type="none" w="med" len="med"/>
                </a:ln>
                <a:effectLst/>
              </p:spPr>
              <p:txBody>
                <a:bodyPr rot="0" spcFirstLastPara="0" vertOverflow="overflow" horzOverflow="overflow" vert="horz" wrap="square" lIns="0" tIns="139891" rIns="0" bIns="0"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r>
                    <a:rPr lang="en-US" sz="1428" kern="0" dirty="0">
                      <a:gradFill>
                        <a:gsLst>
                          <a:gs pos="0">
                            <a:srgbClr val="FFFFFF"/>
                          </a:gs>
                          <a:gs pos="100000">
                            <a:srgbClr val="FFFFFF"/>
                          </a:gs>
                        </a:gsLst>
                        <a:lin ang="5400000" scaled="0"/>
                      </a:gradFill>
                      <a:latin typeface="Segoe UI"/>
                      <a:ea typeface="Segoe UI" pitchFamily="34" charset="0"/>
                      <a:cs typeface="Segoe UI" pitchFamily="34" charset="0"/>
                    </a:rPr>
                    <a:t>OneDrive</a:t>
                  </a:r>
                </a:p>
              </p:txBody>
            </p:sp>
            <p:sp>
              <p:nvSpPr>
                <p:cNvPr id="68" name="Freeform 22"/>
                <p:cNvSpPr>
                  <a:spLocks noChangeAspect="1" noEditPoints="1"/>
                </p:cNvSpPr>
                <p:nvPr/>
              </p:nvSpPr>
              <p:spPr bwMode="black">
                <a:xfrm>
                  <a:off x="9862244" y="5869867"/>
                  <a:ext cx="570101" cy="355842"/>
                </a:xfrm>
                <a:custGeom>
                  <a:avLst/>
                  <a:gdLst>
                    <a:gd name="T0" fmla="*/ 398 w 439"/>
                    <a:gd name="T1" fmla="*/ 177 h 273"/>
                    <a:gd name="T2" fmla="*/ 439 w 439"/>
                    <a:gd name="T3" fmla="*/ 226 h 273"/>
                    <a:gd name="T4" fmla="*/ 398 w 439"/>
                    <a:gd name="T5" fmla="*/ 273 h 273"/>
                    <a:gd name="T6" fmla="*/ 162 w 439"/>
                    <a:gd name="T7" fmla="*/ 273 h 273"/>
                    <a:gd name="T8" fmla="*/ 101 w 439"/>
                    <a:gd name="T9" fmla="*/ 211 h 273"/>
                    <a:gd name="T10" fmla="*/ 160 w 439"/>
                    <a:gd name="T11" fmla="*/ 155 h 273"/>
                    <a:gd name="T12" fmla="*/ 217 w 439"/>
                    <a:gd name="T13" fmla="*/ 85 h 273"/>
                    <a:gd name="T14" fmla="*/ 302 w 439"/>
                    <a:gd name="T15" fmla="*/ 118 h 273"/>
                    <a:gd name="T16" fmla="*/ 362 w 439"/>
                    <a:gd name="T17" fmla="*/ 116 h 273"/>
                    <a:gd name="T18" fmla="*/ 398 w 439"/>
                    <a:gd name="T19" fmla="*/ 177 h 273"/>
                    <a:gd name="T20" fmla="*/ 86 w 439"/>
                    <a:gd name="T21" fmla="*/ 213 h 273"/>
                    <a:gd name="T22" fmla="*/ 149 w 439"/>
                    <a:gd name="T23" fmla="*/ 144 h 273"/>
                    <a:gd name="T24" fmla="*/ 213 w 439"/>
                    <a:gd name="T25" fmla="*/ 73 h 273"/>
                    <a:gd name="T26" fmla="*/ 305 w 439"/>
                    <a:gd name="T27" fmla="*/ 103 h 273"/>
                    <a:gd name="T28" fmla="*/ 336 w 439"/>
                    <a:gd name="T29" fmla="*/ 97 h 273"/>
                    <a:gd name="T30" fmla="*/ 276 w 439"/>
                    <a:gd name="T31" fmla="*/ 19 h 273"/>
                    <a:gd name="T32" fmla="*/ 161 w 439"/>
                    <a:gd name="T33" fmla="*/ 61 h 273"/>
                    <a:gd name="T34" fmla="*/ 92 w 439"/>
                    <a:gd name="T35" fmla="*/ 60 h 273"/>
                    <a:gd name="T36" fmla="*/ 53 w 439"/>
                    <a:gd name="T37" fmla="*/ 135 h 273"/>
                    <a:gd name="T38" fmla="*/ 0 w 439"/>
                    <a:gd name="T39" fmla="*/ 196 h 273"/>
                    <a:gd name="T40" fmla="*/ 59 w 439"/>
                    <a:gd name="T41" fmla="*/ 255 h 273"/>
                    <a:gd name="T42" fmla="*/ 98 w 439"/>
                    <a:gd name="T43" fmla="*/ 255 h 273"/>
                    <a:gd name="T44" fmla="*/ 86 w 439"/>
                    <a:gd name="T45" fmla="*/ 21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273">
                      <a:moveTo>
                        <a:pt x="398" y="177"/>
                      </a:moveTo>
                      <a:cubicBezTo>
                        <a:pt x="398" y="177"/>
                        <a:pt x="439" y="181"/>
                        <a:pt x="439" y="226"/>
                      </a:cubicBezTo>
                      <a:cubicBezTo>
                        <a:pt x="439" y="248"/>
                        <a:pt x="427" y="273"/>
                        <a:pt x="398" y="273"/>
                      </a:cubicBezTo>
                      <a:cubicBezTo>
                        <a:pt x="398" y="273"/>
                        <a:pt x="177" y="273"/>
                        <a:pt x="162" y="273"/>
                      </a:cubicBezTo>
                      <a:cubicBezTo>
                        <a:pt x="117" y="273"/>
                        <a:pt x="101" y="242"/>
                        <a:pt x="101" y="211"/>
                      </a:cubicBezTo>
                      <a:cubicBezTo>
                        <a:pt x="101" y="157"/>
                        <a:pt x="160" y="155"/>
                        <a:pt x="160" y="155"/>
                      </a:cubicBezTo>
                      <a:cubicBezTo>
                        <a:pt x="160" y="155"/>
                        <a:pt x="165" y="97"/>
                        <a:pt x="217" y="85"/>
                      </a:cubicBezTo>
                      <a:cubicBezTo>
                        <a:pt x="263" y="75"/>
                        <a:pt x="289" y="99"/>
                        <a:pt x="302" y="118"/>
                      </a:cubicBezTo>
                      <a:cubicBezTo>
                        <a:pt x="302" y="118"/>
                        <a:pt x="330" y="102"/>
                        <a:pt x="362" y="116"/>
                      </a:cubicBezTo>
                      <a:cubicBezTo>
                        <a:pt x="381" y="124"/>
                        <a:pt x="399" y="144"/>
                        <a:pt x="398" y="177"/>
                      </a:cubicBezTo>
                      <a:close/>
                      <a:moveTo>
                        <a:pt x="86" y="213"/>
                      </a:moveTo>
                      <a:cubicBezTo>
                        <a:pt x="86" y="153"/>
                        <a:pt x="149" y="144"/>
                        <a:pt x="149" y="144"/>
                      </a:cubicBezTo>
                      <a:cubicBezTo>
                        <a:pt x="149" y="144"/>
                        <a:pt x="157" y="87"/>
                        <a:pt x="213" y="73"/>
                      </a:cubicBezTo>
                      <a:cubicBezTo>
                        <a:pt x="258" y="62"/>
                        <a:pt x="291" y="81"/>
                        <a:pt x="305" y="103"/>
                      </a:cubicBezTo>
                      <a:cubicBezTo>
                        <a:pt x="305" y="103"/>
                        <a:pt x="315" y="97"/>
                        <a:pt x="336" y="97"/>
                      </a:cubicBezTo>
                      <a:cubicBezTo>
                        <a:pt x="334" y="78"/>
                        <a:pt x="320" y="37"/>
                        <a:pt x="276" y="19"/>
                      </a:cubicBezTo>
                      <a:cubicBezTo>
                        <a:pt x="225" y="0"/>
                        <a:pt x="181" y="24"/>
                        <a:pt x="161" y="61"/>
                      </a:cubicBezTo>
                      <a:cubicBezTo>
                        <a:pt x="161" y="61"/>
                        <a:pt x="129" y="41"/>
                        <a:pt x="92" y="60"/>
                      </a:cubicBezTo>
                      <a:cubicBezTo>
                        <a:pt x="66" y="74"/>
                        <a:pt x="50" y="105"/>
                        <a:pt x="53" y="135"/>
                      </a:cubicBezTo>
                      <a:cubicBezTo>
                        <a:pt x="53" y="135"/>
                        <a:pt x="0" y="139"/>
                        <a:pt x="0" y="196"/>
                      </a:cubicBezTo>
                      <a:cubicBezTo>
                        <a:pt x="0" y="227"/>
                        <a:pt x="28" y="255"/>
                        <a:pt x="59" y="255"/>
                      </a:cubicBezTo>
                      <a:cubicBezTo>
                        <a:pt x="98" y="255"/>
                        <a:pt x="98" y="255"/>
                        <a:pt x="98" y="255"/>
                      </a:cubicBezTo>
                      <a:cubicBezTo>
                        <a:pt x="88" y="240"/>
                        <a:pt x="86" y="225"/>
                        <a:pt x="86" y="213"/>
                      </a:cubicBezTo>
                      <a:close/>
                    </a:path>
                  </a:pathLst>
                </a:custGeom>
                <a:solidFill>
                  <a:srgbClr val="FFFFFF"/>
                </a:solidFill>
                <a:ln>
                  <a:noFill/>
                </a:ln>
              </p:spPr>
              <p:txBody>
                <a:bodyPr vert="horz" wrap="square" lIns="91405" tIns="45703" rIns="91405" bIns="45703" numCol="1" anchor="t" anchorCtr="0" compatLnSpc="1">
                  <a:prstTxWarp prst="textNoShape">
                    <a:avLst/>
                  </a:prstTxWarp>
                </a:bodyPr>
                <a:lstStyle/>
                <a:p>
                  <a:pPr algn="ctr" defTabSz="932377">
                    <a:defRPr/>
                  </a:pPr>
                  <a:endParaRPr lang="en-US" sz="1836" kern="0" dirty="0">
                    <a:solidFill>
                      <a:srgbClr val="FFFFFF"/>
                    </a:solidFill>
                  </a:endParaRPr>
                </a:p>
              </p:txBody>
            </p:sp>
          </p:grpSp>
          <p:grpSp>
            <p:nvGrpSpPr>
              <p:cNvPr id="58" name="Group 57"/>
              <p:cNvGrpSpPr/>
              <p:nvPr/>
            </p:nvGrpSpPr>
            <p:grpSpPr>
              <a:xfrm>
                <a:off x="8026114" y="4262536"/>
                <a:ext cx="1371600" cy="1371600"/>
                <a:chOff x="8076237" y="5302735"/>
                <a:chExt cx="1371600" cy="1371600"/>
              </a:xfrm>
            </p:grpSpPr>
            <p:sp>
              <p:nvSpPr>
                <p:cNvPr id="65" name="Rectangle 64"/>
                <p:cNvSpPr/>
                <p:nvPr/>
              </p:nvSpPr>
              <p:spPr bwMode="auto">
                <a:xfrm flipH="1">
                  <a:off x="8076237" y="5302735"/>
                  <a:ext cx="1371600" cy="1371600"/>
                </a:xfrm>
                <a:prstGeom prst="rect">
                  <a:avLst/>
                </a:prstGeom>
                <a:solidFill>
                  <a:srgbClr val="004B50"/>
                </a:solidFill>
                <a:ln w="9525" cap="flat" cmpd="sng" algn="ctr">
                  <a:noFill/>
                  <a:prstDash val="solid"/>
                  <a:headEnd type="none" w="med" len="med"/>
                  <a:tailEnd type="none" w="med" len="med"/>
                </a:ln>
                <a:effectLst/>
              </p:spPr>
              <p:txBody>
                <a:bodyPr rot="0" spcFirstLastPara="0" vertOverflow="overflow" horzOverflow="overflow" vert="horz" wrap="square" lIns="0" tIns="139891" rIns="0" bIns="0"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r>
                    <a:rPr lang="en-US" sz="1428" kern="0" dirty="0">
                      <a:gradFill>
                        <a:gsLst>
                          <a:gs pos="0">
                            <a:srgbClr val="FFFFFF"/>
                          </a:gs>
                          <a:gs pos="100000">
                            <a:srgbClr val="FFFFFF"/>
                          </a:gs>
                        </a:gsLst>
                        <a:lin ang="5400000" scaled="0"/>
                      </a:gradFill>
                      <a:latin typeface="Segoe UI"/>
                      <a:ea typeface="Segoe UI" pitchFamily="34" charset="0"/>
                      <a:cs typeface="Segoe UI" pitchFamily="34" charset="0"/>
                    </a:rPr>
                    <a:t>File Servers</a:t>
                  </a:r>
                </a:p>
              </p:txBody>
            </p:sp>
            <p:sp>
              <p:nvSpPr>
                <p:cNvPr id="66" name="Freeform 102"/>
                <p:cNvSpPr>
                  <a:spLocks noEditPoints="1"/>
                </p:cNvSpPr>
                <p:nvPr/>
              </p:nvSpPr>
              <p:spPr bwMode="auto">
                <a:xfrm>
                  <a:off x="8520717" y="5867774"/>
                  <a:ext cx="482641" cy="360027"/>
                </a:xfrm>
                <a:custGeom>
                  <a:avLst/>
                  <a:gdLst>
                    <a:gd name="T0" fmla="*/ 1111 w 1158"/>
                    <a:gd name="T1" fmla="*/ 811 h 864"/>
                    <a:gd name="T2" fmla="*/ 1055 w 1158"/>
                    <a:gd name="T3" fmla="*/ 864 h 864"/>
                    <a:gd name="T4" fmla="*/ 103 w 1158"/>
                    <a:gd name="T5" fmla="*/ 864 h 864"/>
                    <a:gd name="T6" fmla="*/ 47 w 1158"/>
                    <a:gd name="T7" fmla="*/ 811 h 864"/>
                    <a:gd name="T8" fmla="*/ 2 w 1158"/>
                    <a:gd name="T9" fmla="*/ 170 h 864"/>
                    <a:gd name="T10" fmla="*/ 50 w 1158"/>
                    <a:gd name="T11" fmla="*/ 118 h 864"/>
                    <a:gd name="T12" fmla="*/ 1107 w 1158"/>
                    <a:gd name="T13" fmla="*/ 118 h 864"/>
                    <a:gd name="T14" fmla="*/ 1156 w 1158"/>
                    <a:gd name="T15" fmla="*/ 170 h 864"/>
                    <a:gd name="T16" fmla="*/ 1111 w 1158"/>
                    <a:gd name="T17" fmla="*/ 811 h 864"/>
                    <a:gd name="T18" fmla="*/ 508 w 1158"/>
                    <a:gd name="T19" fmla="*/ 92 h 864"/>
                    <a:gd name="T20" fmla="*/ 508 w 1158"/>
                    <a:gd name="T21" fmla="*/ 53 h 864"/>
                    <a:gd name="T22" fmla="*/ 456 w 1158"/>
                    <a:gd name="T23" fmla="*/ 0 h 864"/>
                    <a:gd name="T24" fmla="*/ 104 w 1158"/>
                    <a:gd name="T25" fmla="*/ 0 h 864"/>
                    <a:gd name="T26" fmla="*/ 51 w 1158"/>
                    <a:gd name="T27" fmla="*/ 53 h 864"/>
                    <a:gd name="T28" fmla="*/ 51 w 1158"/>
                    <a:gd name="T29" fmla="*/ 92 h 864"/>
                    <a:gd name="T30" fmla="*/ 508 w 1158"/>
                    <a:gd name="T31" fmla="*/ 9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8" h="864">
                      <a:moveTo>
                        <a:pt x="1111" y="811"/>
                      </a:moveTo>
                      <a:cubicBezTo>
                        <a:pt x="1109" y="840"/>
                        <a:pt x="1084" y="864"/>
                        <a:pt x="1055" y="864"/>
                      </a:cubicBezTo>
                      <a:cubicBezTo>
                        <a:pt x="103" y="864"/>
                        <a:pt x="103" y="864"/>
                        <a:pt x="103" y="864"/>
                      </a:cubicBezTo>
                      <a:cubicBezTo>
                        <a:pt x="74" y="864"/>
                        <a:pt x="49" y="840"/>
                        <a:pt x="47" y="811"/>
                      </a:cubicBezTo>
                      <a:cubicBezTo>
                        <a:pt x="2" y="170"/>
                        <a:pt x="2" y="170"/>
                        <a:pt x="2" y="170"/>
                      </a:cubicBezTo>
                      <a:cubicBezTo>
                        <a:pt x="0" y="141"/>
                        <a:pt x="21" y="118"/>
                        <a:pt x="50" y="118"/>
                      </a:cubicBezTo>
                      <a:cubicBezTo>
                        <a:pt x="1107" y="118"/>
                        <a:pt x="1107" y="118"/>
                        <a:pt x="1107" y="118"/>
                      </a:cubicBezTo>
                      <a:cubicBezTo>
                        <a:pt x="1136" y="118"/>
                        <a:pt x="1158" y="141"/>
                        <a:pt x="1156" y="170"/>
                      </a:cubicBezTo>
                      <a:lnTo>
                        <a:pt x="1111" y="811"/>
                      </a:lnTo>
                      <a:close/>
                      <a:moveTo>
                        <a:pt x="508" y="92"/>
                      </a:moveTo>
                      <a:cubicBezTo>
                        <a:pt x="508" y="53"/>
                        <a:pt x="508" y="53"/>
                        <a:pt x="508" y="53"/>
                      </a:cubicBezTo>
                      <a:cubicBezTo>
                        <a:pt x="508" y="24"/>
                        <a:pt x="485" y="0"/>
                        <a:pt x="456" y="0"/>
                      </a:cubicBezTo>
                      <a:cubicBezTo>
                        <a:pt x="104" y="0"/>
                        <a:pt x="104" y="0"/>
                        <a:pt x="104" y="0"/>
                      </a:cubicBezTo>
                      <a:cubicBezTo>
                        <a:pt x="75" y="0"/>
                        <a:pt x="51" y="24"/>
                        <a:pt x="51" y="53"/>
                      </a:cubicBezTo>
                      <a:cubicBezTo>
                        <a:pt x="51" y="92"/>
                        <a:pt x="51" y="92"/>
                        <a:pt x="51" y="92"/>
                      </a:cubicBezTo>
                      <a:lnTo>
                        <a:pt x="508" y="92"/>
                      </a:lnTo>
                      <a:close/>
                    </a:path>
                  </a:pathLst>
                </a:custGeom>
                <a:solidFill>
                  <a:srgbClr val="FFFFFF"/>
                </a:solidFill>
                <a:ln>
                  <a:noFill/>
                </a:ln>
              </p:spPr>
              <p:txBody>
                <a:bodyPr vert="horz" wrap="square" lIns="93251" tIns="46626" rIns="93251" bIns="46626" numCol="1" anchor="t" anchorCtr="0" compatLnSpc="1">
                  <a:prstTxWarp prst="textNoShape">
                    <a:avLst/>
                  </a:prstTxWarp>
                </a:bodyPr>
                <a:lstStyle/>
                <a:p>
                  <a:pPr algn="ctr" defTabSz="951304">
                    <a:defRPr/>
                  </a:pPr>
                  <a:endParaRPr lang="en-US" sz="1836" kern="0">
                    <a:gradFill>
                      <a:gsLst>
                        <a:gs pos="0">
                          <a:srgbClr val="505050"/>
                        </a:gs>
                        <a:gs pos="100000">
                          <a:srgbClr val="505050"/>
                        </a:gs>
                      </a:gsLst>
                      <a:lin ang="5400000" scaled="0"/>
                    </a:gradFill>
                  </a:endParaRPr>
                </a:p>
              </p:txBody>
            </p:sp>
          </p:grpSp>
          <p:grpSp>
            <p:nvGrpSpPr>
              <p:cNvPr id="59" name="Group 58"/>
              <p:cNvGrpSpPr/>
              <p:nvPr/>
            </p:nvGrpSpPr>
            <p:grpSpPr>
              <a:xfrm>
                <a:off x="8026114" y="5661025"/>
                <a:ext cx="1371600" cy="1371600"/>
                <a:chOff x="8026114" y="5661025"/>
                <a:chExt cx="1371600" cy="1371600"/>
              </a:xfrm>
            </p:grpSpPr>
            <p:sp>
              <p:nvSpPr>
                <p:cNvPr id="63" name="Rectangle 62"/>
                <p:cNvSpPr/>
                <p:nvPr/>
              </p:nvSpPr>
              <p:spPr bwMode="auto">
                <a:xfrm flipH="1">
                  <a:off x="8026114" y="5661025"/>
                  <a:ext cx="1371600" cy="1371600"/>
                </a:xfrm>
                <a:prstGeom prst="rect">
                  <a:avLst/>
                </a:prstGeom>
                <a:solidFill>
                  <a:srgbClr val="004B50"/>
                </a:solidFill>
                <a:ln w="9525" cap="flat" cmpd="sng" algn="ctr">
                  <a:noFill/>
                  <a:prstDash val="solid"/>
                  <a:headEnd type="none" w="med" len="med"/>
                  <a:tailEnd type="none" w="med" len="med"/>
                </a:ln>
                <a:effectLst/>
              </p:spPr>
              <p:txBody>
                <a:bodyPr rot="0" spcFirstLastPara="0" vertOverflow="overflow" horzOverflow="overflow" vert="horz" wrap="square" lIns="0" tIns="139891" rIns="0" bIns="0"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r>
                    <a:rPr lang="en-US" sz="1428" kern="0" dirty="0">
                      <a:gradFill>
                        <a:gsLst>
                          <a:gs pos="0">
                            <a:srgbClr val="FFFFFF"/>
                          </a:gs>
                          <a:gs pos="100000">
                            <a:srgbClr val="FFFFFF"/>
                          </a:gs>
                        </a:gsLst>
                        <a:lin ang="5400000" scaled="0"/>
                      </a:gradFill>
                      <a:latin typeface="Segoe UI"/>
                      <a:ea typeface="Segoe UI" pitchFamily="34" charset="0"/>
                      <a:cs typeface="Segoe UI" pitchFamily="34" charset="0"/>
                    </a:rPr>
                    <a:t>Email</a:t>
                  </a:r>
                </a:p>
              </p:txBody>
            </p:sp>
            <p:sp>
              <p:nvSpPr>
                <p:cNvPr id="64" name="Freeform 63"/>
                <p:cNvSpPr>
                  <a:spLocks noChangeAspect="1"/>
                </p:cNvSpPr>
                <p:nvPr/>
              </p:nvSpPr>
              <p:spPr bwMode="black">
                <a:xfrm>
                  <a:off x="8510631" y="6290213"/>
                  <a:ext cx="412459" cy="293786"/>
                </a:xfrm>
                <a:custGeom>
                  <a:avLst/>
                  <a:gdLst>
                    <a:gd name="connsiteX0" fmla="*/ 444931 w 444931"/>
                    <a:gd name="connsiteY0" fmla="*/ 85811 h 316789"/>
                    <a:gd name="connsiteX1" fmla="*/ 444931 w 444931"/>
                    <a:gd name="connsiteY1" fmla="*/ 316789 h 316789"/>
                    <a:gd name="connsiteX2" fmla="*/ 0 w 444931"/>
                    <a:gd name="connsiteY2" fmla="*/ 316789 h 316789"/>
                    <a:gd name="connsiteX3" fmla="*/ 0 w 444931"/>
                    <a:gd name="connsiteY3" fmla="*/ 90868 h 316789"/>
                    <a:gd name="connsiteX4" fmla="*/ 216980 w 444931"/>
                    <a:gd name="connsiteY4" fmla="*/ 211312 h 316789"/>
                    <a:gd name="connsiteX5" fmla="*/ 217910 w 444931"/>
                    <a:gd name="connsiteY5" fmla="*/ 209638 h 316789"/>
                    <a:gd name="connsiteX6" fmla="*/ 218839 w 444931"/>
                    <a:gd name="connsiteY6" fmla="*/ 211313 h 316789"/>
                    <a:gd name="connsiteX7" fmla="*/ 0 w 444931"/>
                    <a:gd name="connsiteY7" fmla="*/ 0 h 316789"/>
                    <a:gd name="connsiteX8" fmla="*/ 444931 w 444931"/>
                    <a:gd name="connsiteY8" fmla="*/ 0 h 316789"/>
                    <a:gd name="connsiteX9" fmla="*/ 444931 w 444931"/>
                    <a:gd name="connsiteY9" fmla="*/ 33520 h 316789"/>
                    <a:gd name="connsiteX10" fmla="*/ 217910 w 444931"/>
                    <a:gd name="connsiteY10" fmla="*/ 159538 h 316789"/>
                    <a:gd name="connsiteX11" fmla="*/ 0 w 444931"/>
                    <a:gd name="connsiteY11" fmla="*/ 38578 h 31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4931" h="316789">
                      <a:moveTo>
                        <a:pt x="444931" y="85811"/>
                      </a:moveTo>
                      <a:lnTo>
                        <a:pt x="444931" y="316789"/>
                      </a:lnTo>
                      <a:lnTo>
                        <a:pt x="0" y="316789"/>
                      </a:lnTo>
                      <a:lnTo>
                        <a:pt x="0" y="90868"/>
                      </a:lnTo>
                      <a:lnTo>
                        <a:pt x="216980" y="211312"/>
                      </a:lnTo>
                      <a:lnTo>
                        <a:pt x="217910" y="209638"/>
                      </a:lnTo>
                      <a:lnTo>
                        <a:pt x="218839" y="211313"/>
                      </a:lnTo>
                      <a:close/>
                      <a:moveTo>
                        <a:pt x="0" y="0"/>
                      </a:moveTo>
                      <a:lnTo>
                        <a:pt x="444931" y="0"/>
                      </a:lnTo>
                      <a:lnTo>
                        <a:pt x="444931" y="33520"/>
                      </a:lnTo>
                      <a:lnTo>
                        <a:pt x="217910" y="159538"/>
                      </a:lnTo>
                      <a:lnTo>
                        <a:pt x="0" y="38578"/>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09" tIns="146247" rIns="182809" bIns="146247"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defRPr/>
                  </a:pPr>
                  <a:endParaRPr lang="en-US" sz="2448"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60" name="Group 59"/>
              <p:cNvGrpSpPr/>
              <p:nvPr/>
            </p:nvGrpSpPr>
            <p:grpSpPr>
              <a:xfrm>
                <a:off x="9428746" y="5661025"/>
                <a:ext cx="1371600" cy="1371600"/>
                <a:chOff x="9428746" y="5661025"/>
                <a:chExt cx="1371600" cy="1371600"/>
              </a:xfrm>
            </p:grpSpPr>
            <p:sp>
              <p:nvSpPr>
                <p:cNvPr id="61" name="Rectangle 60"/>
                <p:cNvSpPr/>
                <p:nvPr/>
              </p:nvSpPr>
              <p:spPr bwMode="auto">
                <a:xfrm flipH="1">
                  <a:off x="9428746" y="5661025"/>
                  <a:ext cx="1371600" cy="1371600"/>
                </a:xfrm>
                <a:prstGeom prst="rect">
                  <a:avLst/>
                </a:prstGeom>
                <a:solidFill>
                  <a:srgbClr val="004B50"/>
                </a:solidFill>
                <a:ln w="9525" cap="flat" cmpd="sng" algn="ctr">
                  <a:noFill/>
                  <a:prstDash val="solid"/>
                  <a:headEnd type="none" w="med" len="med"/>
                  <a:tailEnd type="none" w="med" len="med"/>
                </a:ln>
                <a:effectLst/>
              </p:spPr>
              <p:txBody>
                <a:bodyPr rot="0" spcFirstLastPara="0" vertOverflow="overflow" horzOverflow="overflow" vert="horz" wrap="square" lIns="0" tIns="139891" rIns="0" bIns="0"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r>
                    <a:rPr lang="en-US" sz="1428" kern="0" dirty="0">
                      <a:gradFill>
                        <a:gsLst>
                          <a:gs pos="0">
                            <a:srgbClr val="FFFFFF"/>
                          </a:gs>
                          <a:gs pos="100000">
                            <a:srgbClr val="FFFFFF"/>
                          </a:gs>
                        </a:gsLst>
                        <a:lin ang="5400000" scaled="0"/>
                      </a:gradFill>
                      <a:latin typeface="Segoe UI"/>
                      <a:ea typeface="Segoe UI" pitchFamily="34" charset="0"/>
                      <a:cs typeface="Segoe UI" pitchFamily="34" charset="0"/>
                    </a:rPr>
                    <a:t>Wireless</a:t>
                  </a:r>
                </a:p>
              </p:txBody>
            </p:sp>
            <p:sp>
              <p:nvSpPr>
                <p:cNvPr id="62" name="Freeform 18"/>
                <p:cNvSpPr>
                  <a:spLocks noEditPoints="1"/>
                </p:cNvSpPr>
                <p:nvPr/>
              </p:nvSpPr>
              <p:spPr bwMode="auto">
                <a:xfrm>
                  <a:off x="9882231" y="6217601"/>
                  <a:ext cx="483648" cy="439009"/>
                </a:xfrm>
                <a:custGeom>
                  <a:avLst/>
                  <a:gdLst>
                    <a:gd name="T0" fmla="*/ 826 w 2559"/>
                    <a:gd name="T1" fmla="*/ 1584 h 2320"/>
                    <a:gd name="T2" fmla="*/ 568 w 2559"/>
                    <a:gd name="T3" fmla="*/ 1037 h 2320"/>
                    <a:gd name="T4" fmla="*/ 821 w 2559"/>
                    <a:gd name="T5" fmla="*/ 494 h 2320"/>
                    <a:gd name="T6" fmla="*/ 906 w 2559"/>
                    <a:gd name="T7" fmla="*/ 631 h 2320"/>
                    <a:gd name="T8" fmla="*/ 726 w 2559"/>
                    <a:gd name="T9" fmla="*/ 1037 h 2320"/>
                    <a:gd name="T10" fmla="*/ 906 w 2559"/>
                    <a:gd name="T11" fmla="*/ 1447 h 2320"/>
                    <a:gd name="T12" fmla="*/ 826 w 2559"/>
                    <a:gd name="T13" fmla="*/ 1584 h 2320"/>
                    <a:gd name="T14" fmla="*/ 1835 w 2559"/>
                    <a:gd name="T15" fmla="*/ 1037 h 2320"/>
                    <a:gd name="T16" fmla="*/ 1658 w 2559"/>
                    <a:gd name="T17" fmla="*/ 1447 h 2320"/>
                    <a:gd name="T18" fmla="*/ 1737 w 2559"/>
                    <a:gd name="T19" fmla="*/ 1584 h 2320"/>
                    <a:gd name="T20" fmla="*/ 1991 w 2559"/>
                    <a:gd name="T21" fmla="*/ 1037 h 2320"/>
                    <a:gd name="T22" fmla="*/ 1743 w 2559"/>
                    <a:gd name="T23" fmla="*/ 494 h 2320"/>
                    <a:gd name="T24" fmla="*/ 1658 w 2559"/>
                    <a:gd name="T25" fmla="*/ 631 h 2320"/>
                    <a:gd name="T26" fmla="*/ 1835 w 2559"/>
                    <a:gd name="T27" fmla="*/ 1037 h 2320"/>
                    <a:gd name="T28" fmla="*/ 2120 w 2559"/>
                    <a:gd name="T29" fmla="*/ 1035 h 2320"/>
                    <a:gd name="T30" fmla="*/ 1798 w 2559"/>
                    <a:gd name="T31" fmla="*/ 1689 h 2320"/>
                    <a:gd name="T32" fmla="*/ 1877 w 2559"/>
                    <a:gd name="T33" fmla="*/ 1827 h 2320"/>
                    <a:gd name="T34" fmla="*/ 2279 w 2559"/>
                    <a:gd name="T35" fmla="*/ 1035 h 2320"/>
                    <a:gd name="T36" fmla="*/ 1883 w 2559"/>
                    <a:gd name="T37" fmla="*/ 243 h 2320"/>
                    <a:gd name="T38" fmla="*/ 1798 w 2559"/>
                    <a:gd name="T39" fmla="*/ 380 h 2320"/>
                    <a:gd name="T40" fmla="*/ 2120 w 2559"/>
                    <a:gd name="T41" fmla="*/ 1035 h 2320"/>
                    <a:gd name="T42" fmla="*/ 280 w 2559"/>
                    <a:gd name="T43" fmla="*/ 1035 h 2320"/>
                    <a:gd name="T44" fmla="*/ 681 w 2559"/>
                    <a:gd name="T45" fmla="*/ 1827 h 2320"/>
                    <a:gd name="T46" fmla="*/ 758 w 2559"/>
                    <a:gd name="T47" fmla="*/ 1689 h 2320"/>
                    <a:gd name="T48" fmla="*/ 438 w 2559"/>
                    <a:gd name="T49" fmla="*/ 1035 h 2320"/>
                    <a:gd name="T50" fmla="*/ 758 w 2559"/>
                    <a:gd name="T51" fmla="*/ 380 h 2320"/>
                    <a:gd name="T52" fmla="*/ 676 w 2559"/>
                    <a:gd name="T53" fmla="*/ 243 h 2320"/>
                    <a:gd name="T54" fmla="*/ 280 w 2559"/>
                    <a:gd name="T55" fmla="*/ 1035 h 2320"/>
                    <a:gd name="T56" fmla="*/ 2017 w 2559"/>
                    <a:gd name="T57" fmla="*/ 0 h 2320"/>
                    <a:gd name="T58" fmla="*/ 1938 w 2559"/>
                    <a:gd name="T59" fmla="*/ 138 h 2320"/>
                    <a:gd name="T60" fmla="*/ 2400 w 2559"/>
                    <a:gd name="T61" fmla="*/ 1035 h 2320"/>
                    <a:gd name="T62" fmla="*/ 1938 w 2559"/>
                    <a:gd name="T63" fmla="*/ 1932 h 2320"/>
                    <a:gd name="T64" fmla="*/ 2017 w 2559"/>
                    <a:gd name="T65" fmla="*/ 2069 h 2320"/>
                    <a:gd name="T66" fmla="*/ 2559 w 2559"/>
                    <a:gd name="T67" fmla="*/ 1035 h 2320"/>
                    <a:gd name="T68" fmla="*/ 2017 w 2559"/>
                    <a:gd name="T69" fmla="*/ 0 h 2320"/>
                    <a:gd name="T70" fmla="*/ 618 w 2559"/>
                    <a:gd name="T71" fmla="*/ 1932 h 2320"/>
                    <a:gd name="T72" fmla="*/ 158 w 2559"/>
                    <a:gd name="T73" fmla="*/ 1035 h 2320"/>
                    <a:gd name="T74" fmla="*/ 618 w 2559"/>
                    <a:gd name="T75" fmla="*/ 138 h 2320"/>
                    <a:gd name="T76" fmla="*/ 536 w 2559"/>
                    <a:gd name="T77" fmla="*/ 0 h 2320"/>
                    <a:gd name="T78" fmla="*/ 0 w 2559"/>
                    <a:gd name="T79" fmla="*/ 1035 h 2320"/>
                    <a:gd name="T80" fmla="*/ 539 w 2559"/>
                    <a:gd name="T81" fmla="*/ 2069 h 2320"/>
                    <a:gd name="T82" fmla="*/ 618 w 2559"/>
                    <a:gd name="T83" fmla="*/ 1932 h 2320"/>
                    <a:gd name="T84" fmla="*/ 618 w 2559"/>
                    <a:gd name="T85" fmla="*/ 1932 h 2320"/>
                    <a:gd name="T86" fmla="*/ 1526 w 2559"/>
                    <a:gd name="T87" fmla="*/ 1037 h 2320"/>
                    <a:gd name="T88" fmla="*/ 1275 w 2559"/>
                    <a:gd name="T89" fmla="*/ 789 h 2320"/>
                    <a:gd name="T90" fmla="*/ 1032 w 2559"/>
                    <a:gd name="T91" fmla="*/ 1037 h 2320"/>
                    <a:gd name="T92" fmla="*/ 1222 w 2559"/>
                    <a:gd name="T93" fmla="*/ 1278 h 2320"/>
                    <a:gd name="T94" fmla="*/ 1109 w 2559"/>
                    <a:gd name="T95" fmla="*/ 2125 h 2320"/>
                    <a:gd name="T96" fmla="*/ 1275 w 2559"/>
                    <a:gd name="T97" fmla="*/ 2320 h 2320"/>
                    <a:gd name="T98" fmla="*/ 1281 w 2559"/>
                    <a:gd name="T99" fmla="*/ 2320 h 2320"/>
                    <a:gd name="T100" fmla="*/ 1447 w 2559"/>
                    <a:gd name="T101" fmla="*/ 2125 h 2320"/>
                    <a:gd name="T102" fmla="*/ 1336 w 2559"/>
                    <a:gd name="T103" fmla="*/ 1278 h 2320"/>
                    <a:gd name="T104" fmla="*/ 1526 w 2559"/>
                    <a:gd name="T105" fmla="*/ 1037 h 2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59" h="2320">
                      <a:moveTo>
                        <a:pt x="826" y="1584"/>
                      </a:moveTo>
                      <a:cubicBezTo>
                        <a:pt x="668" y="1457"/>
                        <a:pt x="568" y="1259"/>
                        <a:pt x="568" y="1037"/>
                      </a:cubicBezTo>
                      <a:cubicBezTo>
                        <a:pt x="568" y="818"/>
                        <a:pt x="668" y="626"/>
                        <a:pt x="821" y="494"/>
                      </a:cubicBezTo>
                      <a:cubicBezTo>
                        <a:pt x="821" y="494"/>
                        <a:pt x="821" y="494"/>
                        <a:pt x="906" y="631"/>
                      </a:cubicBezTo>
                      <a:cubicBezTo>
                        <a:pt x="797" y="734"/>
                        <a:pt x="726" y="877"/>
                        <a:pt x="726" y="1037"/>
                      </a:cubicBezTo>
                      <a:cubicBezTo>
                        <a:pt x="726" y="1201"/>
                        <a:pt x="797" y="1344"/>
                        <a:pt x="906" y="1447"/>
                      </a:cubicBezTo>
                      <a:cubicBezTo>
                        <a:pt x="906" y="1447"/>
                        <a:pt x="906" y="1447"/>
                        <a:pt x="826" y="1584"/>
                      </a:cubicBezTo>
                      <a:close/>
                      <a:moveTo>
                        <a:pt x="1835" y="1037"/>
                      </a:moveTo>
                      <a:cubicBezTo>
                        <a:pt x="1835" y="1201"/>
                        <a:pt x="1766" y="1344"/>
                        <a:pt x="1658" y="1447"/>
                      </a:cubicBezTo>
                      <a:cubicBezTo>
                        <a:pt x="1737" y="1584"/>
                        <a:pt x="1737" y="1584"/>
                        <a:pt x="1737" y="1584"/>
                      </a:cubicBezTo>
                      <a:cubicBezTo>
                        <a:pt x="1893" y="1457"/>
                        <a:pt x="1991" y="1259"/>
                        <a:pt x="1991" y="1037"/>
                      </a:cubicBezTo>
                      <a:cubicBezTo>
                        <a:pt x="1991" y="818"/>
                        <a:pt x="1893" y="626"/>
                        <a:pt x="1743" y="494"/>
                      </a:cubicBezTo>
                      <a:cubicBezTo>
                        <a:pt x="1658" y="631"/>
                        <a:pt x="1658" y="631"/>
                        <a:pt x="1658" y="631"/>
                      </a:cubicBezTo>
                      <a:cubicBezTo>
                        <a:pt x="1766" y="734"/>
                        <a:pt x="1835" y="877"/>
                        <a:pt x="1835" y="1037"/>
                      </a:cubicBezTo>
                      <a:close/>
                      <a:moveTo>
                        <a:pt x="2120" y="1035"/>
                      </a:moveTo>
                      <a:cubicBezTo>
                        <a:pt x="2120" y="1301"/>
                        <a:pt x="1991" y="1536"/>
                        <a:pt x="1798" y="1689"/>
                      </a:cubicBezTo>
                      <a:cubicBezTo>
                        <a:pt x="1877" y="1827"/>
                        <a:pt x="1877" y="1827"/>
                        <a:pt x="1877" y="1827"/>
                      </a:cubicBezTo>
                      <a:cubicBezTo>
                        <a:pt x="2120" y="1644"/>
                        <a:pt x="2279" y="1359"/>
                        <a:pt x="2279" y="1035"/>
                      </a:cubicBezTo>
                      <a:cubicBezTo>
                        <a:pt x="2279" y="710"/>
                        <a:pt x="2120" y="425"/>
                        <a:pt x="1883" y="243"/>
                      </a:cubicBezTo>
                      <a:cubicBezTo>
                        <a:pt x="1798" y="380"/>
                        <a:pt x="1798" y="380"/>
                        <a:pt x="1798" y="380"/>
                      </a:cubicBezTo>
                      <a:cubicBezTo>
                        <a:pt x="1991" y="533"/>
                        <a:pt x="2120" y="768"/>
                        <a:pt x="2120" y="1035"/>
                      </a:cubicBezTo>
                      <a:close/>
                      <a:moveTo>
                        <a:pt x="280" y="1035"/>
                      </a:moveTo>
                      <a:cubicBezTo>
                        <a:pt x="280" y="1359"/>
                        <a:pt x="438" y="1644"/>
                        <a:pt x="681" y="1827"/>
                      </a:cubicBezTo>
                      <a:cubicBezTo>
                        <a:pt x="758" y="1689"/>
                        <a:pt x="758" y="1689"/>
                        <a:pt x="758" y="1689"/>
                      </a:cubicBezTo>
                      <a:cubicBezTo>
                        <a:pt x="568" y="1536"/>
                        <a:pt x="438" y="1301"/>
                        <a:pt x="438" y="1035"/>
                      </a:cubicBezTo>
                      <a:cubicBezTo>
                        <a:pt x="438" y="768"/>
                        <a:pt x="568" y="533"/>
                        <a:pt x="758" y="380"/>
                      </a:cubicBezTo>
                      <a:cubicBezTo>
                        <a:pt x="676" y="243"/>
                        <a:pt x="676" y="243"/>
                        <a:pt x="676" y="243"/>
                      </a:cubicBezTo>
                      <a:cubicBezTo>
                        <a:pt x="438" y="425"/>
                        <a:pt x="280" y="710"/>
                        <a:pt x="280" y="1035"/>
                      </a:cubicBezTo>
                      <a:close/>
                      <a:moveTo>
                        <a:pt x="2017" y="0"/>
                      </a:moveTo>
                      <a:cubicBezTo>
                        <a:pt x="1938" y="138"/>
                        <a:pt x="1938" y="138"/>
                        <a:pt x="1938" y="138"/>
                      </a:cubicBezTo>
                      <a:cubicBezTo>
                        <a:pt x="2221" y="338"/>
                        <a:pt x="2400" y="668"/>
                        <a:pt x="2400" y="1035"/>
                      </a:cubicBezTo>
                      <a:cubicBezTo>
                        <a:pt x="2400" y="1404"/>
                        <a:pt x="2215" y="1732"/>
                        <a:pt x="1938" y="1932"/>
                      </a:cubicBezTo>
                      <a:cubicBezTo>
                        <a:pt x="2017" y="2069"/>
                        <a:pt x="2017" y="2069"/>
                        <a:pt x="2017" y="2069"/>
                      </a:cubicBezTo>
                      <a:cubicBezTo>
                        <a:pt x="2345" y="1840"/>
                        <a:pt x="2559" y="1462"/>
                        <a:pt x="2559" y="1035"/>
                      </a:cubicBezTo>
                      <a:cubicBezTo>
                        <a:pt x="2559" y="607"/>
                        <a:pt x="2345" y="230"/>
                        <a:pt x="2017" y="0"/>
                      </a:cubicBezTo>
                      <a:close/>
                      <a:moveTo>
                        <a:pt x="618" y="1932"/>
                      </a:moveTo>
                      <a:cubicBezTo>
                        <a:pt x="340" y="1732"/>
                        <a:pt x="158" y="1404"/>
                        <a:pt x="158" y="1035"/>
                      </a:cubicBezTo>
                      <a:cubicBezTo>
                        <a:pt x="158" y="668"/>
                        <a:pt x="335" y="338"/>
                        <a:pt x="618" y="138"/>
                      </a:cubicBezTo>
                      <a:cubicBezTo>
                        <a:pt x="536" y="0"/>
                        <a:pt x="536" y="0"/>
                        <a:pt x="536" y="0"/>
                      </a:cubicBezTo>
                      <a:cubicBezTo>
                        <a:pt x="214" y="230"/>
                        <a:pt x="0" y="607"/>
                        <a:pt x="0" y="1035"/>
                      </a:cubicBezTo>
                      <a:cubicBezTo>
                        <a:pt x="0" y="1462"/>
                        <a:pt x="214" y="1840"/>
                        <a:pt x="539" y="2069"/>
                      </a:cubicBezTo>
                      <a:cubicBezTo>
                        <a:pt x="618" y="1932"/>
                        <a:pt x="618" y="1932"/>
                        <a:pt x="618" y="1932"/>
                      </a:cubicBezTo>
                      <a:cubicBezTo>
                        <a:pt x="618" y="1932"/>
                        <a:pt x="618" y="1932"/>
                        <a:pt x="618" y="1932"/>
                      </a:cubicBezTo>
                      <a:close/>
                      <a:moveTo>
                        <a:pt x="1526" y="1037"/>
                      </a:moveTo>
                      <a:cubicBezTo>
                        <a:pt x="1526" y="900"/>
                        <a:pt x="1413" y="789"/>
                        <a:pt x="1275" y="789"/>
                      </a:cubicBezTo>
                      <a:cubicBezTo>
                        <a:pt x="1143" y="789"/>
                        <a:pt x="1032" y="900"/>
                        <a:pt x="1032" y="1037"/>
                      </a:cubicBezTo>
                      <a:cubicBezTo>
                        <a:pt x="1032" y="1156"/>
                        <a:pt x="1109" y="1254"/>
                        <a:pt x="1222" y="1278"/>
                      </a:cubicBezTo>
                      <a:cubicBezTo>
                        <a:pt x="1109" y="2125"/>
                        <a:pt x="1109" y="2125"/>
                        <a:pt x="1109" y="2125"/>
                      </a:cubicBezTo>
                      <a:cubicBezTo>
                        <a:pt x="1096" y="2233"/>
                        <a:pt x="1170" y="2320"/>
                        <a:pt x="1275" y="2320"/>
                      </a:cubicBezTo>
                      <a:cubicBezTo>
                        <a:pt x="1281" y="2320"/>
                        <a:pt x="1281" y="2320"/>
                        <a:pt x="1281" y="2320"/>
                      </a:cubicBezTo>
                      <a:cubicBezTo>
                        <a:pt x="1389" y="2320"/>
                        <a:pt x="1463" y="2233"/>
                        <a:pt x="1447" y="2125"/>
                      </a:cubicBezTo>
                      <a:cubicBezTo>
                        <a:pt x="1336" y="1278"/>
                        <a:pt x="1336" y="1278"/>
                        <a:pt x="1336" y="1278"/>
                      </a:cubicBezTo>
                      <a:cubicBezTo>
                        <a:pt x="1447" y="1254"/>
                        <a:pt x="1526" y="1156"/>
                        <a:pt x="1526" y="1037"/>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algn="ctr" defTabSz="951304">
                    <a:defRPr/>
                  </a:pPr>
                  <a:endParaRPr lang="en-US" sz="1836" kern="0">
                    <a:solidFill>
                      <a:srgbClr val="FFFFFF"/>
                    </a:solidFill>
                  </a:endParaRPr>
                </a:p>
              </p:txBody>
            </p:sp>
          </p:grpSp>
        </p:grpSp>
      </p:grpSp>
      <p:grpSp>
        <p:nvGrpSpPr>
          <p:cNvPr id="69" name="Group 68"/>
          <p:cNvGrpSpPr/>
          <p:nvPr/>
        </p:nvGrpSpPr>
        <p:grpSpPr>
          <a:xfrm>
            <a:off x="6881139" y="5159316"/>
            <a:ext cx="2908604" cy="547131"/>
            <a:chOff x="6744375" y="4498560"/>
            <a:chExt cx="2851831" cy="536452"/>
          </a:xfrm>
        </p:grpSpPr>
        <p:cxnSp>
          <p:nvCxnSpPr>
            <p:cNvPr id="70" name="Straight Arrow Connector 69"/>
            <p:cNvCxnSpPr/>
            <p:nvPr/>
          </p:nvCxnSpPr>
          <p:spPr>
            <a:xfrm flipH="1">
              <a:off x="6744375" y="4681440"/>
              <a:ext cx="2851831" cy="0"/>
            </a:xfrm>
            <a:prstGeom prst="straightConnector1">
              <a:avLst/>
            </a:prstGeom>
            <a:noFill/>
            <a:ln w="76200" cap="flat" cmpd="sng" algn="ctr">
              <a:solidFill>
                <a:srgbClr val="696969"/>
              </a:solidFill>
              <a:prstDash val="solid"/>
              <a:headEnd type="none"/>
              <a:tailEnd type="triangle"/>
            </a:ln>
            <a:effectLst/>
          </p:spPr>
        </p:cxnSp>
        <p:sp>
          <p:nvSpPr>
            <p:cNvPr id="71" name="TextBox 70"/>
            <p:cNvSpPr txBox="1"/>
            <p:nvPr/>
          </p:nvSpPr>
          <p:spPr>
            <a:xfrm flipH="1">
              <a:off x="7987410" y="4498560"/>
              <a:ext cx="365760" cy="365760"/>
            </a:xfrm>
            <a:prstGeom prst="ellipse">
              <a:avLst/>
            </a:prstGeom>
            <a:solidFill>
              <a:srgbClr val="FFFFFF"/>
            </a:solidFill>
            <a:ln w="57150">
              <a:solidFill>
                <a:srgbClr val="696969"/>
              </a:solidFill>
            </a:ln>
          </p:spPr>
          <p:txBody>
            <a:bodyPr wrap="square" lIns="0" tIns="0" rIns="0" bIns="0" rtlCol="0">
              <a:spAutoFit/>
            </a:bodyPr>
            <a:lstStyle>
              <a:defPPr>
                <a:defRPr lang="en-US"/>
              </a:defPPr>
              <a:lvl1pPr algn="ctr">
                <a:lnSpc>
                  <a:spcPct val="90000"/>
                </a:lnSpc>
                <a:spcAft>
                  <a:spcPts val="600"/>
                </a:spcAft>
                <a:defRPr>
                  <a:solidFill>
                    <a:srgbClr val="505050"/>
                  </a:solidFill>
                </a:defRPr>
              </a:lvl1pPr>
            </a:lstStyle>
            <a:p>
              <a:pPr defTabSz="951304">
                <a:spcAft>
                  <a:spcPts val="612"/>
                </a:spcAft>
                <a:defRPr/>
              </a:pPr>
              <a:r>
                <a:rPr lang="en-US" sz="1836" kern="0" dirty="0"/>
                <a:t>2</a:t>
              </a:r>
            </a:p>
          </p:txBody>
        </p:sp>
        <p:sp>
          <p:nvSpPr>
            <p:cNvPr id="72" name="TextBox 71"/>
            <p:cNvSpPr txBox="1"/>
            <p:nvPr/>
          </p:nvSpPr>
          <p:spPr>
            <a:xfrm flipH="1">
              <a:off x="7195450" y="4879585"/>
              <a:ext cx="1920240" cy="155427"/>
            </a:xfrm>
            <a:prstGeom prst="rect">
              <a:avLst/>
            </a:prstGeom>
            <a:noFill/>
          </p:spPr>
          <p:txBody>
            <a:bodyPr wrap="square" lIns="0" tIns="0" rIns="0" bIns="0" rtlCol="0">
              <a:spAutoFit/>
            </a:bodyPr>
            <a:lstStyle/>
            <a:p>
              <a:pPr algn="ctr" defTabSz="951304">
                <a:lnSpc>
                  <a:spcPct val="90000"/>
                </a:lnSpc>
                <a:spcAft>
                  <a:spcPts val="612"/>
                </a:spcAft>
                <a:defRPr/>
              </a:pPr>
              <a:r>
                <a:rPr lang="en-US" sz="1122" kern="0" dirty="0">
                  <a:gradFill>
                    <a:gsLst>
                      <a:gs pos="2917">
                        <a:srgbClr val="505050"/>
                      </a:gs>
                      <a:gs pos="30000">
                        <a:srgbClr val="505050"/>
                      </a:gs>
                    </a:gsLst>
                    <a:lin ang="5400000" scaled="0"/>
                  </a:gradFill>
                </a:rPr>
                <a:t>Prove to me you are healthy</a:t>
              </a:r>
              <a:endParaRPr lang="en-US" sz="1428" kern="0" dirty="0">
                <a:gradFill>
                  <a:gsLst>
                    <a:gs pos="2917">
                      <a:srgbClr val="505050"/>
                    </a:gs>
                    <a:gs pos="30000">
                      <a:srgbClr val="505050"/>
                    </a:gs>
                  </a:gsLst>
                  <a:lin ang="5400000" scaled="0"/>
                </a:gradFill>
              </a:endParaRPr>
            </a:p>
          </p:txBody>
        </p:sp>
      </p:grpSp>
      <p:grpSp>
        <p:nvGrpSpPr>
          <p:cNvPr id="73" name="Group 72"/>
          <p:cNvGrpSpPr/>
          <p:nvPr/>
        </p:nvGrpSpPr>
        <p:grpSpPr>
          <a:xfrm>
            <a:off x="4917366" y="1527909"/>
            <a:ext cx="2110947" cy="1822114"/>
            <a:chOff x="6726116" y="1498085"/>
            <a:chExt cx="1710818" cy="1476732"/>
          </a:xfrm>
          <a:solidFill>
            <a:srgbClr val="004B50"/>
          </a:solidFill>
        </p:grpSpPr>
        <p:sp>
          <p:nvSpPr>
            <p:cNvPr id="74" name="Freeform 21"/>
            <p:cNvSpPr>
              <a:spLocks noChangeAspect="1" noEditPoints="1"/>
            </p:cNvSpPr>
            <p:nvPr/>
          </p:nvSpPr>
          <p:spPr bwMode="black">
            <a:xfrm>
              <a:off x="6726116" y="1498085"/>
              <a:ext cx="1360610" cy="847753"/>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rgbClr val="004B50"/>
            </a:solidFill>
            <a:ln>
              <a:noFill/>
            </a:ln>
          </p:spPr>
          <p:txBody>
            <a:bodyPr vert="horz" wrap="square" lIns="91405" tIns="45703" rIns="91405" bIns="45703" numCol="1" anchor="t" anchorCtr="0" compatLnSpc="1">
              <a:prstTxWarp prst="textNoShape">
                <a:avLst/>
              </a:prstTxWarp>
            </a:bodyPr>
            <a:lstStyle/>
            <a:p>
              <a:pPr defTabSz="932377">
                <a:defRPr/>
              </a:pPr>
              <a:endParaRPr lang="en-US" sz="1836" kern="0" dirty="0">
                <a:solidFill>
                  <a:srgbClr val="FFFFFF"/>
                </a:solidFill>
              </a:endParaRPr>
            </a:p>
          </p:txBody>
        </p:sp>
        <p:sp>
          <p:nvSpPr>
            <p:cNvPr id="75" name="Rounded Rectangle 74"/>
            <p:cNvSpPr/>
            <p:nvPr/>
          </p:nvSpPr>
          <p:spPr bwMode="auto">
            <a:xfrm>
              <a:off x="7303459" y="2066968"/>
              <a:ext cx="1133475" cy="404583"/>
            </a:xfrm>
            <a:prstGeom prst="roundRect">
              <a:avLst>
                <a:gd name="adj" fmla="val 7250"/>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6" name="Freeform 11"/>
            <p:cNvSpPr>
              <a:spLocks noEditPoints="1"/>
            </p:cNvSpPr>
            <p:nvPr/>
          </p:nvSpPr>
          <p:spPr bwMode="auto">
            <a:xfrm>
              <a:off x="7348757" y="2109024"/>
              <a:ext cx="1042880" cy="326418"/>
            </a:xfrm>
            <a:custGeom>
              <a:avLst/>
              <a:gdLst>
                <a:gd name="T0" fmla="*/ 640 w 666"/>
                <a:gd name="T1" fmla="*/ 0 h 209"/>
                <a:gd name="T2" fmla="*/ 27 w 666"/>
                <a:gd name="T3" fmla="*/ 0 h 209"/>
                <a:gd name="T4" fmla="*/ 0 w 666"/>
                <a:gd name="T5" fmla="*/ 27 h 209"/>
                <a:gd name="T6" fmla="*/ 0 w 666"/>
                <a:gd name="T7" fmla="*/ 183 h 209"/>
                <a:gd name="T8" fmla="*/ 27 w 666"/>
                <a:gd name="T9" fmla="*/ 209 h 209"/>
                <a:gd name="T10" fmla="*/ 640 w 666"/>
                <a:gd name="T11" fmla="*/ 209 h 209"/>
                <a:gd name="T12" fmla="*/ 666 w 666"/>
                <a:gd name="T13" fmla="*/ 183 h 209"/>
                <a:gd name="T14" fmla="*/ 666 w 666"/>
                <a:gd name="T15" fmla="*/ 27 h 209"/>
                <a:gd name="T16" fmla="*/ 640 w 666"/>
                <a:gd name="T17" fmla="*/ 0 h 209"/>
                <a:gd name="T18" fmla="*/ 57 w 666"/>
                <a:gd name="T19" fmla="*/ 182 h 209"/>
                <a:gd name="T20" fmla="*/ 34 w 666"/>
                <a:gd name="T21" fmla="*/ 158 h 209"/>
                <a:gd name="T22" fmla="*/ 57 w 666"/>
                <a:gd name="T23" fmla="*/ 135 h 209"/>
                <a:gd name="T24" fmla="*/ 81 w 666"/>
                <a:gd name="T25" fmla="*/ 158 h 209"/>
                <a:gd name="T26" fmla="*/ 57 w 666"/>
                <a:gd name="T27" fmla="*/ 182 h 209"/>
                <a:gd name="T28" fmla="*/ 617 w 666"/>
                <a:gd name="T29" fmla="*/ 172 h 209"/>
                <a:gd name="T30" fmla="*/ 483 w 666"/>
                <a:gd name="T31" fmla="*/ 172 h 209"/>
                <a:gd name="T32" fmla="*/ 476 w 666"/>
                <a:gd name="T33" fmla="*/ 165 h 209"/>
                <a:gd name="T34" fmla="*/ 483 w 666"/>
                <a:gd name="T35" fmla="*/ 158 h 209"/>
                <a:gd name="T36" fmla="*/ 617 w 666"/>
                <a:gd name="T37" fmla="*/ 158 h 209"/>
                <a:gd name="T38" fmla="*/ 624 w 666"/>
                <a:gd name="T39" fmla="*/ 165 h 209"/>
                <a:gd name="T40" fmla="*/ 617 w 666"/>
                <a:gd name="T41" fmla="*/ 172 h 209"/>
                <a:gd name="T42" fmla="*/ 617 w 666"/>
                <a:gd name="T43" fmla="*/ 146 h 209"/>
                <a:gd name="T44" fmla="*/ 483 w 666"/>
                <a:gd name="T45" fmla="*/ 146 h 209"/>
                <a:gd name="T46" fmla="*/ 476 w 666"/>
                <a:gd name="T47" fmla="*/ 139 h 209"/>
                <a:gd name="T48" fmla="*/ 483 w 666"/>
                <a:gd name="T49" fmla="*/ 132 h 209"/>
                <a:gd name="T50" fmla="*/ 617 w 666"/>
                <a:gd name="T51" fmla="*/ 132 h 209"/>
                <a:gd name="T52" fmla="*/ 624 w 666"/>
                <a:gd name="T53" fmla="*/ 139 h 209"/>
                <a:gd name="T54" fmla="*/ 617 w 666"/>
                <a:gd name="T55" fmla="*/ 146 h 209"/>
                <a:gd name="T56" fmla="*/ 617 w 666"/>
                <a:gd name="T57" fmla="*/ 120 h 209"/>
                <a:gd name="T58" fmla="*/ 483 w 666"/>
                <a:gd name="T59" fmla="*/ 120 h 209"/>
                <a:gd name="T60" fmla="*/ 476 w 666"/>
                <a:gd name="T61" fmla="*/ 113 h 209"/>
                <a:gd name="T62" fmla="*/ 483 w 666"/>
                <a:gd name="T63" fmla="*/ 106 h 209"/>
                <a:gd name="T64" fmla="*/ 617 w 666"/>
                <a:gd name="T65" fmla="*/ 106 h 209"/>
                <a:gd name="T66" fmla="*/ 624 w 666"/>
                <a:gd name="T67" fmla="*/ 113 h 209"/>
                <a:gd name="T68" fmla="*/ 617 w 666"/>
                <a:gd name="T69" fmla="*/ 12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6" h="209">
                  <a:moveTo>
                    <a:pt x="640" y="0"/>
                  </a:moveTo>
                  <a:lnTo>
                    <a:pt x="27" y="0"/>
                  </a:lnTo>
                  <a:cubicBezTo>
                    <a:pt x="12" y="0"/>
                    <a:pt x="0" y="12"/>
                    <a:pt x="0" y="27"/>
                  </a:cubicBezTo>
                  <a:lnTo>
                    <a:pt x="0" y="183"/>
                  </a:lnTo>
                  <a:cubicBezTo>
                    <a:pt x="0" y="197"/>
                    <a:pt x="12" y="209"/>
                    <a:pt x="27" y="209"/>
                  </a:cubicBezTo>
                  <a:lnTo>
                    <a:pt x="640" y="209"/>
                  </a:lnTo>
                  <a:cubicBezTo>
                    <a:pt x="655" y="209"/>
                    <a:pt x="666" y="197"/>
                    <a:pt x="666" y="183"/>
                  </a:cubicBezTo>
                  <a:lnTo>
                    <a:pt x="666" y="27"/>
                  </a:lnTo>
                  <a:cubicBezTo>
                    <a:pt x="666" y="12"/>
                    <a:pt x="655" y="0"/>
                    <a:pt x="640" y="0"/>
                  </a:cubicBezTo>
                  <a:close/>
                  <a:moveTo>
                    <a:pt x="57" y="182"/>
                  </a:moveTo>
                  <a:cubicBezTo>
                    <a:pt x="44" y="182"/>
                    <a:pt x="34" y="171"/>
                    <a:pt x="34" y="158"/>
                  </a:cubicBezTo>
                  <a:cubicBezTo>
                    <a:pt x="34" y="145"/>
                    <a:pt x="44" y="135"/>
                    <a:pt x="57" y="135"/>
                  </a:cubicBezTo>
                  <a:cubicBezTo>
                    <a:pt x="70" y="135"/>
                    <a:pt x="81" y="145"/>
                    <a:pt x="81" y="158"/>
                  </a:cubicBezTo>
                  <a:cubicBezTo>
                    <a:pt x="81" y="171"/>
                    <a:pt x="70" y="182"/>
                    <a:pt x="57" y="182"/>
                  </a:cubicBezTo>
                  <a:close/>
                  <a:moveTo>
                    <a:pt x="617" y="172"/>
                  </a:moveTo>
                  <a:lnTo>
                    <a:pt x="483" y="172"/>
                  </a:lnTo>
                  <a:cubicBezTo>
                    <a:pt x="479" y="172"/>
                    <a:pt x="476" y="169"/>
                    <a:pt x="476" y="165"/>
                  </a:cubicBezTo>
                  <a:cubicBezTo>
                    <a:pt x="476" y="161"/>
                    <a:pt x="479" y="158"/>
                    <a:pt x="483" y="158"/>
                  </a:cubicBezTo>
                  <a:lnTo>
                    <a:pt x="617" y="158"/>
                  </a:lnTo>
                  <a:cubicBezTo>
                    <a:pt x="621" y="158"/>
                    <a:pt x="624" y="161"/>
                    <a:pt x="624" y="165"/>
                  </a:cubicBezTo>
                  <a:cubicBezTo>
                    <a:pt x="624" y="169"/>
                    <a:pt x="621" y="172"/>
                    <a:pt x="617" y="172"/>
                  </a:cubicBezTo>
                  <a:close/>
                  <a:moveTo>
                    <a:pt x="617" y="146"/>
                  </a:moveTo>
                  <a:lnTo>
                    <a:pt x="483" y="146"/>
                  </a:lnTo>
                  <a:cubicBezTo>
                    <a:pt x="479" y="146"/>
                    <a:pt x="476" y="143"/>
                    <a:pt x="476" y="139"/>
                  </a:cubicBezTo>
                  <a:cubicBezTo>
                    <a:pt x="476" y="135"/>
                    <a:pt x="479" y="132"/>
                    <a:pt x="483" y="132"/>
                  </a:cubicBezTo>
                  <a:lnTo>
                    <a:pt x="617" y="132"/>
                  </a:lnTo>
                  <a:cubicBezTo>
                    <a:pt x="621" y="132"/>
                    <a:pt x="624" y="135"/>
                    <a:pt x="624" y="139"/>
                  </a:cubicBezTo>
                  <a:cubicBezTo>
                    <a:pt x="624" y="143"/>
                    <a:pt x="621" y="146"/>
                    <a:pt x="617" y="146"/>
                  </a:cubicBezTo>
                  <a:close/>
                  <a:moveTo>
                    <a:pt x="617" y="120"/>
                  </a:moveTo>
                  <a:lnTo>
                    <a:pt x="483" y="120"/>
                  </a:lnTo>
                  <a:cubicBezTo>
                    <a:pt x="479" y="120"/>
                    <a:pt x="476" y="117"/>
                    <a:pt x="476" y="113"/>
                  </a:cubicBezTo>
                  <a:cubicBezTo>
                    <a:pt x="476" y="109"/>
                    <a:pt x="479" y="106"/>
                    <a:pt x="483" y="106"/>
                  </a:cubicBezTo>
                  <a:lnTo>
                    <a:pt x="617" y="106"/>
                  </a:lnTo>
                  <a:cubicBezTo>
                    <a:pt x="621" y="106"/>
                    <a:pt x="624" y="109"/>
                    <a:pt x="624" y="113"/>
                  </a:cubicBezTo>
                  <a:cubicBezTo>
                    <a:pt x="624" y="117"/>
                    <a:pt x="621" y="120"/>
                    <a:pt x="617" y="120"/>
                  </a:cubicBezTo>
                  <a:close/>
                </a:path>
              </a:pathLst>
            </a:custGeom>
            <a:solidFill>
              <a:srgbClr val="004B50"/>
            </a:solidFill>
            <a:ln w="0">
              <a:noFill/>
              <a:prstDash val="solid"/>
              <a:round/>
              <a:headEnd/>
              <a:tailEnd/>
            </a:ln>
          </p:spPr>
          <p:txBody>
            <a:bodyPr vert="horz" wrap="square" lIns="93260" tIns="46630" rIns="93260" bIns="46630" numCol="1" anchor="t" anchorCtr="0" compatLnSpc="1">
              <a:prstTxWarp prst="textNoShape">
                <a:avLst/>
              </a:prstTxWarp>
            </a:bodyPr>
            <a:lstStyle/>
            <a:p>
              <a:pPr defTabSz="951304">
                <a:defRPr/>
              </a:pPr>
              <a:endParaRPr lang="en-US" sz="1632" kern="0">
                <a:solidFill>
                  <a:srgbClr val="505050"/>
                </a:solidFill>
              </a:endParaRPr>
            </a:p>
          </p:txBody>
        </p:sp>
        <p:sp>
          <p:nvSpPr>
            <p:cNvPr id="77" name="TextBox 76"/>
            <p:cNvSpPr txBox="1"/>
            <p:nvPr/>
          </p:nvSpPr>
          <p:spPr>
            <a:xfrm flipH="1">
              <a:off x="6937210" y="2537561"/>
              <a:ext cx="1380446" cy="437256"/>
            </a:xfrm>
            <a:prstGeom prst="rect">
              <a:avLst/>
            </a:prstGeom>
            <a:noFill/>
          </p:spPr>
          <p:txBody>
            <a:bodyPr wrap="square" lIns="0" tIns="0" rIns="0" bIns="0" rtlCol="0">
              <a:spAutoFit/>
            </a:bodyPr>
            <a:lstStyle/>
            <a:p>
              <a:pPr algn="ctr" defTabSz="951304">
                <a:lnSpc>
                  <a:spcPct val="90000"/>
                </a:lnSpc>
                <a:spcAft>
                  <a:spcPts val="612"/>
                </a:spcAft>
                <a:defRPr/>
              </a:pPr>
              <a:r>
                <a:rPr lang="en-US" sz="1632" kern="0" dirty="0">
                  <a:gradFill>
                    <a:gsLst>
                      <a:gs pos="2917">
                        <a:srgbClr val="505050"/>
                      </a:gs>
                      <a:gs pos="30000">
                        <a:srgbClr val="505050"/>
                      </a:gs>
                    </a:gsLst>
                    <a:lin ang="5400000" scaled="0"/>
                  </a:gradFill>
                </a:rPr>
                <a:t>Windows PPCH</a:t>
              </a:r>
              <a:endParaRPr lang="en-US" sz="2040" kern="0" dirty="0">
                <a:gradFill>
                  <a:gsLst>
                    <a:gs pos="2917">
                      <a:srgbClr val="505050"/>
                    </a:gs>
                    <a:gs pos="30000">
                      <a:srgbClr val="505050"/>
                    </a:gs>
                  </a:gsLst>
                  <a:lin ang="5400000" scaled="0"/>
                </a:gradFill>
              </a:endParaRPr>
            </a:p>
            <a:p>
              <a:pPr algn="ctr" defTabSz="951304">
                <a:lnSpc>
                  <a:spcPct val="90000"/>
                </a:lnSpc>
                <a:spcAft>
                  <a:spcPts val="612"/>
                </a:spcAft>
                <a:defRPr/>
              </a:pPr>
              <a:r>
                <a:rPr lang="en-US" sz="1632" kern="0" dirty="0">
                  <a:gradFill>
                    <a:gsLst>
                      <a:gs pos="2917">
                        <a:srgbClr val="505050"/>
                      </a:gs>
                      <a:gs pos="30000">
                        <a:srgbClr val="505050"/>
                      </a:gs>
                    </a:gsLst>
                    <a:lin ang="5400000" scaled="0"/>
                  </a:gradFill>
                </a:rPr>
                <a:t>and Intune</a:t>
              </a:r>
              <a:endParaRPr lang="en-US" sz="2040" kern="0" dirty="0">
                <a:gradFill>
                  <a:gsLst>
                    <a:gs pos="2917">
                      <a:srgbClr val="505050"/>
                    </a:gs>
                    <a:gs pos="30000">
                      <a:srgbClr val="505050"/>
                    </a:gs>
                  </a:gsLst>
                  <a:lin ang="5400000" scaled="0"/>
                </a:gradFill>
              </a:endParaRPr>
            </a:p>
          </p:txBody>
        </p:sp>
      </p:grpSp>
      <p:sp>
        <p:nvSpPr>
          <p:cNvPr id="78" name="TextBox 77"/>
          <p:cNvSpPr txBox="1"/>
          <p:nvPr/>
        </p:nvSpPr>
        <p:spPr>
          <a:xfrm flipH="1">
            <a:off x="7220839" y="1931362"/>
            <a:ext cx="3700294" cy="230524"/>
          </a:xfrm>
          <a:prstGeom prst="rect">
            <a:avLst/>
          </a:prstGeom>
          <a:noFill/>
        </p:spPr>
        <p:txBody>
          <a:bodyPr wrap="square" lIns="0" tIns="0" rIns="0" bIns="0" rtlCol="0">
            <a:spAutoFit/>
          </a:bodyPr>
          <a:lstStyle/>
          <a:p>
            <a:pPr marL="174862" indent="-174862" defTabSz="951304">
              <a:lnSpc>
                <a:spcPct val="90000"/>
              </a:lnSpc>
              <a:buFont typeface="Wingdings 2" panose="05020102010507070707" pitchFamily="18" charset="2"/>
              <a:buChar char=""/>
              <a:defRPr/>
            </a:pPr>
            <a:r>
              <a:rPr lang="en-US" sz="1632" kern="0" dirty="0">
                <a:gradFill>
                  <a:gsLst>
                    <a:gs pos="2917">
                      <a:srgbClr val="505050"/>
                    </a:gs>
                    <a:gs pos="30000">
                      <a:srgbClr val="505050"/>
                    </a:gs>
                  </a:gsLst>
                  <a:lin ang="5400000" scaled="0"/>
                </a:gradFill>
              </a:rPr>
              <a:t>Measured Boot Integrity Data (PPCH)</a:t>
            </a:r>
          </a:p>
        </p:txBody>
      </p:sp>
      <p:grpSp>
        <p:nvGrpSpPr>
          <p:cNvPr id="79" name="Group 78"/>
          <p:cNvGrpSpPr/>
          <p:nvPr/>
        </p:nvGrpSpPr>
        <p:grpSpPr>
          <a:xfrm>
            <a:off x="4780309" y="3348137"/>
            <a:ext cx="1249365" cy="1225205"/>
            <a:chOff x="4684550" y="3128038"/>
            <a:chExt cx="1224979" cy="1201290"/>
          </a:xfrm>
        </p:grpSpPr>
        <p:cxnSp>
          <p:nvCxnSpPr>
            <p:cNvPr id="80" name="Straight Arrow Connector 79"/>
            <p:cNvCxnSpPr/>
            <p:nvPr/>
          </p:nvCxnSpPr>
          <p:spPr>
            <a:xfrm flipV="1">
              <a:off x="5716777" y="3128038"/>
              <a:ext cx="22554" cy="1201290"/>
            </a:xfrm>
            <a:prstGeom prst="straightConnector1">
              <a:avLst/>
            </a:prstGeom>
            <a:noFill/>
            <a:ln w="76200" cap="flat" cmpd="sng" algn="ctr">
              <a:solidFill>
                <a:srgbClr val="696969"/>
              </a:solidFill>
              <a:prstDash val="solid"/>
              <a:headEnd type="none"/>
              <a:tailEnd type="triangle"/>
            </a:ln>
            <a:effectLst/>
          </p:spPr>
        </p:cxnSp>
        <p:sp>
          <p:nvSpPr>
            <p:cNvPr id="81" name="TextBox 80"/>
            <p:cNvSpPr txBox="1"/>
            <p:nvPr/>
          </p:nvSpPr>
          <p:spPr>
            <a:xfrm flipH="1">
              <a:off x="5543769" y="3545803"/>
              <a:ext cx="365760" cy="365760"/>
            </a:xfrm>
            <a:prstGeom prst="ellipse">
              <a:avLst/>
            </a:prstGeom>
            <a:solidFill>
              <a:srgbClr val="FFFFFF"/>
            </a:solidFill>
            <a:ln w="57150">
              <a:solidFill>
                <a:srgbClr val="696969"/>
              </a:solidFill>
            </a:ln>
          </p:spPr>
          <p:txBody>
            <a:bodyPr wrap="square" lIns="0" tIns="0" rIns="0" bIns="0" rtlCol="0">
              <a:spAutoFit/>
            </a:bodyPr>
            <a:lstStyle/>
            <a:p>
              <a:pPr algn="ctr" defTabSz="951304">
                <a:lnSpc>
                  <a:spcPct val="90000"/>
                </a:lnSpc>
                <a:spcAft>
                  <a:spcPts val="612"/>
                </a:spcAft>
                <a:defRPr/>
              </a:pPr>
              <a:r>
                <a:rPr lang="en-US" sz="1836" kern="0" dirty="0">
                  <a:solidFill>
                    <a:srgbClr val="505050"/>
                  </a:solidFill>
                </a:rPr>
                <a:t>3</a:t>
              </a:r>
              <a:endParaRPr lang="en-US" sz="2448" kern="0" dirty="0">
                <a:solidFill>
                  <a:srgbClr val="505050"/>
                </a:solidFill>
              </a:endParaRPr>
            </a:p>
          </p:txBody>
        </p:sp>
        <p:sp>
          <p:nvSpPr>
            <p:cNvPr id="82" name="TextBox 81"/>
            <p:cNvSpPr txBox="1"/>
            <p:nvPr/>
          </p:nvSpPr>
          <p:spPr>
            <a:xfrm flipH="1">
              <a:off x="4684550" y="3643108"/>
              <a:ext cx="840291" cy="155427"/>
            </a:xfrm>
            <a:prstGeom prst="rect">
              <a:avLst/>
            </a:prstGeom>
            <a:noFill/>
          </p:spPr>
          <p:txBody>
            <a:bodyPr wrap="square" lIns="0" tIns="0" rIns="0" bIns="0" rtlCol="0">
              <a:spAutoFit/>
            </a:bodyPr>
            <a:lstStyle/>
            <a:p>
              <a:pPr algn="ctr" defTabSz="951304">
                <a:lnSpc>
                  <a:spcPct val="90000"/>
                </a:lnSpc>
                <a:spcAft>
                  <a:spcPts val="612"/>
                </a:spcAft>
                <a:defRPr/>
              </a:pPr>
              <a:r>
                <a:rPr lang="en-US" sz="1122" kern="0" dirty="0">
                  <a:gradFill>
                    <a:gsLst>
                      <a:gs pos="2917">
                        <a:srgbClr val="505050"/>
                      </a:gs>
                      <a:gs pos="30000">
                        <a:srgbClr val="505050"/>
                      </a:gs>
                    </a:gsLst>
                    <a:lin ang="5400000" scaled="0"/>
                  </a:gradFill>
                </a:rPr>
                <a:t>Request</a:t>
              </a:r>
              <a:endParaRPr lang="en-US" sz="1428" kern="0" dirty="0">
                <a:gradFill>
                  <a:gsLst>
                    <a:gs pos="2917">
                      <a:srgbClr val="505050"/>
                    </a:gs>
                    <a:gs pos="30000">
                      <a:srgbClr val="505050"/>
                    </a:gs>
                  </a:gsLst>
                  <a:lin ang="5400000" scaled="0"/>
                </a:gradFill>
              </a:endParaRPr>
            </a:p>
          </p:txBody>
        </p:sp>
      </p:grpSp>
      <p:grpSp>
        <p:nvGrpSpPr>
          <p:cNvPr id="83" name="Group 82"/>
          <p:cNvGrpSpPr/>
          <p:nvPr/>
        </p:nvGrpSpPr>
        <p:grpSpPr>
          <a:xfrm>
            <a:off x="6881139" y="4405258"/>
            <a:ext cx="2908604" cy="588366"/>
            <a:chOff x="6744375" y="3816774"/>
            <a:chExt cx="2851831" cy="576882"/>
          </a:xfrm>
        </p:grpSpPr>
        <p:cxnSp>
          <p:nvCxnSpPr>
            <p:cNvPr id="84" name="Straight Arrow Connector 83"/>
            <p:cNvCxnSpPr/>
            <p:nvPr/>
          </p:nvCxnSpPr>
          <p:spPr>
            <a:xfrm flipH="1">
              <a:off x="6744375" y="3981998"/>
              <a:ext cx="2851831" cy="0"/>
            </a:xfrm>
            <a:prstGeom prst="straightConnector1">
              <a:avLst/>
            </a:prstGeom>
            <a:noFill/>
            <a:ln w="76200" cap="flat" cmpd="sng" algn="ctr">
              <a:solidFill>
                <a:srgbClr val="696969"/>
              </a:solidFill>
              <a:prstDash val="solid"/>
              <a:headEnd type="triangle"/>
              <a:tailEnd type="none"/>
            </a:ln>
            <a:effectLst/>
          </p:spPr>
        </p:cxnSp>
        <p:sp>
          <p:nvSpPr>
            <p:cNvPr id="85" name="TextBox 84"/>
            <p:cNvSpPr txBox="1"/>
            <p:nvPr/>
          </p:nvSpPr>
          <p:spPr>
            <a:xfrm flipH="1">
              <a:off x="7195450" y="4238229"/>
              <a:ext cx="1920240" cy="155427"/>
            </a:xfrm>
            <a:prstGeom prst="rect">
              <a:avLst/>
            </a:prstGeom>
            <a:noFill/>
          </p:spPr>
          <p:txBody>
            <a:bodyPr wrap="square" lIns="0" tIns="0" rIns="0" bIns="0" rtlCol="0">
              <a:spAutoFit/>
            </a:bodyPr>
            <a:lstStyle/>
            <a:p>
              <a:pPr algn="ctr" defTabSz="951304">
                <a:lnSpc>
                  <a:spcPct val="90000"/>
                </a:lnSpc>
                <a:spcAft>
                  <a:spcPts val="612"/>
                </a:spcAft>
                <a:defRPr/>
              </a:pPr>
              <a:r>
                <a:rPr lang="en-US" sz="1122" kern="0" dirty="0">
                  <a:gradFill>
                    <a:gsLst>
                      <a:gs pos="2917">
                        <a:srgbClr val="505050"/>
                      </a:gs>
                      <a:gs pos="30000">
                        <a:srgbClr val="505050"/>
                      </a:gs>
                    </a:gsLst>
                    <a:lin ang="5400000" scaled="0"/>
                  </a:gradFill>
                </a:rPr>
                <a:t>Here is my proof</a:t>
              </a:r>
              <a:endParaRPr lang="en-US" sz="1428" kern="0" dirty="0">
                <a:gradFill>
                  <a:gsLst>
                    <a:gs pos="2917">
                      <a:srgbClr val="505050"/>
                    </a:gs>
                    <a:gs pos="30000">
                      <a:srgbClr val="505050"/>
                    </a:gs>
                  </a:gsLst>
                  <a:lin ang="5400000" scaled="0"/>
                </a:gradFill>
              </a:endParaRPr>
            </a:p>
          </p:txBody>
        </p:sp>
        <p:sp>
          <p:nvSpPr>
            <p:cNvPr id="86" name="TextBox 85"/>
            <p:cNvSpPr txBox="1"/>
            <p:nvPr/>
          </p:nvSpPr>
          <p:spPr>
            <a:xfrm flipH="1">
              <a:off x="7987410" y="3816774"/>
              <a:ext cx="365760" cy="365760"/>
            </a:xfrm>
            <a:prstGeom prst="ellipse">
              <a:avLst/>
            </a:prstGeom>
            <a:solidFill>
              <a:srgbClr val="FFFFFF"/>
            </a:solidFill>
            <a:ln w="57150">
              <a:solidFill>
                <a:srgbClr val="696969"/>
              </a:solidFill>
            </a:ln>
          </p:spPr>
          <p:txBody>
            <a:bodyPr wrap="square" lIns="0" tIns="0" rIns="0" bIns="0" rtlCol="0">
              <a:spAutoFit/>
            </a:bodyPr>
            <a:lstStyle/>
            <a:p>
              <a:pPr algn="ctr" defTabSz="951304">
                <a:lnSpc>
                  <a:spcPct val="90000"/>
                </a:lnSpc>
                <a:spcAft>
                  <a:spcPts val="612"/>
                </a:spcAft>
                <a:defRPr/>
              </a:pPr>
              <a:r>
                <a:rPr lang="en-US" sz="1836" kern="0" dirty="0">
                  <a:solidFill>
                    <a:srgbClr val="505050"/>
                  </a:solidFill>
                </a:rPr>
                <a:t>5</a:t>
              </a:r>
              <a:endParaRPr lang="en-US" sz="2448" kern="0" dirty="0">
                <a:solidFill>
                  <a:srgbClr val="505050"/>
                </a:solidFill>
              </a:endParaRPr>
            </a:p>
          </p:txBody>
        </p:sp>
      </p:grpSp>
      <p:grpSp>
        <p:nvGrpSpPr>
          <p:cNvPr id="87" name="Group 86"/>
          <p:cNvGrpSpPr/>
          <p:nvPr/>
        </p:nvGrpSpPr>
        <p:grpSpPr>
          <a:xfrm>
            <a:off x="6147543" y="3348137"/>
            <a:ext cx="1253387" cy="1225205"/>
            <a:chOff x="6025098" y="3128038"/>
            <a:chExt cx="1228922" cy="1201290"/>
          </a:xfrm>
        </p:grpSpPr>
        <p:sp>
          <p:nvSpPr>
            <p:cNvPr id="88" name="TextBox 87"/>
            <p:cNvSpPr txBox="1"/>
            <p:nvPr/>
          </p:nvSpPr>
          <p:spPr>
            <a:xfrm flipH="1">
              <a:off x="6413729" y="3648498"/>
              <a:ext cx="840291" cy="155427"/>
            </a:xfrm>
            <a:prstGeom prst="rect">
              <a:avLst/>
            </a:prstGeom>
            <a:noFill/>
          </p:spPr>
          <p:txBody>
            <a:bodyPr wrap="square" lIns="0" tIns="0" rIns="0" bIns="0" rtlCol="0">
              <a:spAutoFit/>
            </a:bodyPr>
            <a:lstStyle/>
            <a:p>
              <a:pPr algn="ctr" defTabSz="951304">
                <a:lnSpc>
                  <a:spcPct val="90000"/>
                </a:lnSpc>
                <a:spcAft>
                  <a:spcPts val="612"/>
                </a:spcAft>
                <a:defRPr/>
              </a:pPr>
              <a:r>
                <a:rPr lang="en-US" sz="1122" kern="0" dirty="0">
                  <a:gradFill>
                    <a:gsLst>
                      <a:gs pos="2917">
                        <a:srgbClr val="505050"/>
                      </a:gs>
                      <a:gs pos="30000">
                        <a:srgbClr val="505050"/>
                      </a:gs>
                    </a:gsLst>
                    <a:lin ang="5400000" scaled="0"/>
                  </a:gradFill>
                </a:rPr>
                <a:t>Approved</a:t>
              </a:r>
              <a:endParaRPr lang="en-US" sz="1428" kern="0" dirty="0">
                <a:gradFill>
                  <a:gsLst>
                    <a:gs pos="2917">
                      <a:srgbClr val="505050"/>
                    </a:gs>
                    <a:gs pos="30000">
                      <a:srgbClr val="505050"/>
                    </a:gs>
                  </a:gsLst>
                  <a:lin ang="5400000" scaled="0"/>
                </a:gradFill>
              </a:endParaRPr>
            </a:p>
          </p:txBody>
        </p:sp>
        <p:cxnSp>
          <p:nvCxnSpPr>
            <p:cNvPr id="89" name="Straight Arrow Connector 88"/>
            <p:cNvCxnSpPr/>
            <p:nvPr/>
          </p:nvCxnSpPr>
          <p:spPr>
            <a:xfrm flipV="1">
              <a:off x="6198106" y="3128038"/>
              <a:ext cx="22554" cy="1201290"/>
            </a:xfrm>
            <a:prstGeom prst="straightConnector1">
              <a:avLst/>
            </a:prstGeom>
            <a:noFill/>
            <a:ln w="76200" cap="flat" cmpd="sng" algn="ctr">
              <a:solidFill>
                <a:srgbClr val="696969"/>
              </a:solidFill>
              <a:prstDash val="solid"/>
              <a:headEnd type="triangle"/>
              <a:tailEnd type="none"/>
            </a:ln>
            <a:effectLst/>
          </p:spPr>
        </p:cxnSp>
        <p:sp>
          <p:nvSpPr>
            <p:cNvPr id="90" name="TextBox 89"/>
            <p:cNvSpPr txBox="1"/>
            <p:nvPr/>
          </p:nvSpPr>
          <p:spPr>
            <a:xfrm flipH="1">
              <a:off x="6025098" y="3545803"/>
              <a:ext cx="365760" cy="365760"/>
            </a:xfrm>
            <a:prstGeom prst="ellipse">
              <a:avLst/>
            </a:prstGeom>
            <a:solidFill>
              <a:srgbClr val="FFFFFF"/>
            </a:solidFill>
            <a:ln w="57150">
              <a:solidFill>
                <a:srgbClr val="696969"/>
              </a:solidFill>
            </a:ln>
          </p:spPr>
          <p:txBody>
            <a:bodyPr wrap="square" lIns="0" tIns="0" rIns="0" bIns="0" rtlCol="0">
              <a:spAutoFit/>
            </a:bodyPr>
            <a:lstStyle/>
            <a:p>
              <a:pPr algn="ctr" defTabSz="951304">
                <a:lnSpc>
                  <a:spcPct val="90000"/>
                </a:lnSpc>
                <a:spcAft>
                  <a:spcPts val="612"/>
                </a:spcAft>
                <a:defRPr/>
              </a:pPr>
              <a:r>
                <a:rPr lang="en-US" sz="1836" kern="0" dirty="0">
                  <a:solidFill>
                    <a:srgbClr val="505050"/>
                  </a:solidFill>
                </a:rPr>
                <a:t>4</a:t>
              </a:r>
              <a:endParaRPr lang="en-US" sz="2448" kern="0" dirty="0">
                <a:solidFill>
                  <a:srgbClr val="505050"/>
                </a:solidFill>
              </a:endParaRPr>
            </a:p>
          </p:txBody>
        </p:sp>
      </p:grpSp>
      <p:sp>
        <p:nvSpPr>
          <p:cNvPr id="91" name="TextBox 90"/>
          <p:cNvSpPr txBox="1"/>
          <p:nvPr/>
        </p:nvSpPr>
        <p:spPr>
          <a:xfrm flipH="1">
            <a:off x="7220837" y="2260971"/>
            <a:ext cx="4611316" cy="230524"/>
          </a:xfrm>
          <a:prstGeom prst="rect">
            <a:avLst/>
          </a:prstGeom>
          <a:noFill/>
        </p:spPr>
        <p:txBody>
          <a:bodyPr wrap="square" lIns="0" tIns="0" rIns="0" bIns="0" rtlCol="0">
            <a:spAutoFit/>
          </a:bodyPr>
          <a:lstStyle/>
          <a:p>
            <a:pPr marL="174862" indent="-174862" defTabSz="951304">
              <a:lnSpc>
                <a:spcPct val="90000"/>
              </a:lnSpc>
              <a:buFont typeface="Wingdings 2" panose="05020102010507070707" pitchFamily="18" charset="2"/>
              <a:buChar char=""/>
              <a:defRPr/>
            </a:pPr>
            <a:r>
              <a:rPr lang="en-US" sz="1632" kern="0" dirty="0">
                <a:gradFill>
                  <a:gsLst>
                    <a:gs pos="2917">
                      <a:srgbClr val="505050"/>
                    </a:gs>
                    <a:gs pos="30000">
                      <a:srgbClr val="505050"/>
                    </a:gs>
                  </a:gsLst>
                  <a:lin ang="5400000" scaled="0"/>
                </a:gradFill>
              </a:rPr>
              <a:t>Client Policies(AV, Firewall, Patch state (Intune)</a:t>
            </a:r>
          </a:p>
        </p:txBody>
      </p:sp>
    </p:spTree>
    <p:extLst>
      <p:ext uri="{BB962C8B-B14F-4D97-AF65-F5344CB8AC3E}">
        <p14:creationId xmlns:p14="http://schemas.microsoft.com/office/powerpoint/2010/main" val="739133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right)">
                                      <p:cBhvr>
                                        <p:cTn id="11" dur="500"/>
                                        <p:tgtEl>
                                          <p:spTgt spid="6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wipe(down)">
                                      <p:cBhvr>
                                        <p:cTn id="16" dur="500"/>
                                        <p:tgtEl>
                                          <p:spTgt spid="7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8"/>
                                        </p:tgtEl>
                                        <p:attrNameLst>
                                          <p:attrName>style.visibility</p:attrName>
                                        </p:attrNameLst>
                                      </p:cBhvr>
                                      <p:to>
                                        <p:strVal val="visible"/>
                                      </p:to>
                                    </p:set>
                                    <p:animEffect transition="in" filter="wipe(left)">
                                      <p:cBhvr>
                                        <p:cTn id="20" dur="500"/>
                                        <p:tgtEl>
                                          <p:spTgt spid="7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wipe(up)">
                                      <p:cBhvr>
                                        <p:cTn id="25" dur="500"/>
                                        <p:tgtEl>
                                          <p:spTgt spid="87"/>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left)">
                                      <p:cBhvr>
                                        <p:cTn id="29" dur="500"/>
                                        <p:tgtEl>
                                          <p:spTgt spid="8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left)">
                                      <p:cBhvr>
                                        <p:cTn id="3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9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Staying up to date</a:t>
            </a:r>
            <a:endParaRPr lang="en-US" sz="4800" dirty="0"/>
          </a:p>
        </p:txBody>
      </p:sp>
      <p:sp>
        <p:nvSpPr>
          <p:cNvPr id="5" name="AutoShape 3"/>
          <p:cNvSpPr>
            <a:spLocks noChangeAspect="1" noChangeArrowheads="1" noTextEdit="1"/>
          </p:cNvSpPr>
          <p:nvPr/>
        </p:nvSpPr>
        <p:spPr bwMode="auto">
          <a:xfrm>
            <a:off x="5029200" y="2849563"/>
            <a:ext cx="6138863"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 name="Group 4"/>
          <p:cNvGrpSpPr>
            <a:grpSpLocks noChangeAspect="1"/>
          </p:cNvGrpSpPr>
          <p:nvPr/>
        </p:nvGrpSpPr>
        <p:grpSpPr bwMode="auto">
          <a:xfrm>
            <a:off x="6126798" y="3103002"/>
            <a:ext cx="5687382" cy="3891523"/>
            <a:chOff x="3222" y="1797"/>
            <a:chExt cx="3813" cy="2609"/>
          </a:xfrm>
        </p:grpSpPr>
        <p:sp>
          <p:nvSpPr>
            <p:cNvPr id="3" name="AutoShape 3"/>
            <p:cNvSpPr>
              <a:spLocks noChangeAspect="1" noChangeArrowheads="1" noTextEdit="1"/>
            </p:cNvSpPr>
            <p:nvPr/>
          </p:nvSpPr>
          <p:spPr bwMode="auto">
            <a:xfrm>
              <a:off x="3222" y="1797"/>
              <a:ext cx="3813" cy="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3236" y="3373"/>
              <a:ext cx="1703" cy="1047"/>
            </a:xfrm>
            <a:custGeom>
              <a:avLst/>
              <a:gdLst>
                <a:gd name="T0" fmla="*/ 852 w 1703"/>
                <a:gd name="T1" fmla="*/ 0 h 1047"/>
                <a:gd name="T2" fmla="*/ 1703 w 1703"/>
                <a:gd name="T3" fmla="*/ 1047 h 1047"/>
                <a:gd name="T4" fmla="*/ 838 w 1703"/>
                <a:gd name="T5" fmla="*/ 1047 h 1047"/>
                <a:gd name="T6" fmla="*/ 0 w 1703"/>
                <a:gd name="T7" fmla="*/ 0 h 1047"/>
                <a:gd name="T8" fmla="*/ 852 w 1703"/>
                <a:gd name="T9" fmla="*/ 0 h 1047"/>
              </a:gdLst>
              <a:ahLst/>
              <a:cxnLst>
                <a:cxn ang="0">
                  <a:pos x="T0" y="T1"/>
                </a:cxn>
                <a:cxn ang="0">
                  <a:pos x="T2" y="T3"/>
                </a:cxn>
                <a:cxn ang="0">
                  <a:pos x="T4" y="T5"/>
                </a:cxn>
                <a:cxn ang="0">
                  <a:pos x="T6" y="T7"/>
                </a:cxn>
                <a:cxn ang="0">
                  <a:pos x="T8" y="T9"/>
                </a:cxn>
              </a:cxnLst>
              <a:rect l="0" t="0" r="r" b="b"/>
              <a:pathLst>
                <a:path w="1703" h="1047">
                  <a:moveTo>
                    <a:pt x="852" y="0"/>
                  </a:moveTo>
                  <a:lnTo>
                    <a:pt x="1703" y="1047"/>
                  </a:lnTo>
                  <a:lnTo>
                    <a:pt x="838" y="1047"/>
                  </a:lnTo>
                  <a:lnTo>
                    <a:pt x="0" y="0"/>
                  </a:lnTo>
                  <a:lnTo>
                    <a:pt x="852"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p:cNvSpPr>
            <p:nvPr/>
          </p:nvSpPr>
          <p:spPr bwMode="auto">
            <a:xfrm>
              <a:off x="4736" y="1797"/>
              <a:ext cx="1758" cy="2093"/>
            </a:xfrm>
            <a:custGeom>
              <a:avLst/>
              <a:gdLst>
                <a:gd name="T0" fmla="*/ 1109 w 1758"/>
                <a:gd name="T1" fmla="*/ 0 h 2093"/>
                <a:gd name="T2" fmla="*/ 0 w 1758"/>
                <a:gd name="T3" fmla="*/ 1739 h 2093"/>
                <a:gd name="T4" fmla="*/ 501 w 1758"/>
                <a:gd name="T5" fmla="*/ 2093 h 2093"/>
                <a:gd name="T6" fmla="*/ 1758 w 1758"/>
                <a:gd name="T7" fmla="*/ 0 h 2093"/>
                <a:gd name="T8" fmla="*/ 1109 w 1758"/>
                <a:gd name="T9" fmla="*/ 0 h 2093"/>
              </a:gdLst>
              <a:ahLst/>
              <a:cxnLst>
                <a:cxn ang="0">
                  <a:pos x="T0" y="T1"/>
                </a:cxn>
                <a:cxn ang="0">
                  <a:pos x="T2" y="T3"/>
                </a:cxn>
                <a:cxn ang="0">
                  <a:pos x="T4" y="T5"/>
                </a:cxn>
                <a:cxn ang="0">
                  <a:pos x="T6" y="T7"/>
                </a:cxn>
                <a:cxn ang="0">
                  <a:pos x="T8" y="T9"/>
                </a:cxn>
              </a:cxnLst>
              <a:rect l="0" t="0" r="r" b="b"/>
              <a:pathLst>
                <a:path w="1758" h="2093">
                  <a:moveTo>
                    <a:pt x="1109" y="0"/>
                  </a:moveTo>
                  <a:lnTo>
                    <a:pt x="0" y="1739"/>
                  </a:lnTo>
                  <a:lnTo>
                    <a:pt x="501" y="2093"/>
                  </a:lnTo>
                  <a:lnTo>
                    <a:pt x="1758" y="0"/>
                  </a:lnTo>
                  <a:lnTo>
                    <a:pt x="110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5142" y="1797"/>
              <a:ext cx="1893" cy="2623"/>
            </a:xfrm>
            <a:custGeom>
              <a:avLst/>
              <a:gdLst>
                <a:gd name="T0" fmla="*/ 690 w 1893"/>
                <a:gd name="T1" fmla="*/ 2623 h 2623"/>
                <a:gd name="T2" fmla="*/ 1893 w 1893"/>
                <a:gd name="T3" fmla="*/ 679 h 2623"/>
                <a:gd name="T4" fmla="*/ 1352 w 1893"/>
                <a:gd name="T5" fmla="*/ 0 h 2623"/>
                <a:gd name="T6" fmla="*/ 0 w 1893"/>
                <a:gd name="T7" fmla="*/ 2188 h 2623"/>
                <a:gd name="T8" fmla="*/ 690 w 1893"/>
                <a:gd name="T9" fmla="*/ 2623 h 2623"/>
              </a:gdLst>
              <a:ahLst/>
              <a:cxnLst>
                <a:cxn ang="0">
                  <a:pos x="T0" y="T1"/>
                </a:cxn>
                <a:cxn ang="0">
                  <a:pos x="T2" y="T3"/>
                </a:cxn>
                <a:cxn ang="0">
                  <a:pos x="T4" y="T5"/>
                </a:cxn>
                <a:cxn ang="0">
                  <a:pos x="T6" y="T7"/>
                </a:cxn>
                <a:cxn ang="0">
                  <a:pos x="T8" y="T9"/>
                </a:cxn>
              </a:cxnLst>
              <a:rect l="0" t="0" r="r" b="b"/>
              <a:pathLst>
                <a:path w="1893" h="2623">
                  <a:moveTo>
                    <a:pt x="690" y="2623"/>
                  </a:moveTo>
                  <a:lnTo>
                    <a:pt x="1893" y="679"/>
                  </a:lnTo>
                  <a:lnTo>
                    <a:pt x="1352" y="0"/>
                  </a:lnTo>
                  <a:lnTo>
                    <a:pt x="0" y="2188"/>
                  </a:lnTo>
                  <a:lnTo>
                    <a:pt x="690" y="2623"/>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4088" y="2748"/>
              <a:ext cx="1744" cy="1672"/>
            </a:xfrm>
            <a:custGeom>
              <a:avLst/>
              <a:gdLst>
                <a:gd name="T0" fmla="*/ 392 w 1744"/>
                <a:gd name="T1" fmla="*/ 0 h 1672"/>
                <a:gd name="T2" fmla="*/ 0 w 1744"/>
                <a:gd name="T3" fmla="*/ 612 h 1672"/>
                <a:gd name="T4" fmla="*/ 0 w 1744"/>
                <a:gd name="T5" fmla="*/ 625 h 1672"/>
                <a:gd name="T6" fmla="*/ 851 w 1744"/>
                <a:gd name="T7" fmla="*/ 1672 h 1672"/>
                <a:gd name="T8" fmla="*/ 1744 w 1744"/>
                <a:gd name="T9" fmla="*/ 1672 h 1672"/>
                <a:gd name="T10" fmla="*/ 392 w 1744"/>
                <a:gd name="T11" fmla="*/ 0 h 1672"/>
              </a:gdLst>
              <a:ahLst/>
              <a:cxnLst>
                <a:cxn ang="0">
                  <a:pos x="T0" y="T1"/>
                </a:cxn>
                <a:cxn ang="0">
                  <a:pos x="T2" y="T3"/>
                </a:cxn>
                <a:cxn ang="0">
                  <a:pos x="T4" y="T5"/>
                </a:cxn>
                <a:cxn ang="0">
                  <a:pos x="T6" y="T7"/>
                </a:cxn>
                <a:cxn ang="0">
                  <a:pos x="T8" y="T9"/>
                </a:cxn>
                <a:cxn ang="0">
                  <a:pos x="T10" y="T11"/>
                </a:cxn>
              </a:cxnLst>
              <a:rect l="0" t="0" r="r" b="b"/>
              <a:pathLst>
                <a:path w="1744" h="1672">
                  <a:moveTo>
                    <a:pt x="392" y="0"/>
                  </a:moveTo>
                  <a:lnTo>
                    <a:pt x="0" y="612"/>
                  </a:lnTo>
                  <a:lnTo>
                    <a:pt x="0" y="625"/>
                  </a:lnTo>
                  <a:lnTo>
                    <a:pt x="851" y="1672"/>
                  </a:lnTo>
                  <a:lnTo>
                    <a:pt x="1744" y="1672"/>
                  </a:lnTo>
                  <a:lnTo>
                    <a:pt x="392"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p:cNvSpPr>
              <a:spLocks/>
            </p:cNvSpPr>
            <p:nvPr/>
          </p:nvSpPr>
          <p:spPr bwMode="auto">
            <a:xfrm>
              <a:off x="3236" y="2748"/>
              <a:ext cx="1244" cy="625"/>
            </a:xfrm>
            <a:custGeom>
              <a:avLst/>
              <a:gdLst>
                <a:gd name="T0" fmla="*/ 0 w 1244"/>
                <a:gd name="T1" fmla="*/ 625 h 625"/>
                <a:gd name="T2" fmla="*/ 392 w 1244"/>
                <a:gd name="T3" fmla="*/ 0 h 625"/>
                <a:gd name="T4" fmla="*/ 1244 w 1244"/>
                <a:gd name="T5" fmla="*/ 0 h 625"/>
                <a:gd name="T6" fmla="*/ 852 w 1244"/>
                <a:gd name="T7" fmla="*/ 625 h 625"/>
                <a:gd name="T8" fmla="*/ 0 w 1244"/>
                <a:gd name="T9" fmla="*/ 625 h 625"/>
              </a:gdLst>
              <a:ahLst/>
              <a:cxnLst>
                <a:cxn ang="0">
                  <a:pos x="T0" y="T1"/>
                </a:cxn>
                <a:cxn ang="0">
                  <a:pos x="T2" y="T3"/>
                </a:cxn>
                <a:cxn ang="0">
                  <a:pos x="T4" y="T5"/>
                </a:cxn>
                <a:cxn ang="0">
                  <a:pos x="T6" y="T7"/>
                </a:cxn>
                <a:cxn ang="0">
                  <a:pos x="T8" y="T9"/>
                </a:cxn>
              </a:cxnLst>
              <a:rect l="0" t="0" r="r" b="b"/>
              <a:pathLst>
                <a:path w="1244" h="625">
                  <a:moveTo>
                    <a:pt x="0" y="625"/>
                  </a:moveTo>
                  <a:lnTo>
                    <a:pt x="392" y="0"/>
                  </a:lnTo>
                  <a:lnTo>
                    <a:pt x="1244" y="0"/>
                  </a:lnTo>
                  <a:lnTo>
                    <a:pt x="852" y="625"/>
                  </a:lnTo>
                  <a:lnTo>
                    <a:pt x="0" y="6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3375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1499719" y="2357337"/>
            <a:ext cx="2464169" cy="3120982"/>
          </a:xfrm>
          <a:prstGeom prst="rect">
            <a:avLst/>
          </a:prstGeom>
          <a:solidFill>
            <a:schemeClr val="tx2">
              <a:lumMod val="20000"/>
              <a:lumOff val="80000"/>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37141" rIns="67205" bIns="67205" numCol="1" spcCol="0" rtlCol="0" fromWordArt="0" anchor="t" anchorCtr="0" forceAA="0" compatLnSpc="1">
            <a:prstTxWarp prst="textNoShape">
              <a:avLst/>
            </a:prstTxWarp>
            <a:noAutofit/>
          </a:bodyPr>
          <a:lstStyle/>
          <a:p>
            <a:pPr defTabSz="671846" fontAlgn="base">
              <a:spcBef>
                <a:spcPct val="0"/>
              </a:spcBef>
              <a:spcAft>
                <a:spcPct val="0"/>
              </a:spcAft>
            </a:pPr>
            <a:r>
              <a:rPr lang="en-US" sz="1530" dirty="0">
                <a:solidFill>
                  <a:srgbClr val="4F4F4F"/>
                </a:solidFill>
                <a:ea typeface="Segoe UI" pitchFamily="34" charset="0"/>
                <a:cs typeface="Segoe UI" pitchFamily="34" charset="0"/>
              </a:rPr>
              <a:t>Familiar enterprise process for all scenarios</a:t>
            </a:r>
          </a:p>
          <a:p>
            <a:pPr defTabSz="671846" fontAlgn="base">
              <a:spcBef>
                <a:spcPct val="0"/>
              </a:spcBef>
              <a:spcAft>
                <a:spcPct val="0"/>
              </a:spcAft>
            </a:pPr>
            <a:endParaRPr lang="en-US" sz="1530" dirty="0">
              <a:solidFill>
                <a:srgbClr val="4F4F4F"/>
              </a:solidFill>
              <a:ea typeface="Segoe UI" pitchFamily="34" charset="0"/>
              <a:cs typeface="Segoe UI" pitchFamily="34" charset="0"/>
            </a:endParaRP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Capture Data / Settings</a:t>
            </a: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Deploy (custom) OS image</a:t>
            </a: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Inject Drivers</a:t>
            </a: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Install Apps</a:t>
            </a: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Restore Data / Settings</a:t>
            </a: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r>
              <a:rPr lang="en-US" sz="1632" b="1" dirty="0">
                <a:solidFill>
                  <a:srgbClr val="4F4F4F"/>
                </a:solidFill>
                <a:ea typeface="Segoe UI" pitchFamily="34" charset="0"/>
                <a:cs typeface="Segoe UI" pitchFamily="34" charset="0"/>
              </a:rPr>
              <a:t>Still an option for all scenarios</a:t>
            </a:r>
          </a:p>
        </p:txBody>
      </p:sp>
      <p:sp>
        <p:nvSpPr>
          <p:cNvPr id="2" name="Title 1"/>
          <p:cNvSpPr>
            <a:spLocks noGrp="1"/>
          </p:cNvSpPr>
          <p:nvPr>
            <p:ph type="title"/>
          </p:nvPr>
        </p:nvSpPr>
        <p:spPr/>
        <p:txBody>
          <a:bodyPr/>
          <a:lstStyle/>
          <a:p>
            <a:r>
              <a:rPr lang="en-US" dirty="0" smtClean="0"/>
              <a:t>Windows Deployment Choices</a:t>
            </a:r>
            <a:endParaRPr lang="en-US" dirty="0"/>
          </a:p>
        </p:txBody>
      </p:sp>
      <p:sp>
        <p:nvSpPr>
          <p:cNvPr id="18" name="Rectangle 17"/>
          <p:cNvSpPr/>
          <p:nvPr/>
        </p:nvSpPr>
        <p:spPr bwMode="auto">
          <a:xfrm>
            <a:off x="8268863" y="2352864"/>
            <a:ext cx="2464169" cy="3120982"/>
          </a:xfrm>
          <a:prstGeom prst="rect">
            <a:avLst/>
          </a:prstGeom>
          <a:solidFill>
            <a:schemeClr val="tx2">
              <a:lumMod val="20000"/>
              <a:lumOff val="80000"/>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37141" rIns="67205" bIns="67205" numCol="1" spcCol="0" rtlCol="0" fromWordArt="0" anchor="t" anchorCtr="0" forceAA="0" compatLnSpc="1">
            <a:prstTxWarp prst="textNoShape">
              <a:avLst/>
            </a:prstTxWarp>
            <a:noAutofit/>
          </a:bodyPr>
          <a:lstStyle/>
          <a:p>
            <a:pPr defTabSz="671846" fontAlgn="base">
              <a:spcBef>
                <a:spcPct val="0"/>
              </a:spcBef>
              <a:spcAft>
                <a:spcPct val="0"/>
              </a:spcAft>
            </a:pPr>
            <a:r>
              <a:rPr lang="en-US" sz="1530" dirty="0">
                <a:solidFill>
                  <a:srgbClr val="4F4F4F"/>
                </a:solidFill>
                <a:ea typeface="Segoe UI" pitchFamily="34" charset="0"/>
                <a:cs typeface="Segoe UI" pitchFamily="34" charset="0"/>
              </a:rPr>
              <a:t>New capability for new devices</a:t>
            </a:r>
          </a:p>
          <a:p>
            <a:pPr defTabSz="671846" fontAlgn="base">
              <a:spcBef>
                <a:spcPct val="0"/>
              </a:spcBef>
              <a:spcAft>
                <a:spcPct val="0"/>
              </a:spcAft>
            </a:pPr>
            <a:endParaRPr lang="en-US" sz="1530" dirty="0">
              <a:solidFill>
                <a:srgbClr val="4F4F4F"/>
              </a:solidFill>
              <a:ea typeface="Segoe UI" pitchFamily="34" charset="0"/>
              <a:cs typeface="Segoe UI" pitchFamily="34" charset="0"/>
            </a:endParaRPr>
          </a:p>
          <a:p>
            <a:pPr defTabSz="671846" fontAlgn="base">
              <a:spcBef>
                <a:spcPct val="0"/>
              </a:spcBef>
              <a:spcAft>
                <a:spcPct val="0"/>
              </a:spcAft>
            </a:pPr>
            <a:r>
              <a:rPr lang="en-US" sz="1530" dirty="0">
                <a:solidFill>
                  <a:srgbClr val="4F4F4F"/>
                </a:solidFill>
                <a:ea typeface="Segoe UI" pitchFamily="34" charset="0"/>
                <a:cs typeface="Segoe UI" pitchFamily="34" charset="0"/>
              </a:rPr>
              <a:t>Transform into an enterprise device</a:t>
            </a:r>
          </a:p>
          <a:p>
            <a:pPr defTabSz="671846" fontAlgn="base">
              <a:spcBef>
                <a:spcPct val="0"/>
              </a:spcBef>
              <a:spcAft>
                <a:spcPct val="0"/>
              </a:spcAft>
            </a:pPr>
            <a:endParaRPr lang="en-US" sz="1530" dirty="0">
              <a:solidFill>
                <a:srgbClr val="4F4F4F"/>
              </a:solidFill>
              <a:ea typeface="Segoe UI" pitchFamily="34" charset="0"/>
              <a:cs typeface="Segoe UI" pitchFamily="34" charset="0"/>
            </a:endParaRPr>
          </a:p>
          <a:p>
            <a:pPr defTabSz="671846" fontAlgn="base">
              <a:spcBef>
                <a:spcPct val="0"/>
              </a:spcBef>
              <a:spcAft>
                <a:spcPct val="0"/>
              </a:spcAft>
            </a:pPr>
            <a:r>
              <a:rPr lang="en-US" sz="1530" dirty="0">
                <a:solidFill>
                  <a:srgbClr val="4F4F4F"/>
                </a:solidFill>
                <a:ea typeface="Segoe UI" pitchFamily="34" charset="0"/>
                <a:cs typeface="Segoe UI" pitchFamily="34" charset="0"/>
              </a:rPr>
              <a:t>Remove existing items</a:t>
            </a:r>
          </a:p>
          <a:p>
            <a:pPr defTabSz="671846" fontAlgn="base">
              <a:spcBef>
                <a:spcPct val="0"/>
              </a:spcBef>
              <a:spcAft>
                <a:spcPct val="0"/>
              </a:spcAft>
            </a:pPr>
            <a:r>
              <a:rPr lang="en-US" sz="1530" dirty="0">
                <a:solidFill>
                  <a:srgbClr val="4F4F4F"/>
                </a:solidFill>
                <a:ea typeface="Segoe UI" pitchFamily="34" charset="0"/>
                <a:cs typeface="Segoe UI" pitchFamily="34" charset="0"/>
              </a:rPr>
              <a:t>Add organizational apps</a:t>
            </a:r>
          </a:p>
          <a:p>
            <a:pPr defTabSz="671846" fontAlgn="base">
              <a:spcBef>
                <a:spcPct val="0"/>
              </a:spcBef>
              <a:spcAft>
                <a:spcPct val="0"/>
              </a:spcAft>
            </a:pPr>
            <a:r>
              <a:rPr lang="en-US" sz="1530" dirty="0">
                <a:solidFill>
                  <a:srgbClr val="4F4F4F"/>
                </a:solidFill>
                <a:ea typeface="Segoe UI" pitchFamily="34" charset="0"/>
                <a:cs typeface="Segoe UI" pitchFamily="34" charset="0"/>
              </a:rPr>
              <a:t>Add organizational configuration</a:t>
            </a: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r>
              <a:rPr lang="en-US" sz="1632" b="1" dirty="0">
                <a:solidFill>
                  <a:srgbClr val="4F4F4F"/>
                </a:solidFill>
                <a:ea typeface="Segoe UI" pitchFamily="34" charset="0"/>
                <a:cs typeface="Segoe UI" pitchFamily="34" charset="0"/>
              </a:rPr>
              <a:t>For Windows 10 CYOD scenarios</a:t>
            </a:r>
          </a:p>
        </p:txBody>
      </p:sp>
      <p:sp>
        <p:nvSpPr>
          <p:cNvPr id="20" name="Rectangle 19"/>
          <p:cNvSpPr/>
          <p:nvPr/>
        </p:nvSpPr>
        <p:spPr bwMode="auto">
          <a:xfrm>
            <a:off x="4878043" y="2352864"/>
            <a:ext cx="2464168" cy="3120982"/>
          </a:xfrm>
          <a:prstGeom prst="rect">
            <a:avLst/>
          </a:prstGeom>
          <a:solidFill>
            <a:schemeClr val="tx2">
              <a:lumMod val="20000"/>
              <a:lumOff val="80000"/>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37141" rIns="67205" bIns="67205" numCol="1" spcCol="0" rtlCol="0" fromWordArt="0" anchor="t" anchorCtr="0" forceAA="0" compatLnSpc="1">
            <a:prstTxWarp prst="textNoShape">
              <a:avLst/>
            </a:prstTxWarp>
            <a:noAutofit/>
          </a:bodyPr>
          <a:lstStyle/>
          <a:p>
            <a:pPr defTabSz="671846" fontAlgn="base">
              <a:spcBef>
                <a:spcPct val="0"/>
              </a:spcBef>
              <a:spcAft>
                <a:spcPct val="0"/>
              </a:spcAft>
            </a:pPr>
            <a:r>
              <a:rPr lang="en-US" sz="1530" dirty="0">
                <a:solidFill>
                  <a:srgbClr val="4F4F4F"/>
                </a:solidFill>
                <a:ea typeface="Segoe UI" pitchFamily="34" charset="0"/>
                <a:cs typeface="Segoe UI" pitchFamily="34" charset="0"/>
              </a:rPr>
              <a:t>Let Windows do the work</a:t>
            </a:r>
          </a:p>
          <a:p>
            <a:pPr defTabSz="671846" fontAlgn="base">
              <a:spcBef>
                <a:spcPct val="0"/>
              </a:spcBef>
              <a:spcAft>
                <a:spcPct val="0"/>
              </a:spcAft>
            </a:pPr>
            <a:endParaRPr lang="en-US" sz="1530" dirty="0">
              <a:solidFill>
                <a:srgbClr val="4F4F4F"/>
              </a:solidFill>
              <a:ea typeface="Segoe UI" pitchFamily="34" charset="0"/>
              <a:cs typeface="Segoe UI" pitchFamily="34" charset="0"/>
            </a:endParaRP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Preserve data, settings, apps, drivers</a:t>
            </a: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Install (standard) OS image</a:t>
            </a:r>
          </a:p>
          <a:p>
            <a:pPr marL="349724" indent="-349724" defTabSz="671846" fontAlgn="base">
              <a:spcBef>
                <a:spcPct val="0"/>
              </a:spcBef>
              <a:spcAft>
                <a:spcPct val="0"/>
              </a:spcAft>
              <a:buFont typeface="+mj-lt"/>
              <a:buAutoNum type="arabicPeriod"/>
            </a:pPr>
            <a:r>
              <a:rPr lang="en-US" sz="1530" dirty="0">
                <a:solidFill>
                  <a:srgbClr val="4F4F4F"/>
                </a:solidFill>
                <a:ea typeface="Segoe UI" pitchFamily="34" charset="0"/>
                <a:cs typeface="Segoe UI" pitchFamily="34" charset="0"/>
              </a:rPr>
              <a:t>Restore everything</a:t>
            </a:r>
          </a:p>
          <a:p>
            <a:pPr defTabSz="671846" fontAlgn="base">
              <a:spcBef>
                <a:spcPct val="0"/>
              </a:spcBef>
              <a:spcAft>
                <a:spcPct val="0"/>
              </a:spcAft>
            </a:pPr>
            <a:endParaRPr lang="en-US" sz="1530"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endParaRPr lang="en-US" sz="1632" dirty="0">
              <a:solidFill>
                <a:srgbClr val="4F4F4F"/>
              </a:solidFill>
              <a:ea typeface="Segoe UI" pitchFamily="34" charset="0"/>
              <a:cs typeface="Segoe UI" pitchFamily="34" charset="0"/>
            </a:endParaRPr>
          </a:p>
          <a:p>
            <a:pPr defTabSz="671846" fontAlgn="base">
              <a:spcBef>
                <a:spcPct val="0"/>
              </a:spcBef>
              <a:spcAft>
                <a:spcPct val="0"/>
              </a:spcAft>
            </a:pPr>
            <a:r>
              <a:rPr lang="en-US" sz="1632" b="1" dirty="0">
                <a:solidFill>
                  <a:srgbClr val="4F4F4F"/>
                </a:solidFill>
                <a:ea typeface="Segoe UI" pitchFamily="34" charset="0"/>
                <a:cs typeface="Segoe UI" pitchFamily="34" charset="0"/>
              </a:rPr>
              <a:t/>
            </a:r>
            <a:br>
              <a:rPr lang="en-US" sz="1632" b="1" dirty="0">
                <a:solidFill>
                  <a:srgbClr val="4F4F4F"/>
                </a:solidFill>
                <a:ea typeface="Segoe UI" pitchFamily="34" charset="0"/>
                <a:cs typeface="Segoe UI" pitchFamily="34" charset="0"/>
              </a:rPr>
            </a:br>
            <a:r>
              <a:rPr lang="en-US" sz="1632" b="1" dirty="0">
                <a:solidFill>
                  <a:srgbClr val="4F4F4F"/>
                </a:solidFill>
                <a:ea typeface="Segoe UI" pitchFamily="34" charset="0"/>
                <a:cs typeface="Segoe UI" pitchFamily="34" charset="0"/>
              </a:rPr>
              <a:t>Recommended for existing Windows 7 / 8 / 8.1 devices</a:t>
            </a:r>
          </a:p>
        </p:txBody>
      </p:sp>
      <p:sp>
        <p:nvSpPr>
          <p:cNvPr id="21" name="Title 1"/>
          <p:cNvSpPr txBox="1">
            <a:spLocks/>
          </p:cNvSpPr>
          <p:nvPr/>
        </p:nvSpPr>
        <p:spPr>
          <a:xfrm>
            <a:off x="4878042" y="1733495"/>
            <a:ext cx="2464169" cy="617133"/>
          </a:xfrm>
          <a:prstGeom prst="rect">
            <a:avLst/>
          </a:prstGeom>
          <a:solidFill>
            <a:schemeClr val="accent1">
              <a:lumMod val="50000"/>
            </a:schemeClr>
          </a:solidFill>
        </p:spPr>
        <p:txBody>
          <a:bodyPr vert="horz" lIns="139781" tIns="0" rIns="186375" bIns="0" anchor="ctr"/>
          <a:lstStyle>
            <a:defPPr>
              <a:defRPr lang="en-US"/>
            </a:defPPr>
            <a:lvl1pPr algn="ctr">
              <a:lnSpc>
                <a:spcPct val="90000"/>
              </a:lnSpc>
              <a:spcBef>
                <a:spcPct val="20000"/>
              </a:spcBef>
              <a:buSzPct val="90000"/>
              <a:buFont typeface="Wingdings" pitchFamily="2" charset="2"/>
              <a:buNone/>
              <a:defRPr sz="1600" b="1">
                <a:solidFill>
                  <a:schemeClr val="bg1"/>
                </a:solidFill>
                <a:cs typeface="Segoe UI Light" panose="020B0502040204020203" pitchFamily="34" charset="0"/>
              </a:defRPr>
            </a:lvl1pPr>
          </a:lstStyle>
          <a:p>
            <a:pPr>
              <a:spcBef>
                <a:spcPct val="0"/>
              </a:spcBef>
            </a:pPr>
            <a:r>
              <a:rPr lang="en-GB" sz="2448" b="0" spc="-102" dirty="0">
                <a:ln w="3175">
                  <a:noFill/>
                </a:ln>
                <a:solidFill>
                  <a:srgbClr val="F2F2F2"/>
                </a:solidFill>
                <a:latin typeface="+mj-lt"/>
                <a:cs typeface="+mn-cs"/>
              </a:rPr>
              <a:t>In-Place Upgrade</a:t>
            </a:r>
          </a:p>
        </p:txBody>
      </p:sp>
      <p:sp>
        <p:nvSpPr>
          <p:cNvPr id="22" name="Title 1"/>
          <p:cNvSpPr txBox="1">
            <a:spLocks/>
          </p:cNvSpPr>
          <p:nvPr/>
        </p:nvSpPr>
        <p:spPr>
          <a:xfrm>
            <a:off x="8268864" y="1733495"/>
            <a:ext cx="2464169" cy="617133"/>
          </a:xfrm>
          <a:prstGeom prst="rect">
            <a:avLst/>
          </a:prstGeom>
          <a:solidFill>
            <a:schemeClr val="accent1">
              <a:lumMod val="50000"/>
            </a:schemeClr>
          </a:solidFill>
        </p:spPr>
        <p:txBody>
          <a:bodyPr vert="horz" lIns="139781" tIns="0" rIns="186375" bIns="0" anchor="ctr"/>
          <a:lstStyle>
            <a:defPPr>
              <a:defRPr lang="en-US"/>
            </a:defPPr>
            <a:lvl1pPr algn="ctr">
              <a:lnSpc>
                <a:spcPct val="90000"/>
              </a:lnSpc>
              <a:spcBef>
                <a:spcPct val="20000"/>
              </a:spcBef>
              <a:buSzPct val="90000"/>
              <a:buFont typeface="Wingdings" pitchFamily="2" charset="2"/>
              <a:buNone/>
              <a:defRPr sz="1600" b="1">
                <a:solidFill>
                  <a:schemeClr val="bg1"/>
                </a:solidFill>
                <a:cs typeface="Segoe UI Light" panose="020B0502040204020203" pitchFamily="34" charset="0"/>
              </a:defRPr>
            </a:lvl1pPr>
          </a:lstStyle>
          <a:p>
            <a:pPr>
              <a:spcBef>
                <a:spcPct val="0"/>
              </a:spcBef>
            </a:pPr>
            <a:r>
              <a:rPr lang="en-GB" sz="2448" b="0" spc="-102" dirty="0">
                <a:ln w="3175">
                  <a:noFill/>
                </a:ln>
                <a:solidFill>
                  <a:srgbClr val="F2F2F2"/>
                </a:solidFill>
                <a:latin typeface="+mj-lt"/>
                <a:cs typeface="+mn-cs"/>
              </a:rPr>
              <a:t>Provisioning</a:t>
            </a:r>
          </a:p>
        </p:txBody>
      </p:sp>
      <p:sp>
        <p:nvSpPr>
          <p:cNvPr id="23" name="Title 1"/>
          <p:cNvSpPr txBox="1">
            <a:spLocks/>
          </p:cNvSpPr>
          <p:nvPr/>
        </p:nvSpPr>
        <p:spPr>
          <a:xfrm>
            <a:off x="1499720" y="1740205"/>
            <a:ext cx="2464169" cy="617133"/>
          </a:xfrm>
          <a:prstGeom prst="rect">
            <a:avLst/>
          </a:prstGeom>
          <a:solidFill>
            <a:schemeClr val="accent1">
              <a:lumMod val="50000"/>
            </a:schemeClr>
          </a:solidFill>
        </p:spPr>
        <p:txBody>
          <a:bodyPr vert="horz" lIns="139781" tIns="0" rIns="186375" bIns="0" anchor="ctr"/>
          <a:lstStyle>
            <a:defPPr>
              <a:defRPr lang="en-US"/>
            </a:defPPr>
            <a:lvl1pPr algn="ctr">
              <a:lnSpc>
                <a:spcPct val="90000"/>
              </a:lnSpc>
              <a:spcBef>
                <a:spcPct val="20000"/>
              </a:spcBef>
              <a:buSzPct val="90000"/>
              <a:buFont typeface="Wingdings" pitchFamily="2" charset="2"/>
              <a:buNone/>
              <a:defRPr sz="1600" b="1">
                <a:solidFill>
                  <a:schemeClr val="bg1"/>
                </a:solidFill>
                <a:cs typeface="Segoe UI Light" panose="020B0502040204020203" pitchFamily="34" charset="0"/>
              </a:defRPr>
            </a:lvl1pPr>
          </a:lstStyle>
          <a:p>
            <a:pPr>
              <a:spcBef>
                <a:spcPct val="0"/>
              </a:spcBef>
            </a:pPr>
            <a:r>
              <a:rPr lang="en-GB" sz="2448" b="0" spc="-102" dirty="0">
                <a:ln w="3175">
                  <a:noFill/>
                </a:ln>
                <a:solidFill>
                  <a:srgbClr val="F2F2F2"/>
                </a:solidFill>
                <a:latin typeface="+mj-lt"/>
                <a:cs typeface="+mn-cs"/>
              </a:rPr>
              <a:t>Wipe &amp; Load</a:t>
            </a:r>
          </a:p>
        </p:txBody>
      </p:sp>
    </p:spTree>
    <p:extLst>
      <p:ext uri="{BB962C8B-B14F-4D97-AF65-F5344CB8AC3E}">
        <p14:creationId xmlns:p14="http://schemas.microsoft.com/office/powerpoint/2010/main" val="28054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animBg="1"/>
      <p:bldP spid="21" grpId="0" animBg="1"/>
      <p:bldP spid="22"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633532" y="2218763"/>
            <a:ext cx="2058011" cy="2150162"/>
          </a:xfrm>
          <a:prstGeom prst="rect">
            <a:avLst/>
          </a:prstGeom>
        </p:spPr>
      </p:pic>
      <p:pic>
        <p:nvPicPr>
          <p:cNvPr id="9" name="Picture 8"/>
          <p:cNvPicPr>
            <a:picLocks noChangeAspect="1"/>
          </p:cNvPicPr>
          <p:nvPr/>
        </p:nvPicPr>
        <p:blipFill>
          <a:blip r:embed="rId4"/>
          <a:stretch>
            <a:fillRect/>
          </a:stretch>
        </p:blipFill>
        <p:spPr>
          <a:xfrm>
            <a:off x="9568131" y="1964800"/>
            <a:ext cx="924666" cy="2404125"/>
          </a:xfrm>
          <a:prstGeom prst="rect">
            <a:avLst/>
          </a:prstGeom>
        </p:spPr>
      </p:pic>
      <p:pic>
        <p:nvPicPr>
          <p:cNvPr id="13" name="Picture 12"/>
          <p:cNvPicPr>
            <a:picLocks noChangeAspect="1"/>
          </p:cNvPicPr>
          <p:nvPr/>
        </p:nvPicPr>
        <p:blipFill>
          <a:blip r:embed="rId5"/>
          <a:stretch>
            <a:fillRect/>
          </a:stretch>
        </p:blipFill>
        <p:spPr>
          <a:xfrm>
            <a:off x="950282" y="1771886"/>
            <a:ext cx="3261009" cy="2601480"/>
          </a:xfrm>
          <a:prstGeom prst="rect">
            <a:avLst/>
          </a:prstGeom>
        </p:spPr>
      </p:pic>
      <p:sp>
        <p:nvSpPr>
          <p:cNvPr id="23" name="Rectangle 22"/>
          <p:cNvSpPr/>
          <p:nvPr/>
        </p:nvSpPr>
        <p:spPr bwMode="auto">
          <a:xfrm>
            <a:off x="0" y="4361401"/>
            <a:ext cx="12436475" cy="2633124"/>
          </a:xfrm>
          <a:prstGeom prst="rect">
            <a:avLst/>
          </a:prstGeom>
          <a:solidFill>
            <a:srgbClr val="FD780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tx1"/>
              </a:solidFill>
              <a:ea typeface="Segoe UI" pitchFamily="34" charset="0"/>
              <a:cs typeface="Segoe UI" pitchFamily="34" charset="0"/>
            </a:endParaRPr>
          </a:p>
        </p:txBody>
      </p:sp>
      <p:sp>
        <p:nvSpPr>
          <p:cNvPr id="6" name="Text Placeholder 1"/>
          <p:cNvSpPr>
            <a:spLocks noGrp="1"/>
          </p:cNvSpPr>
          <p:nvPr>
            <p:ph type="body" sz="quarter" idx="10"/>
          </p:nvPr>
        </p:nvSpPr>
        <p:spPr>
          <a:xfrm>
            <a:off x="907794" y="4975840"/>
            <a:ext cx="4030524" cy="738664"/>
          </a:xfrm>
        </p:spPr>
        <p:txBody>
          <a:bodyPr/>
          <a:lstStyle/>
          <a:p>
            <a:pPr marL="0" indent="0">
              <a:buNone/>
            </a:pPr>
            <a:r>
              <a:rPr lang="en-US" sz="1800" b="1" dirty="0">
                <a:solidFill>
                  <a:schemeClr val="tx1"/>
                </a:solidFill>
                <a:latin typeface="+mn-lt"/>
              </a:rPr>
              <a:t>1960s: Mainframe Era</a:t>
            </a:r>
            <a:endParaRPr lang="en-US" sz="1400" b="1" dirty="0" smtClean="0">
              <a:solidFill>
                <a:schemeClr val="tx1"/>
              </a:solidFill>
              <a:latin typeface="+mn-lt"/>
            </a:endParaRPr>
          </a:p>
          <a:p>
            <a:pPr marL="0" indent="0">
              <a:buNone/>
            </a:pPr>
            <a:r>
              <a:rPr lang="en-US" sz="1800" b="1" dirty="0">
                <a:solidFill>
                  <a:schemeClr val="tx1"/>
                </a:solidFill>
                <a:latin typeface="+mn-lt"/>
              </a:rPr>
              <a:t>One computer per many users</a:t>
            </a:r>
            <a:endParaRPr lang="en-US" sz="1400" b="1" dirty="0">
              <a:solidFill>
                <a:schemeClr val="tx1"/>
              </a:solidFill>
              <a:latin typeface="+mn-lt"/>
            </a:endParaRPr>
          </a:p>
        </p:txBody>
      </p:sp>
      <p:sp>
        <p:nvSpPr>
          <p:cNvPr id="7" name="Title 2"/>
          <p:cNvSpPr>
            <a:spLocks noGrp="1"/>
          </p:cNvSpPr>
          <p:nvPr>
            <p:ph type="title"/>
          </p:nvPr>
        </p:nvSpPr>
        <p:spPr>
          <a:xfrm>
            <a:off x="274639" y="295274"/>
            <a:ext cx="11889564" cy="917575"/>
          </a:xfrm>
        </p:spPr>
        <p:txBody>
          <a:bodyPr/>
          <a:lstStyle/>
          <a:p>
            <a:pPr defTabSz="914400">
              <a:lnSpc>
                <a:spcPct val="100000"/>
              </a:lnSpc>
              <a:spcBef>
                <a:spcPts val="0"/>
              </a:spcBef>
            </a:pPr>
            <a:r>
              <a:rPr lang="en-US" sz="4000" kern="0" spc="0" dirty="0" smtClean="0">
                <a:ln>
                  <a:noFill/>
                </a:ln>
                <a:solidFill>
                  <a:schemeClr val="bg1">
                    <a:lumMod val="50000"/>
                  </a:schemeClr>
                </a:solidFill>
                <a:latin typeface="Segoe UI Light"/>
                <a:cs typeface="+mn-cs"/>
              </a:rPr>
              <a:t>Eras of computing</a:t>
            </a:r>
            <a:endParaRPr lang="en-US" sz="4000" kern="0" spc="0" dirty="0">
              <a:ln>
                <a:noFill/>
              </a:ln>
              <a:solidFill>
                <a:schemeClr val="bg1">
                  <a:lumMod val="50000"/>
                </a:schemeClr>
              </a:solidFill>
              <a:latin typeface="Segoe UI Light"/>
              <a:cs typeface="+mn-cs"/>
            </a:endParaRPr>
          </a:p>
        </p:txBody>
      </p:sp>
      <p:sp>
        <p:nvSpPr>
          <p:cNvPr id="10" name="Text Placeholder 1"/>
          <p:cNvSpPr txBox="1">
            <a:spLocks/>
          </p:cNvSpPr>
          <p:nvPr/>
        </p:nvSpPr>
        <p:spPr>
          <a:xfrm>
            <a:off x="4811820" y="4975841"/>
            <a:ext cx="3761475"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a:solidFill>
                  <a:schemeClr val="tx1"/>
                </a:solidFill>
                <a:latin typeface="+mn-lt"/>
              </a:rPr>
              <a:t>1980s: Personal Computer Era</a:t>
            </a:r>
            <a:endParaRPr lang="en-US" sz="1400" b="1" dirty="0" smtClean="0">
              <a:solidFill>
                <a:schemeClr val="tx1"/>
              </a:solidFill>
              <a:latin typeface="+mn-lt"/>
            </a:endParaRPr>
          </a:p>
          <a:p>
            <a:pPr marL="0" indent="0">
              <a:buNone/>
            </a:pPr>
            <a:r>
              <a:rPr lang="en-US" sz="1800" b="1" dirty="0">
                <a:solidFill>
                  <a:schemeClr val="tx1"/>
                </a:solidFill>
                <a:latin typeface="+mn-lt"/>
              </a:rPr>
              <a:t>One computer per user</a:t>
            </a:r>
            <a:endParaRPr lang="en-US" sz="1400" b="1" dirty="0">
              <a:solidFill>
                <a:schemeClr val="tx1"/>
              </a:solidFill>
              <a:latin typeface="+mn-lt"/>
            </a:endParaRPr>
          </a:p>
        </p:txBody>
      </p:sp>
      <p:sp>
        <p:nvSpPr>
          <p:cNvPr id="12" name="Text Placeholder 1"/>
          <p:cNvSpPr txBox="1">
            <a:spLocks/>
          </p:cNvSpPr>
          <p:nvPr/>
        </p:nvSpPr>
        <p:spPr>
          <a:xfrm>
            <a:off x="8720932" y="4975841"/>
            <a:ext cx="403052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a:solidFill>
                  <a:schemeClr val="tx1"/>
                </a:solidFill>
                <a:latin typeface="+mn-lt"/>
              </a:rPr>
              <a:t>2000s: Mobility Era</a:t>
            </a:r>
            <a:endParaRPr lang="en-US" sz="1400" b="1" dirty="0" smtClean="0">
              <a:solidFill>
                <a:schemeClr val="tx1"/>
              </a:solidFill>
              <a:latin typeface="+mn-lt"/>
            </a:endParaRPr>
          </a:p>
          <a:p>
            <a:pPr marL="0" indent="0">
              <a:buNone/>
            </a:pPr>
            <a:r>
              <a:rPr lang="en-US" sz="1800" b="1" dirty="0">
                <a:solidFill>
                  <a:schemeClr val="tx1"/>
                </a:solidFill>
                <a:latin typeface="+mn-lt"/>
              </a:rPr>
              <a:t>Several computers per user</a:t>
            </a:r>
            <a:endParaRPr lang="en-US" sz="1400" b="1" dirty="0">
              <a:solidFill>
                <a:schemeClr val="tx1"/>
              </a:solidFill>
              <a:latin typeface="+mn-lt"/>
            </a:endParaRPr>
          </a:p>
        </p:txBody>
      </p:sp>
      <p:grpSp>
        <p:nvGrpSpPr>
          <p:cNvPr id="14" name="Group 13"/>
          <p:cNvGrpSpPr/>
          <p:nvPr/>
        </p:nvGrpSpPr>
        <p:grpSpPr>
          <a:xfrm>
            <a:off x="2251766" y="4467713"/>
            <a:ext cx="424171" cy="461665"/>
            <a:chOff x="625602" y="2950764"/>
            <a:chExt cx="424171" cy="461665"/>
          </a:xfrm>
        </p:grpSpPr>
        <p:sp>
          <p:nvSpPr>
            <p:cNvPr id="15" name="Oval 14"/>
            <p:cNvSpPr/>
            <p:nvPr/>
          </p:nvSpPr>
          <p:spPr bwMode="auto">
            <a:xfrm>
              <a:off x="664438" y="2997226"/>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16" name="Text Placeholder 1"/>
            <p:cNvSpPr txBox="1">
              <a:spLocks/>
            </p:cNvSpPr>
            <p:nvPr/>
          </p:nvSpPr>
          <p:spPr>
            <a:xfrm>
              <a:off x="625602" y="2950764"/>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1</a:t>
              </a:r>
              <a:endParaRPr lang="en-US" sz="2000" dirty="0">
                <a:solidFill>
                  <a:srgbClr val="D34305"/>
                </a:solidFill>
                <a:latin typeface="+mn-lt"/>
              </a:endParaRPr>
            </a:p>
          </p:txBody>
        </p:sp>
      </p:grpSp>
      <p:grpSp>
        <p:nvGrpSpPr>
          <p:cNvPr id="17" name="Group 16"/>
          <p:cNvGrpSpPr/>
          <p:nvPr/>
        </p:nvGrpSpPr>
        <p:grpSpPr>
          <a:xfrm>
            <a:off x="6267411" y="4484008"/>
            <a:ext cx="424171" cy="461665"/>
            <a:chOff x="3944608" y="4741257"/>
            <a:chExt cx="424171" cy="461665"/>
          </a:xfrm>
        </p:grpSpPr>
        <p:sp>
          <p:nvSpPr>
            <p:cNvPr id="18" name="Oval 17"/>
            <p:cNvSpPr/>
            <p:nvPr/>
          </p:nvSpPr>
          <p:spPr bwMode="auto">
            <a:xfrm>
              <a:off x="3973651" y="4774643"/>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19" name="Text Placeholder 1"/>
            <p:cNvSpPr txBox="1">
              <a:spLocks/>
            </p:cNvSpPr>
            <p:nvPr/>
          </p:nvSpPr>
          <p:spPr>
            <a:xfrm>
              <a:off x="3944608" y="4741257"/>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2</a:t>
              </a:r>
              <a:endParaRPr lang="en-US" sz="1800" dirty="0">
                <a:solidFill>
                  <a:srgbClr val="D34305"/>
                </a:solidFill>
                <a:latin typeface="+mn-lt"/>
              </a:endParaRPr>
            </a:p>
          </p:txBody>
        </p:sp>
      </p:grpSp>
      <p:grpSp>
        <p:nvGrpSpPr>
          <p:cNvPr id="20" name="Group 19"/>
          <p:cNvGrpSpPr/>
          <p:nvPr/>
        </p:nvGrpSpPr>
        <p:grpSpPr>
          <a:xfrm>
            <a:off x="9818378" y="4499083"/>
            <a:ext cx="424171" cy="461665"/>
            <a:chOff x="6724737" y="4296718"/>
            <a:chExt cx="424171" cy="461665"/>
          </a:xfrm>
        </p:grpSpPr>
        <p:sp>
          <p:nvSpPr>
            <p:cNvPr id="21" name="Oval 20"/>
            <p:cNvSpPr/>
            <p:nvPr/>
          </p:nvSpPr>
          <p:spPr bwMode="auto">
            <a:xfrm>
              <a:off x="6753780" y="4330104"/>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22" name="Text Placeholder 1"/>
            <p:cNvSpPr txBox="1">
              <a:spLocks/>
            </p:cNvSpPr>
            <p:nvPr/>
          </p:nvSpPr>
          <p:spPr>
            <a:xfrm>
              <a:off x="6724737" y="4296718"/>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3</a:t>
              </a:r>
              <a:endParaRPr lang="en-US" sz="2000" dirty="0">
                <a:solidFill>
                  <a:srgbClr val="D34305"/>
                </a:solidFill>
                <a:latin typeface="+mn-lt"/>
              </a:endParaRPr>
            </a:p>
          </p:txBody>
        </p:sp>
      </p:grpSp>
      <p:sp>
        <p:nvSpPr>
          <p:cNvPr id="26" name="Text Placeholder 1"/>
          <p:cNvSpPr txBox="1">
            <a:spLocks/>
          </p:cNvSpPr>
          <p:nvPr/>
        </p:nvSpPr>
        <p:spPr>
          <a:xfrm>
            <a:off x="4813138" y="5611952"/>
            <a:ext cx="3332716"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000"/>
              </a:spcBef>
              <a:buFont typeface="Arial" pitchFamily="34" charset="0"/>
              <a:buNone/>
            </a:pPr>
            <a:r>
              <a:rPr lang="en-US" sz="1800" dirty="0">
                <a:solidFill>
                  <a:schemeClr val="accent4">
                    <a:lumMod val="20000"/>
                    <a:lumOff val="80000"/>
                  </a:schemeClr>
                </a:solidFill>
                <a:latin typeface="+mn-lt"/>
              </a:rPr>
              <a:t>Mainframe evolved </a:t>
            </a:r>
            <a:r>
              <a:rPr lang="en-US" sz="1800">
                <a:solidFill>
                  <a:schemeClr val="accent4">
                    <a:lumMod val="20000"/>
                    <a:lumOff val="80000"/>
                  </a:schemeClr>
                </a:solidFill>
                <a:latin typeface="+mn-lt"/>
              </a:rPr>
              <a:t>to </a:t>
            </a:r>
            <a:r>
              <a:rPr lang="en-US" sz="1800" smtClean="0">
                <a:solidFill>
                  <a:schemeClr val="accent4">
                    <a:lumMod val="20000"/>
                    <a:lumOff val="80000"/>
                  </a:schemeClr>
                </a:solidFill>
                <a:latin typeface="+mn-lt"/>
              </a:rPr>
              <a:t>Servers</a:t>
            </a:r>
            <a:endParaRPr lang="en-US" sz="1400" dirty="0">
              <a:solidFill>
                <a:schemeClr val="accent4">
                  <a:lumMod val="20000"/>
                  <a:lumOff val="80000"/>
                </a:schemeClr>
              </a:solidFill>
              <a:latin typeface="+mn-lt"/>
            </a:endParaRPr>
          </a:p>
        </p:txBody>
      </p:sp>
      <p:sp>
        <p:nvSpPr>
          <p:cNvPr id="27" name="Text Placeholder 1"/>
          <p:cNvSpPr txBox="1">
            <a:spLocks/>
          </p:cNvSpPr>
          <p:nvPr/>
        </p:nvSpPr>
        <p:spPr>
          <a:xfrm>
            <a:off x="8720932" y="5624780"/>
            <a:ext cx="3332716" cy="86690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000"/>
              </a:spcBef>
              <a:buNone/>
            </a:pPr>
            <a:r>
              <a:rPr lang="en-US" sz="1800" smtClean="0">
                <a:solidFill>
                  <a:schemeClr val="accent4">
                    <a:lumMod val="20000"/>
                    <a:lumOff val="80000"/>
                  </a:schemeClr>
                </a:solidFill>
                <a:latin typeface="+mn-lt"/>
              </a:rPr>
              <a:t>Servers </a:t>
            </a:r>
            <a:r>
              <a:rPr lang="en-US" sz="1800" dirty="0">
                <a:solidFill>
                  <a:schemeClr val="accent4">
                    <a:lumMod val="20000"/>
                    <a:lumOff val="80000"/>
                  </a:schemeClr>
                </a:solidFill>
                <a:latin typeface="+mn-lt"/>
              </a:rPr>
              <a:t>evolved to cloud</a:t>
            </a:r>
          </a:p>
          <a:p>
            <a:pPr marL="0" indent="0">
              <a:lnSpc>
                <a:spcPct val="100000"/>
              </a:lnSpc>
              <a:spcBef>
                <a:spcPts val="1000"/>
              </a:spcBef>
              <a:buNone/>
            </a:pPr>
            <a:r>
              <a:rPr lang="en-US" sz="1800" dirty="0">
                <a:solidFill>
                  <a:schemeClr val="accent4">
                    <a:lumMod val="20000"/>
                    <a:lumOff val="80000"/>
                  </a:schemeClr>
                </a:solidFill>
              </a:rPr>
              <a:t>PCs</a:t>
            </a:r>
            <a:r>
              <a:rPr lang="en-US" sz="1800">
                <a:solidFill>
                  <a:schemeClr val="accent4">
                    <a:lumMod val="20000"/>
                    <a:lumOff val="80000"/>
                  </a:schemeClr>
                </a:solidFill>
              </a:rPr>
              <a:t> became portable</a:t>
            </a:r>
            <a:endParaRPr lang="en-US" sz="1800" dirty="0">
              <a:solidFill>
                <a:schemeClr val="accent4">
                  <a:lumMod val="20000"/>
                  <a:lumOff val="80000"/>
                </a:schemeClr>
              </a:solidFill>
            </a:endParaRPr>
          </a:p>
        </p:txBody>
      </p:sp>
    </p:spTree>
    <p:extLst>
      <p:ext uri="{BB962C8B-B14F-4D97-AF65-F5344CB8AC3E}">
        <p14:creationId xmlns:p14="http://schemas.microsoft.com/office/powerpoint/2010/main" val="70585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Windows 10 Upgrade</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660999689"/>
              </p:ext>
            </p:extLst>
          </p:nvPr>
        </p:nvGraphicFramePr>
        <p:xfrm>
          <a:off x="348681" y="1209468"/>
          <a:ext cx="11741479" cy="1771945"/>
        </p:xfrm>
        <a:graphic>
          <a:graphicData uri="http://schemas.openxmlformats.org/drawingml/2006/table">
            <a:tbl>
              <a:tblPr firstRow="1" bandRow="1">
                <a:tableStyleId>{073A0DAA-6AF3-43AB-8588-CEC1D06C72B9}</a:tableStyleId>
              </a:tblPr>
              <a:tblGrid>
                <a:gridCol w="3086045">
                  <a:extLst>
                    <a:ext uri="{9D8B030D-6E8A-4147-A177-3AD203B41FA5}">
                      <a16:colId xmlns:a16="http://schemas.microsoft.com/office/drawing/2014/main" val="2228079126"/>
                    </a:ext>
                  </a:extLst>
                </a:gridCol>
                <a:gridCol w="4083290">
                  <a:extLst>
                    <a:ext uri="{9D8B030D-6E8A-4147-A177-3AD203B41FA5}">
                      <a16:colId xmlns:a16="http://schemas.microsoft.com/office/drawing/2014/main" val="2308106140"/>
                    </a:ext>
                  </a:extLst>
                </a:gridCol>
                <a:gridCol w="4572144">
                  <a:extLst>
                    <a:ext uri="{9D8B030D-6E8A-4147-A177-3AD203B41FA5}">
                      <a16:colId xmlns:a16="http://schemas.microsoft.com/office/drawing/2014/main" val="3361620941"/>
                    </a:ext>
                  </a:extLst>
                </a:gridCol>
              </a:tblGrid>
              <a:tr h="373041">
                <a:tc>
                  <a:txBody>
                    <a:bodyPr/>
                    <a:lstStyle/>
                    <a:p>
                      <a:pPr algn="ctr"/>
                      <a:r>
                        <a:rPr lang="en-US" sz="1800" dirty="0" smtClean="0">
                          <a:latin typeface="+mj-lt"/>
                        </a:rPr>
                        <a:t>Release</a:t>
                      </a:r>
                      <a:endParaRPr lang="en-US" sz="1800" dirty="0">
                        <a:latin typeface="+mj-lt"/>
                      </a:endParaRPr>
                    </a:p>
                  </a:txBody>
                  <a:tcPr marL="93260" marR="93260" marT="46630" marB="46630" anchor="ctr"/>
                </a:tc>
                <a:tc>
                  <a:txBody>
                    <a:bodyPr/>
                    <a:lstStyle/>
                    <a:p>
                      <a:pPr algn="ctr"/>
                      <a:r>
                        <a:rPr lang="en-US" sz="1800" dirty="0" smtClean="0">
                          <a:latin typeface="+mj-lt"/>
                        </a:rPr>
                        <a:t>7/8/8.1</a:t>
                      </a:r>
                      <a:r>
                        <a:rPr lang="en-US" sz="1800" baseline="0" dirty="0" smtClean="0">
                          <a:latin typeface="+mj-lt"/>
                        </a:rPr>
                        <a:t> =&gt; 10</a:t>
                      </a:r>
                      <a:endParaRPr lang="en-US" sz="1800" dirty="0">
                        <a:latin typeface="+mj-lt"/>
                      </a:endParaRPr>
                    </a:p>
                  </a:txBody>
                  <a:tcPr marL="93260" marR="93260" marT="46630" marB="46630" anchor="ctr"/>
                </a:tc>
                <a:tc>
                  <a:txBody>
                    <a:bodyPr/>
                    <a:lstStyle/>
                    <a:p>
                      <a:pPr algn="ctr"/>
                      <a:r>
                        <a:rPr lang="en-US" sz="1800" dirty="0" smtClean="0">
                          <a:latin typeface="+mj-lt"/>
                        </a:rPr>
                        <a:t>10-=&gt;new</a:t>
                      </a:r>
                      <a:endParaRPr lang="en-US" sz="1800" dirty="0">
                        <a:latin typeface="+mj-lt"/>
                      </a:endParaRPr>
                    </a:p>
                  </a:txBody>
                  <a:tcPr marL="93260" marR="93260" marT="46630" marB="46630" anchor="ctr"/>
                </a:tc>
                <a:extLst>
                  <a:ext uri="{0D108BD9-81ED-4DB2-BD59-A6C34878D82A}">
                    <a16:rowId xmlns:a16="http://schemas.microsoft.com/office/drawing/2014/main" val="1143447872"/>
                  </a:ext>
                </a:extLst>
              </a:tr>
              <a:tr h="373041">
                <a:tc>
                  <a:txBody>
                    <a:bodyPr/>
                    <a:lstStyle/>
                    <a:p>
                      <a:r>
                        <a:rPr lang="en-US" sz="1800" b="1" dirty="0" smtClean="0">
                          <a:latin typeface="+mj-lt"/>
                        </a:rPr>
                        <a:t>Summer 2015</a:t>
                      </a:r>
                      <a:endParaRPr lang="en-US" sz="1800" b="1" dirty="0">
                        <a:latin typeface="+mj-lt"/>
                      </a:endParaRPr>
                    </a:p>
                  </a:txBody>
                  <a:tcPr marL="93260" marR="93260" marT="46630" marB="46630" anchor="ctr"/>
                </a:tc>
                <a:tc>
                  <a:txBody>
                    <a:bodyPr/>
                    <a:lstStyle/>
                    <a:p>
                      <a:pPr algn="ctr"/>
                      <a:r>
                        <a:rPr lang="en-US" sz="1800" b="1" dirty="0" smtClean="0">
                          <a:latin typeface="+mj-lt"/>
                        </a:rPr>
                        <a:t>OS swap</a:t>
                      </a:r>
                      <a:endParaRPr lang="en-US" sz="1800" b="1" dirty="0">
                        <a:latin typeface="+mj-lt"/>
                      </a:endParaRPr>
                    </a:p>
                  </a:txBody>
                  <a:tcPr marL="93260" marR="93260" marT="46630" marB="46630" anchor="ctr"/>
                </a:tc>
                <a:tc>
                  <a:txBody>
                    <a:bodyPr/>
                    <a:lstStyle/>
                    <a:p>
                      <a:pPr algn="ctr"/>
                      <a:endParaRPr lang="en-US" sz="1800" b="1" dirty="0">
                        <a:latin typeface="+mj-lt"/>
                      </a:endParaRPr>
                    </a:p>
                  </a:txBody>
                  <a:tcPr marL="93260" marR="93260" marT="46630" marB="46630" anchor="ctr"/>
                </a:tc>
                <a:extLst>
                  <a:ext uri="{0D108BD9-81ED-4DB2-BD59-A6C34878D82A}">
                    <a16:rowId xmlns:a16="http://schemas.microsoft.com/office/drawing/2014/main" val="1782569206"/>
                  </a:ext>
                </a:extLst>
              </a:tr>
              <a:tr h="373041">
                <a:tc>
                  <a:txBody>
                    <a:bodyPr/>
                    <a:lstStyle/>
                    <a:p>
                      <a:r>
                        <a:rPr lang="en-US" sz="1800" b="1" dirty="0" smtClean="0">
                          <a:latin typeface="+mj-lt"/>
                        </a:rPr>
                        <a:t>Fall 2015</a:t>
                      </a:r>
                      <a:endParaRPr lang="en-US" sz="1800" b="1" dirty="0">
                        <a:latin typeface="+mj-lt"/>
                      </a:endParaRPr>
                    </a:p>
                  </a:txBody>
                  <a:tcPr marL="93260" marR="93260" marT="46630" marB="46630" anchor="ctr"/>
                </a:tc>
                <a:tc>
                  <a:txBody>
                    <a:bodyPr/>
                    <a:lstStyle/>
                    <a:p>
                      <a:pPr algn="ctr"/>
                      <a:r>
                        <a:rPr lang="en-US" sz="1800" b="1" dirty="0" smtClean="0">
                          <a:latin typeface="+mj-lt"/>
                        </a:rPr>
                        <a:t>OS swap</a:t>
                      </a:r>
                      <a:endParaRPr lang="en-US" sz="1800" b="1" dirty="0">
                        <a:latin typeface="+mj-lt"/>
                      </a:endParaRPr>
                    </a:p>
                  </a:txBody>
                  <a:tcPr marL="93260" marR="93260" marT="46630" marB="46630" anchor="ctr"/>
                </a:tc>
                <a:tc>
                  <a:txBody>
                    <a:bodyPr/>
                    <a:lstStyle/>
                    <a:p>
                      <a:pPr algn="ctr"/>
                      <a:r>
                        <a:rPr lang="en-US" sz="1800" b="1" dirty="0" smtClean="0">
                          <a:latin typeface="+mj-lt"/>
                        </a:rPr>
                        <a:t>OS swap</a:t>
                      </a:r>
                      <a:endParaRPr lang="en-US" sz="1800" b="1" dirty="0">
                        <a:latin typeface="+mj-lt"/>
                      </a:endParaRPr>
                    </a:p>
                  </a:txBody>
                  <a:tcPr marL="93260" marR="93260" marT="46630" marB="46630" anchor="ctr"/>
                </a:tc>
                <a:extLst>
                  <a:ext uri="{0D108BD9-81ED-4DB2-BD59-A6C34878D82A}">
                    <a16:rowId xmlns:a16="http://schemas.microsoft.com/office/drawing/2014/main" val="4229729840"/>
                  </a:ext>
                </a:extLst>
              </a:tr>
              <a:tr h="652822">
                <a:tc>
                  <a:txBody>
                    <a:bodyPr/>
                    <a:lstStyle/>
                    <a:p>
                      <a:r>
                        <a:rPr lang="en-US" sz="1800" b="1" dirty="0" smtClean="0">
                          <a:latin typeface="+mj-lt"/>
                        </a:rPr>
                        <a:t>Summer 2016</a:t>
                      </a:r>
                      <a:endParaRPr lang="en-US" sz="1800" b="1" dirty="0">
                        <a:latin typeface="+mj-lt"/>
                      </a:endParaRPr>
                    </a:p>
                  </a:txBody>
                  <a:tcPr marL="93260" marR="93260" marT="46630" marB="46630" anchor="ctr"/>
                </a:tc>
                <a:tc>
                  <a:txBody>
                    <a:bodyPr/>
                    <a:lstStyle/>
                    <a:p>
                      <a:pPr algn="ctr"/>
                      <a:r>
                        <a:rPr lang="en-US" sz="1800" b="1" dirty="0" smtClean="0">
                          <a:latin typeface="+mj-lt"/>
                        </a:rPr>
                        <a:t>OS swap</a:t>
                      </a:r>
                      <a:endParaRPr lang="en-US" sz="1800" b="1" dirty="0">
                        <a:latin typeface="+mj-lt"/>
                      </a:endParaRPr>
                    </a:p>
                  </a:txBody>
                  <a:tcPr marL="93260" marR="93260" marT="46630" marB="46630" anchor="ctr"/>
                </a:tc>
                <a:tc>
                  <a:txBody>
                    <a:bodyPr/>
                    <a:lstStyle/>
                    <a:p>
                      <a:pPr algn="ctr"/>
                      <a:r>
                        <a:rPr lang="en-US" sz="1800" b="1" dirty="0" smtClean="0">
                          <a:latin typeface="+mj-lt"/>
                        </a:rPr>
                        <a:t>Upgrade via servicing (from fall 2015)</a:t>
                      </a:r>
                    </a:p>
                    <a:p>
                      <a:pPr algn="ctr"/>
                      <a:r>
                        <a:rPr lang="en-US" sz="1800" b="1" dirty="0" smtClean="0">
                          <a:latin typeface="+mj-lt"/>
                        </a:rPr>
                        <a:t>OS swap (from summer 2015)</a:t>
                      </a:r>
                      <a:endParaRPr lang="en-US" sz="1800" b="1" dirty="0">
                        <a:latin typeface="+mj-lt"/>
                      </a:endParaRPr>
                    </a:p>
                  </a:txBody>
                  <a:tcPr marL="93260" marR="93260" marT="46630" marB="46630" anchor="ctr"/>
                </a:tc>
                <a:extLst>
                  <a:ext uri="{0D108BD9-81ED-4DB2-BD59-A6C34878D82A}">
                    <a16:rowId xmlns:a16="http://schemas.microsoft.com/office/drawing/2014/main" val="1316171876"/>
                  </a:ext>
                </a:extLst>
              </a:tr>
            </a:tbl>
          </a:graphicData>
        </a:graphic>
      </p:graphicFrame>
      <p:sp>
        <p:nvSpPr>
          <p:cNvPr id="9" name="Rectangle 8"/>
          <p:cNvSpPr/>
          <p:nvPr/>
        </p:nvSpPr>
        <p:spPr bwMode="auto">
          <a:xfrm>
            <a:off x="348680" y="3095724"/>
            <a:ext cx="5236488" cy="37563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lvl="0">
              <a:defRPr/>
            </a:pPr>
            <a:r>
              <a:rPr lang="en-US" sz="2856" dirty="0">
                <a:solidFill>
                  <a:schemeClr val="tx1"/>
                </a:solidFill>
              </a:rPr>
              <a:t>OS Swap</a:t>
            </a:r>
          </a:p>
          <a:p>
            <a:pPr marL="349724" lvl="1" indent="-349724">
              <a:buFont typeface="Wingdings" panose="05000000000000000000" pitchFamily="2" charset="2"/>
              <a:buChar char="§"/>
              <a:defRPr/>
            </a:pPr>
            <a:r>
              <a:rPr lang="en-US" sz="2448" dirty="0">
                <a:solidFill>
                  <a:schemeClr val="tx1"/>
                </a:solidFill>
              </a:rPr>
              <a:t>What you are seeing today</a:t>
            </a:r>
            <a:endParaRPr lang="en-US" sz="2040" dirty="0">
              <a:solidFill>
                <a:schemeClr val="tx1"/>
              </a:solidFill>
            </a:endParaRPr>
          </a:p>
          <a:p>
            <a:pPr marL="349724" lvl="1" indent="-349724">
              <a:buFont typeface="Wingdings" panose="05000000000000000000" pitchFamily="2" charset="2"/>
              <a:buChar char="§"/>
              <a:defRPr/>
            </a:pPr>
            <a:r>
              <a:rPr lang="en-US" sz="2448" dirty="0">
                <a:solidFill>
                  <a:schemeClr val="tx1"/>
                </a:solidFill>
              </a:rPr>
              <a:t>3GB image</a:t>
            </a:r>
            <a:endParaRPr lang="en-US" sz="2040" dirty="0">
              <a:solidFill>
                <a:schemeClr val="tx1"/>
              </a:solidFill>
            </a:endParaRPr>
          </a:p>
          <a:p>
            <a:pPr marL="349724" lvl="1" indent="-349724">
              <a:buFont typeface="Wingdings" panose="05000000000000000000" pitchFamily="2" charset="2"/>
              <a:buChar char="§"/>
              <a:defRPr/>
            </a:pPr>
            <a:r>
              <a:rPr lang="en-US" sz="2448" dirty="0">
                <a:solidFill>
                  <a:schemeClr val="tx1"/>
                </a:solidFill>
              </a:rPr>
              <a:t>1-2 hours</a:t>
            </a:r>
            <a:endParaRPr lang="en-US" sz="2040" dirty="0">
              <a:solidFill>
                <a:schemeClr val="tx1"/>
              </a:solidFill>
            </a:endParaRPr>
          </a:p>
          <a:p>
            <a:pPr marL="349724" lvl="1" indent="-349724">
              <a:buFont typeface="Wingdings" panose="05000000000000000000" pitchFamily="2" charset="2"/>
              <a:buChar char="§"/>
              <a:defRPr/>
            </a:pPr>
            <a:r>
              <a:rPr lang="en-US" sz="2448" dirty="0">
                <a:solidFill>
                  <a:schemeClr val="tx1"/>
                </a:solidFill>
              </a:rPr>
              <a:t>“Colorful” screen on first logon</a:t>
            </a:r>
            <a:endParaRPr lang="en-US" sz="2040" dirty="0">
              <a:solidFill>
                <a:schemeClr val="tx1"/>
              </a:solidFill>
            </a:endParaRPr>
          </a:p>
          <a:p>
            <a:pPr marL="229911" lvl="1" indent="-229911">
              <a:buFont typeface="Arial" panose="020B0604020202020204" pitchFamily="34" charset="0"/>
              <a:buChar char="•"/>
              <a:defRPr/>
            </a:pPr>
            <a:endParaRPr lang="en-US" sz="2040" dirty="0">
              <a:solidFill>
                <a:schemeClr val="tx1"/>
              </a:solidFill>
            </a:endParaRPr>
          </a:p>
        </p:txBody>
      </p:sp>
      <p:sp>
        <p:nvSpPr>
          <p:cNvPr id="10" name="Rectangle 9"/>
          <p:cNvSpPr/>
          <p:nvPr/>
        </p:nvSpPr>
        <p:spPr bwMode="auto">
          <a:xfrm>
            <a:off x="6180124" y="3095724"/>
            <a:ext cx="5910035" cy="37563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lvl="0">
              <a:defRPr/>
            </a:pPr>
            <a:r>
              <a:rPr lang="en-US" sz="2856" dirty="0">
                <a:solidFill>
                  <a:schemeClr val="tx1"/>
                </a:solidFill>
              </a:rPr>
              <a:t>Upgrade via servicing</a:t>
            </a:r>
          </a:p>
          <a:p>
            <a:pPr marL="349724" lvl="1" indent="-349724">
              <a:buFont typeface="Wingdings" panose="05000000000000000000" pitchFamily="2" charset="2"/>
              <a:buChar char="§"/>
              <a:defRPr/>
            </a:pPr>
            <a:r>
              <a:rPr lang="en-US" sz="2448" dirty="0">
                <a:solidFill>
                  <a:schemeClr val="tx1"/>
                </a:solidFill>
              </a:rPr>
              <a:t>New option, not for down level systems</a:t>
            </a:r>
            <a:endParaRPr lang="en-US" sz="2040" dirty="0">
              <a:solidFill>
                <a:schemeClr val="tx1"/>
              </a:solidFill>
            </a:endParaRPr>
          </a:p>
          <a:p>
            <a:pPr marL="349724" lvl="1" indent="-349724">
              <a:buFont typeface="Wingdings" panose="05000000000000000000" pitchFamily="2" charset="2"/>
              <a:buChar char="§"/>
              <a:defRPr/>
            </a:pPr>
            <a:r>
              <a:rPr lang="en-US" sz="2448" dirty="0">
                <a:solidFill>
                  <a:schemeClr val="tx1"/>
                </a:solidFill>
              </a:rPr>
              <a:t>Fall 2015 release sets baseline</a:t>
            </a:r>
            <a:endParaRPr lang="en-US" sz="2040" dirty="0">
              <a:solidFill>
                <a:schemeClr val="tx1"/>
              </a:solidFill>
            </a:endParaRPr>
          </a:p>
          <a:p>
            <a:pPr marL="349724" lvl="1" indent="-349724">
              <a:buFont typeface="Wingdings" panose="05000000000000000000" pitchFamily="2" charset="2"/>
              <a:buChar char="§"/>
              <a:defRPr/>
            </a:pPr>
            <a:r>
              <a:rPr lang="en-US" sz="2448" dirty="0">
                <a:solidFill>
                  <a:schemeClr val="tx1"/>
                </a:solidFill>
              </a:rPr>
              <a:t>Subsequent upgrades leverage it</a:t>
            </a:r>
            <a:r>
              <a:rPr lang="en-US" sz="2040" dirty="0">
                <a:solidFill>
                  <a:schemeClr val="tx1"/>
                </a:solidFill>
              </a:rPr>
              <a:t> </a:t>
            </a:r>
          </a:p>
          <a:p>
            <a:pPr marL="349724" lvl="1" indent="-349724">
              <a:buFont typeface="Wingdings" panose="05000000000000000000" pitchFamily="2" charset="2"/>
              <a:buChar char="§"/>
              <a:defRPr/>
            </a:pPr>
            <a:r>
              <a:rPr lang="en-US" sz="2448" dirty="0">
                <a:solidFill>
                  <a:schemeClr val="tx1"/>
                </a:solidFill>
              </a:rPr>
              <a:t>Shorter time, no “colorful” screen on logon</a:t>
            </a:r>
            <a:endParaRPr lang="en-US" sz="2040" dirty="0">
              <a:solidFill>
                <a:schemeClr val="tx1"/>
              </a:solidFill>
            </a:endParaRPr>
          </a:p>
          <a:p>
            <a:pPr marL="349724" lvl="1" indent="-349724">
              <a:buFont typeface="Wingdings" panose="05000000000000000000" pitchFamily="2" charset="2"/>
              <a:buChar char="§"/>
              <a:defRPr/>
            </a:pPr>
            <a:r>
              <a:rPr lang="en-US" sz="2448" dirty="0">
                <a:solidFill>
                  <a:schemeClr val="tx1"/>
                </a:solidFill>
              </a:rPr>
              <a:t>Image size reductions are being investigated for summer 2016</a:t>
            </a:r>
            <a:endParaRPr lang="en-US" sz="2040" dirty="0">
              <a:solidFill>
                <a:schemeClr val="tx1"/>
              </a:solidFill>
            </a:endParaRPr>
          </a:p>
        </p:txBody>
      </p:sp>
    </p:spTree>
    <p:extLst>
      <p:ext uri="{BB962C8B-B14F-4D97-AF65-F5344CB8AC3E}">
        <p14:creationId xmlns:p14="http://schemas.microsoft.com/office/powerpoint/2010/main" val="4156377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Windows 10 Branches</a:t>
            </a:r>
            <a:endParaRPr lang="en-US" dirty="0"/>
          </a:p>
        </p:txBody>
      </p:sp>
      <p:graphicFrame>
        <p:nvGraphicFramePr>
          <p:cNvPr id="4" name="Table 3"/>
          <p:cNvGraphicFramePr>
            <a:graphicFrameLocks noGrp="1"/>
          </p:cNvGraphicFramePr>
          <p:nvPr>
            <p:extLst/>
          </p:nvPr>
        </p:nvGraphicFramePr>
        <p:xfrm>
          <a:off x="916579" y="1235800"/>
          <a:ext cx="10473820" cy="4826120"/>
        </p:xfrm>
        <a:graphic>
          <a:graphicData uri="http://schemas.openxmlformats.org/drawingml/2006/table">
            <a:tbl>
              <a:tblPr firstRow="1" bandRow="1">
                <a:tableStyleId>{073A0DAA-6AF3-43AB-8588-CEC1D06C72B9}</a:tableStyleId>
              </a:tblPr>
              <a:tblGrid>
                <a:gridCol w="2094764">
                  <a:extLst>
                    <a:ext uri="{9D8B030D-6E8A-4147-A177-3AD203B41FA5}">
                      <a16:colId xmlns:a16="http://schemas.microsoft.com/office/drawing/2014/main" val="20000"/>
                    </a:ext>
                  </a:extLst>
                </a:gridCol>
                <a:gridCol w="2094764">
                  <a:extLst>
                    <a:ext uri="{9D8B030D-6E8A-4147-A177-3AD203B41FA5}">
                      <a16:colId xmlns:a16="http://schemas.microsoft.com/office/drawing/2014/main" val="20001"/>
                    </a:ext>
                  </a:extLst>
                </a:gridCol>
                <a:gridCol w="2094764">
                  <a:extLst>
                    <a:ext uri="{9D8B030D-6E8A-4147-A177-3AD203B41FA5}">
                      <a16:colId xmlns:a16="http://schemas.microsoft.com/office/drawing/2014/main" val="20002"/>
                    </a:ext>
                  </a:extLst>
                </a:gridCol>
                <a:gridCol w="2094764">
                  <a:extLst>
                    <a:ext uri="{9D8B030D-6E8A-4147-A177-3AD203B41FA5}">
                      <a16:colId xmlns:a16="http://schemas.microsoft.com/office/drawing/2014/main" val="20003"/>
                    </a:ext>
                  </a:extLst>
                </a:gridCol>
                <a:gridCol w="2094764">
                  <a:extLst>
                    <a:ext uri="{9D8B030D-6E8A-4147-A177-3AD203B41FA5}">
                      <a16:colId xmlns:a16="http://schemas.microsoft.com/office/drawing/2014/main" val="20004"/>
                    </a:ext>
                  </a:extLst>
                </a:gridCol>
              </a:tblGrid>
              <a:tr h="965224">
                <a:tc>
                  <a:txBody>
                    <a:bodyPr/>
                    <a:lstStyle/>
                    <a:p>
                      <a:endParaRPr lang="en-US" sz="1800" dirty="0"/>
                    </a:p>
                  </a:txBody>
                  <a:tcPr marL="93260" marR="93260" marT="46630" marB="46630">
                    <a:noFill/>
                  </a:tcPr>
                </a:tc>
                <a:tc>
                  <a:txBody>
                    <a:bodyPr/>
                    <a:lstStyle/>
                    <a:p>
                      <a:pPr algn="ctr"/>
                      <a:r>
                        <a:rPr lang="en-US" sz="1800" dirty="0" smtClean="0"/>
                        <a:t>Preview</a:t>
                      </a:r>
                      <a:endParaRPr lang="en-US" sz="1800" dirty="0"/>
                    </a:p>
                  </a:txBody>
                  <a:tcPr marL="93260" marR="93260" marT="46630" marB="46630" anchor="ctr"/>
                </a:tc>
                <a:tc>
                  <a:txBody>
                    <a:bodyPr/>
                    <a:lstStyle/>
                    <a:p>
                      <a:pPr algn="ctr"/>
                      <a:r>
                        <a:rPr lang="en-US" sz="1800" dirty="0" smtClean="0"/>
                        <a:t>CB</a:t>
                      </a:r>
                      <a:endParaRPr lang="en-US" sz="1800" dirty="0"/>
                    </a:p>
                  </a:txBody>
                  <a:tcPr marL="93260" marR="93260" marT="46630" marB="46630" anchor="ctr"/>
                </a:tc>
                <a:tc>
                  <a:txBody>
                    <a:bodyPr/>
                    <a:lstStyle/>
                    <a:p>
                      <a:pPr algn="ctr"/>
                      <a:r>
                        <a:rPr lang="en-US" sz="1800" dirty="0" smtClean="0"/>
                        <a:t>CBB</a:t>
                      </a:r>
                      <a:endParaRPr lang="en-US" sz="1800" dirty="0"/>
                    </a:p>
                  </a:txBody>
                  <a:tcPr marL="93260" marR="93260" marT="46630" marB="46630" anchor="ctr"/>
                </a:tc>
                <a:tc>
                  <a:txBody>
                    <a:bodyPr/>
                    <a:lstStyle/>
                    <a:p>
                      <a:pPr algn="ctr"/>
                      <a:r>
                        <a:rPr lang="en-US" sz="1800" dirty="0" smtClean="0"/>
                        <a:t>LTSB</a:t>
                      </a:r>
                      <a:endParaRPr lang="en-US" sz="1800" dirty="0"/>
                    </a:p>
                  </a:txBody>
                  <a:tcPr marL="93260" marR="93260" marT="46630" marB="46630" anchor="ctr"/>
                </a:tc>
                <a:extLst>
                  <a:ext uri="{0D108BD9-81ED-4DB2-BD59-A6C34878D82A}">
                    <a16:rowId xmlns:a16="http://schemas.microsoft.com/office/drawing/2014/main" val="10000"/>
                  </a:ext>
                </a:extLst>
              </a:tr>
              <a:tr h="965224">
                <a:tc>
                  <a:txBody>
                    <a:bodyPr/>
                    <a:lstStyle/>
                    <a:p>
                      <a:pPr algn="ctr"/>
                      <a:r>
                        <a:rPr lang="en-US" sz="1800" dirty="0" smtClean="0"/>
                        <a:t>Preview</a:t>
                      </a:r>
                      <a:endParaRPr lang="en-US" sz="1800" dirty="0"/>
                    </a:p>
                  </a:txBody>
                  <a:tcPr marL="93260" marR="93260" marT="46630" marB="46630" anchor="ctr"/>
                </a:tc>
                <a:tc>
                  <a:txBody>
                    <a:bodyPr/>
                    <a:lstStyle/>
                    <a:p>
                      <a:pPr marL="0" marR="0" indent="0" algn="ctr" defTabSz="914163" rtl="0" eaLnBrk="1" fontAlgn="auto" latinLnBrk="0" hangingPunct="1">
                        <a:lnSpc>
                          <a:spcPct val="100000"/>
                        </a:lnSpc>
                        <a:spcBef>
                          <a:spcPts val="0"/>
                        </a:spcBef>
                        <a:spcAft>
                          <a:spcPts val="0"/>
                        </a:spcAft>
                        <a:buClrTx/>
                        <a:buSzTx/>
                        <a:buFontTx/>
                        <a:buNone/>
                        <a:tabLst/>
                        <a:defRPr/>
                      </a:pPr>
                      <a:r>
                        <a:rPr lang="en-US" sz="1800" dirty="0" smtClean="0"/>
                        <a:t>In-place upgrade</a:t>
                      </a:r>
                    </a:p>
                  </a:txBody>
                  <a:tcPr marL="93260" marR="93260" marT="46630" marB="46630" anchor="ctr">
                    <a:solidFill>
                      <a:srgbClr val="00B050"/>
                    </a:solidFill>
                  </a:tcPr>
                </a:tc>
                <a:tc>
                  <a:txBody>
                    <a:bodyPr/>
                    <a:lstStyle/>
                    <a:p>
                      <a:pPr algn="ctr"/>
                      <a:r>
                        <a:rPr lang="en-US" sz="1800" dirty="0" smtClean="0"/>
                        <a:t>Downgrade – Reinstall Windows</a:t>
                      </a:r>
                      <a:endParaRPr lang="en-US" sz="1800" dirty="0"/>
                    </a:p>
                  </a:txBody>
                  <a:tcPr marL="93260" marR="93260" marT="46630" marB="46630" anchor="ctr">
                    <a:solidFill>
                      <a:srgbClr val="FF0000">
                        <a:alpha val="55000"/>
                      </a:srgbClr>
                    </a:solidFill>
                  </a:tcPr>
                </a:tc>
                <a:tc>
                  <a:txBody>
                    <a:bodyPr/>
                    <a:lstStyle/>
                    <a:p>
                      <a:pPr marL="0" marR="0" lvl="0" indent="0" algn="ctr" defTabSz="9141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Downgrade – Reinstall Windows</a:t>
                      </a: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a:txBody>
                  <a:tcPr marL="93260" marR="93260" marT="46630" marB="46630" anchor="ctr">
                    <a:solidFill>
                      <a:srgbClr val="FF0000">
                        <a:alpha val="55000"/>
                      </a:srgbClr>
                    </a:solidFill>
                  </a:tcPr>
                </a:tc>
                <a:tc>
                  <a:txBody>
                    <a:bodyPr/>
                    <a:lstStyle/>
                    <a:p>
                      <a:pPr marL="0" marR="0" lvl="0" indent="0" algn="ctr" defTabSz="9141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Downgrade – Reinstall Windows</a:t>
                      </a: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a:txBody>
                  <a:tcPr marL="93260" marR="93260" marT="46630" marB="46630" anchor="ctr">
                    <a:solidFill>
                      <a:srgbClr val="FF0000">
                        <a:alpha val="55000"/>
                      </a:srgbClr>
                    </a:solidFill>
                  </a:tcPr>
                </a:tc>
                <a:extLst>
                  <a:ext uri="{0D108BD9-81ED-4DB2-BD59-A6C34878D82A}">
                    <a16:rowId xmlns:a16="http://schemas.microsoft.com/office/drawing/2014/main" val="10001"/>
                  </a:ext>
                </a:extLst>
              </a:tr>
              <a:tr h="965224">
                <a:tc>
                  <a:txBody>
                    <a:bodyPr/>
                    <a:lstStyle/>
                    <a:p>
                      <a:pPr algn="ctr"/>
                      <a:r>
                        <a:rPr lang="en-US" sz="1800" dirty="0" smtClean="0"/>
                        <a:t>CB</a:t>
                      </a:r>
                      <a:endParaRPr lang="en-US" sz="1800" dirty="0"/>
                    </a:p>
                  </a:txBody>
                  <a:tcPr marL="93260" marR="93260" marT="46630" marB="46630" anchor="ctr">
                    <a:solidFill>
                      <a:srgbClr val="D0D0D0"/>
                    </a:solidFill>
                  </a:tcPr>
                </a:tc>
                <a:tc>
                  <a:txBody>
                    <a:bodyPr/>
                    <a:lstStyle/>
                    <a:p>
                      <a:pPr marL="0" marR="0" indent="0" algn="ctr" defTabSz="914163" rtl="0" eaLnBrk="1" fontAlgn="auto" latinLnBrk="0" hangingPunct="1">
                        <a:lnSpc>
                          <a:spcPct val="100000"/>
                        </a:lnSpc>
                        <a:spcBef>
                          <a:spcPts val="0"/>
                        </a:spcBef>
                        <a:spcAft>
                          <a:spcPts val="0"/>
                        </a:spcAft>
                        <a:buClrTx/>
                        <a:buSzTx/>
                        <a:buFontTx/>
                        <a:buNone/>
                        <a:tabLst/>
                        <a:defRPr/>
                      </a:pPr>
                      <a:r>
                        <a:rPr lang="en-US" sz="1800" dirty="0" smtClean="0"/>
                        <a:t>In-place upgrade</a:t>
                      </a:r>
                    </a:p>
                    <a:p>
                      <a:pPr algn="ctr"/>
                      <a:endParaRPr lang="en-US" sz="1800" dirty="0"/>
                    </a:p>
                  </a:txBody>
                  <a:tcPr marL="93260" marR="93260" marT="46630" marB="46630" anchor="ctr">
                    <a:solidFill>
                      <a:srgbClr val="92D050"/>
                    </a:solidFill>
                  </a:tcPr>
                </a:tc>
                <a:tc>
                  <a:txBody>
                    <a:bodyPr/>
                    <a:lstStyle/>
                    <a:p>
                      <a:pPr marL="0" marR="0" indent="0" algn="ctr" defTabSz="914163" rtl="0" eaLnBrk="1" fontAlgn="auto" latinLnBrk="0" hangingPunct="1">
                        <a:lnSpc>
                          <a:spcPct val="100000"/>
                        </a:lnSpc>
                        <a:spcBef>
                          <a:spcPts val="0"/>
                        </a:spcBef>
                        <a:spcAft>
                          <a:spcPts val="0"/>
                        </a:spcAft>
                        <a:buClrTx/>
                        <a:buSzTx/>
                        <a:buFontTx/>
                        <a:buNone/>
                        <a:tabLst/>
                        <a:defRPr/>
                      </a:pPr>
                      <a:r>
                        <a:rPr lang="en-US" sz="1800" dirty="0" smtClean="0"/>
                        <a:t>In-place upgrade</a:t>
                      </a:r>
                    </a:p>
                    <a:p>
                      <a:pPr algn="ctr"/>
                      <a:endParaRPr lang="en-US" sz="1800" dirty="0"/>
                    </a:p>
                  </a:txBody>
                  <a:tcPr marL="93260" marR="93260" marT="46630" marB="46630" anchor="ctr">
                    <a:solidFill>
                      <a:srgbClr val="00B050"/>
                    </a:solidFill>
                  </a:tcPr>
                </a:tc>
                <a:tc>
                  <a:txBody>
                    <a:bodyPr/>
                    <a:lstStyle/>
                    <a:p>
                      <a:pPr marL="0" marR="0" lvl="0" indent="0" algn="ctr" defTabSz="9141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Downgrade – Reinstall Windows</a:t>
                      </a: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a:txBody>
                  <a:tcPr marL="93260" marR="93260" marT="46630" marB="46630" anchor="ctr">
                    <a:solidFill>
                      <a:srgbClr val="FF0000">
                        <a:alpha val="55000"/>
                      </a:srgbClr>
                    </a:solidFill>
                  </a:tcPr>
                </a:tc>
                <a:tc>
                  <a:txBody>
                    <a:bodyPr/>
                    <a:lstStyle/>
                    <a:p>
                      <a:pPr marL="0" marR="0" lvl="0" indent="0" algn="ctr" defTabSz="9141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Downgrade – Reinstall Windows</a:t>
                      </a: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a:txBody>
                  <a:tcPr marL="93260" marR="93260" marT="46630" marB="46630" anchor="ctr">
                    <a:solidFill>
                      <a:srgbClr val="FF0000">
                        <a:alpha val="55000"/>
                      </a:srgbClr>
                    </a:solidFill>
                  </a:tcPr>
                </a:tc>
                <a:extLst>
                  <a:ext uri="{0D108BD9-81ED-4DB2-BD59-A6C34878D82A}">
                    <a16:rowId xmlns:a16="http://schemas.microsoft.com/office/drawing/2014/main" val="10002"/>
                  </a:ext>
                </a:extLst>
              </a:tr>
              <a:tr h="965224">
                <a:tc>
                  <a:txBody>
                    <a:bodyPr/>
                    <a:lstStyle/>
                    <a:p>
                      <a:pPr algn="ctr"/>
                      <a:r>
                        <a:rPr lang="en-US" sz="1800" dirty="0" smtClean="0"/>
                        <a:t>CBB</a:t>
                      </a:r>
                      <a:endParaRPr lang="en-US" sz="1800" dirty="0"/>
                    </a:p>
                  </a:txBody>
                  <a:tcPr marL="93260" marR="93260" marT="46630" marB="46630" anchor="ctr">
                    <a:solidFill>
                      <a:srgbClr val="D0D0D0"/>
                    </a:solidFill>
                  </a:tcPr>
                </a:tc>
                <a:tc>
                  <a:txBody>
                    <a:bodyPr/>
                    <a:lstStyle/>
                    <a:p>
                      <a:pPr marL="0" marR="0" indent="0" algn="ctr" defTabSz="914163" rtl="0" eaLnBrk="1" fontAlgn="auto" latinLnBrk="0" hangingPunct="1">
                        <a:lnSpc>
                          <a:spcPct val="100000"/>
                        </a:lnSpc>
                        <a:spcBef>
                          <a:spcPts val="0"/>
                        </a:spcBef>
                        <a:spcAft>
                          <a:spcPts val="0"/>
                        </a:spcAft>
                        <a:buClrTx/>
                        <a:buSzTx/>
                        <a:buFontTx/>
                        <a:buNone/>
                        <a:tabLst/>
                        <a:defRPr/>
                      </a:pPr>
                      <a:r>
                        <a:rPr lang="en-US" sz="1800" dirty="0" smtClean="0"/>
                        <a:t>In-place upgrade</a:t>
                      </a:r>
                    </a:p>
                    <a:p>
                      <a:pPr algn="ctr"/>
                      <a:endParaRPr lang="en-US" sz="1800" dirty="0"/>
                    </a:p>
                  </a:txBody>
                  <a:tcPr marL="93260" marR="93260" marT="46630" marB="46630" anchor="ctr">
                    <a:solidFill>
                      <a:srgbClr val="92D050"/>
                    </a:solidFill>
                  </a:tcPr>
                </a:tc>
                <a:tc>
                  <a:txBody>
                    <a:bodyPr/>
                    <a:lstStyle/>
                    <a:p>
                      <a:pPr algn="ctr"/>
                      <a:r>
                        <a:rPr lang="en-US" sz="1800" dirty="0" smtClean="0"/>
                        <a:t>In-place upgrade</a:t>
                      </a:r>
                      <a:endParaRPr lang="en-US" sz="1800" dirty="0"/>
                    </a:p>
                  </a:txBody>
                  <a:tcPr marL="93260" marR="93260" marT="46630" marB="46630" anchor="ctr">
                    <a:solidFill>
                      <a:srgbClr val="92D050"/>
                    </a:solidFill>
                  </a:tcPr>
                </a:tc>
                <a:tc>
                  <a:txBody>
                    <a:bodyPr/>
                    <a:lstStyle/>
                    <a:p>
                      <a:pPr marL="0" marR="0" indent="0" algn="ctr" defTabSz="914163" rtl="0" eaLnBrk="1" fontAlgn="auto" latinLnBrk="0" hangingPunct="1">
                        <a:lnSpc>
                          <a:spcPct val="100000"/>
                        </a:lnSpc>
                        <a:spcBef>
                          <a:spcPts val="0"/>
                        </a:spcBef>
                        <a:spcAft>
                          <a:spcPts val="0"/>
                        </a:spcAft>
                        <a:buClrTx/>
                        <a:buSzTx/>
                        <a:buFontTx/>
                        <a:buNone/>
                        <a:tabLst/>
                        <a:defRPr/>
                      </a:pPr>
                      <a:r>
                        <a:rPr lang="en-US" sz="1800" dirty="0" smtClean="0"/>
                        <a:t>In-place upgrade</a:t>
                      </a:r>
                    </a:p>
                    <a:p>
                      <a:pPr algn="ctr"/>
                      <a:endParaRPr lang="en-US" sz="1800" dirty="0"/>
                    </a:p>
                  </a:txBody>
                  <a:tcPr marL="93260" marR="93260" marT="46630" marB="46630" anchor="ctr">
                    <a:solidFill>
                      <a:srgbClr val="00B050"/>
                    </a:solidFill>
                  </a:tcPr>
                </a:tc>
                <a:tc>
                  <a:txBody>
                    <a:bodyPr/>
                    <a:lstStyle/>
                    <a:p>
                      <a:pPr algn="ctr"/>
                      <a:r>
                        <a:rPr lang="en-US" sz="1800" dirty="0" smtClean="0"/>
                        <a:t>Downgrade – Reinstall Windows</a:t>
                      </a:r>
                      <a:endParaRPr lang="en-US" sz="1800" dirty="0"/>
                    </a:p>
                  </a:txBody>
                  <a:tcPr marL="93260" marR="93260" marT="46630" marB="46630" anchor="ctr">
                    <a:solidFill>
                      <a:srgbClr val="FF0000">
                        <a:alpha val="55000"/>
                      </a:srgbClr>
                    </a:solidFill>
                  </a:tcPr>
                </a:tc>
                <a:extLst>
                  <a:ext uri="{0D108BD9-81ED-4DB2-BD59-A6C34878D82A}">
                    <a16:rowId xmlns:a16="http://schemas.microsoft.com/office/drawing/2014/main" val="10003"/>
                  </a:ext>
                </a:extLst>
              </a:tr>
              <a:tr h="965224">
                <a:tc>
                  <a:txBody>
                    <a:bodyPr/>
                    <a:lstStyle/>
                    <a:p>
                      <a:pPr algn="ctr"/>
                      <a:r>
                        <a:rPr lang="en-US" sz="1800" dirty="0" smtClean="0"/>
                        <a:t>LTSB</a:t>
                      </a:r>
                      <a:endParaRPr lang="en-US" sz="1800" dirty="0"/>
                    </a:p>
                  </a:txBody>
                  <a:tcPr marL="93260" marR="93260" marT="46630" marB="46630" anchor="ctr">
                    <a:solidFill>
                      <a:srgbClr val="D0D0D0"/>
                    </a:solidFill>
                  </a:tcPr>
                </a:tc>
                <a:tc>
                  <a:txBody>
                    <a:bodyPr/>
                    <a:lstStyle/>
                    <a:p>
                      <a:pPr algn="ctr"/>
                      <a:r>
                        <a:rPr lang="en-US" sz="1800" dirty="0" smtClean="0"/>
                        <a:t>In-place upgrade</a:t>
                      </a:r>
                      <a:endParaRPr lang="en-US" sz="1800" dirty="0"/>
                    </a:p>
                  </a:txBody>
                  <a:tcPr marL="93260" marR="93260" marT="46630" marB="46630" anchor="ctr">
                    <a:solidFill>
                      <a:srgbClr val="92D050"/>
                    </a:solidFill>
                  </a:tcPr>
                </a:tc>
                <a:tc>
                  <a:txBody>
                    <a:bodyPr/>
                    <a:lstStyle/>
                    <a:p>
                      <a:pPr algn="ctr"/>
                      <a:r>
                        <a:rPr lang="en-US" sz="1800" dirty="0" smtClean="0"/>
                        <a:t>In-place upgrade</a:t>
                      </a:r>
                      <a:endParaRPr lang="en-US" sz="1800" dirty="0"/>
                    </a:p>
                  </a:txBody>
                  <a:tcPr marL="93260" marR="93260" marT="46630" marB="46630" anchor="ctr">
                    <a:solidFill>
                      <a:srgbClr val="92D050"/>
                    </a:solidFill>
                  </a:tcPr>
                </a:tc>
                <a:tc>
                  <a:txBody>
                    <a:bodyPr/>
                    <a:lstStyle/>
                    <a:p>
                      <a:pPr algn="ctr"/>
                      <a:r>
                        <a:rPr lang="en-US" sz="1800" dirty="0" smtClean="0"/>
                        <a:t>In-place upgrade</a:t>
                      </a:r>
                      <a:endParaRPr lang="en-US" sz="1800" dirty="0"/>
                    </a:p>
                  </a:txBody>
                  <a:tcPr marL="93260" marR="93260" marT="46630" marB="46630" anchor="ctr">
                    <a:solidFill>
                      <a:srgbClr val="92D050"/>
                    </a:solidFill>
                  </a:tcPr>
                </a:tc>
                <a:tc>
                  <a:txBody>
                    <a:bodyPr/>
                    <a:lstStyle/>
                    <a:p>
                      <a:pPr marL="0" marR="0" indent="0" algn="ctr" defTabSz="914163" rtl="0" eaLnBrk="1" fontAlgn="auto" latinLnBrk="0" hangingPunct="1">
                        <a:lnSpc>
                          <a:spcPct val="100000"/>
                        </a:lnSpc>
                        <a:spcBef>
                          <a:spcPts val="0"/>
                        </a:spcBef>
                        <a:spcAft>
                          <a:spcPts val="0"/>
                        </a:spcAft>
                        <a:buClrTx/>
                        <a:buSzTx/>
                        <a:buFontTx/>
                        <a:buNone/>
                        <a:tabLst/>
                        <a:defRPr/>
                      </a:pPr>
                      <a:r>
                        <a:rPr lang="en-US" sz="1800" dirty="0" smtClean="0"/>
                        <a:t>In-place upgrade</a:t>
                      </a:r>
                    </a:p>
                  </a:txBody>
                  <a:tcPr marL="93260" marR="93260" marT="46630" marB="46630" anchor="ctr">
                    <a:solidFill>
                      <a:srgbClr val="00B050"/>
                    </a:solidFill>
                  </a:tcPr>
                </a:tc>
                <a:extLst>
                  <a:ext uri="{0D108BD9-81ED-4DB2-BD59-A6C34878D82A}">
                    <a16:rowId xmlns:a16="http://schemas.microsoft.com/office/drawing/2014/main" val="10004"/>
                  </a:ext>
                </a:extLst>
              </a:tr>
            </a:tbl>
          </a:graphicData>
        </a:graphic>
      </p:graphicFrame>
      <p:sp>
        <p:nvSpPr>
          <p:cNvPr id="3" name="Down Arrow Callout 2"/>
          <p:cNvSpPr/>
          <p:nvPr/>
        </p:nvSpPr>
        <p:spPr bwMode="auto">
          <a:xfrm>
            <a:off x="916579" y="1734059"/>
            <a:ext cx="2091496" cy="438599"/>
          </a:xfrm>
          <a:prstGeom prst="downArrowCallout">
            <a:avLst>
              <a:gd name="adj1" fmla="val 402204"/>
              <a:gd name="adj2" fmla="val 238429"/>
              <a:gd name="adj3" fmla="val 33706"/>
              <a:gd name="adj4" fmla="val 66294"/>
            </a:avLst>
          </a:prstGeom>
          <a:solidFill>
            <a:srgbClr val="D0D0D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2040" dirty="0">
                <a:solidFill>
                  <a:schemeClr val="dk1"/>
                </a:solidFill>
              </a:rPr>
              <a:t>Current</a:t>
            </a:r>
          </a:p>
        </p:txBody>
      </p:sp>
      <p:sp>
        <p:nvSpPr>
          <p:cNvPr id="5" name="Right Arrow Callout 4"/>
          <p:cNvSpPr/>
          <p:nvPr/>
        </p:nvSpPr>
        <p:spPr bwMode="auto">
          <a:xfrm>
            <a:off x="916579" y="1235800"/>
            <a:ext cx="2091496" cy="498259"/>
          </a:xfrm>
          <a:prstGeom prst="rightArrowCallout">
            <a:avLst>
              <a:gd name="adj1" fmla="val 100000"/>
              <a:gd name="adj2" fmla="val 50000"/>
              <a:gd name="adj3" fmla="val 48466"/>
              <a:gd name="adj4" fmla="val 84577"/>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Future</a:t>
            </a:r>
          </a:p>
        </p:txBody>
      </p:sp>
      <p:sp>
        <p:nvSpPr>
          <p:cNvPr id="9" name="Rectangle 8"/>
          <p:cNvSpPr/>
          <p:nvPr/>
        </p:nvSpPr>
        <p:spPr bwMode="auto">
          <a:xfrm>
            <a:off x="916579" y="6179778"/>
            <a:ext cx="10473822" cy="651238"/>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defTabSz="951028" fontAlgn="base">
              <a:lnSpc>
                <a:spcPct val="90000"/>
              </a:lnSpc>
              <a:spcBef>
                <a:spcPct val="0"/>
              </a:spcBef>
              <a:spcAft>
                <a:spcPct val="0"/>
              </a:spcAft>
            </a:pPr>
            <a:r>
              <a:rPr lang="en-US" sz="1836" dirty="0">
                <a:solidFill>
                  <a:schemeClr val="bg1">
                    <a:lumMod val="95000"/>
                  </a:schemeClr>
                </a:solidFill>
                <a:ea typeface="Segoe UI" pitchFamily="34" charset="0"/>
                <a:cs typeface="Segoe UI" pitchFamily="34" charset="0"/>
              </a:rPr>
              <a:t>Wipe and Load – Windows 10 deployment and solution to migrate data/settings</a:t>
            </a:r>
          </a:p>
        </p:txBody>
      </p:sp>
    </p:spTree>
    <p:extLst>
      <p:ext uri="{BB962C8B-B14F-4D97-AF65-F5344CB8AC3E}">
        <p14:creationId xmlns:p14="http://schemas.microsoft.com/office/powerpoint/2010/main" val="340917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282608" y="1316820"/>
            <a:ext cx="12021375" cy="5222523"/>
            <a:chOff x="274639" y="1668482"/>
            <a:chExt cx="11889564" cy="5120585"/>
          </a:xfrm>
          <a:solidFill>
            <a:schemeClr val="bg1">
              <a:lumMod val="85000"/>
            </a:schemeClr>
          </a:solidFill>
        </p:grpSpPr>
        <p:sp>
          <p:nvSpPr>
            <p:cNvPr id="54" name="Rectangle 53"/>
            <p:cNvSpPr/>
            <p:nvPr/>
          </p:nvSpPr>
          <p:spPr bwMode="auto">
            <a:xfrm>
              <a:off x="274639" y="1668482"/>
              <a:ext cx="8686768" cy="5120584"/>
            </a:xfrm>
            <a:prstGeom prst="rect">
              <a:avLst/>
            </a:prstGeom>
            <a:grp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defTabSz="950953" fontAlgn="base">
                <a:spcBef>
                  <a:spcPct val="0"/>
                </a:spcBef>
                <a:spcAft>
                  <a:spcPct val="0"/>
                </a:spcAft>
                <a:defRPr/>
              </a:pPr>
              <a:r>
                <a:rPr lang="en-US" sz="2856" kern="0" dirty="0">
                  <a:solidFill>
                    <a:srgbClr val="000000">
                      <a:lumMod val="75000"/>
                      <a:lumOff val="25000"/>
                    </a:srgbClr>
                  </a:solidFill>
                  <a:latin typeface="Segoe UI"/>
                </a:rPr>
                <a:t>Server Software</a:t>
              </a:r>
            </a:p>
          </p:txBody>
        </p:sp>
        <p:sp>
          <p:nvSpPr>
            <p:cNvPr id="55" name="Rectangle 54"/>
            <p:cNvSpPr/>
            <p:nvPr/>
          </p:nvSpPr>
          <p:spPr bwMode="auto">
            <a:xfrm>
              <a:off x="8961407" y="1668483"/>
              <a:ext cx="3202796" cy="5120584"/>
            </a:xfrm>
            <a:prstGeom prst="rect">
              <a:avLst/>
            </a:prstGeom>
            <a:grp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marL="291436" indent="-291436"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latin typeface="Segoe UI"/>
                </a:rPr>
                <a:t>Microsoft Desktop Optimization Pack</a:t>
              </a:r>
            </a:p>
            <a:p>
              <a:pPr marL="351343" lvl="1" indent="-123051" defTabSz="950953" fontAlgn="base">
                <a:spcBef>
                  <a:spcPct val="0"/>
                </a:spcBef>
                <a:spcAft>
                  <a:spcPct val="0"/>
                </a:spcAft>
                <a:buFont typeface="Wingdings" panose="05000000000000000000" pitchFamily="2" charset="2"/>
                <a:buChar char="§"/>
                <a:defRPr/>
              </a:pPr>
              <a:r>
                <a:rPr lang="en-US" sz="1836" kern="0" dirty="0">
                  <a:solidFill>
                    <a:srgbClr val="BF6900"/>
                  </a:solidFill>
                </a:rPr>
                <a:t>DaRT – New version</a:t>
              </a:r>
            </a:p>
            <a:p>
              <a:pPr marL="351343" lvl="1" indent="-123051" defTabSz="950953" fontAlgn="base">
                <a:spcBef>
                  <a:spcPct val="0"/>
                </a:spcBef>
                <a:spcAft>
                  <a:spcPct val="0"/>
                </a:spcAft>
                <a:buFont typeface="Wingdings" panose="05000000000000000000" pitchFamily="2" charset="2"/>
                <a:buChar char="§"/>
                <a:defRPr/>
              </a:pPr>
              <a:r>
                <a:rPr lang="en-US" sz="1836" kern="0" dirty="0">
                  <a:solidFill>
                    <a:srgbClr val="BF6900"/>
                  </a:solidFill>
                </a:rPr>
                <a:t>App-V – update</a:t>
              </a:r>
              <a:r>
                <a:rPr lang="en-US" sz="1836" kern="0" baseline="30000" dirty="0">
                  <a:solidFill>
                    <a:srgbClr val="BF6900"/>
                  </a:solidFill>
                </a:rPr>
                <a:t>*</a:t>
              </a:r>
            </a:p>
            <a:p>
              <a:pPr marL="351343" lvl="1" indent="-123051" defTabSz="950953" fontAlgn="base">
                <a:spcBef>
                  <a:spcPct val="0"/>
                </a:spcBef>
                <a:spcAft>
                  <a:spcPct val="0"/>
                </a:spcAft>
                <a:buFont typeface="Wingdings" panose="05000000000000000000" pitchFamily="2" charset="2"/>
                <a:buChar char="§"/>
              </a:pPr>
              <a:r>
                <a:rPr lang="en-US" sz="1836" kern="0" dirty="0">
                  <a:solidFill>
                    <a:srgbClr val="BF6900"/>
                  </a:solidFill>
                </a:rPr>
                <a:t>UE-V</a:t>
              </a:r>
              <a:r>
                <a:rPr lang="en-US" sz="1836" kern="0" baseline="30000" dirty="0">
                  <a:solidFill>
                    <a:srgbClr val="BF6900"/>
                  </a:solidFill>
                </a:rPr>
                <a:t> *</a:t>
              </a:r>
              <a:endParaRPr lang="en-US" sz="1836" kern="0" dirty="0">
                <a:solidFill>
                  <a:srgbClr val="BF6900"/>
                </a:solidFill>
              </a:endParaRPr>
            </a:p>
            <a:p>
              <a:pPr marL="291436" indent="-291436"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latin typeface="Segoe UI"/>
                </a:rPr>
                <a:t>System Center 2012 Configuration Manager</a:t>
              </a:r>
              <a:r>
                <a:rPr lang="en-US" sz="1836" b="1" kern="0" baseline="30000" dirty="0">
                  <a:solidFill>
                    <a:srgbClr val="000000">
                      <a:lumMod val="75000"/>
                      <a:lumOff val="25000"/>
                    </a:srgbClr>
                  </a:solidFill>
                  <a:latin typeface="Segoe UI"/>
                </a:rPr>
                <a:t>*</a:t>
              </a:r>
            </a:p>
            <a:p>
              <a:pPr marL="767088" lvl="1" indent="-291436" defTabSz="950953" fontAlgn="base">
                <a:spcBef>
                  <a:spcPct val="0"/>
                </a:spcBef>
                <a:spcAft>
                  <a:spcPct val="0"/>
                </a:spcAft>
                <a:buFont typeface="Wingdings" panose="05000000000000000000" pitchFamily="2" charset="2"/>
                <a:buChar char="§"/>
                <a:defRPr/>
              </a:pPr>
              <a:r>
                <a:rPr lang="en-US" sz="1836" kern="0" dirty="0">
                  <a:solidFill>
                    <a:srgbClr val="000000">
                      <a:lumMod val="75000"/>
                      <a:lumOff val="25000"/>
                    </a:srgbClr>
                  </a:solidFill>
                  <a:latin typeface="Segoe UI"/>
                </a:rPr>
                <a:t>Upgrade possible</a:t>
              </a:r>
            </a:p>
            <a:p>
              <a:pPr marL="767088" lvl="1" indent="-291436" defTabSz="950953" fontAlgn="base">
                <a:spcBef>
                  <a:spcPct val="0"/>
                </a:spcBef>
                <a:spcAft>
                  <a:spcPct val="0"/>
                </a:spcAft>
                <a:buFont typeface="Wingdings" panose="05000000000000000000" pitchFamily="2" charset="2"/>
                <a:buChar char="§"/>
                <a:defRPr/>
              </a:pPr>
              <a:r>
                <a:rPr lang="en-US" sz="1836" kern="0" dirty="0">
                  <a:solidFill>
                    <a:srgbClr val="FF8C00">
                      <a:lumMod val="75000"/>
                    </a:srgbClr>
                  </a:solidFill>
                  <a:latin typeface="Segoe UI"/>
                </a:rPr>
                <a:t>Update to support upgrade, deploy, manage</a:t>
              </a:r>
            </a:p>
            <a:p>
              <a:pPr marL="767088" lvl="1" indent="-291436" defTabSz="950953" fontAlgn="base">
                <a:spcBef>
                  <a:spcPct val="0"/>
                </a:spcBef>
                <a:spcAft>
                  <a:spcPct val="0"/>
                </a:spcAft>
                <a:buFont typeface="Wingdings" panose="05000000000000000000" pitchFamily="2" charset="2"/>
                <a:buChar char="§"/>
                <a:defRPr/>
              </a:pPr>
              <a:endParaRPr lang="en-US" sz="1836" kern="0" dirty="0">
                <a:solidFill>
                  <a:srgbClr val="000000">
                    <a:lumMod val="75000"/>
                    <a:lumOff val="25000"/>
                  </a:srgbClr>
                </a:solidFill>
                <a:latin typeface="Segoe UI"/>
              </a:endParaRPr>
            </a:p>
            <a:p>
              <a:pPr marL="767088" lvl="1" indent="-291436" defTabSz="950953" fontAlgn="base">
                <a:spcBef>
                  <a:spcPct val="0"/>
                </a:spcBef>
                <a:spcAft>
                  <a:spcPct val="0"/>
                </a:spcAft>
                <a:buFont typeface="Wingdings" panose="05000000000000000000" pitchFamily="2" charset="2"/>
                <a:buChar char="§"/>
                <a:defRPr/>
              </a:pPr>
              <a:endParaRPr lang="en-US" sz="1836" kern="0" dirty="0">
                <a:solidFill>
                  <a:srgbClr val="000000">
                    <a:lumMod val="75000"/>
                    <a:lumOff val="25000"/>
                  </a:srgbClr>
                </a:solidFill>
                <a:latin typeface="Segoe UI"/>
              </a:endParaRPr>
            </a:p>
          </p:txBody>
        </p:sp>
      </p:grpSp>
      <p:grpSp>
        <p:nvGrpSpPr>
          <p:cNvPr id="56" name="Group 55"/>
          <p:cNvGrpSpPr/>
          <p:nvPr/>
        </p:nvGrpSpPr>
        <p:grpSpPr>
          <a:xfrm>
            <a:off x="475021" y="2156154"/>
            <a:ext cx="8667285" cy="4196669"/>
            <a:chOff x="463297" y="2491433"/>
            <a:chExt cx="8498110" cy="4114755"/>
          </a:xfrm>
        </p:grpSpPr>
        <p:sp>
          <p:nvSpPr>
            <p:cNvPr id="57" name="Rectangle 56"/>
            <p:cNvSpPr/>
            <p:nvPr/>
          </p:nvSpPr>
          <p:spPr bwMode="auto">
            <a:xfrm>
              <a:off x="463297" y="2491433"/>
              <a:ext cx="5833844" cy="4114755"/>
            </a:xfrm>
            <a:prstGeom prst="rect">
              <a:avLst/>
            </a:prstGeom>
            <a:solidFill>
              <a:srgbClr val="505050">
                <a:lumMod val="40000"/>
                <a:lumOff val="60000"/>
              </a:srgbClr>
            </a:solid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defTabSz="950953" fontAlgn="base">
                <a:spcBef>
                  <a:spcPct val="0"/>
                </a:spcBef>
                <a:spcAft>
                  <a:spcPct val="0"/>
                </a:spcAft>
                <a:defRPr/>
              </a:pPr>
              <a:r>
                <a:rPr lang="en-US" sz="2856" kern="0" dirty="0">
                  <a:solidFill>
                    <a:srgbClr val="000000">
                      <a:lumMod val="75000"/>
                      <a:lumOff val="25000"/>
                    </a:srgbClr>
                  </a:solidFill>
                  <a:latin typeface="Segoe UI"/>
                </a:rPr>
                <a:t>Windows Server</a:t>
              </a:r>
            </a:p>
            <a:p>
              <a:pPr defTabSz="950953" fontAlgn="base">
                <a:spcBef>
                  <a:spcPct val="0"/>
                </a:spcBef>
                <a:spcAft>
                  <a:spcPct val="0"/>
                </a:spcAft>
                <a:defRPr/>
              </a:pPr>
              <a:endParaRPr lang="en-US" sz="2040" kern="0" dirty="0">
                <a:solidFill>
                  <a:srgbClr val="000000">
                    <a:lumMod val="75000"/>
                    <a:lumOff val="25000"/>
                  </a:srgbClr>
                </a:solidFill>
                <a:latin typeface="Segoe UI"/>
              </a:endParaRPr>
            </a:p>
            <a:p>
              <a:pPr defTabSz="950953" fontAlgn="base">
                <a:spcBef>
                  <a:spcPct val="0"/>
                </a:spcBef>
                <a:spcAft>
                  <a:spcPct val="0"/>
                </a:spcAft>
                <a:defRPr/>
              </a:pPr>
              <a:endParaRPr lang="en-US" sz="2040" kern="0" dirty="0">
                <a:solidFill>
                  <a:srgbClr val="000000">
                    <a:lumMod val="75000"/>
                    <a:lumOff val="25000"/>
                  </a:srgbClr>
                </a:solidFill>
                <a:latin typeface="Segoe UI"/>
              </a:endParaRPr>
            </a:p>
          </p:txBody>
        </p:sp>
        <p:sp>
          <p:nvSpPr>
            <p:cNvPr id="58" name="Rectangle 57"/>
            <p:cNvSpPr/>
            <p:nvPr/>
          </p:nvSpPr>
          <p:spPr bwMode="auto">
            <a:xfrm>
              <a:off x="6297141" y="2491433"/>
              <a:ext cx="2664266" cy="4114755"/>
            </a:xfrm>
            <a:prstGeom prst="rect">
              <a:avLst/>
            </a:prstGeom>
            <a:solidFill>
              <a:srgbClr val="505050">
                <a:lumMod val="40000"/>
                <a:lumOff val="60000"/>
              </a:srgbClr>
            </a:solid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marL="349724" indent="-349724"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latin typeface="Segoe UI"/>
                </a:rPr>
                <a:t>Active Directory 2008 or later</a:t>
              </a:r>
            </a:p>
            <a:p>
              <a:pPr marL="349724" indent="-349724"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latin typeface="Segoe UI"/>
                </a:rPr>
                <a:t>Group Policy</a:t>
              </a:r>
            </a:p>
            <a:p>
              <a:pPr marL="351343" lvl="1" indent="-123051" defTabSz="950953" fontAlgn="base">
                <a:spcBef>
                  <a:spcPct val="0"/>
                </a:spcBef>
                <a:spcAft>
                  <a:spcPct val="0"/>
                </a:spcAft>
                <a:buFont typeface="Wingdings" panose="05000000000000000000" pitchFamily="2" charset="2"/>
                <a:buChar char="§"/>
                <a:defRPr/>
              </a:pPr>
              <a:r>
                <a:rPr lang="en-US" sz="1836" kern="0" dirty="0">
                  <a:solidFill>
                    <a:srgbClr val="FF8C00">
                      <a:lumMod val="75000"/>
                    </a:srgbClr>
                  </a:solidFill>
                  <a:latin typeface="Segoe UI"/>
                </a:rPr>
                <a:t> ADMX Update</a:t>
              </a:r>
            </a:p>
            <a:p>
              <a:pPr marL="349724" indent="-349724"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latin typeface="Segoe UI"/>
                </a:rPr>
                <a:t>Windows Server Update Services</a:t>
              </a:r>
            </a:p>
            <a:p>
              <a:pPr marL="351343" lvl="1" indent="-123051" defTabSz="950953" fontAlgn="base">
                <a:spcBef>
                  <a:spcPct val="0"/>
                </a:spcBef>
                <a:spcAft>
                  <a:spcPct val="0"/>
                </a:spcAft>
                <a:buFont typeface="Wingdings" panose="05000000000000000000" pitchFamily="2" charset="2"/>
                <a:buChar char="§"/>
                <a:defRPr/>
              </a:pPr>
              <a:r>
                <a:rPr lang="en-US" sz="1836" kern="0" dirty="0">
                  <a:solidFill>
                    <a:srgbClr val="FF8C00">
                      <a:lumMod val="75000"/>
                    </a:srgbClr>
                  </a:solidFill>
                  <a:latin typeface="Segoe UI"/>
                </a:rPr>
                <a:t> Windows Update</a:t>
              </a:r>
            </a:p>
            <a:p>
              <a:pPr marL="349724" indent="-349724"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latin typeface="Segoe UI"/>
                </a:rPr>
                <a:t>Activation</a:t>
              </a:r>
            </a:p>
            <a:p>
              <a:pPr marL="351343" lvl="1" indent="-123051" defTabSz="950953" fontAlgn="base">
                <a:spcBef>
                  <a:spcPct val="0"/>
                </a:spcBef>
                <a:spcAft>
                  <a:spcPct val="0"/>
                </a:spcAft>
                <a:buFont typeface="Wingdings" panose="05000000000000000000" pitchFamily="2" charset="2"/>
                <a:buChar char="§"/>
                <a:defRPr/>
              </a:pPr>
              <a:r>
                <a:rPr lang="en-US" sz="1836" kern="0" dirty="0">
                  <a:solidFill>
                    <a:srgbClr val="FF8C00">
                      <a:lumMod val="75000"/>
                    </a:srgbClr>
                  </a:solidFill>
                  <a:latin typeface="Segoe UI"/>
                </a:rPr>
                <a:t> KMS</a:t>
              </a:r>
              <a:endParaRPr lang="en-US" sz="2040" kern="0" dirty="0">
                <a:solidFill>
                  <a:srgbClr val="000000">
                    <a:lumMod val="75000"/>
                    <a:lumOff val="25000"/>
                  </a:srgbClr>
                </a:solidFill>
                <a:latin typeface="Segoe UI"/>
              </a:endParaRPr>
            </a:p>
          </p:txBody>
        </p:sp>
      </p:grpSp>
      <p:grpSp>
        <p:nvGrpSpPr>
          <p:cNvPr id="59" name="Group 58"/>
          <p:cNvGrpSpPr/>
          <p:nvPr/>
        </p:nvGrpSpPr>
        <p:grpSpPr>
          <a:xfrm>
            <a:off x="668493" y="2808968"/>
            <a:ext cx="5756510" cy="3357336"/>
            <a:chOff x="652992" y="3131505"/>
            <a:chExt cx="5644150" cy="3291805"/>
          </a:xfrm>
        </p:grpSpPr>
        <p:sp>
          <p:nvSpPr>
            <p:cNvPr id="60" name="Rectangle 59"/>
            <p:cNvSpPr/>
            <p:nvPr/>
          </p:nvSpPr>
          <p:spPr bwMode="auto">
            <a:xfrm>
              <a:off x="652992" y="3131506"/>
              <a:ext cx="3187832" cy="3291804"/>
            </a:xfrm>
            <a:prstGeom prst="rect">
              <a:avLst/>
            </a:prstGeom>
            <a:solidFill>
              <a:srgbClr val="FFFFFF"/>
            </a:solid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defTabSz="950953" fontAlgn="base">
                <a:spcBef>
                  <a:spcPct val="0"/>
                </a:spcBef>
                <a:spcAft>
                  <a:spcPct val="0"/>
                </a:spcAft>
                <a:defRPr/>
              </a:pPr>
              <a:r>
                <a:rPr lang="en-US" sz="2856" kern="0" dirty="0">
                  <a:solidFill>
                    <a:srgbClr val="000000">
                      <a:lumMod val="75000"/>
                      <a:lumOff val="25000"/>
                    </a:srgbClr>
                  </a:solidFill>
                  <a:latin typeface="Segoe UI"/>
                </a:rPr>
                <a:t>Windows Image</a:t>
              </a:r>
            </a:p>
          </p:txBody>
        </p:sp>
        <p:sp>
          <p:nvSpPr>
            <p:cNvPr id="61" name="Rectangle 60"/>
            <p:cNvSpPr/>
            <p:nvPr/>
          </p:nvSpPr>
          <p:spPr bwMode="auto">
            <a:xfrm>
              <a:off x="3840824" y="3131505"/>
              <a:ext cx="2456318" cy="3291805"/>
            </a:xfrm>
            <a:prstGeom prst="rect">
              <a:avLst/>
            </a:prstGeom>
            <a:solidFill>
              <a:srgbClr val="FFFFFF"/>
            </a:solid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marL="349724" indent="-349724"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rPr>
                <a:t>In-Place Upgrade</a:t>
              </a:r>
              <a:r>
                <a:rPr lang="en-US" sz="2040" b="1" kern="0" baseline="30000" dirty="0">
                  <a:solidFill>
                    <a:srgbClr val="000000">
                      <a:lumMod val="75000"/>
                      <a:lumOff val="25000"/>
                    </a:srgbClr>
                  </a:solidFill>
                </a:rPr>
                <a:t>*</a:t>
              </a:r>
            </a:p>
            <a:p>
              <a:pPr marL="349724" indent="-349724" defTabSz="950953" fontAlgn="base">
                <a:spcBef>
                  <a:spcPct val="0"/>
                </a:spcBef>
                <a:spcAft>
                  <a:spcPct val="0"/>
                </a:spcAft>
                <a:buFont typeface="Wingdings" panose="05000000000000000000" pitchFamily="2" charset="2"/>
                <a:buChar char="§"/>
                <a:defRPr/>
              </a:pPr>
              <a:r>
                <a:rPr lang="en-US" sz="2040" kern="0" dirty="0">
                  <a:solidFill>
                    <a:srgbClr val="000000">
                      <a:lumMod val="75000"/>
                      <a:lumOff val="25000"/>
                    </a:srgbClr>
                  </a:solidFill>
                </a:rPr>
                <a:t>Windows 10 Image</a:t>
              </a:r>
            </a:p>
            <a:p>
              <a:pPr marL="351343" lvl="1" indent="-123051" defTabSz="950953" fontAlgn="base">
                <a:spcBef>
                  <a:spcPct val="0"/>
                </a:spcBef>
                <a:spcAft>
                  <a:spcPct val="0"/>
                </a:spcAft>
                <a:buFont typeface="Wingdings" panose="05000000000000000000" pitchFamily="2" charset="2"/>
                <a:buChar char="§"/>
                <a:defRPr/>
              </a:pPr>
              <a:r>
                <a:rPr lang="en-US" sz="1836" kern="0" dirty="0">
                  <a:solidFill>
                    <a:srgbClr val="FF8C00">
                      <a:lumMod val="75000"/>
                    </a:srgbClr>
                  </a:solidFill>
                  <a:latin typeface="Segoe UI"/>
                </a:rPr>
                <a:t> MDT Update</a:t>
              </a:r>
            </a:p>
            <a:p>
              <a:pPr marL="349724" indent="-123051" defTabSz="950953" fontAlgn="base">
                <a:spcBef>
                  <a:spcPct val="0"/>
                </a:spcBef>
                <a:spcAft>
                  <a:spcPct val="0"/>
                </a:spcAft>
                <a:buFont typeface="Wingdings" panose="05000000000000000000" pitchFamily="2" charset="2"/>
                <a:buChar char="§"/>
                <a:defRPr/>
              </a:pPr>
              <a:r>
                <a:rPr lang="en-US" sz="2040" kern="0" dirty="0">
                  <a:solidFill>
                    <a:srgbClr val="FF0000"/>
                  </a:solidFill>
                  <a:latin typeface="Segoe UI"/>
                </a:rPr>
                <a:t> Architecture</a:t>
              </a:r>
            </a:p>
            <a:p>
              <a:pPr marL="349724" indent="-123051" defTabSz="950953" fontAlgn="base">
                <a:spcBef>
                  <a:spcPct val="0"/>
                </a:spcBef>
                <a:spcAft>
                  <a:spcPct val="0"/>
                </a:spcAft>
                <a:buFont typeface="Wingdings" panose="05000000000000000000" pitchFamily="2" charset="2"/>
                <a:buChar char="§"/>
                <a:defRPr/>
              </a:pPr>
              <a:r>
                <a:rPr lang="en-US" sz="2040" kern="0" dirty="0">
                  <a:solidFill>
                    <a:srgbClr val="FF0000"/>
                  </a:solidFill>
                  <a:latin typeface="Segoe UI"/>
                </a:rPr>
                <a:t> Configuration</a:t>
              </a:r>
            </a:p>
            <a:p>
              <a:pPr defTabSz="950953" fontAlgn="base">
                <a:spcBef>
                  <a:spcPct val="0"/>
                </a:spcBef>
                <a:spcAft>
                  <a:spcPct val="0"/>
                </a:spcAft>
                <a:defRPr/>
              </a:pPr>
              <a:endParaRPr lang="en-US" sz="2040" kern="0" dirty="0">
                <a:solidFill>
                  <a:srgbClr val="000000">
                    <a:lumMod val="75000"/>
                    <a:lumOff val="25000"/>
                  </a:srgbClr>
                </a:solidFill>
                <a:latin typeface="Segoe UI"/>
              </a:endParaRPr>
            </a:p>
          </p:txBody>
        </p:sp>
      </p:grpSp>
      <p:grpSp>
        <p:nvGrpSpPr>
          <p:cNvPr id="63" name="Group 62"/>
          <p:cNvGrpSpPr/>
          <p:nvPr/>
        </p:nvGrpSpPr>
        <p:grpSpPr>
          <a:xfrm>
            <a:off x="842228" y="3648303"/>
            <a:ext cx="2706737" cy="2144964"/>
            <a:chOff x="823336" y="3954457"/>
            <a:chExt cx="2653905" cy="2103097"/>
          </a:xfrm>
          <a:solidFill>
            <a:schemeClr val="tx2">
              <a:lumMod val="50000"/>
            </a:schemeClr>
          </a:solidFill>
        </p:grpSpPr>
        <p:sp>
          <p:nvSpPr>
            <p:cNvPr id="64" name="Rectangle 63"/>
            <p:cNvSpPr/>
            <p:nvPr/>
          </p:nvSpPr>
          <p:spPr bwMode="auto">
            <a:xfrm>
              <a:off x="823336" y="3954457"/>
              <a:ext cx="2651731" cy="447373"/>
            </a:xfrm>
            <a:prstGeom prst="rect">
              <a:avLst/>
            </a:prstGeom>
            <a:grp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defTabSz="950953" fontAlgn="base">
                <a:spcBef>
                  <a:spcPct val="0"/>
                </a:spcBef>
                <a:spcAft>
                  <a:spcPct val="0"/>
                </a:spcAft>
                <a:defRPr/>
              </a:pPr>
              <a:r>
                <a:rPr lang="en-US" sz="2856" kern="0" dirty="0">
                  <a:solidFill>
                    <a:schemeClr val="bg1"/>
                  </a:solidFill>
                  <a:latin typeface="Segoe UI"/>
                </a:rPr>
                <a:t>Device</a:t>
              </a:r>
            </a:p>
          </p:txBody>
        </p:sp>
        <p:sp>
          <p:nvSpPr>
            <p:cNvPr id="65" name="Rectangle 64"/>
            <p:cNvSpPr/>
            <p:nvPr/>
          </p:nvSpPr>
          <p:spPr bwMode="auto">
            <a:xfrm>
              <a:off x="825510" y="4401831"/>
              <a:ext cx="2651731" cy="1655723"/>
            </a:xfrm>
            <a:prstGeom prst="rect">
              <a:avLst/>
            </a:prstGeom>
            <a:grpFill/>
            <a:ln w="10795" cap="flat" cmpd="sng" algn="ctr">
              <a:noFill/>
              <a:prstDash val="solid"/>
              <a:headEnd type="none" w="med" len="med"/>
              <a:tailEnd type="none" w="med" len="med"/>
            </a:ln>
            <a:effectLst/>
          </p:spPr>
          <p:txBody>
            <a:bodyPr vert="horz" wrap="square" lIns="186521" tIns="47565" rIns="0" bIns="47565" numCol="1" rtlCol="0" anchor="t" anchorCtr="0" compatLnSpc="1">
              <a:prstTxWarp prst="textNoShape">
                <a:avLst/>
              </a:prstTxWarp>
            </a:bodyPr>
            <a:lstStyle/>
            <a:p>
              <a:pPr marL="123051" indent="-123051" defTabSz="950953" fontAlgn="base">
                <a:spcBef>
                  <a:spcPct val="0"/>
                </a:spcBef>
                <a:spcAft>
                  <a:spcPct val="0"/>
                </a:spcAft>
                <a:buFont typeface="Wingdings" panose="05000000000000000000" pitchFamily="2" charset="2"/>
                <a:buChar char="§"/>
                <a:defRPr/>
              </a:pPr>
              <a:r>
                <a:rPr lang="en-US" sz="2040" kern="0" dirty="0">
                  <a:solidFill>
                    <a:schemeClr val="bg1"/>
                  </a:solidFill>
                  <a:latin typeface="Segoe UI"/>
                </a:rPr>
                <a:t>BIOS </a:t>
              </a:r>
              <a:r>
                <a:rPr lang="en-US" sz="2040" kern="0" dirty="0">
                  <a:solidFill>
                    <a:schemeClr val="bg1"/>
                  </a:solidFill>
                  <a:latin typeface="Segoe UI"/>
                  <a:sym typeface="Wingdings" panose="05000000000000000000" pitchFamily="2" charset="2"/>
                </a:rPr>
                <a:t> UEFI</a:t>
              </a:r>
              <a:endParaRPr lang="en-US" sz="2040" kern="0" dirty="0">
                <a:solidFill>
                  <a:schemeClr val="bg1"/>
                </a:solidFill>
                <a:latin typeface="Segoe UI"/>
              </a:endParaRPr>
            </a:p>
            <a:p>
              <a:pPr marL="123051" indent="-123051" defTabSz="950953" fontAlgn="base">
                <a:spcBef>
                  <a:spcPct val="0"/>
                </a:spcBef>
                <a:spcAft>
                  <a:spcPct val="0"/>
                </a:spcAft>
                <a:buFont typeface="Wingdings" panose="05000000000000000000" pitchFamily="2" charset="2"/>
                <a:buChar char="§"/>
                <a:defRPr/>
              </a:pPr>
              <a:r>
                <a:rPr lang="en-US" sz="2040" kern="0" dirty="0">
                  <a:solidFill>
                    <a:schemeClr val="bg1"/>
                  </a:solidFill>
                  <a:latin typeface="Segoe UI"/>
                </a:rPr>
                <a:t>Disk Layout</a:t>
              </a:r>
            </a:p>
            <a:p>
              <a:pPr marL="349724" indent="-349724" defTabSz="950953" fontAlgn="base">
                <a:spcBef>
                  <a:spcPct val="0"/>
                </a:spcBef>
                <a:spcAft>
                  <a:spcPct val="0"/>
                </a:spcAft>
                <a:buFont typeface="Wingdings" panose="05000000000000000000" pitchFamily="2" charset="2"/>
                <a:buChar char="§"/>
                <a:defRPr/>
              </a:pPr>
              <a:endParaRPr lang="en-US" sz="2040" kern="0" dirty="0">
                <a:solidFill>
                  <a:srgbClr val="000000">
                    <a:lumMod val="75000"/>
                    <a:lumOff val="25000"/>
                  </a:srgbClr>
                </a:solidFill>
                <a:latin typeface="Segoe UI"/>
              </a:endParaRPr>
            </a:p>
          </p:txBody>
        </p:sp>
      </p:grpSp>
      <p:sp>
        <p:nvSpPr>
          <p:cNvPr id="2" name="Title 1"/>
          <p:cNvSpPr>
            <a:spLocks noGrp="1"/>
          </p:cNvSpPr>
          <p:nvPr>
            <p:ph type="title"/>
          </p:nvPr>
        </p:nvSpPr>
        <p:spPr/>
        <p:txBody>
          <a:bodyPr/>
          <a:lstStyle/>
          <a:p>
            <a:r>
              <a:rPr lang="en-US" dirty="0" smtClean="0"/>
              <a:t>Modernizing with Windows 10</a:t>
            </a:r>
            <a:endParaRPr lang="en-US" dirty="0"/>
          </a:p>
        </p:txBody>
      </p:sp>
    </p:spTree>
    <p:extLst>
      <p:ext uri="{BB962C8B-B14F-4D97-AF65-F5344CB8AC3E}">
        <p14:creationId xmlns:p14="http://schemas.microsoft.com/office/powerpoint/2010/main" val="356066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ppt_x"/>
                                          </p:val>
                                        </p:tav>
                                        <p:tav tm="100000">
                                          <p:val>
                                            <p:strVal val="#ppt_x"/>
                                          </p:val>
                                        </p:tav>
                                      </p:tavLst>
                                    </p:anim>
                                    <p:anim calcmode="lin" valueType="num">
                                      <p:cBhvr additive="base">
                                        <p:cTn id="1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ppt_x"/>
                                          </p:val>
                                        </p:tav>
                                        <p:tav tm="100000">
                                          <p:val>
                                            <p:strVal val="#ppt_x"/>
                                          </p:val>
                                        </p:tav>
                                      </p:tavLst>
                                    </p:anim>
                                    <p:anim calcmode="lin" valueType="num">
                                      <p:cBhvr additive="base">
                                        <p:cTn id="1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most productive devices on the planet</a:t>
            </a:r>
            <a:endParaRPr lang="en-US" dirty="0"/>
          </a:p>
        </p:txBody>
      </p:sp>
      <p:grpSp>
        <p:nvGrpSpPr>
          <p:cNvPr id="19" name="Group 18"/>
          <p:cNvGrpSpPr/>
          <p:nvPr/>
        </p:nvGrpSpPr>
        <p:grpSpPr>
          <a:xfrm>
            <a:off x="805273" y="1574302"/>
            <a:ext cx="10825931" cy="3887998"/>
            <a:chOff x="281990" y="1321225"/>
            <a:chExt cx="11770992" cy="4227405"/>
          </a:xfrm>
        </p:grpSpPr>
        <p:pic>
          <p:nvPicPr>
            <p:cNvPr id="3" name="Picture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89733" y="3519225"/>
              <a:ext cx="5099305" cy="1920240"/>
            </a:xfrm>
            <a:prstGeom prst="rect">
              <a:avLst/>
            </a:prstGeom>
          </p:spPr>
        </p:pic>
        <p:grpSp>
          <p:nvGrpSpPr>
            <p:cNvPr id="4" name="Group 10"/>
            <p:cNvGrpSpPr>
              <a:grpSpLocks noChangeAspect="1"/>
            </p:cNvGrpSpPr>
            <p:nvPr/>
          </p:nvGrpSpPr>
          <p:grpSpPr bwMode="auto">
            <a:xfrm>
              <a:off x="9854600" y="5259238"/>
              <a:ext cx="17367" cy="9454"/>
              <a:chOff x="4141" y="2449"/>
              <a:chExt cx="68" cy="37"/>
            </a:xfrm>
            <a:solidFill>
              <a:srgbClr val="FFFFFF"/>
            </a:solidFill>
          </p:grpSpPr>
          <p:sp>
            <p:nvSpPr>
              <p:cNvPr id="5" name="Freeform 11"/>
              <p:cNvSpPr>
                <a:spLocks/>
              </p:cNvSpPr>
              <p:nvPr/>
            </p:nvSpPr>
            <p:spPr bwMode="auto">
              <a:xfrm>
                <a:off x="4141" y="2449"/>
                <a:ext cx="28" cy="37"/>
              </a:xfrm>
              <a:custGeom>
                <a:avLst/>
                <a:gdLst>
                  <a:gd name="T0" fmla="*/ 28 w 28"/>
                  <a:gd name="T1" fmla="*/ 2 h 37"/>
                  <a:gd name="T2" fmla="*/ 16 w 28"/>
                  <a:gd name="T3" fmla="*/ 2 h 37"/>
                  <a:gd name="T4" fmla="*/ 16 w 28"/>
                  <a:gd name="T5" fmla="*/ 37 h 37"/>
                  <a:gd name="T6" fmla="*/ 12 w 28"/>
                  <a:gd name="T7" fmla="*/ 37 h 37"/>
                  <a:gd name="T8" fmla="*/ 12 w 28"/>
                  <a:gd name="T9" fmla="*/ 2 h 37"/>
                  <a:gd name="T10" fmla="*/ 0 w 28"/>
                  <a:gd name="T11" fmla="*/ 2 h 37"/>
                  <a:gd name="T12" fmla="*/ 0 w 28"/>
                  <a:gd name="T13" fmla="*/ 0 h 37"/>
                  <a:gd name="T14" fmla="*/ 28 w 28"/>
                  <a:gd name="T15" fmla="*/ 0 h 37"/>
                  <a:gd name="T16" fmla="*/ 28 w 28"/>
                  <a:gd name="T1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7">
                    <a:moveTo>
                      <a:pt x="28" y="2"/>
                    </a:moveTo>
                    <a:lnTo>
                      <a:pt x="16" y="2"/>
                    </a:lnTo>
                    <a:lnTo>
                      <a:pt x="16" y="37"/>
                    </a:lnTo>
                    <a:lnTo>
                      <a:pt x="12" y="37"/>
                    </a:lnTo>
                    <a:lnTo>
                      <a:pt x="12" y="2"/>
                    </a:lnTo>
                    <a:lnTo>
                      <a:pt x="0" y="2"/>
                    </a:lnTo>
                    <a:lnTo>
                      <a:pt x="0" y="0"/>
                    </a:lnTo>
                    <a:lnTo>
                      <a:pt x="28" y="0"/>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186521" rIns="93260" bIns="186521" numCol="1" anchor="t" anchorCtr="0" compatLnSpc="1">
                <a:prstTxWarp prst="textNoShape">
                  <a:avLst/>
                </a:prstTxWarp>
              </a:bodyPr>
              <a:lstStyle/>
              <a:p>
                <a:pPr defTabSz="914138"/>
                <a:endParaRPr lang="en-US" sz="1836" dirty="0">
                  <a:solidFill>
                    <a:srgbClr val="FFFFFF"/>
                  </a:solidFill>
                  <a:latin typeface="Segoe UI Semilight" panose="020B0402040204020203" pitchFamily="34" charset="0"/>
                  <a:cs typeface="Segoe UI Semilight" panose="020B0402040204020203" pitchFamily="34" charset="0"/>
                </a:endParaRPr>
              </a:p>
            </p:txBody>
          </p:sp>
          <p:sp>
            <p:nvSpPr>
              <p:cNvPr id="6" name="Freeform 12"/>
              <p:cNvSpPr>
                <a:spLocks/>
              </p:cNvSpPr>
              <p:nvPr/>
            </p:nvSpPr>
            <p:spPr bwMode="auto">
              <a:xfrm>
                <a:off x="4171" y="2449"/>
                <a:ext cx="38" cy="37"/>
              </a:xfrm>
              <a:custGeom>
                <a:avLst/>
                <a:gdLst>
                  <a:gd name="T0" fmla="*/ 16 w 16"/>
                  <a:gd name="T1" fmla="*/ 16 h 16"/>
                  <a:gd name="T2" fmla="*/ 14 w 16"/>
                  <a:gd name="T3" fmla="*/ 16 h 16"/>
                  <a:gd name="T4" fmla="*/ 14 w 16"/>
                  <a:gd name="T5" fmla="*/ 5 h 16"/>
                  <a:gd name="T6" fmla="*/ 15 w 16"/>
                  <a:gd name="T7" fmla="*/ 2 h 16"/>
                  <a:gd name="T8" fmla="*/ 15 w 16"/>
                  <a:gd name="T9" fmla="*/ 2 h 16"/>
                  <a:gd name="T10" fmla="*/ 14 w 16"/>
                  <a:gd name="T11" fmla="*/ 3 h 16"/>
                  <a:gd name="T12" fmla="*/ 9 w 16"/>
                  <a:gd name="T13" fmla="*/ 16 h 16"/>
                  <a:gd name="T14" fmla="*/ 8 w 16"/>
                  <a:gd name="T15" fmla="*/ 16 h 16"/>
                  <a:gd name="T16" fmla="*/ 2 w 16"/>
                  <a:gd name="T17" fmla="*/ 4 h 16"/>
                  <a:gd name="T18" fmla="*/ 2 w 16"/>
                  <a:gd name="T19" fmla="*/ 2 h 16"/>
                  <a:gd name="T20" fmla="*/ 2 w 16"/>
                  <a:gd name="T21" fmla="*/ 2 h 16"/>
                  <a:gd name="T22" fmla="*/ 2 w 16"/>
                  <a:gd name="T23" fmla="*/ 5 h 16"/>
                  <a:gd name="T24" fmla="*/ 2 w 16"/>
                  <a:gd name="T25" fmla="*/ 16 h 16"/>
                  <a:gd name="T26" fmla="*/ 0 w 16"/>
                  <a:gd name="T27" fmla="*/ 16 h 16"/>
                  <a:gd name="T28" fmla="*/ 0 w 16"/>
                  <a:gd name="T29" fmla="*/ 0 h 16"/>
                  <a:gd name="T30" fmla="*/ 2 w 16"/>
                  <a:gd name="T31" fmla="*/ 0 h 16"/>
                  <a:gd name="T32" fmla="*/ 7 w 16"/>
                  <a:gd name="T33" fmla="*/ 11 h 16"/>
                  <a:gd name="T34" fmla="*/ 8 w 16"/>
                  <a:gd name="T35" fmla="*/ 13 h 16"/>
                  <a:gd name="T36" fmla="*/ 8 w 16"/>
                  <a:gd name="T37" fmla="*/ 13 h 16"/>
                  <a:gd name="T38" fmla="*/ 9 w 16"/>
                  <a:gd name="T39" fmla="*/ 11 h 16"/>
                  <a:gd name="T40" fmla="*/ 14 w 16"/>
                  <a:gd name="T41" fmla="*/ 0 h 16"/>
                  <a:gd name="T42" fmla="*/ 16 w 16"/>
                  <a:gd name="T43" fmla="*/ 0 h 16"/>
                  <a:gd name="T44" fmla="*/ 16 w 16"/>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6">
                    <a:moveTo>
                      <a:pt x="16" y="16"/>
                    </a:moveTo>
                    <a:cubicBezTo>
                      <a:pt x="14" y="16"/>
                      <a:pt x="14" y="16"/>
                      <a:pt x="14" y="16"/>
                    </a:cubicBezTo>
                    <a:cubicBezTo>
                      <a:pt x="14" y="5"/>
                      <a:pt x="14" y="5"/>
                      <a:pt x="14" y="5"/>
                    </a:cubicBezTo>
                    <a:cubicBezTo>
                      <a:pt x="14" y="4"/>
                      <a:pt x="15" y="3"/>
                      <a:pt x="15" y="2"/>
                    </a:cubicBezTo>
                    <a:cubicBezTo>
                      <a:pt x="15" y="2"/>
                      <a:pt x="15" y="2"/>
                      <a:pt x="15" y="2"/>
                    </a:cubicBezTo>
                    <a:cubicBezTo>
                      <a:pt x="14" y="3"/>
                      <a:pt x="14" y="3"/>
                      <a:pt x="14" y="3"/>
                    </a:cubicBezTo>
                    <a:cubicBezTo>
                      <a:pt x="9" y="16"/>
                      <a:pt x="9" y="16"/>
                      <a:pt x="9" y="16"/>
                    </a:cubicBezTo>
                    <a:cubicBezTo>
                      <a:pt x="8" y="16"/>
                      <a:pt x="8" y="16"/>
                      <a:pt x="8" y="16"/>
                    </a:cubicBezTo>
                    <a:cubicBezTo>
                      <a:pt x="2" y="4"/>
                      <a:pt x="2" y="4"/>
                      <a:pt x="2" y="4"/>
                    </a:cubicBezTo>
                    <a:cubicBezTo>
                      <a:pt x="2" y="3"/>
                      <a:pt x="2" y="3"/>
                      <a:pt x="2" y="2"/>
                    </a:cubicBezTo>
                    <a:cubicBezTo>
                      <a:pt x="2" y="2"/>
                      <a:pt x="2" y="2"/>
                      <a:pt x="2" y="2"/>
                    </a:cubicBezTo>
                    <a:cubicBezTo>
                      <a:pt x="2" y="3"/>
                      <a:pt x="2" y="4"/>
                      <a:pt x="2" y="5"/>
                    </a:cubicBezTo>
                    <a:cubicBezTo>
                      <a:pt x="2" y="16"/>
                      <a:pt x="2" y="16"/>
                      <a:pt x="2" y="16"/>
                    </a:cubicBezTo>
                    <a:cubicBezTo>
                      <a:pt x="0" y="16"/>
                      <a:pt x="0" y="16"/>
                      <a:pt x="0" y="16"/>
                    </a:cubicBezTo>
                    <a:cubicBezTo>
                      <a:pt x="0" y="0"/>
                      <a:pt x="0" y="0"/>
                      <a:pt x="0" y="0"/>
                    </a:cubicBezTo>
                    <a:cubicBezTo>
                      <a:pt x="2" y="0"/>
                      <a:pt x="2" y="0"/>
                      <a:pt x="2" y="0"/>
                    </a:cubicBezTo>
                    <a:cubicBezTo>
                      <a:pt x="7" y="11"/>
                      <a:pt x="7" y="11"/>
                      <a:pt x="7" y="11"/>
                    </a:cubicBezTo>
                    <a:cubicBezTo>
                      <a:pt x="8" y="12"/>
                      <a:pt x="8" y="12"/>
                      <a:pt x="8" y="13"/>
                    </a:cubicBezTo>
                    <a:cubicBezTo>
                      <a:pt x="8" y="13"/>
                      <a:pt x="8" y="13"/>
                      <a:pt x="8" y="13"/>
                    </a:cubicBezTo>
                    <a:cubicBezTo>
                      <a:pt x="8" y="12"/>
                      <a:pt x="9" y="11"/>
                      <a:pt x="9" y="11"/>
                    </a:cubicBezTo>
                    <a:cubicBezTo>
                      <a:pt x="14" y="0"/>
                      <a:pt x="14" y="0"/>
                      <a:pt x="14" y="0"/>
                    </a:cubicBezTo>
                    <a:cubicBezTo>
                      <a:pt x="16" y="0"/>
                      <a:pt x="16" y="0"/>
                      <a:pt x="16" y="0"/>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186521" rIns="93260" bIns="186521" numCol="1" anchor="t" anchorCtr="0" compatLnSpc="1">
                <a:prstTxWarp prst="textNoShape">
                  <a:avLst/>
                </a:prstTxWarp>
              </a:bodyPr>
              <a:lstStyle/>
              <a:p>
                <a:pPr defTabSz="914138"/>
                <a:endParaRPr lang="en-US" sz="1836" dirty="0">
                  <a:solidFill>
                    <a:srgbClr val="FFFFFF"/>
                  </a:solidFill>
                  <a:latin typeface="Segoe UI Semilight" panose="020B0402040204020203" pitchFamily="34" charset="0"/>
                  <a:cs typeface="Segoe UI Semilight" panose="020B0402040204020203" pitchFamily="34" charset="0"/>
                </a:endParaRPr>
              </a:p>
            </p:txBody>
          </p:sp>
        </p:grpSp>
        <p:pic>
          <p:nvPicPr>
            <p:cNvPr id="7" name="Headset"/>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939743" y="4048973"/>
              <a:ext cx="2874340" cy="1499657"/>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601446" y="1321225"/>
              <a:ext cx="4451536" cy="2495740"/>
            </a:xfrm>
            <a:prstGeom prst="rect">
              <a:avLst/>
            </a:prstGeom>
          </p:spPr>
        </p:pic>
        <p:pic>
          <p:nvPicPr>
            <p:cNvPr id="9" name="Xbox"/>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303538" y="2443247"/>
              <a:ext cx="4450847" cy="2747436"/>
            </a:xfrm>
            <a:prstGeom prst="rect">
              <a:avLst/>
            </a:prstGeom>
          </p:spPr>
        </p:pic>
        <p:grpSp>
          <p:nvGrpSpPr>
            <p:cNvPr id="10" name="Group 9"/>
            <p:cNvGrpSpPr/>
            <p:nvPr/>
          </p:nvGrpSpPr>
          <p:grpSpPr>
            <a:xfrm>
              <a:off x="281990" y="3503477"/>
              <a:ext cx="961768" cy="1090991"/>
              <a:chOff x="7547500" y="2243978"/>
              <a:chExt cx="4315009" cy="4293521"/>
            </a:xfrm>
          </p:grpSpPr>
          <p:grpSp>
            <p:nvGrpSpPr>
              <p:cNvPr id="11" name="Group 10"/>
              <p:cNvGrpSpPr/>
              <p:nvPr/>
            </p:nvGrpSpPr>
            <p:grpSpPr>
              <a:xfrm>
                <a:off x="9641529" y="2345134"/>
                <a:ext cx="2220980" cy="4133754"/>
                <a:chOff x="9641529" y="2345134"/>
                <a:chExt cx="2220980" cy="4133754"/>
              </a:xfrm>
            </p:grpSpPr>
            <p:pic>
              <p:nvPicPr>
                <p:cNvPr id="17" name="Picture 16" descr="Nokia_Moneypenny_Office_Screen_LR.jpg"/>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a:off x="9711408" y="2676894"/>
                  <a:ext cx="1948132" cy="3243388"/>
                </a:xfrm>
                <a:prstGeom prst="rect">
                  <a:avLst/>
                </a:prstGeom>
              </p:spPr>
            </p:pic>
            <p:pic>
              <p:nvPicPr>
                <p:cNvPr id="18" name="Picture 17" descr="Martini-Green-Front_noscreen.png"/>
                <p:cNvPicPr>
                  <a:picLocks noChangeAspect="1"/>
                </p:cNvPicPr>
                <p:nvPr/>
              </p:nvPicPr>
              <p:blipFill rotWithShape="1">
                <a:blip r:embed="rId7" cstate="screen">
                  <a:extLst>
                    <a:ext uri="{28A0092B-C50C-407E-A947-70E740481C1C}">
                      <a14:useLocalDpi xmlns:a14="http://schemas.microsoft.com/office/drawing/2010/main" val="0"/>
                    </a:ext>
                  </a:extLst>
                </a:blip>
                <a:srcRect/>
                <a:stretch/>
              </p:blipFill>
              <p:spPr>
                <a:xfrm>
                  <a:off x="9641529" y="2345134"/>
                  <a:ext cx="2220980" cy="4133754"/>
                </a:xfrm>
                <a:prstGeom prst="rect">
                  <a:avLst/>
                </a:prstGeom>
              </p:spPr>
            </p:pic>
          </p:grpSp>
          <p:grpSp>
            <p:nvGrpSpPr>
              <p:cNvPr id="12" name="Group 11"/>
              <p:cNvGrpSpPr/>
              <p:nvPr/>
            </p:nvGrpSpPr>
            <p:grpSpPr>
              <a:xfrm>
                <a:off x="7547500" y="2243978"/>
                <a:ext cx="3157087" cy="4293521"/>
                <a:chOff x="7298357" y="1905916"/>
                <a:chExt cx="3377583" cy="4593387"/>
              </a:xfrm>
            </p:grpSpPr>
            <p:pic>
              <p:nvPicPr>
                <p:cNvPr id="13" name="Picture 12" descr="Martini_Green_hero_20Dec2013_masked.png"/>
                <p:cNvPicPr>
                  <a:picLocks noChangeAspect="1"/>
                </p:cNvPicPr>
                <p:nvPr/>
              </p:nvPicPr>
              <p:blipFill rotWithShape="1">
                <a:blip r:embed="rId8" cstate="screen">
                  <a:extLst>
                    <a:ext uri="{28A0092B-C50C-407E-A947-70E740481C1C}">
                      <a14:useLocalDpi xmlns:a14="http://schemas.microsoft.com/office/drawing/2010/main" val="0"/>
                    </a:ext>
                  </a:extLst>
                </a:blip>
                <a:srcRect/>
                <a:stretch/>
              </p:blipFill>
              <p:spPr>
                <a:xfrm>
                  <a:off x="7298357" y="1911955"/>
                  <a:ext cx="1376149" cy="4587348"/>
                </a:xfrm>
                <a:prstGeom prst="rect">
                  <a:avLst/>
                </a:prstGeom>
              </p:spPr>
            </p:pic>
            <p:grpSp>
              <p:nvGrpSpPr>
                <p:cNvPr id="14" name="Group 13"/>
                <p:cNvGrpSpPr/>
                <p:nvPr/>
              </p:nvGrpSpPr>
              <p:grpSpPr>
                <a:xfrm>
                  <a:off x="8469198" y="1905916"/>
                  <a:ext cx="2206742" cy="4505144"/>
                  <a:chOff x="6510658" y="2398167"/>
                  <a:chExt cx="1957843" cy="3997009"/>
                </a:xfrm>
              </p:grpSpPr>
              <p:pic>
                <p:nvPicPr>
                  <p:cNvPr id="15" name="Picture 14" descr="wp_ss_20140327_0006.jpg"/>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6550051" y="2718589"/>
                    <a:ext cx="1785703" cy="3174583"/>
                  </a:xfrm>
                  <a:prstGeom prst="rect">
                    <a:avLst/>
                  </a:prstGeom>
                  <a:scene3d>
                    <a:camera prst="perspectiveFront">
                      <a:rot lat="21301142" lon="1438861" rev="21594000"/>
                    </a:camera>
                    <a:lightRig rig="threePt" dir="t"/>
                  </a:scene3d>
                </p:spPr>
              </p:pic>
              <p:pic>
                <p:nvPicPr>
                  <p:cNvPr id="16" name="Picture 15" descr="Martini_Orange_hero_20Dec2013_masked.png"/>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6510658" y="2398167"/>
                    <a:ext cx="1957843" cy="3997009"/>
                  </a:xfrm>
                  <a:prstGeom prst="rect">
                    <a:avLst/>
                  </a:prstGeom>
                </p:spPr>
              </p:pic>
            </p:grpSp>
          </p:grpSp>
        </p:grpSp>
      </p:grpSp>
    </p:spTree>
    <p:extLst>
      <p:ext uri="{BB962C8B-B14F-4D97-AF65-F5344CB8AC3E}">
        <p14:creationId xmlns:p14="http://schemas.microsoft.com/office/powerpoint/2010/main" val="4046456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717489" y="1410228"/>
            <a:ext cx="2730761" cy="2178473"/>
          </a:xfrm>
          <a:prstGeom prst="rect">
            <a:avLst/>
          </a:prstGeom>
        </p:spPr>
      </p:pic>
      <p:pic>
        <p:nvPicPr>
          <p:cNvPr id="5" name="Picture 4"/>
          <p:cNvPicPr>
            <a:picLocks noChangeAspect="1"/>
          </p:cNvPicPr>
          <p:nvPr/>
        </p:nvPicPr>
        <p:blipFill>
          <a:blip r:embed="rId4"/>
          <a:stretch>
            <a:fillRect/>
          </a:stretch>
        </p:blipFill>
        <p:spPr>
          <a:xfrm>
            <a:off x="4205997" y="1845094"/>
            <a:ext cx="1664856" cy="1739403"/>
          </a:xfrm>
          <a:prstGeom prst="rect">
            <a:avLst/>
          </a:prstGeom>
        </p:spPr>
      </p:pic>
      <p:pic>
        <p:nvPicPr>
          <p:cNvPr id="6" name="Picture 5"/>
          <p:cNvPicPr>
            <a:picLocks noChangeAspect="1"/>
          </p:cNvPicPr>
          <p:nvPr/>
        </p:nvPicPr>
        <p:blipFill>
          <a:blip r:embed="rId5"/>
          <a:stretch>
            <a:fillRect/>
          </a:stretch>
        </p:blipFill>
        <p:spPr>
          <a:xfrm>
            <a:off x="7219398" y="1653363"/>
            <a:ext cx="748021" cy="1944849"/>
          </a:xfrm>
          <a:prstGeom prst="rect">
            <a:avLst/>
          </a:prstGeom>
        </p:spPr>
      </p:pic>
      <p:grpSp>
        <p:nvGrpSpPr>
          <p:cNvPr id="254" name="Group 253"/>
          <p:cNvGrpSpPr/>
          <p:nvPr/>
        </p:nvGrpSpPr>
        <p:grpSpPr>
          <a:xfrm>
            <a:off x="9513367" y="1346518"/>
            <a:ext cx="1527062" cy="2230145"/>
            <a:chOff x="9513367" y="1220932"/>
            <a:chExt cx="1527062" cy="2230145"/>
          </a:xfrm>
        </p:grpSpPr>
        <p:grpSp>
          <p:nvGrpSpPr>
            <p:cNvPr id="205" name="Group 204"/>
            <p:cNvGrpSpPr/>
            <p:nvPr/>
          </p:nvGrpSpPr>
          <p:grpSpPr>
            <a:xfrm>
              <a:off x="9574232" y="1220932"/>
              <a:ext cx="1419226" cy="865558"/>
              <a:chOff x="9532938" y="2030413"/>
              <a:chExt cx="1863726" cy="1136650"/>
            </a:xfrm>
          </p:grpSpPr>
          <p:sp>
            <p:nvSpPr>
              <p:cNvPr id="146" name="Rectangle 115"/>
              <p:cNvSpPr>
                <a:spLocks noChangeArrowheads="1"/>
              </p:cNvSpPr>
              <p:nvPr/>
            </p:nvSpPr>
            <p:spPr bwMode="auto">
              <a:xfrm>
                <a:off x="10128251" y="2030413"/>
                <a:ext cx="565150" cy="482600"/>
              </a:xfrm>
              <a:prstGeom prst="rect">
                <a:avLst/>
              </a:prstGeom>
              <a:solidFill>
                <a:srgbClr val="D9D9D9"/>
              </a:solidFill>
              <a:ln w="30163" cap="flat">
                <a:solidFill>
                  <a:srgbClr val="ADADAD"/>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7" name="Rectangle 116"/>
              <p:cNvSpPr>
                <a:spLocks noChangeArrowheads="1"/>
              </p:cNvSpPr>
              <p:nvPr/>
            </p:nvSpPr>
            <p:spPr bwMode="auto">
              <a:xfrm>
                <a:off x="10182226" y="2143125"/>
                <a:ext cx="114300" cy="3016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117"/>
              <p:cNvSpPr>
                <a:spLocks noChangeArrowheads="1"/>
              </p:cNvSpPr>
              <p:nvPr/>
            </p:nvSpPr>
            <p:spPr bwMode="auto">
              <a:xfrm>
                <a:off x="10182226" y="2220913"/>
                <a:ext cx="114300" cy="285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118"/>
              <p:cNvSpPr>
                <a:spLocks noChangeArrowheads="1"/>
              </p:cNvSpPr>
              <p:nvPr/>
            </p:nvSpPr>
            <p:spPr bwMode="auto">
              <a:xfrm>
                <a:off x="10182226" y="2295525"/>
                <a:ext cx="114300" cy="317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Rectangle 119"/>
              <p:cNvSpPr>
                <a:spLocks noChangeArrowheads="1"/>
              </p:cNvSpPr>
              <p:nvPr/>
            </p:nvSpPr>
            <p:spPr bwMode="auto">
              <a:xfrm>
                <a:off x="10182226" y="2373313"/>
                <a:ext cx="114300" cy="317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Rectangle 120"/>
              <p:cNvSpPr>
                <a:spLocks noChangeArrowheads="1"/>
              </p:cNvSpPr>
              <p:nvPr/>
            </p:nvSpPr>
            <p:spPr bwMode="auto">
              <a:xfrm>
                <a:off x="10350501" y="2143125"/>
                <a:ext cx="114300" cy="3016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Rectangle 121"/>
              <p:cNvSpPr>
                <a:spLocks noChangeArrowheads="1"/>
              </p:cNvSpPr>
              <p:nvPr/>
            </p:nvSpPr>
            <p:spPr bwMode="auto">
              <a:xfrm>
                <a:off x="10350501" y="2220913"/>
                <a:ext cx="114300" cy="285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122"/>
              <p:cNvSpPr>
                <a:spLocks noChangeArrowheads="1"/>
              </p:cNvSpPr>
              <p:nvPr/>
            </p:nvSpPr>
            <p:spPr bwMode="auto">
              <a:xfrm>
                <a:off x="10350501" y="2295525"/>
                <a:ext cx="114300" cy="317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23"/>
              <p:cNvSpPr>
                <a:spLocks noChangeArrowheads="1"/>
              </p:cNvSpPr>
              <p:nvPr/>
            </p:nvSpPr>
            <p:spPr bwMode="auto">
              <a:xfrm>
                <a:off x="10350501" y="2373313"/>
                <a:ext cx="114300" cy="317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124"/>
              <p:cNvSpPr>
                <a:spLocks noChangeArrowheads="1"/>
              </p:cNvSpPr>
              <p:nvPr/>
            </p:nvSpPr>
            <p:spPr bwMode="auto">
              <a:xfrm>
                <a:off x="10520363" y="2143125"/>
                <a:ext cx="115888" cy="3016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125"/>
              <p:cNvSpPr>
                <a:spLocks noChangeArrowheads="1"/>
              </p:cNvSpPr>
              <p:nvPr/>
            </p:nvSpPr>
            <p:spPr bwMode="auto">
              <a:xfrm>
                <a:off x="10520363" y="2220913"/>
                <a:ext cx="115888" cy="285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126"/>
              <p:cNvSpPr>
                <a:spLocks noChangeArrowheads="1"/>
              </p:cNvSpPr>
              <p:nvPr/>
            </p:nvSpPr>
            <p:spPr bwMode="auto">
              <a:xfrm>
                <a:off x="10520363" y="2295525"/>
                <a:ext cx="115888" cy="317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127"/>
              <p:cNvSpPr>
                <a:spLocks noChangeArrowheads="1"/>
              </p:cNvSpPr>
              <p:nvPr/>
            </p:nvSpPr>
            <p:spPr bwMode="auto">
              <a:xfrm>
                <a:off x="10520363" y="2373313"/>
                <a:ext cx="115888" cy="317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Rectangle 128"/>
              <p:cNvSpPr>
                <a:spLocks noChangeArrowheads="1"/>
              </p:cNvSpPr>
              <p:nvPr/>
            </p:nvSpPr>
            <p:spPr bwMode="auto">
              <a:xfrm>
                <a:off x="9532938" y="2606675"/>
                <a:ext cx="628650" cy="534988"/>
              </a:xfrm>
              <a:prstGeom prst="rect">
                <a:avLst/>
              </a:prstGeom>
              <a:solidFill>
                <a:srgbClr val="D9D9D9"/>
              </a:solidFill>
              <a:ln w="30163" cap="flat">
                <a:solidFill>
                  <a:srgbClr val="ADADAD"/>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Rectangle 129"/>
              <p:cNvSpPr>
                <a:spLocks noChangeArrowheads="1"/>
              </p:cNvSpPr>
              <p:nvPr/>
            </p:nvSpPr>
            <p:spPr bwMode="auto">
              <a:xfrm>
                <a:off x="9594851" y="2654300"/>
                <a:ext cx="228600" cy="1968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Rectangle 130"/>
              <p:cNvSpPr>
                <a:spLocks noChangeArrowheads="1"/>
              </p:cNvSpPr>
              <p:nvPr/>
            </p:nvSpPr>
            <p:spPr bwMode="auto">
              <a:xfrm>
                <a:off x="9852026" y="2654300"/>
                <a:ext cx="257175" cy="43815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131"/>
              <p:cNvSpPr>
                <a:spLocks noChangeArrowheads="1"/>
              </p:cNvSpPr>
              <p:nvPr/>
            </p:nvSpPr>
            <p:spPr bwMode="auto">
              <a:xfrm>
                <a:off x="9594851" y="2921000"/>
                <a:ext cx="228600" cy="4603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Rectangle 132"/>
              <p:cNvSpPr>
                <a:spLocks noChangeArrowheads="1"/>
              </p:cNvSpPr>
              <p:nvPr/>
            </p:nvSpPr>
            <p:spPr bwMode="auto">
              <a:xfrm>
                <a:off x="9594851" y="2982913"/>
                <a:ext cx="228600" cy="4603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133"/>
              <p:cNvSpPr>
                <a:spLocks noChangeArrowheads="1"/>
              </p:cNvSpPr>
              <p:nvPr/>
            </p:nvSpPr>
            <p:spPr bwMode="auto">
              <a:xfrm>
                <a:off x="9594851" y="3044825"/>
                <a:ext cx="228600" cy="4762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Rectangle 134"/>
              <p:cNvSpPr>
                <a:spLocks noChangeArrowheads="1"/>
              </p:cNvSpPr>
              <p:nvPr/>
            </p:nvSpPr>
            <p:spPr bwMode="auto">
              <a:xfrm>
                <a:off x="9675813" y="2212975"/>
                <a:ext cx="539750" cy="458788"/>
              </a:xfrm>
              <a:prstGeom prst="rect">
                <a:avLst/>
              </a:prstGeom>
              <a:solidFill>
                <a:srgbClr val="D9D9D9"/>
              </a:solidFill>
              <a:ln w="30163" cap="flat">
                <a:solidFill>
                  <a:srgbClr val="ADADAD"/>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6" name="Rectangle 135"/>
              <p:cNvSpPr>
                <a:spLocks noChangeArrowheads="1"/>
              </p:cNvSpPr>
              <p:nvPr/>
            </p:nvSpPr>
            <p:spPr bwMode="auto">
              <a:xfrm>
                <a:off x="9725026" y="2251075"/>
                <a:ext cx="176213" cy="10160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Rectangle 136"/>
              <p:cNvSpPr>
                <a:spLocks noChangeArrowheads="1"/>
              </p:cNvSpPr>
              <p:nvPr/>
            </p:nvSpPr>
            <p:spPr bwMode="auto">
              <a:xfrm>
                <a:off x="9725026" y="2378075"/>
                <a:ext cx="176213" cy="2444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137"/>
              <p:cNvSpPr>
                <a:spLocks noChangeArrowheads="1"/>
              </p:cNvSpPr>
              <p:nvPr/>
            </p:nvSpPr>
            <p:spPr bwMode="auto">
              <a:xfrm>
                <a:off x="9966326" y="2471738"/>
                <a:ext cx="176213" cy="285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Rectangle 138"/>
              <p:cNvSpPr>
                <a:spLocks noChangeArrowheads="1"/>
              </p:cNvSpPr>
              <p:nvPr/>
            </p:nvSpPr>
            <p:spPr bwMode="auto">
              <a:xfrm>
                <a:off x="9966326" y="2513013"/>
                <a:ext cx="176213" cy="285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Rectangle 139"/>
              <p:cNvSpPr>
                <a:spLocks noChangeArrowheads="1"/>
              </p:cNvSpPr>
              <p:nvPr/>
            </p:nvSpPr>
            <p:spPr bwMode="auto">
              <a:xfrm>
                <a:off x="9966326" y="2554288"/>
                <a:ext cx="176213" cy="2698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Rectangle 140"/>
              <p:cNvSpPr>
                <a:spLocks noChangeArrowheads="1"/>
              </p:cNvSpPr>
              <p:nvPr/>
            </p:nvSpPr>
            <p:spPr bwMode="auto">
              <a:xfrm>
                <a:off x="9966326" y="2597150"/>
                <a:ext cx="176213" cy="25400"/>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141"/>
              <p:cNvSpPr>
                <a:spLocks noChangeArrowheads="1"/>
              </p:cNvSpPr>
              <p:nvPr/>
            </p:nvSpPr>
            <p:spPr bwMode="auto">
              <a:xfrm>
                <a:off x="9950451" y="2246313"/>
                <a:ext cx="207963" cy="207963"/>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Rectangle 142"/>
              <p:cNvSpPr>
                <a:spLocks noChangeArrowheads="1"/>
              </p:cNvSpPr>
              <p:nvPr/>
            </p:nvSpPr>
            <p:spPr bwMode="auto">
              <a:xfrm>
                <a:off x="10741026" y="2606675"/>
                <a:ext cx="655638" cy="560388"/>
              </a:xfrm>
              <a:prstGeom prst="rect">
                <a:avLst/>
              </a:prstGeom>
              <a:solidFill>
                <a:srgbClr val="D9D9D9"/>
              </a:solidFill>
              <a:ln w="30163" cap="flat">
                <a:solidFill>
                  <a:srgbClr val="ADADAD"/>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4" name="Rectangle 143"/>
              <p:cNvSpPr>
                <a:spLocks noChangeArrowheads="1"/>
              </p:cNvSpPr>
              <p:nvPr/>
            </p:nvSpPr>
            <p:spPr bwMode="auto">
              <a:xfrm>
                <a:off x="10802938" y="2660650"/>
                <a:ext cx="527050" cy="2381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Rectangle 144"/>
              <p:cNvSpPr>
                <a:spLocks noChangeArrowheads="1"/>
              </p:cNvSpPr>
              <p:nvPr/>
            </p:nvSpPr>
            <p:spPr bwMode="auto">
              <a:xfrm>
                <a:off x="10802938" y="2703513"/>
                <a:ext cx="527050" cy="2063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Rectangle 145"/>
              <p:cNvSpPr>
                <a:spLocks noChangeArrowheads="1"/>
              </p:cNvSpPr>
              <p:nvPr/>
            </p:nvSpPr>
            <p:spPr bwMode="auto">
              <a:xfrm>
                <a:off x="10802938" y="2744788"/>
                <a:ext cx="527050" cy="2063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Rectangle 146"/>
              <p:cNvSpPr>
                <a:spLocks noChangeArrowheads="1"/>
              </p:cNvSpPr>
              <p:nvPr/>
            </p:nvSpPr>
            <p:spPr bwMode="auto">
              <a:xfrm>
                <a:off x="10802938" y="2782888"/>
                <a:ext cx="527050" cy="2381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Rectangle 147"/>
              <p:cNvSpPr>
                <a:spLocks noChangeArrowheads="1"/>
              </p:cNvSpPr>
              <p:nvPr/>
            </p:nvSpPr>
            <p:spPr bwMode="auto">
              <a:xfrm>
                <a:off x="10802938" y="2824163"/>
                <a:ext cx="527050" cy="2063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148"/>
              <p:cNvSpPr>
                <a:spLocks noChangeArrowheads="1"/>
              </p:cNvSpPr>
              <p:nvPr/>
            </p:nvSpPr>
            <p:spPr bwMode="auto">
              <a:xfrm>
                <a:off x="10802938" y="2901950"/>
                <a:ext cx="527050" cy="219075"/>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Rectangle 149"/>
              <p:cNvSpPr>
                <a:spLocks noChangeArrowheads="1"/>
              </p:cNvSpPr>
              <p:nvPr/>
            </p:nvSpPr>
            <p:spPr bwMode="auto">
              <a:xfrm>
                <a:off x="10644188" y="2151063"/>
                <a:ext cx="612775" cy="520700"/>
              </a:xfrm>
              <a:prstGeom prst="rect">
                <a:avLst/>
              </a:prstGeom>
              <a:solidFill>
                <a:srgbClr val="D9D9D9"/>
              </a:solidFill>
              <a:ln w="30163" cap="flat">
                <a:solidFill>
                  <a:srgbClr val="ADADAD"/>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1" name="Oval 150"/>
              <p:cNvSpPr>
                <a:spLocks noChangeArrowheads="1"/>
              </p:cNvSpPr>
              <p:nvPr/>
            </p:nvSpPr>
            <p:spPr bwMode="auto">
              <a:xfrm>
                <a:off x="10975976" y="2378075"/>
                <a:ext cx="207963" cy="207963"/>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Oval 151"/>
              <p:cNvSpPr>
                <a:spLocks noChangeArrowheads="1"/>
              </p:cNvSpPr>
              <p:nvPr/>
            </p:nvSpPr>
            <p:spPr bwMode="auto">
              <a:xfrm>
                <a:off x="10939463" y="2225675"/>
                <a:ext cx="96838" cy="952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Oval 152"/>
              <p:cNvSpPr>
                <a:spLocks noChangeArrowheads="1"/>
              </p:cNvSpPr>
              <p:nvPr/>
            </p:nvSpPr>
            <p:spPr bwMode="auto">
              <a:xfrm>
                <a:off x="11118851" y="2271713"/>
                <a:ext cx="47625" cy="49213"/>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Rectangle 153"/>
              <p:cNvSpPr>
                <a:spLocks noChangeArrowheads="1"/>
              </p:cNvSpPr>
              <p:nvPr/>
            </p:nvSpPr>
            <p:spPr bwMode="auto">
              <a:xfrm>
                <a:off x="10698163" y="2490788"/>
                <a:ext cx="187325" cy="20638"/>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Rectangle 154"/>
              <p:cNvSpPr>
                <a:spLocks noChangeArrowheads="1"/>
              </p:cNvSpPr>
              <p:nvPr/>
            </p:nvSpPr>
            <p:spPr bwMode="auto">
              <a:xfrm>
                <a:off x="10698163" y="2525713"/>
                <a:ext cx="187325" cy="2381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Rectangle 155"/>
              <p:cNvSpPr>
                <a:spLocks noChangeArrowheads="1"/>
              </p:cNvSpPr>
              <p:nvPr/>
            </p:nvSpPr>
            <p:spPr bwMode="auto">
              <a:xfrm>
                <a:off x="10698163" y="2562225"/>
                <a:ext cx="187325" cy="2381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156"/>
              <p:cNvSpPr>
                <a:spLocks noChangeArrowheads="1"/>
              </p:cNvSpPr>
              <p:nvPr/>
            </p:nvSpPr>
            <p:spPr bwMode="auto">
              <a:xfrm>
                <a:off x="10706101" y="2205038"/>
                <a:ext cx="169863" cy="242888"/>
              </a:xfrm>
              <a:prstGeom prst="rect">
                <a:avLst/>
              </a:prstGeom>
              <a:noFill/>
              <a:ln w="20638" cap="flat">
                <a:solidFill>
                  <a:srgbClr val="EFEFE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06" name="Group 205"/>
            <p:cNvGrpSpPr/>
            <p:nvPr/>
          </p:nvGrpSpPr>
          <p:grpSpPr>
            <a:xfrm>
              <a:off x="9513367" y="1550151"/>
              <a:ext cx="1527062" cy="1900926"/>
              <a:chOff x="9793288" y="2720975"/>
              <a:chExt cx="1381126" cy="1719263"/>
            </a:xfrm>
          </p:grpSpPr>
          <p:sp>
            <p:nvSpPr>
              <p:cNvPr id="188" name="Oval 157"/>
              <p:cNvSpPr>
                <a:spLocks noChangeArrowheads="1"/>
              </p:cNvSpPr>
              <p:nvPr/>
            </p:nvSpPr>
            <p:spPr bwMode="auto">
              <a:xfrm>
                <a:off x="10480676" y="2946400"/>
                <a:ext cx="114300" cy="114300"/>
              </a:xfrm>
              <a:prstGeom prst="ellipse">
                <a:avLst/>
              </a:prstGeom>
              <a:solidFill>
                <a:srgbClr val="591C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58"/>
              <p:cNvSpPr>
                <a:spLocks/>
              </p:cNvSpPr>
              <p:nvPr/>
            </p:nvSpPr>
            <p:spPr bwMode="auto">
              <a:xfrm>
                <a:off x="10328276" y="3581400"/>
                <a:ext cx="373063" cy="760413"/>
              </a:xfrm>
              <a:custGeom>
                <a:avLst/>
                <a:gdLst>
                  <a:gd name="T0" fmla="*/ 235 w 235"/>
                  <a:gd name="T1" fmla="*/ 479 h 479"/>
                  <a:gd name="T2" fmla="*/ 224 w 235"/>
                  <a:gd name="T3" fmla="*/ 283 h 479"/>
                  <a:gd name="T4" fmla="*/ 181 w 235"/>
                  <a:gd name="T5" fmla="*/ 0 h 479"/>
                  <a:gd name="T6" fmla="*/ 132 w 235"/>
                  <a:gd name="T7" fmla="*/ 0 h 479"/>
                  <a:gd name="T8" fmla="*/ 71 w 235"/>
                  <a:gd name="T9" fmla="*/ 0 h 479"/>
                  <a:gd name="T10" fmla="*/ 22 w 235"/>
                  <a:gd name="T11" fmla="*/ 0 h 479"/>
                  <a:gd name="T12" fmla="*/ 0 w 235"/>
                  <a:gd name="T13" fmla="*/ 479 h 479"/>
                  <a:gd name="T14" fmla="*/ 76 w 235"/>
                  <a:gd name="T15" fmla="*/ 479 h 479"/>
                  <a:gd name="T16" fmla="*/ 114 w 235"/>
                  <a:gd name="T17" fmla="*/ 121 h 479"/>
                  <a:gd name="T18" fmla="*/ 153 w 235"/>
                  <a:gd name="T19" fmla="*/ 299 h 479"/>
                  <a:gd name="T20" fmla="*/ 158 w 235"/>
                  <a:gd name="T21" fmla="*/ 479 h 479"/>
                  <a:gd name="T22" fmla="*/ 233 w 235"/>
                  <a:gd name="T23" fmla="*/ 479 h 479"/>
                  <a:gd name="T24" fmla="*/ 235 w 235"/>
                  <a:gd name="T25"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479">
                    <a:moveTo>
                      <a:pt x="235" y="479"/>
                    </a:moveTo>
                    <a:lnTo>
                      <a:pt x="224" y="283"/>
                    </a:lnTo>
                    <a:lnTo>
                      <a:pt x="181" y="0"/>
                    </a:lnTo>
                    <a:lnTo>
                      <a:pt x="132" y="0"/>
                    </a:lnTo>
                    <a:lnTo>
                      <a:pt x="71" y="0"/>
                    </a:lnTo>
                    <a:lnTo>
                      <a:pt x="22" y="0"/>
                    </a:lnTo>
                    <a:lnTo>
                      <a:pt x="0" y="479"/>
                    </a:lnTo>
                    <a:lnTo>
                      <a:pt x="76" y="479"/>
                    </a:lnTo>
                    <a:lnTo>
                      <a:pt x="114" y="121"/>
                    </a:lnTo>
                    <a:lnTo>
                      <a:pt x="153" y="299"/>
                    </a:lnTo>
                    <a:lnTo>
                      <a:pt x="158" y="479"/>
                    </a:lnTo>
                    <a:lnTo>
                      <a:pt x="233" y="479"/>
                    </a:lnTo>
                    <a:lnTo>
                      <a:pt x="235" y="4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59"/>
              <p:cNvSpPr>
                <a:spLocks/>
              </p:cNvSpPr>
              <p:nvPr/>
            </p:nvSpPr>
            <p:spPr bwMode="auto">
              <a:xfrm>
                <a:off x="11077576" y="2814638"/>
                <a:ext cx="96838" cy="152400"/>
              </a:xfrm>
              <a:custGeom>
                <a:avLst/>
                <a:gdLst>
                  <a:gd name="T0" fmla="*/ 35 w 37"/>
                  <a:gd name="T1" fmla="*/ 21 h 59"/>
                  <a:gd name="T2" fmla="*/ 33 w 37"/>
                  <a:gd name="T3" fmla="*/ 21 h 59"/>
                  <a:gd name="T4" fmla="*/ 35 w 37"/>
                  <a:gd name="T5" fmla="*/ 17 h 59"/>
                  <a:gd name="T6" fmla="*/ 34 w 37"/>
                  <a:gd name="T7" fmla="*/ 13 h 59"/>
                  <a:gd name="T8" fmla="*/ 33 w 37"/>
                  <a:gd name="T9" fmla="*/ 13 h 59"/>
                  <a:gd name="T10" fmla="*/ 34 w 37"/>
                  <a:gd name="T11" fmla="*/ 10 h 59"/>
                  <a:gd name="T12" fmla="*/ 32 w 37"/>
                  <a:gd name="T13" fmla="*/ 5 h 59"/>
                  <a:gd name="T14" fmla="*/ 30 w 37"/>
                  <a:gd name="T15" fmla="*/ 5 h 59"/>
                  <a:gd name="T16" fmla="*/ 30 w 37"/>
                  <a:gd name="T17" fmla="*/ 5 h 59"/>
                  <a:gd name="T18" fmla="*/ 28 w 37"/>
                  <a:gd name="T19" fmla="*/ 1 h 59"/>
                  <a:gd name="T20" fmla="*/ 24 w 37"/>
                  <a:gd name="T21" fmla="*/ 3 h 59"/>
                  <a:gd name="T22" fmla="*/ 17 w 37"/>
                  <a:gd name="T23" fmla="*/ 20 h 59"/>
                  <a:gd name="T24" fmla="*/ 15 w 37"/>
                  <a:gd name="T25" fmla="*/ 17 h 59"/>
                  <a:gd name="T26" fmla="*/ 10 w 37"/>
                  <a:gd name="T27" fmla="*/ 20 h 59"/>
                  <a:gd name="T28" fmla="*/ 10 w 37"/>
                  <a:gd name="T29" fmla="*/ 21 h 59"/>
                  <a:gd name="T30" fmla="*/ 6 w 37"/>
                  <a:gd name="T31" fmla="*/ 31 h 59"/>
                  <a:gd name="T32" fmla="*/ 3 w 37"/>
                  <a:gd name="T33" fmla="*/ 39 h 59"/>
                  <a:gd name="T34" fmla="*/ 3 w 37"/>
                  <a:gd name="T35" fmla="*/ 39 h 59"/>
                  <a:gd name="T36" fmla="*/ 10 w 37"/>
                  <a:gd name="T37" fmla="*/ 56 h 59"/>
                  <a:gd name="T38" fmla="*/ 27 w 37"/>
                  <a:gd name="T39" fmla="*/ 49 h 59"/>
                  <a:gd name="T40" fmla="*/ 27 w 37"/>
                  <a:gd name="T41" fmla="*/ 49 h 59"/>
                  <a:gd name="T42" fmla="*/ 31 w 37"/>
                  <a:gd name="T43" fmla="*/ 40 h 59"/>
                  <a:gd name="T44" fmla="*/ 34 w 37"/>
                  <a:gd name="T45" fmla="*/ 30 h 59"/>
                  <a:gd name="T46" fmla="*/ 37 w 37"/>
                  <a:gd name="T47" fmla="*/ 24 h 59"/>
                  <a:gd name="T48" fmla="*/ 35 w 37"/>
                  <a:gd name="T49" fmla="*/ 2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59">
                    <a:moveTo>
                      <a:pt x="35" y="21"/>
                    </a:moveTo>
                    <a:cubicBezTo>
                      <a:pt x="35" y="21"/>
                      <a:pt x="34" y="21"/>
                      <a:pt x="33" y="21"/>
                    </a:cubicBezTo>
                    <a:cubicBezTo>
                      <a:pt x="34" y="19"/>
                      <a:pt x="35" y="17"/>
                      <a:pt x="35" y="17"/>
                    </a:cubicBezTo>
                    <a:cubicBezTo>
                      <a:pt x="35" y="16"/>
                      <a:pt x="35" y="14"/>
                      <a:pt x="34" y="13"/>
                    </a:cubicBezTo>
                    <a:cubicBezTo>
                      <a:pt x="33" y="13"/>
                      <a:pt x="33" y="13"/>
                      <a:pt x="33" y="13"/>
                    </a:cubicBezTo>
                    <a:cubicBezTo>
                      <a:pt x="33" y="11"/>
                      <a:pt x="34" y="10"/>
                      <a:pt x="34" y="10"/>
                    </a:cubicBezTo>
                    <a:cubicBezTo>
                      <a:pt x="35" y="8"/>
                      <a:pt x="34" y="6"/>
                      <a:pt x="32" y="5"/>
                    </a:cubicBezTo>
                    <a:cubicBezTo>
                      <a:pt x="31" y="5"/>
                      <a:pt x="31" y="5"/>
                      <a:pt x="30" y="5"/>
                    </a:cubicBezTo>
                    <a:cubicBezTo>
                      <a:pt x="30" y="5"/>
                      <a:pt x="30" y="5"/>
                      <a:pt x="30" y="5"/>
                    </a:cubicBezTo>
                    <a:cubicBezTo>
                      <a:pt x="31" y="3"/>
                      <a:pt x="30" y="2"/>
                      <a:pt x="28" y="1"/>
                    </a:cubicBezTo>
                    <a:cubicBezTo>
                      <a:pt x="26" y="0"/>
                      <a:pt x="25" y="1"/>
                      <a:pt x="24" y="3"/>
                    </a:cubicBezTo>
                    <a:cubicBezTo>
                      <a:pt x="24" y="4"/>
                      <a:pt x="20" y="15"/>
                      <a:pt x="17" y="20"/>
                    </a:cubicBezTo>
                    <a:cubicBezTo>
                      <a:pt x="17" y="19"/>
                      <a:pt x="16" y="18"/>
                      <a:pt x="15" y="17"/>
                    </a:cubicBezTo>
                    <a:cubicBezTo>
                      <a:pt x="13" y="17"/>
                      <a:pt x="11" y="18"/>
                      <a:pt x="10" y="20"/>
                    </a:cubicBezTo>
                    <a:cubicBezTo>
                      <a:pt x="10" y="20"/>
                      <a:pt x="10" y="20"/>
                      <a:pt x="10" y="21"/>
                    </a:cubicBezTo>
                    <a:cubicBezTo>
                      <a:pt x="9" y="24"/>
                      <a:pt x="6" y="30"/>
                      <a:pt x="6" y="31"/>
                    </a:cubicBezTo>
                    <a:cubicBezTo>
                      <a:pt x="3" y="39"/>
                      <a:pt x="3" y="39"/>
                      <a:pt x="3" y="39"/>
                    </a:cubicBezTo>
                    <a:cubicBezTo>
                      <a:pt x="3" y="39"/>
                      <a:pt x="3" y="39"/>
                      <a:pt x="3" y="39"/>
                    </a:cubicBezTo>
                    <a:cubicBezTo>
                      <a:pt x="0" y="46"/>
                      <a:pt x="4" y="54"/>
                      <a:pt x="10" y="56"/>
                    </a:cubicBezTo>
                    <a:cubicBezTo>
                      <a:pt x="17" y="59"/>
                      <a:pt x="25" y="56"/>
                      <a:pt x="27" y="49"/>
                    </a:cubicBezTo>
                    <a:cubicBezTo>
                      <a:pt x="27" y="49"/>
                      <a:pt x="27" y="49"/>
                      <a:pt x="27" y="49"/>
                    </a:cubicBezTo>
                    <a:cubicBezTo>
                      <a:pt x="31" y="40"/>
                      <a:pt x="31" y="40"/>
                      <a:pt x="31" y="40"/>
                    </a:cubicBezTo>
                    <a:cubicBezTo>
                      <a:pt x="31" y="40"/>
                      <a:pt x="33" y="35"/>
                      <a:pt x="34" y="30"/>
                    </a:cubicBezTo>
                    <a:cubicBezTo>
                      <a:pt x="36" y="27"/>
                      <a:pt x="37" y="25"/>
                      <a:pt x="37" y="24"/>
                    </a:cubicBezTo>
                    <a:cubicBezTo>
                      <a:pt x="37" y="23"/>
                      <a:pt x="36" y="22"/>
                      <a:pt x="35" y="21"/>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60"/>
              <p:cNvSpPr>
                <a:spLocks/>
              </p:cNvSpPr>
              <p:nvPr/>
            </p:nvSpPr>
            <p:spPr bwMode="auto">
              <a:xfrm>
                <a:off x="9793288" y="2814638"/>
                <a:ext cx="95250" cy="152400"/>
              </a:xfrm>
              <a:custGeom>
                <a:avLst/>
                <a:gdLst>
                  <a:gd name="T0" fmla="*/ 2 w 37"/>
                  <a:gd name="T1" fmla="*/ 21 h 59"/>
                  <a:gd name="T2" fmla="*/ 4 w 37"/>
                  <a:gd name="T3" fmla="*/ 21 h 59"/>
                  <a:gd name="T4" fmla="*/ 2 w 37"/>
                  <a:gd name="T5" fmla="*/ 17 h 59"/>
                  <a:gd name="T6" fmla="*/ 4 w 37"/>
                  <a:gd name="T7" fmla="*/ 13 h 59"/>
                  <a:gd name="T8" fmla="*/ 5 w 37"/>
                  <a:gd name="T9" fmla="*/ 13 h 59"/>
                  <a:gd name="T10" fmla="*/ 3 w 37"/>
                  <a:gd name="T11" fmla="*/ 10 h 59"/>
                  <a:gd name="T12" fmla="*/ 5 w 37"/>
                  <a:gd name="T13" fmla="*/ 5 h 59"/>
                  <a:gd name="T14" fmla="*/ 7 w 37"/>
                  <a:gd name="T15" fmla="*/ 5 h 59"/>
                  <a:gd name="T16" fmla="*/ 7 w 37"/>
                  <a:gd name="T17" fmla="*/ 5 h 59"/>
                  <a:gd name="T18" fmla="*/ 9 w 37"/>
                  <a:gd name="T19" fmla="*/ 1 h 59"/>
                  <a:gd name="T20" fmla="*/ 13 w 37"/>
                  <a:gd name="T21" fmla="*/ 3 h 59"/>
                  <a:gd name="T22" fmla="*/ 20 w 37"/>
                  <a:gd name="T23" fmla="*/ 20 h 59"/>
                  <a:gd name="T24" fmla="*/ 22 w 37"/>
                  <a:gd name="T25" fmla="*/ 17 h 59"/>
                  <a:gd name="T26" fmla="*/ 27 w 37"/>
                  <a:gd name="T27" fmla="*/ 20 h 59"/>
                  <a:gd name="T28" fmla="*/ 27 w 37"/>
                  <a:gd name="T29" fmla="*/ 21 h 59"/>
                  <a:gd name="T30" fmla="*/ 32 w 37"/>
                  <a:gd name="T31" fmla="*/ 31 h 59"/>
                  <a:gd name="T32" fmla="*/ 35 w 37"/>
                  <a:gd name="T33" fmla="*/ 39 h 59"/>
                  <a:gd name="T34" fmla="*/ 35 w 37"/>
                  <a:gd name="T35" fmla="*/ 39 h 59"/>
                  <a:gd name="T36" fmla="*/ 27 w 37"/>
                  <a:gd name="T37" fmla="*/ 56 h 59"/>
                  <a:gd name="T38" fmla="*/ 10 w 37"/>
                  <a:gd name="T39" fmla="*/ 49 h 59"/>
                  <a:gd name="T40" fmla="*/ 10 w 37"/>
                  <a:gd name="T41" fmla="*/ 49 h 59"/>
                  <a:gd name="T42" fmla="*/ 6 w 37"/>
                  <a:gd name="T43" fmla="*/ 40 h 59"/>
                  <a:gd name="T44" fmla="*/ 3 w 37"/>
                  <a:gd name="T45" fmla="*/ 30 h 59"/>
                  <a:gd name="T46" fmla="*/ 1 w 37"/>
                  <a:gd name="T47" fmla="*/ 24 h 59"/>
                  <a:gd name="T48" fmla="*/ 2 w 37"/>
                  <a:gd name="T49" fmla="*/ 2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59">
                    <a:moveTo>
                      <a:pt x="2" y="21"/>
                    </a:moveTo>
                    <a:cubicBezTo>
                      <a:pt x="3" y="21"/>
                      <a:pt x="3" y="21"/>
                      <a:pt x="4" y="21"/>
                    </a:cubicBezTo>
                    <a:cubicBezTo>
                      <a:pt x="3" y="19"/>
                      <a:pt x="2" y="17"/>
                      <a:pt x="2" y="17"/>
                    </a:cubicBezTo>
                    <a:cubicBezTo>
                      <a:pt x="2" y="16"/>
                      <a:pt x="2" y="14"/>
                      <a:pt x="4" y="13"/>
                    </a:cubicBezTo>
                    <a:cubicBezTo>
                      <a:pt x="4" y="13"/>
                      <a:pt x="4" y="13"/>
                      <a:pt x="5" y="13"/>
                    </a:cubicBezTo>
                    <a:cubicBezTo>
                      <a:pt x="4" y="11"/>
                      <a:pt x="3" y="10"/>
                      <a:pt x="3" y="10"/>
                    </a:cubicBezTo>
                    <a:cubicBezTo>
                      <a:pt x="3" y="8"/>
                      <a:pt x="3" y="6"/>
                      <a:pt x="5" y="5"/>
                    </a:cubicBezTo>
                    <a:cubicBezTo>
                      <a:pt x="6" y="5"/>
                      <a:pt x="7" y="5"/>
                      <a:pt x="7" y="5"/>
                    </a:cubicBezTo>
                    <a:cubicBezTo>
                      <a:pt x="7" y="5"/>
                      <a:pt x="7" y="5"/>
                      <a:pt x="7" y="5"/>
                    </a:cubicBezTo>
                    <a:cubicBezTo>
                      <a:pt x="7" y="3"/>
                      <a:pt x="7" y="2"/>
                      <a:pt x="9" y="1"/>
                    </a:cubicBezTo>
                    <a:cubicBezTo>
                      <a:pt x="11" y="0"/>
                      <a:pt x="13" y="1"/>
                      <a:pt x="13" y="3"/>
                    </a:cubicBezTo>
                    <a:cubicBezTo>
                      <a:pt x="14" y="4"/>
                      <a:pt x="18" y="15"/>
                      <a:pt x="20" y="20"/>
                    </a:cubicBezTo>
                    <a:cubicBezTo>
                      <a:pt x="20" y="19"/>
                      <a:pt x="21" y="18"/>
                      <a:pt x="22" y="17"/>
                    </a:cubicBezTo>
                    <a:cubicBezTo>
                      <a:pt x="24" y="17"/>
                      <a:pt x="26" y="18"/>
                      <a:pt x="27" y="20"/>
                    </a:cubicBezTo>
                    <a:cubicBezTo>
                      <a:pt x="27" y="20"/>
                      <a:pt x="27" y="20"/>
                      <a:pt x="27" y="21"/>
                    </a:cubicBezTo>
                    <a:cubicBezTo>
                      <a:pt x="29" y="24"/>
                      <a:pt x="31" y="30"/>
                      <a:pt x="32" y="31"/>
                    </a:cubicBezTo>
                    <a:cubicBezTo>
                      <a:pt x="35" y="39"/>
                      <a:pt x="35" y="39"/>
                      <a:pt x="35" y="39"/>
                    </a:cubicBezTo>
                    <a:cubicBezTo>
                      <a:pt x="35" y="39"/>
                      <a:pt x="35" y="39"/>
                      <a:pt x="35" y="39"/>
                    </a:cubicBezTo>
                    <a:cubicBezTo>
                      <a:pt x="37" y="46"/>
                      <a:pt x="34" y="54"/>
                      <a:pt x="27" y="56"/>
                    </a:cubicBezTo>
                    <a:cubicBezTo>
                      <a:pt x="20" y="59"/>
                      <a:pt x="13" y="56"/>
                      <a:pt x="10" y="49"/>
                    </a:cubicBezTo>
                    <a:cubicBezTo>
                      <a:pt x="10" y="49"/>
                      <a:pt x="10" y="49"/>
                      <a:pt x="10" y="49"/>
                    </a:cubicBezTo>
                    <a:cubicBezTo>
                      <a:pt x="6" y="40"/>
                      <a:pt x="6" y="40"/>
                      <a:pt x="6" y="40"/>
                    </a:cubicBezTo>
                    <a:cubicBezTo>
                      <a:pt x="6" y="40"/>
                      <a:pt x="4" y="35"/>
                      <a:pt x="3" y="30"/>
                    </a:cubicBezTo>
                    <a:cubicBezTo>
                      <a:pt x="2" y="27"/>
                      <a:pt x="1" y="25"/>
                      <a:pt x="1" y="24"/>
                    </a:cubicBezTo>
                    <a:cubicBezTo>
                      <a:pt x="0" y="23"/>
                      <a:pt x="1" y="22"/>
                      <a:pt x="2" y="21"/>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61"/>
              <p:cNvSpPr>
                <a:spLocks/>
              </p:cNvSpPr>
              <p:nvPr/>
            </p:nvSpPr>
            <p:spPr bwMode="auto">
              <a:xfrm>
                <a:off x="9821863" y="2922588"/>
                <a:ext cx="1325563" cy="703263"/>
              </a:xfrm>
              <a:custGeom>
                <a:avLst/>
                <a:gdLst>
                  <a:gd name="T0" fmla="*/ 484 w 511"/>
                  <a:gd name="T1" fmla="*/ 0 h 271"/>
                  <a:gd name="T2" fmla="*/ 447 w 511"/>
                  <a:gd name="T3" fmla="*/ 46 h 271"/>
                  <a:gd name="T4" fmla="*/ 371 w 511"/>
                  <a:gd name="T5" fmla="*/ 61 h 271"/>
                  <a:gd name="T6" fmla="*/ 310 w 511"/>
                  <a:gd name="T7" fmla="*/ 25 h 271"/>
                  <a:gd name="T8" fmla="*/ 200 w 511"/>
                  <a:gd name="T9" fmla="*/ 25 h 271"/>
                  <a:gd name="T10" fmla="*/ 140 w 511"/>
                  <a:gd name="T11" fmla="*/ 61 h 271"/>
                  <a:gd name="T12" fmla="*/ 64 w 511"/>
                  <a:gd name="T13" fmla="*/ 46 h 271"/>
                  <a:gd name="T14" fmla="*/ 27 w 511"/>
                  <a:gd name="T15" fmla="*/ 0 h 271"/>
                  <a:gd name="T16" fmla="*/ 0 w 511"/>
                  <a:gd name="T17" fmla="*/ 10 h 271"/>
                  <a:gd name="T18" fmla="*/ 48 w 511"/>
                  <a:gd name="T19" fmla="*/ 70 h 271"/>
                  <a:gd name="T20" fmla="*/ 121 w 511"/>
                  <a:gd name="T21" fmla="*/ 92 h 271"/>
                  <a:gd name="T22" fmla="*/ 146 w 511"/>
                  <a:gd name="T23" fmla="*/ 90 h 271"/>
                  <a:gd name="T24" fmla="*/ 188 w 511"/>
                  <a:gd name="T25" fmla="*/ 73 h 271"/>
                  <a:gd name="T26" fmla="*/ 188 w 511"/>
                  <a:gd name="T27" fmla="*/ 263 h 271"/>
                  <a:gd name="T28" fmla="*/ 322 w 511"/>
                  <a:gd name="T29" fmla="*/ 263 h 271"/>
                  <a:gd name="T30" fmla="*/ 322 w 511"/>
                  <a:gd name="T31" fmla="*/ 73 h 271"/>
                  <a:gd name="T32" fmla="*/ 390 w 511"/>
                  <a:gd name="T33" fmla="*/ 92 h 271"/>
                  <a:gd name="T34" fmla="*/ 463 w 511"/>
                  <a:gd name="T35" fmla="*/ 70 h 271"/>
                  <a:gd name="T36" fmla="*/ 511 w 511"/>
                  <a:gd name="T37" fmla="*/ 10 h 271"/>
                  <a:gd name="T38" fmla="*/ 484 w 511"/>
                  <a:gd name="T3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1" h="271">
                    <a:moveTo>
                      <a:pt x="484" y="0"/>
                    </a:moveTo>
                    <a:cubicBezTo>
                      <a:pt x="476" y="18"/>
                      <a:pt x="463" y="34"/>
                      <a:pt x="447" y="46"/>
                    </a:cubicBezTo>
                    <a:cubicBezTo>
                      <a:pt x="424" y="61"/>
                      <a:pt x="397" y="66"/>
                      <a:pt x="371" y="61"/>
                    </a:cubicBezTo>
                    <a:cubicBezTo>
                      <a:pt x="346" y="57"/>
                      <a:pt x="325" y="44"/>
                      <a:pt x="310" y="25"/>
                    </a:cubicBezTo>
                    <a:cubicBezTo>
                      <a:pt x="200" y="25"/>
                      <a:pt x="200" y="25"/>
                      <a:pt x="200" y="25"/>
                    </a:cubicBezTo>
                    <a:cubicBezTo>
                      <a:pt x="185" y="44"/>
                      <a:pt x="164" y="57"/>
                      <a:pt x="140" y="61"/>
                    </a:cubicBezTo>
                    <a:cubicBezTo>
                      <a:pt x="114" y="66"/>
                      <a:pt x="87" y="61"/>
                      <a:pt x="64" y="46"/>
                    </a:cubicBezTo>
                    <a:cubicBezTo>
                      <a:pt x="48" y="34"/>
                      <a:pt x="34" y="18"/>
                      <a:pt x="27" y="0"/>
                    </a:cubicBezTo>
                    <a:cubicBezTo>
                      <a:pt x="0" y="10"/>
                      <a:pt x="0" y="10"/>
                      <a:pt x="0" y="10"/>
                    </a:cubicBezTo>
                    <a:cubicBezTo>
                      <a:pt x="10" y="35"/>
                      <a:pt x="27" y="55"/>
                      <a:pt x="48" y="70"/>
                    </a:cubicBezTo>
                    <a:cubicBezTo>
                      <a:pt x="70" y="84"/>
                      <a:pt x="95" y="92"/>
                      <a:pt x="121" y="92"/>
                    </a:cubicBezTo>
                    <a:cubicBezTo>
                      <a:pt x="129" y="92"/>
                      <a:pt x="137" y="91"/>
                      <a:pt x="146" y="90"/>
                    </a:cubicBezTo>
                    <a:cubicBezTo>
                      <a:pt x="166" y="86"/>
                      <a:pt x="172" y="86"/>
                      <a:pt x="188" y="73"/>
                    </a:cubicBezTo>
                    <a:cubicBezTo>
                      <a:pt x="188" y="271"/>
                      <a:pt x="188" y="263"/>
                      <a:pt x="188" y="263"/>
                    </a:cubicBezTo>
                    <a:cubicBezTo>
                      <a:pt x="298" y="263"/>
                      <a:pt x="322" y="263"/>
                      <a:pt x="322" y="263"/>
                    </a:cubicBezTo>
                    <a:cubicBezTo>
                      <a:pt x="322" y="65"/>
                      <a:pt x="322" y="73"/>
                      <a:pt x="322" y="73"/>
                    </a:cubicBezTo>
                    <a:cubicBezTo>
                      <a:pt x="345" y="91"/>
                      <a:pt x="362" y="92"/>
                      <a:pt x="390" y="92"/>
                    </a:cubicBezTo>
                    <a:cubicBezTo>
                      <a:pt x="415" y="92"/>
                      <a:pt x="440" y="85"/>
                      <a:pt x="463" y="70"/>
                    </a:cubicBezTo>
                    <a:cubicBezTo>
                      <a:pt x="485" y="55"/>
                      <a:pt x="501" y="35"/>
                      <a:pt x="511" y="10"/>
                    </a:cubicBezTo>
                    <a:lnTo>
                      <a:pt x="484"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62"/>
              <p:cNvSpPr>
                <a:spLocks/>
              </p:cNvSpPr>
              <p:nvPr/>
            </p:nvSpPr>
            <p:spPr bwMode="auto">
              <a:xfrm>
                <a:off x="11052176" y="2922588"/>
                <a:ext cx="95250" cy="88900"/>
              </a:xfrm>
              <a:custGeom>
                <a:avLst/>
                <a:gdLst>
                  <a:gd name="T0" fmla="*/ 0 w 37"/>
                  <a:gd name="T1" fmla="*/ 18 h 34"/>
                  <a:gd name="T2" fmla="*/ 25 w 37"/>
                  <a:gd name="T3" fmla="*/ 34 h 34"/>
                  <a:gd name="T4" fmla="*/ 37 w 37"/>
                  <a:gd name="T5" fmla="*/ 10 h 34"/>
                  <a:gd name="T6" fmla="*/ 10 w 37"/>
                  <a:gd name="T7" fmla="*/ 0 h 34"/>
                  <a:gd name="T8" fmla="*/ 0 w 37"/>
                  <a:gd name="T9" fmla="*/ 18 h 34"/>
                </a:gdLst>
                <a:ahLst/>
                <a:cxnLst>
                  <a:cxn ang="0">
                    <a:pos x="T0" y="T1"/>
                  </a:cxn>
                  <a:cxn ang="0">
                    <a:pos x="T2" y="T3"/>
                  </a:cxn>
                  <a:cxn ang="0">
                    <a:pos x="T4" y="T5"/>
                  </a:cxn>
                  <a:cxn ang="0">
                    <a:pos x="T6" y="T7"/>
                  </a:cxn>
                  <a:cxn ang="0">
                    <a:pos x="T8" y="T9"/>
                  </a:cxn>
                </a:cxnLst>
                <a:rect l="0" t="0" r="r" b="b"/>
                <a:pathLst>
                  <a:path w="37" h="34">
                    <a:moveTo>
                      <a:pt x="0" y="18"/>
                    </a:moveTo>
                    <a:cubicBezTo>
                      <a:pt x="25" y="34"/>
                      <a:pt x="25" y="34"/>
                      <a:pt x="25" y="34"/>
                    </a:cubicBezTo>
                    <a:cubicBezTo>
                      <a:pt x="29" y="26"/>
                      <a:pt x="33" y="19"/>
                      <a:pt x="37" y="10"/>
                    </a:cubicBezTo>
                    <a:cubicBezTo>
                      <a:pt x="10" y="0"/>
                      <a:pt x="10" y="0"/>
                      <a:pt x="10" y="0"/>
                    </a:cubicBezTo>
                    <a:cubicBezTo>
                      <a:pt x="7" y="6"/>
                      <a:pt x="4" y="13"/>
                      <a:pt x="0" y="18"/>
                    </a:cubicBezTo>
                    <a:close/>
                  </a:path>
                </a:pathLst>
              </a:custGeom>
              <a:solidFill>
                <a:srgbClr val="591C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63"/>
              <p:cNvSpPr>
                <a:spLocks/>
              </p:cNvSpPr>
              <p:nvPr/>
            </p:nvSpPr>
            <p:spPr bwMode="auto">
              <a:xfrm>
                <a:off x="9821863" y="2922588"/>
                <a:ext cx="85725" cy="85725"/>
              </a:xfrm>
              <a:custGeom>
                <a:avLst/>
                <a:gdLst>
                  <a:gd name="T0" fmla="*/ 27 w 33"/>
                  <a:gd name="T1" fmla="*/ 0 h 33"/>
                  <a:gd name="T2" fmla="*/ 0 w 33"/>
                  <a:gd name="T3" fmla="*/ 10 h 33"/>
                  <a:gd name="T4" fmla="*/ 12 w 33"/>
                  <a:gd name="T5" fmla="*/ 33 h 33"/>
                  <a:gd name="T6" fmla="*/ 33 w 33"/>
                  <a:gd name="T7" fmla="*/ 13 h 33"/>
                  <a:gd name="T8" fmla="*/ 27 w 33"/>
                  <a:gd name="T9" fmla="*/ 0 h 33"/>
                </a:gdLst>
                <a:ahLst/>
                <a:cxnLst>
                  <a:cxn ang="0">
                    <a:pos x="T0" y="T1"/>
                  </a:cxn>
                  <a:cxn ang="0">
                    <a:pos x="T2" y="T3"/>
                  </a:cxn>
                  <a:cxn ang="0">
                    <a:pos x="T4" y="T5"/>
                  </a:cxn>
                  <a:cxn ang="0">
                    <a:pos x="T6" y="T7"/>
                  </a:cxn>
                  <a:cxn ang="0">
                    <a:pos x="T8" y="T9"/>
                  </a:cxn>
                </a:cxnLst>
                <a:rect l="0" t="0" r="r" b="b"/>
                <a:pathLst>
                  <a:path w="33" h="33">
                    <a:moveTo>
                      <a:pt x="27" y="0"/>
                    </a:moveTo>
                    <a:cubicBezTo>
                      <a:pt x="0" y="10"/>
                      <a:pt x="0" y="10"/>
                      <a:pt x="0" y="10"/>
                    </a:cubicBezTo>
                    <a:cubicBezTo>
                      <a:pt x="3" y="18"/>
                      <a:pt x="7" y="26"/>
                      <a:pt x="12" y="33"/>
                    </a:cubicBezTo>
                    <a:cubicBezTo>
                      <a:pt x="33" y="13"/>
                      <a:pt x="33" y="13"/>
                      <a:pt x="33" y="13"/>
                    </a:cubicBezTo>
                    <a:cubicBezTo>
                      <a:pt x="31" y="9"/>
                      <a:pt x="29" y="4"/>
                      <a:pt x="27" y="0"/>
                    </a:cubicBezTo>
                    <a:close/>
                  </a:path>
                </a:pathLst>
              </a:custGeom>
              <a:solidFill>
                <a:srgbClr val="591C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64"/>
              <p:cNvSpPr>
                <a:spLocks/>
              </p:cNvSpPr>
              <p:nvPr/>
            </p:nvSpPr>
            <p:spPr bwMode="auto">
              <a:xfrm>
                <a:off x="10277476" y="2746375"/>
                <a:ext cx="314325" cy="285750"/>
              </a:xfrm>
              <a:custGeom>
                <a:avLst/>
                <a:gdLst>
                  <a:gd name="T0" fmla="*/ 12 w 121"/>
                  <a:gd name="T1" fmla="*/ 0 h 110"/>
                  <a:gd name="T2" fmla="*/ 39 w 121"/>
                  <a:gd name="T3" fmla="*/ 81 h 110"/>
                  <a:gd name="T4" fmla="*/ 61 w 121"/>
                  <a:gd name="T5" fmla="*/ 88 h 110"/>
                  <a:gd name="T6" fmla="*/ 63 w 121"/>
                  <a:gd name="T7" fmla="*/ 93 h 110"/>
                  <a:gd name="T8" fmla="*/ 91 w 121"/>
                  <a:gd name="T9" fmla="*/ 110 h 110"/>
                  <a:gd name="T10" fmla="*/ 108 w 121"/>
                  <a:gd name="T11" fmla="*/ 93 h 110"/>
                  <a:gd name="T12" fmla="*/ 106 w 121"/>
                  <a:gd name="T13" fmla="*/ 72 h 110"/>
                  <a:gd name="T14" fmla="*/ 118 w 121"/>
                  <a:gd name="T15" fmla="*/ 57 h 110"/>
                  <a:gd name="T16" fmla="*/ 121 w 121"/>
                  <a:gd name="T17" fmla="*/ 48 h 110"/>
                  <a:gd name="T18" fmla="*/ 86 w 121"/>
                  <a:gd name="T19" fmla="*/ 29 h 110"/>
                  <a:gd name="T20" fmla="*/ 92 w 121"/>
                  <a:gd name="T21" fmla="*/ 20 h 110"/>
                  <a:gd name="T22" fmla="*/ 12 w 121"/>
                  <a:gd name="T2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10">
                    <a:moveTo>
                      <a:pt x="12" y="0"/>
                    </a:moveTo>
                    <a:cubicBezTo>
                      <a:pt x="0" y="31"/>
                      <a:pt x="10" y="66"/>
                      <a:pt x="39" y="81"/>
                    </a:cubicBezTo>
                    <a:cubicBezTo>
                      <a:pt x="47" y="86"/>
                      <a:pt x="53" y="88"/>
                      <a:pt x="61" y="88"/>
                    </a:cubicBezTo>
                    <a:cubicBezTo>
                      <a:pt x="63" y="93"/>
                      <a:pt x="63" y="93"/>
                      <a:pt x="63" y="93"/>
                    </a:cubicBezTo>
                    <a:cubicBezTo>
                      <a:pt x="91" y="110"/>
                      <a:pt x="91" y="110"/>
                      <a:pt x="91" y="110"/>
                    </a:cubicBezTo>
                    <a:cubicBezTo>
                      <a:pt x="108" y="93"/>
                      <a:pt x="108" y="93"/>
                      <a:pt x="108" y="93"/>
                    </a:cubicBezTo>
                    <a:cubicBezTo>
                      <a:pt x="106" y="72"/>
                      <a:pt x="106" y="72"/>
                      <a:pt x="106" y="72"/>
                    </a:cubicBezTo>
                    <a:cubicBezTo>
                      <a:pt x="111" y="68"/>
                      <a:pt x="114" y="63"/>
                      <a:pt x="118" y="57"/>
                    </a:cubicBezTo>
                    <a:cubicBezTo>
                      <a:pt x="119" y="55"/>
                      <a:pt x="120" y="51"/>
                      <a:pt x="121" y="48"/>
                    </a:cubicBezTo>
                    <a:cubicBezTo>
                      <a:pt x="86" y="29"/>
                      <a:pt x="86" y="29"/>
                      <a:pt x="86" y="29"/>
                    </a:cubicBezTo>
                    <a:cubicBezTo>
                      <a:pt x="92" y="20"/>
                      <a:pt x="92" y="20"/>
                      <a:pt x="92" y="20"/>
                    </a:cubicBezTo>
                    <a:lnTo>
                      <a:pt x="12"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65"/>
              <p:cNvSpPr>
                <a:spLocks/>
              </p:cNvSpPr>
              <p:nvPr/>
            </p:nvSpPr>
            <p:spPr bwMode="auto">
              <a:xfrm>
                <a:off x="10399713" y="2787650"/>
                <a:ext cx="15875" cy="14288"/>
              </a:xfrm>
              <a:custGeom>
                <a:avLst/>
                <a:gdLst>
                  <a:gd name="T0" fmla="*/ 5 w 6"/>
                  <a:gd name="T1" fmla="*/ 0 h 5"/>
                  <a:gd name="T2" fmla="*/ 6 w 6"/>
                  <a:gd name="T3" fmla="*/ 4 h 5"/>
                  <a:gd name="T4" fmla="*/ 2 w 6"/>
                  <a:gd name="T5" fmla="*/ 4 h 5"/>
                  <a:gd name="T6" fmla="*/ 1 w 6"/>
                  <a:gd name="T7" fmla="*/ 1 h 5"/>
                  <a:gd name="T8" fmla="*/ 5 w 6"/>
                  <a:gd name="T9" fmla="*/ 0 h 5"/>
                </a:gdLst>
                <a:ahLst/>
                <a:cxnLst>
                  <a:cxn ang="0">
                    <a:pos x="T0" y="T1"/>
                  </a:cxn>
                  <a:cxn ang="0">
                    <a:pos x="T2" y="T3"/>
                  </a:cxn>
                  <a:cxn ang="0">
                    <a:pos x="T4" y="T5"/>
                  </a:cxn>
                  <a:cxn ang="0">
                    <a:pos x="T6" y="T7"/>
                  </a:cxn>
                  <a:cxn ang="0">
                    <a:pos x="T8" y="T9"/>
                  </a:cxn>
                </a:cxnLst>
                <a:rect l="0" t="0" r="r" b="b"/>
                <a:pathLst>
                  <a:path w="6" h="5">
                    <a:moveTo>
                      <a:pt x="5" y="0"/>
                    </a:moveTo>
                    <a:cubicBezTo>
                      <a:pt x="6" y="1"/>
                      <a:pt x="6" y="2"/>
                      <a:pt x="6" y="4"/>
                    </a:cubicBezTo>
                    <a:cubicBezTo>
                      <a:pt x="5" y="5"/>
                      <a:pt x="3" y="5"/>
                      <a:pt x="2" y="4"/>
                    </a:cubicBezTo>
                    <a:cubicBezTo>
                      <a:pt x="1" y="4"/>
                      <a:pt x="0" y="2"/>
                      <a:pt x="1" y="1"/>
                    </a:cubicBezTo>
                    <a:cubicBezTo>
                      <a:pt x="2" y="0"/>
                      <a:pt x="3" y="0"/>
                      <a:pt x="5"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166"/>
              <p:cNvSpPr>
                <a:spLocks/>
              </p:cNvSpPr>
              <p:nvPr/>
            </p:nvSpPr>
            <p:spPr bwMode="auto">
              <a:xfrm>
                <a:off x="10464801" y="2865438"/>
                <a:ext cx="127000" cy="166688"/>
              </a:xfrm>
              <a:custGeom>
                <a:avLst/>
                <a:gdLst>
                  <a:gd name="T0" fmla="*/ 45 w 49"/>
                  <a:gd name="T1" fmla="*/ 0 h 64"/>
                  <a:gd name="T2" fmla="*/ 16 w 49"/>
                  <a:gd name="T3" fmla="*/ 23 h 64"/>
                  <a:gd name="T4" fmla="*/ 0 w 49"/>
                  <a:gd name="T5" fmla="*/ 20 h 64"/>
                  <a:gd name="T6" fmla="*/ 9 w 49"/>
                  <a:gd name="T7" fmla="*/ 58 h 64"/>
                  <a:gd name="T8" fmla="*/ 19 w 49"/>
                  <a:gd name="T9" fmla="*/ 64 h 64"/>
                  <a:gd name="T10" fmla="*/ 36 w 49"/>
                  <a:gd name="T11" fmla="*/ 47 h 64"/>
                  <a:gd name="T12" fmla="*/ 34 w 49"/>
                  <a:gd name="T13" fmla="*/ 26 h 64"/>
                  <a:gd name="T14" fmla="*/ 44 w 49"/>
                  <a:gd name="T15" fmla="*/ 13 h 64"/>
                  <a:gd name="T16" fmla="*/ 45 w 49"/>
                  <a:gd name="T17" fmla="*/ 11 h 64"/>
                  <a:gd name="T18" fmla="*/ 46 w 49"/>
                  <a:gd name="T19" fmla="*/ 10 h 64"/>
                  <a:gd name="T20" fmla="*/ 49 w 49"/>
                  <a:gd name="T21" fmla="*/ 2 h 64"/>
                  <a:gd name="T22" fmla="*/ 45 w 49"/>
                  <a:gd name="T2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64">
                    <a:moveTo>
                      <a:pt x="45" y="0"/>
                    </a:moveTo>
                    <a:cubicBezTo>
                      <a:pt x="16" y="23"/>
                      <a:pt x="16" y="23"/>
                      <a:pt x="16" y="23"/>
                    </a:cubicBezTo>
                    <a:cubicBezTo>
                      <a:pt x="0" y="20"/>
                      <a:pt x="0" y="20"/>
                      <a:pt x="0" y="20"/>
                    </a:cubicBezTo>
                    <a:cubicBezTo>
                      <a:pt x="9" y="58"/>
                      <a:pt x="9" y="58"/>
                      <a:pt x="9" y="58"/>
                    </a:cubicBezTo>
                    <a:cubicBezTo>
                      <a:pt x="19" y="64"/>
                      <a:pt x="19" y="64"/>
                      <a:pt x="19" y="64"/>
                    </a:cubicBezTo>
                    <a:cubicBezTo>
                      <a:pt x="36" y="47"/>
                      <a:pt x="36" y="47"/>
                      <a:pt x="36" y="47"/>
                    </a:cubicBezTo>
                    <a:cubicBezTo>
                      <a:pt x="34" y="26"/>
                      <a:pt x="34" y="26"/>
                      <a:pt x="34" y="26"/>
                    </a:cubicBezTo>
                    <a:cubicBezTo>
                      <a:pt x="38" y="22"/>
                      <a:pt x="42" y="18"/>
                      <a:pt x="44" y="13"/>
                    </a:cubicBezTo>
                    <a:cubicBezTo>
                      <a:pt x="44" y="12"/>
                      <a:pt x="45" y="12"/>
                      <a:pt x="45" y="11"/>
                    </a:cubicBezTo>
                    <a:cubicBezTo>
                      <a:pt x="45" y="11"/>
                      <a:pt x="46" y="11"/>
                      <a:pt x="46" y="10"/>
                    </a:cubicBezTo>
                    <a:cubicBezTo>
                      <a:pt x="47" y="8"/>
                      <a:pt x="49" y="5"/>
                      <a:pt x="49" y="2"/>
                    </a:cubicBezTo>
                    <a:lnTo>
                      <a:pt x="45" y="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67"/>
              <p:cNvSpPr>
                <a:spLocks/>
              </p:cNvSpPr>
              <p:nvPr/>
            </p:nvSpPr>
            <p:spPr bwMode="auto">
              <a:xfrm>
                <a:off x="10356851" y="2917825"/>
                <a:ext cx="58738" cy="57150"/>
              </a:xfrm>
              <a:custGeom>
                <a:avLst/>
                <a:gdLst>
                  <a:gd name="T0" fmla="*/ 0 w 23"/>
                  <a:gd name="T1" fmla="*/ 0 h 22"/>
                  <a:gd name="T2" fmla="*/ 0 w 23"/>
                  <a:gd name="T3" fmla="*/ 6 h 22"/>
                  <a:gd name="T4" fmla="*/ 1 w 23"/>
                  <a:gd name="T5" fmla="*/ 9 h 22"/>
                  <a:gd name="T6" fmla="*/ 23 w 23"/>
                  <a:gd name="T7" fmla="*/ 22 h 22"/>
                  <a:gd name="T8" fmla="*/ 23 w 23"/>
                  <a:gd name="T9" fmla="*/ 4 h 22"/>
                  <a:gd name="T10" fmla="*/ 13 w 23"/>
                  <a:gd name="T11" fmla="*/ 7 h 22"/>
                  <a:gd name="T12" fmla="*/ 0 w 2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3" h="22">
                    <a:moveTo>
                      <a:pt x="0" y="0"/>
                    </a:moveTo>
                    <a:cubicBezTo>
                      <a:pt x="0" y="6"/>
                      <a:pt x="0" y="6"/>
                      <a:pt x="0" y="6"/>
                    </a:cubicBezTo>
                    <a:cubicBezTo>
                      <a:pt x="0" y="6"/>
                      <a:pt x="1" y="9"/>
                      <a:pt x="1" y="9"/>
                    </a:cubicBezTo>
                    <a:cubicBezTo>
                      <a:pt x="8" y="14"/>
                      <a:pt x="15" y="20"/>
                      <a:pt x="23" y="22"/>
                    </a:cubicBezTo>
                    <a:cubicBezTo>
                      <a:pt x="23" y="4"/>
                      <a:pt x="23" y="4"/>
                      <a:pt x="23" y="4"/>
                    </a:cubicBezTo>
                    <a:cubicBezTo>
                      <a:pt x="20" y="6"/>
                      <a:pt x="17" y="7"/>
                      <a:pt x="13" y="7"/>
                    </a:cubicBezTo>
                    <a:cubicBezTo>
                      <a:pt x="8" y="7"/>
                      <a:pt x="3" y="4"/>
                      <a:pt x="0"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68"/>
              <p:cNvSpPr>
                <a:spLocks/>
              </p:cNvSpPr>
              <p:nvPr/>
            </p:nvSpPr>
            <p:spPr bwMode="auto">
              <a:xfrm>
                <a:off x="10248901" y="2720975"/>
                <a:ext cx="158750" cy="246063"/>
              </a:xfrm>
              <a:custGeom>
                <a:avLst/>
                <a:gdLst>
                  <a:gd name="T0" fmla="*/ 44 w 61"/>
                  <a:gd name="T1" fmla="*/ 79 h 95"/>
                  <a:gd name="T2" fmla="*/ 41 w 61"/>
                  <a:gd name="T3" fmla="*/ 72 h 95"/>
                  <a:gd name="T4" fmla="*/ 48 w 61"/>
                  <a:gd name="T5" fmla="*/ 63 h 95"/>
                  <a:gd name="T6" fmla="*/ 55 w 61"/>
                  <a:gd name="T7" fmla="*/ 63 h 95"/>
                  <a:gd name="T8" fmla="*/ 50 w 61"/>
                  <a:gd name="T9" fmla="*/ 59 h 95"/>
                  <a:gd name="T10" fmla="*/ 29 w 61"/>
                  <a:gd name="T11" fmla="*/ 42 h 95"/>
                  <a:gd name="T12" fmla="*/ 25 w 61"/>
                  <a:gd name="T13" fmla="*/ 43 h 95"/>
                  <a:gd name="T14" fmla="*/ 28 w 61"/>
                  <a:gd name="T15" fmla="*/ 34 h 95"/>
                  <a:gd name="T16" fmla="*/ 29 w 61"/>
                  <a:gd name="T17" fmla="*/ 23 h 95"/>
                  <a:gd name="T18" fmla="*/ 29 w 61"/>
                  <a:gd name="T19" fmla="*/ 22 h 95"/>
                  <a:gd name="T20" fmla="*/ 31 w 61"/>
                  <a:gd name="T21" fmla="*/ 31 h 95"/>
                  <a:gd name="T22" fmla="*/ 30 w 61"/>
                  <a:gd name="T23" fmla="*/ 11 h 95"/>
                  <a:gd name="T24" fmla="*/ 40 w 61"/>
                  <a:gd name="T25" fmla="*/ 1 h 95"/>
                  <a:gd name="T26" fmla="*/ 24 w 61"/>
                  <a:gd name="T27" fmla="*/ 5 h 95"/>
                  <a:gd name="T28" fmla="*/ 24 w 61"/>
                  <a:gd name="T29" fmla="*/ 5 h 95"/>
                  <a:gd name="T30" fmla="*/ 20 w 61"/>
                  <a:gd name="T31" fmla="*/ 2 h 95"/>
                  <a:gd name="T32" fmla="*/ 20 w 61"/>
                  <a:gd name="T33" fmla="*/ 2 h 95"/>
                  <a:gd name="T34" fmla="*/ 18 w 61"/>
                  <a:gd name="T35" fmla="*/ 1 h 95"/>
                  <a:gd name="T36" fmla="*/ 16 w 61"/>
                  <a:gd name="T37" fmla="*/ 0 h 95"/>
                  <a:gd name="T38" fmla="*/ 18 w 61"/>
                  <a:gd name="T39" fmla="*/ 3 h 95"/>
                  <a:gd name="T40" fmla="*/ 18 w 61"/>
                  <a:gd name="T41" fmla="*/ 4 h 95"/>
                  <a:gd name="T42" fmla="*/ 20 w 61"/>
                  <a:gd name="T43" fmla="*/ 8 h 95"/>
                  <a:gd name="T44" fmla="*/ 20 w 61"/>
                  <a:gd name="T45" fmla="*/ 8 h 95"/>
                  <a:gd name="T46" fmla="*/ 19 w 61"/>
                  <a:gd name="T47" fmla="*/ 8 h 95"/>
                  <a:gd name="T48" fmla="*/ 12 w 61"/>
                  <a:gd name="T49" fmla="*/ 6 h 95"/>
                  <a:gd name="T50" fmla="*/ 13 w 61"/>
                  <a:gd name="T51" fmla="*/ 13 h 95"/>
                  <a:gd name="T52" fmla="*/ 8 w 61"/>
                  <a:gd name="T53" fmla="*/ 10 h 95"/>
                  <a:gd name="T54" fmla="*/ 9 w 61"/>
                  <a:gd name="T55" fmla="*/ 19 h 95"/>
                  <a:gd name="T56" fmla="*/ 7 w 61"/>
                  <a:gd name="T57" fmla="*/ 22 h 95"/>
                  <a:gd name="T58" fmla="*/ 0 w 61"/>
                  <a:gd name="T59" fmla="*/ 20 h 95"/>
                  <a:gd name="T60" fmla="*/ 3 w 61"/>
                  <a:gd name="T61" fmla="*/ 38 h 95"/>
                  <a:gd name="T62" fmla="*/ 23 w 61"/>
                  <a:gd name="T63" fmla="*/ 72 h 95"/>
                  <a:gd name="T64" fmla="*/ 16 w 61"/>
                  <a:gd name="T65" fmla="*/ 76 h 95"/>
                  <a:gd name="T66" fmla="*/ 25 w 61"/>
                  <a:gd name="T67" fmla="*/ 76 h 95"/>
                  <a:gd name="T68" fmla="*/ 26 w 61"/>
                  <a:gd name="T69" fmla="*/ 82 h 95"/>
                  <a:gd name="T70" fmla="*/ 29 w 61"/>
                  <a:gd name="T71" fmla="*/ 75 h 95"/>
                  <a:gd name="T72" fmla="*/ 47 w 61"/>
                  <a:gd name="T73" fmla="*/ 90 h 95"/>
                  <a:gd name="T74" fmla="*/ 61 w 61"/>
                  <a:gd name="T75" fmla="*/ 95 h 95"/>
                  <a:gd name="T76" fmla="*/ 44 w 61"/>
                  <a:gd name="T77"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 h="95">
                    <a:moveTo>
                      <a:pt x="44" y="79"/>
                    </a:moveTo>
                    <a:cubicBezTo>
                      <a:pt x="42" y="77"/>
                      <a:pt x="41" y="75"/>
                      <a:pt x="41" y="72"/>
                    </a:cubicBezTo>
                    <a:cubicBezTo>
                      <a:pt x="41" y="67"/>
                      <a:pt x="44" y="64"/>
                      <a:pt x="48" y="63"/>
                    </a:cubicBezTo>
                    <a:cubicBezTo>
                      <a:pt x="51" y="62"/>
                      <a:pt x="53" y="62"/>
                      <a:pt x="55" y="63"/>
                    </a:cubicBezTo>
                    <a:cubicBezTo>
                      <a:pt x="54" y="61"/>
                      <a:pt x="52" y="60"/>
                      <a:pt x="50" y="59"/>
                    </a:cubicBezTo>
                    <a:cubicBezTo>
                      <a:pt x="48" y="49"/>
                      <a:pt x="39" y="42"/>
                      <a:pt x="29" y="42"/>
                    </a:cubicBezTo>
                    <a:cubicBezTo>
                      <a:pt x="28" y="42"/>
                      <a:pt x="26" y="42"/>
                      <a:pt x="25" y="43"/>
                    </a:cubicBezTo>
                    <a:cubicBezTo>
                      <a:pt x="26" y="40"/>
                      <a:pt x="27" y="37"/>
                      <a:pt x="28" y="34"/>
                    </a:cubicBezTo>
                    <a:cubicBezTo>
                      <a:pt x="29" y="30"/>
                      <a:pt x="29" y="26"/>
                      <a:pt x="29" y="23"/>
                    </a:cubicBezTo>
                    <a:cubicBezTo>
                      <a:pt x="29" y="23"/>
                      <a:pt x="29" y="23"/>
                      <a:pt x="29" y="22"/>
                    </a:cubicBezTo>
                    <a:cubicBezTo>
                      <a:pt x="30" y="25"/>
                      <a:pt x="31" y="28"/>
                      <a:pt x="31" y="31"/>
                    </a:cubicBezTo>
                    <a:cubicBezTo>
                      <a:pt x="35" y="25"/>
                      <a:pt x="34" y="17"/>
                      <a:pt x="30" y="11"/>
                    </a:cubicBezTo>
                    <a:cubicBezTo>
                      <a:pt x="33" y="7"/>
                      <a:pt x="36" y="4"/>
                      <a:pt x="40" y="1"/>
                    </a:cubicBezTo>
                    <a:cubicBezTo>
                      <a:pt x="35" y="1"/>
                      <a:pt x="29" y="3"/>
                      <a:pt x="24" y="5"/>
                    </a:cubicBezTo>
                    <a:cubicBezTo>
                      <a:pt x="24" y="5"/>
                      <a:pt x="24" y="5"/>
                      <a:pt x="24" y="5"/>
                    </a:cubicBezTo>
                    <a:cubicBezTo>
                      <a:pt x="23" y="4"/>
                      <a:pt x="22" y="3"/>
                      <a:pt x="20" y="2"/>
                    </a:cubicBezTo>
                    <a:cubicBezTo>
                      <a:pt x="20" y="2"/>
                      <a:pt x="20" y="2"/>
                      <a:pt x="20" y="2"/>
                    </a:cubicBezTo>
                    <a:cubicBezTo>
                      <a:pt x="19" y="1"/>
                      <a:pt x="19" y="1"/>
                      <a:pt x="18" y="1"/>
                    </a:cubicBezTo>
                    <a:cubicBezTo>
                      <a:pt x="17" y="0"/>
                      <a:pt x="17" y="0"/>
                      <a:pt x="16" y="0"/>
                    </a:cubicBezTo>
                    <a:cubicBezTo>
                      <a:pt x="17" y="1"/>
                      <a:pt x="17" y="2"/>
                      <a:pt x="18" y="3"/>
                    </a:cubicBezTo>
                    <a:cubicBezTo>
                      <a:pt x="18" y="3"/>
                      <a:pt x="18" y="3"/>
                      <a:pt x="18" y="4"/>
                    </a:cubicBezTo>
                    <a:cubicBezTo>
                      <a:pt x="19" y="5"/>
                      <a:pt x="20" y="6"/>
                      <a:pt x="20" y="8"/>
                    </a:cubicBezTo>
                    <a:cubicBezTo>
                      <a:pt x="20" y="8"/>
                      <a:pt x="20" y="8"/>
                      <a:pt x="20" y="8"/>
                    </a:cubicBezTo>
                    <a:cubicBezTo>
                      <a:pt x="20" y="8"/>
                      <a:pt x="19" y="8"/>
                      <a:pt x="19" y="8"/>
                    </a:cubicBezTo>
                    <a:cubicBezTo>
                      <a:pt x="18" y="7"/>
                      <a:pt x="15" y="5"/>
                      <a:pt x="12" y="6"/>
                    </a:cubicBezTo>
                    <a:cubicBezTo>
                      <a:pt x="13" y="7"/>
                      <a:pt x="13" y="9"/>
                      <a:pt x="13" y="13"/>
                    </a:cubicBezTo>
                    <a:cubicBezTo>
                      <a:pt x="12" y="11"/>
                      <a:pt x="11" y="9"/>
                      <a:pt x="8" y="10"/>
                    </a:cubicBezTo>
                    <a:cubicBezTo>
                      <a:pt x="10" y="11"/>
                      <a:pt x="9" y="15"/>
                      <a:pt x="9" y="19"/>
                    </a:cubicBezTo>
                    <a:cubicBezTo>
                      <a:pt x="8" y="20"/>
                      <a:pt x="8" y="21"/>
                      <a:pt x="7" y="22"/>
                    </a:cubicBezTo>
                    <a:cubicBezTo>
                      <a:pt x="6" y="20"/>
                      <a:pt x="3" y="19"/>
                      <a:pt x="0" y="20"/>
                    </a:cubicBezTo>
                    <a:cubicBezTo>
                      <a:pt x="4" y="21"/>
                      <a:pt x="2" y="32"/>
                      <a:pt x="3" y="38"/>
                    </a:cubicBezTo>
                    <a:cubicBezTo>
                      <a:pt x="3" y="49"/>
                      <a:pt x="7" y="68"/>
                      <a:pt x="23" y="72"/>
                    </a:cubicBezTo>
                    <a:cubicBezTo>
                      <a:pt x="21" y="74"/>
                      <a:pt x="19" y="75"/>
                      <a:pt x="16" y="76"/>
                    </a:cubicBezTo>
                    <a:cubicBezTo>
                      <a:pt x="19" y="76"/>
                      <a:pt x="22" y="76"/>
                      <a:pt x="25" y="76"/>
                    </a:cubicBezTo>
                    <a:cubicBezTo>
                      <a:pt x="25" y="78"/>
                      <a:pt x="25" y="80"/>
                      <a:pt x="26" y="82"/>
                    </a:cubicBezTo>
                    <a:cubicBezTo>
                      <a:pt x="26" y="79"/>
                      <a:pt x="28" y="77"/>
                      <a:pt x="29" y="75"/>
                    </a:cubicBezTo>
                    <a:cubicBezTo>
                      <a:pt x="34" y="81"/>
                      <a:pt x="40" y="86"/>
                      <a:pt x="47" y="90"/>
                    </a:cubicBezTo>
                    <a:cubicBezTo>
                      <a:pt x="52" y="92"/>
                      <a:pt x="57" y="94"/>
                      <a:pt x="61" y="95"/>
                    </a:cubicBezTo>
                    <a:cubicBezTo>
                      <a:pt x="55" y="90"/>
                      <a:pt x="46" y="83"/>
                      <a:pt x="44" y="79"/>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69"/>
              <p:cNvSpPr>
                <a:spLocks/>
              </p:cNvSpPr>
              <p:nvPr/>
            </p:nvSpPr>
            <p:spPr bwMode="auto">
              <a:xfrm>
                <a:off x="10591801" y="4341813"/>
                <a:ext cx="171450" cy="98425"/>
              </a:xfrm>
              <a:custGeom>
                <a:avLst/>
                <a:gdLst>
                  <a:gd name="T0" fmla="*/ 108 w 108"/>
                  <a:gd name="T1" fmla="*/ 47 h 62"/>
                  <a:gd name="T2" fmla="*/ 61 w 108"/>
                  <a:gd name="T3" fmla="*/ 0 h 62"/>
                  <a:gd name="T4" fmla="*/ 0 w 108"/>
                  <a:gd name="T5" fmla="*/ 0 h 62"/>
                  <a:gd name="T6" fmla="*/ 0 w 108"/>
                  <a:gd name="T7" fmla="*/ 62 h 62"/>
                  <a:gd name="T8" fmla="*/ 108 w 108"/>
                  <a:gd name="T9" fmla="*/ 62 h 62"/>
                  <a:gd name="T10" fmla="*/ 108 w 108"/>
                  <a:gd name="T11" fmla="*/ 47 h 62"/>
                  <a:gd name="T12" fmla="*/ 108 w 108"/>
                  <a:gd name="T13" fmla="*/ 47 h 62"/>
                </a:gdLst>
                <a:ahLst/>
                <a:cxnLst>
                  <a:cxn ang="0">
                    <a:pos x="T0" y="T1"/>
                  </a:cxn>
                  <a:cxn ang="0">
                    <a:pos x="T2" y="T3"/>
                  </a:cxn>
                  <a:cxn ang="0">
                    <a:pos x="T4" y="T5"/>
                  </a:cxn>
                  <a:cxn ang="0">
                    <a:pos x="T6" y="T7"/>
                  </a:cxn>
                  <a:cxn ang="0">
                    <a:pos x="T8" y="T9"/>
                  </a:cxn>
                  <a:cxn ang="0">
                    <a:pos x="T10" y="T11"/>
                  </a:cxn>
                  <a:cxn ang="0">
                    <a:pos x="T12" y="T13"/>
                  </a:cxn>
                </a:cxnLst>
                <a:rect l="0" t="0" r="r" b="b"/>
                <a:pathLst>
                  <a:path w="108" h="62">
                    <a:moveTo>
                      <a:pt x="108" y="47"/>
                    </a:moveTo>
                    <a:lnTo>
                      <a:pt x="61" y="0"/>
                    </a:lnTo>
                    <a:lnTo>
                      <a:pt x="0" y="0"/>
                    </a:lnTo>
                    <a:lnTo>
                      <a:pt x="0" y="62"/>
                    </a:lnTo>
                    <a:lnTo>
                      <a:pt x="108" y="62"/>
                    </a:lnTo>
                    <a:lnTo>
                      <a:pt x="108" y="47"/>
                    </a:lnTo>
                    <a:lnTo>
                      <a:pt x="108" y="47"/>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70"/>
              <p:cNvSpPr>
                <a:spLocks/>
              </p:cNvSpPr>
              <p:nvPr/>
            </p:nvSpPr>
            <p:spPr bwMode="auto">
              <a:xfrm>
                <a:off x="10340976" y="4341813"/>
                <a:ext cx="171450" cy="98425"/>
              </a:xfrm>
              <a:custGeom>
                <a:avLst/>
                <a:gdLst>
                  <a:gd name="T0" fmla="*/ 108 w 108"/>
                  <a:gd name="T1" fmla="*/ 47 h 62"/>
                  <a:gd name="T2" fmla="*/ 60 w 108"/>
                  <a:gd name="T3" fmla="*/ 0 h 62"/>
                  <a:gd name="T4" fmla="*/ 0 w 108"/>
                  <a:gd name="T5" fmla="*/ 0 h 62"/>
                  <a:gd name="T6" fmla="*/ 0 w 108"/>
                  <a:gd name="T7" fmla="*/ 62 h 62"/>
                  <a:gd name="T8" fmla="*/ 108 w 108"/>
                  <a:gd name="T9" fmla="*/ 62 h 62"/>
                  <a:gd name="T10" fmla="*/ 108 w 108"/>
                  <a:gd name="T11" fmla="*/ 47 h 62"/>
                  <a:gd name="T12" fmla="*/ 108 w 108"/>
                  <a:gd name="T13" fmla="*/ 47 h 62"/>
                </a:gdLst>
                <a:ahLst/>
                <a:cxnLst>
                  <a:cxn ang="0">
                    <a:pos x="T0" y="T1"/>
                  </a:cxn>
                  <a:cxn ang="0">
                    <a:pos x="T2" y="T3"/>
                  </a:cxn>
                  <a:cxn ang="0">
                    <a:pos x="T4" y="T5"/>
                  </a:cxn>
                  <a:cxn ang="0">
                    <a:pos x="T6" y="T7"/>
                  </a:cxn>
                  <a:cxn ang="0">
                    <a:pos x="T8" y="T9"/>
                  </a:cxn>
                  <a:cxn ang="0">
                    <a:pos x="T10" y="T11"/>
                  </a:cxn>
                  <a:cxn ang="0">
                    <a:pos x="T12" y="T13"/>
                  </a:cxn>
                </a:cxnLst>
                <a:rect l="0" t="0" r="r" b="b"/>
                <a:pathLst>
                  <a:path w="108" h="62">
                    <a:moveTo>
                      <a:pt x="108" y="47"/>
                    </a:moveTo>
                    <a:lnTo>
                      <a:pt x="60" y="0"/>
                    </a:lnTo>
                    <a:lnTo>
                      <a:pt x="0" y="0"/>
                    </a:lnTo>
                    <a:lnTo>
                      <a:pt x="0" y="62"/>
                    </a:lnTo>
                    <a:lnTo>
                      <a:pt x="108" y="62"/>
                    </a:lnTo>
                    <a:lnTo>
                      <a:pt x="108" y="47"/>
                    </a:lnTo>
                    <a:lnTo>
                      <a:pt x="108" y="47"/>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71"/>
              <p:cNvSpPr>
                <a:spLocks/>
              </p:cNvSpPr>
              <p:nvPr/>
            </p:nvSpPr>
            <p:spPr bwMode="auto">
              <a:xfrm>
                <a:off x="10340976" y="4341813"/>
                <a:ext cx="44450" cy="98425"/>
              </a:xfrm>
              <a:custGeom>
                <a:avLst/>
                <a:gdLst>
                  <a:gd name="T0" fmla="*/ 28 w 28"/>
                  <a:gd name="T1" fmla="*/ 0 h 62"/>
                  <a:gd name="T2" fmla="*/ 0 w 28"/>
                  <a:gd name="T3" fmla="*/ 0 h 62"/>
                  <a:gd name="T4" fmla="*/ 0 w 28"/>
                  <a:gd name="T5" fmla="*/ 62 h 62"/>
                  <a:gd name="T6" fmla="*/ 28 w 28"/>
                  <a:gd name="T7" fmla="*/ 62 h 62"/>
                  <a:gd name="T8" fmla="*/ 28 w 28"/>
                  <a:gd name="T9" fmla="*/ 0 h 62"/>
                  <a:gd name="T10" fmla="*/ 28 w 28"/>
                  <a:gd name="T11" fmla="*/ 0 h 62"/>
                </a:gdLst>
                <a:ahLst/>
                <a:cxnLst>
                  <a:cxn ang="0">
                    <a:pos x="T0" y="T1"/>
                  </a:cxn>
                  <a:cxn ang="0">
                    <a:pos x="T2" y="T3"/>
                  </a:cxn>
                  <a:cxn ang="0">
                    <a:pos x="T4" y="T5"/>
                  </a:cxn>
                  <a:cxn ang="0">
                    <a:pos x="T6" y="T7"/>
                  </a:cxn>
                  <a:cxn ang="0">
                    <a:pos x="T8" y="T9"/>
                  </a:cxn>
                  <a:cxn ang="0">
                    <a:pos x="T10" y="T11"/>
                  </a:cxn>
                </a:cxnLst>
                <a:rect l="0" t="0" r="r" b="b"/>
                <a:pathLst>
                  <a:path w="28" h="62">
                    <a:moveTo>
                      <a:pt x="28" y="0"/>
                    </a:moveTo>
                    <a:lnTo>
                      <a:pt x="0" y="0"/>
                    </a:lnTo>
                    <a:lnTo>
                      <a:pt x="0" y="62"/>
                    </a:lnTo>
                    <a:lnTo>
                      <a:pt x="28" y="62"/>
                    </a:lnTo>
                    <a:lnTo>
                      <a:pt x="28" y="0"/>
                    </a:lnTo>
                    <a:lnTo>
                      <a:pt x="28" y="0"/>
                    </a:lnTo>
                    <a:close/>
                  </a:path>
                </a:pathLst>
              </a:custGeom>
              <a:solidFill>
                <a:srgbClr val="001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72"/>
              <p:cNvSpPr>
                <a:spLocks/>
              </p:cNvSpPr>
              <p:nvPr/>
            </p:nvSpPr>
            <p:spPr bwMode="auto">
              <a:xfrm>
                <a:off x="10591801" y="4341813"/>
                <a:ext cx="47625" cy="98425"/>
              </a:xfrm>
              <a:custGeom>
                <a:avLst/>
                <a:gdLst>
                  <a:gd name="T0" fmla="*/ 30 w 30"/>
                  <a:gd name="T1" fmla="*/ 0 h 62"/>
                  <a:gd name="T2" fmla="*/ 0 w 30"/>
                  <a:gd name="T3" fmla="*/ 0 h 62"/>
                  <a:gd name="T4" fmla="*/ 0 w 30"/>
                  <a:gd name="T5" fmla="*/ 62 h 62"/>
                  <a:gd name="T6" fmla="*/ 30 w 30"/>
                  <a:gd name="T7" fmla="*/ 62 h 62"/>
                  <a:gd name="T8" fmla="*/ 30 w 30"/>
                  <a:gd name="T9" fmla="*/ 0 h 62"/>
                  <a:gd name="T10" fmla="*/ 30 w 30"/>
                  <a:gd name="T11" fmla="*/ 0 h 62"/>
                </a:gdLst>
                <a:ahLst/>
                <a:cxnLst>
                  <a:cxn ang="0">
                    <a:pos x="T0" y="T1"/>
                  </a:cxn>
                  <a:cxn ang="0">
                    <a:pos x="T2" y="T3"/>
                  </a:cxn>
                  <a:cxn ang="0">
                    <a:pos x="T4" y="T5"/>
                  </a:cxn>
                  <a:cxn ang="0">
                    <a:pos x="T6" y="T7"/>
                  </a:cxn>
                  <a:cxn ang="0">
                    <a:pos x="T8" y="T9"/>
                  </a:cxn>
                  <a:cxn ang="0">
                    <a:pos x="T10" y="T11"/>
                  </a:cxn>
                </a:cxnLst>
                <a:rect l="0" t="0" r="r" b="b"/>
                <a:pathLst>
                  <a:path w="30" h="62">
                    <a:moveTo>
                      <a:pt x="30" y="0"/>
                    </a:moveTo>
                    <a:lnTo>
                      <a:pt x="0" y="0"/>
                    </a:lnTo>
                    <a:lnTo>
                      <a:pt x="0" y="62"/>
                    </a:lnTo>
                    <a:lnTo>
                      <a:pt x="30" y="62"/>
                    </a:lnTo>
                    <a:lnTo>
                      <a:pt x="30" y="0"/>
                    </a:lnTo>
                    <a:lnTo>
                      <a:pt x="30" y="0"/>
                    </a:lnTo>
                    <a:close/>
                  </a:path>
                </a:pathLst>
              </a:custGeom>
              <a:solidFill>
                <a:srgbClr val="001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73"/>
              <p:cNvSpPr>
                <a:spLocks/>
              </p:cNvSpPr>
              <p:nvPr/>
            </p:nvSpPr>
            <p:spPr bwMode="auto">
              <a:xfrm>
                <a:off x="10309226" y="3170238"/>
                <a:ext cx="347663" cy="434975"/>
              </a:xfrm>
              <a:custGeom>
                <a:avLst/>
                <a:gdLst>
                  <a:gd name="T0" fmla="*/ 0 w 219"/>
                  <a:gd name="T1" fmla="*/ 0 h 274"/>
                  <a:gd name="T2" fmla="*/ 219 w 219"/>
                  <a:gd name="T3" fmla="*/ 274 h 274"/>
                  <a:gd name="T4" fmla="*/ 0 w 219"/>
                  <a:gd name="T5" fmla="*/ 274 h 274"/>
                  <a:gd name="T6" fmla="*/ 0 w 219"/>
                  <a:gd name="T7" fmla="*/ 0 h 274"/>
                </a:gdLst>
                <a:ahLst/>
                <a:cxnLst>
                  <a:cxn ang="0">
                    <a:pos x="T0" y="T1"/>
                  </a:cxn>
                  <a:cxn ang="0">
                    <a:pos x="T2" y="T3"/>
                  </a:cxn>
                  <a:cxn ang="0">
                    <a:pos x="T4" y="T5"/>
                  </a:cxn>
                  <a:cxn ang="0">
                    <a:pos x="T6" y="T7"/>
                  </a:cxn>
                </a:cxnLst>
                <a:rect l="0" t="0" r="r" b="b"/>
                <a:pathLst>
                  <a:path w="219" h="274">
                    <a:moveTo>
                      <a:pt x="0" y="0"/>
                    </a:moveTo>
                    <a:lnTo>
                      <a:pt x="219" y="274"/>
                    </a:lnTo>
                    <a:lnTo>
                      <a:pt x="0" y="274"/>
                    </a:lnTo>
                    <a:lnTo>
                      <a:pt x="0" y="0"/>
                    </a:lnTo>
                    <a:close/>
                  </a:path>
                </a:pathLst>
              </a:custGeom>
              <a:solidFill>
                <a:srgbClr val="591C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 name="Rectangle 3"/>
          <p:cNvSpPr/>
          <p:nvPr/>
        </p:nvSpPr>
        <p:spPr bwMode="auto">
          <a:xfrm>
            <a:off x="0" y="3576663"/>
            <a:ext cx="12436475" cy="3417862"/>
          </a:xfrm>
          <a:prstGeom prst="rect">
            <a:avLst/>
          </a:prstGeom>
          <a:solidFill>
            <a:srgbClr val="FD780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tx1"/>
              </a:solidFill>
              <a:ea typeface="Segoe UI" pitchFamily="34" charset="0"/>
              <a:cs typeface="Segoe UI" pitchFamily="34" charset="0"/>
            </a:endParaRPr>
          </a:p>
        </p:txBody>
      </p:sp>
      <p:sp>
        <p:nvSpPr>
          <p:cNvPr id="2" name="Text Placeholder 1"/>
          <p:cNvSpPr>
            <a:spLocks noGrp="1"/>
          </p:cNvSpPr>
          <p:nvPr>
            <p:ph type="body" sz="quarter" idx="10"/>
          </p:nvPr>
        </p:nvSpPr>
        <p:spPr>
          <a:xfrm>
            <a:off x="615942" y="4228774"/>
            <a:ext cx="3030708" cy="615553"/>
          </a:xfrm>
        </p:spPr>
        <p:txBody>
          <a:bodyPr/>
          <a:lstStyle/>
          <a:p>
            <a:pPr marL="0" indent="0">
              <a:buNone/>
            </a:pPr>
            <a:r>
              <a:rPr lang="en-US" sz="1400" b="1" dirty="0" smtClean="0">
                <a:solidFill>
                  <a:schemeClr val="tx1"/>
                </a:solidFill>
                <a:latin typeface="+mn-lt"/>
              </a:rPr>
              <a:t>1960s: Mainframe Era</a:t>
            </a:r>
          </a:p>
          <a:p>
            <a:pPr marL="0" indent="0">
              <a:buNone/>
            </a:pPr>
            <a:r>
              <a:rPr lang="en-US" sz="1400" b="1" dirty="0">
                <a:solidFill>
                  <a:schemeClr val="tx1"/>
                </a:solidFill>
                <a:latin typeface="+mn-lt"/>
              </a:rPr>
              <a:t>One computer per many users</a:t>
            </a:r>
          </a:p>
        </p:txBody>
      </p:sp>
      <p:sp>
        <p:nvSpPr>
          <p:cNvPr id="3" name="Title 2"/>
          <p:cNvSpPr>
            <a:spLocks noGrp="1"/>
          </p:cNvSpPr>
          <p:nvPr>
            <p:ph type="title"/>
          </p:nvPr>
        </p:nvSpPr>
        <p:spPr/>
        <p:txBody>
          <a:bodyPr/>
          <a:lstStyle/>
          <a:p>
            <a:pPr defTabSz="914400">
              <a:lnSpc>
                <a:spcPct val="100000"/>
              </a:lnSpc>
              <a:spcBef>
                <a:spcPts val="0"/>
              </a:spcBef>
            </a:pPr>
            <a:r>
              <a:rPr lang="en-US" sz="4000" kern="0" spc="0" dirty="0">
                <a:ln>
                  <a:noFill/>
                </a:ln>
                <a:solidFill>
                  <a:schemeClr val="bg1">
                    <a:lumMod val="50000"/>
                  </a:schemeClr>
                </a:solidFill>
                <a:latin typeface="Segoe UI Light"/>
                <a:cs typeface="+mn-cs"/>
              </a:rPr>
              <a:t>What’s next</a:t>
            </a:r>
            <a:r>
              <a:rPr lang="en-US" sz="4000" kern="0" spc="0" dirty="0" smtClean="0">
                <a:ln>
                  <a:noFill/>
                </a:ln>
                <a:solidFill>
                  <a:schemeClr val="bg1">
                    <a:lumMod val="50000"/>
                  </a:schemeClr>
                </a:solidFill>
                <a:latin typeface="Segoe UI Light"/>
                <a:cs typeface="+mn-cs"/>
              </a:rPr>
              <a:t>?</a:t>
            </a:r>
            <a:endParaRPr lang="en-US" sz="4000" kern="0" spc="0" dirty="0">
              <a:ln>
                <a:noFill/>
              </a:ln>
              <a:solidFill>
                <a:schemeClr val="bg1">
                  <a:lumMod val="50000"/>
                </a:schemeClr>
              </a:solidFill>
              <a:latin typeface="Segoe UI Light"/>
              <a:cs typeface="+mn-cs"/>
            </a:endParaRPr>
          </a:p>
        </p:txBody>
      </p:sp>
      <p:sp>
        <p:nvSpPr>
          <p:cNvPr id="9" name="Text Placeholder 1"/>
          <p:cNvSpPr txBox="1">
            <a:spLocks/>
          </p:cNvSpPr>
          <p:nvPr/>
        </p:nvSpPr>
        <p:spPr>
          <a:xfrm>
            <a:off x="3621152" y="4228775"/>
            <a:ext cx="2828399" cy="61555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400" b="1" dirty="0" smtClean="0">
                <a:solidFill>
                  <a:schemeClr val="tx1"/>
                </a:solidFill>
                <a:latin typeface="+mn-lt"/>
              </a:rPr>
              <a:t>1980s: Personal Computer Era</a:t>
            </a:r>
          </a:p>
          <a:p>
            <a:pPr marL="0" indent="0">
              <a:buNone/>
            </a:pPr>
            <a:r>
              <a:rPr lang="en-US" sz="1400" b="1" dirty="0">
                <a:solidFill>
                  <a:schemeClr val="tx1"/>
                </a:solidFill>
                <a:latin typeface="+mn-lt"/>
              </a:rPr>
              <a:t>One computer per user</a:t>
            </a:r>
          </a:p>
        </p:txBody>
      </p:sp>
      <p:sp>
        <p:nvSpPr>
          <p:cNvPr id="10" name="Text Placeholder 1"/>
          <p:cNvSpPr txBox="1">
            <a:spLocks/>
          </p:cNvSpPr>
          <p:nvPr/>
        </p:nvSpPr>
        <p:spPr>
          <a:xfrm>
            <a:off x="9004411" y="4228775"/>
            <a:ext cx="3148254" cy="61555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400" b="1" dirty="0" smtClean="0">
                <a:solidFill>
                  <a:schemeClr val="tx1"/>
                </a:solidFill>
                <a:latin typeface="+mn-lt"/>
              </a:rPr>
              <a:t>2020s: Ubiquity Era</a:t>
            </a:r>
          </a:p>
          <a:p>
            <a:pPr marL="0" indent="0" algn="ctr">
              <a:buFont typeface="Arial" pitchFamily="34" charset="0"/>
              <a:buNone/>
            </a:pPr>
            <a:r>
              <a:rPr lang="en-US" sz="1400" b="1" dirty="0">
                <a:solidFill>
                  <a:schemeClr val="tx1"/>
                </a:solidFill>
                <a:latin typeface="+mn-lt"/>
              </a:rPr>
              <a:t>Thousands of computers per user</a:t>
            </a:r>
          </a:p>
        </p:txBody>
      </p:sp>
      <p:sp>
        <p:nvSpPr>
          <p:cNvPr id="11" name="Text Placeholder 1"/>
          <p:cNvSpPr txBox="1">
            <a:spLocks/>
          </p:cNvSpPr>
          <p:nvPr/>
        </p:nvSpPr>
        <p:spPr>
          <a:xfrm>
            <a:off x="6449551" y="4228775"/>
            <a:ext cx="3030708" cy="61555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400" b="1" dirty="0" smtClean="0">
                <a:solidFill>
                  <a:schemeClr val="tx1"/>
                </a:solidFill>
                <a:latin typeface="+mn-lt"/>
              </a:rPr>
              <a:t>2000s: Mobility Era</a:t>
            </a:r>
          </a:p>
          <a:p>
            <a:pPr marL="0" indent="0">
              <a:buNone/>
            </a:pPr>
            <a:r>
              <a:rPr lang="en-US" sz="1400" b="1" dirty="0">
                <a:solidFill>
                  <a:schemeClr val="tx1"/>
                </a:solidFill>
                <a:latin typeface="+mn-lt"/>
              </a:rPr>
              <a:t>Several computers per user</a:t>
            </a:r>
          </a:p>
        </p:txBody>
      </p:sp>
      <p:grpSp>
        <p:nvGrpSpPr>
          <p:cNvPr id="15" name="Group 14"/>
          <p:cNvGrpSpPr/>
          <p:nvPr/>
        </p:nvGrpSpPr>
        <p:grpSpPr>
          <a:xfrm>
            <a:off x="1644795" y="3726014"/>
            <a:ext cx="424171" cy="461665"/>
            <a:chOff x="625602" y="2950764"/>
            <a:chExt cx="424171" cy="461665"/>
          </a:xfrm>
        </p:grpSpPr>
        <p:sp>
          <p:nvSpPr>
            <p:cNvPr id="23" name="Oval 22"/>
            <p:cNvSpPr/>
            <p:nvPr/>
          </p:nvSpPr>
          <p:spPr bwMode="auto">
            <a:xfrm>
              <a:off x="664438" y="2997226"/>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19" name="Text Placeholder 1"/>
            <p:cNvSpPr txBox="1">
              <a:spLocks/>
            </p:cNvSpPr>
            <p:nvPr/>
          </p:nvSpPr>
          <p:spPr>
            <a:xfrm>
              <a:off x="625602" y="2950764"/>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1</a:t>
              </a:r>
              <a:endParaRPr lang="en-US" sz="2000" dirty="0">
                <a:solidFill>
                  <a:srgbClr val="D34305"/>
                </a:solidFill>
                <a:latin typeface="+mn-lt"/>
              </a:endParaRPr>
            </a:p>
          </p:txBody>
        </p:sp>
      </p:grpSp>
      <p:grpSp>
        <p:nvGrpSpPr>
          <p:cNvPr id="14" name="Group 13"/>
          <p:cNvGrpSpPr/>
          <p:nvPr/>
        </p:nvGrpSpPr>
        <p:grpSpPr>
          <a:xfrm>
            <a:off x="4643298" y="3724325"/>
            <a:ext cx="424171" cy="461665"/>
            <a:chOff x="3944608" y="4741257"/>
            <a:chExt cx="424171" cy="461665"/>
          </a:xfrm>
        </p:grpSpPr>
        <p:sp>
          <p:nvSpPr>
            <p:cNvPr id="24" name="Oval 23"/>
            <p:cNvSpPr/>
            <p:nvPr/>
          </p:nvSpPr>
          <p:spPr bwMode="auto">
            <a:xfrm>
              <a:off x="3973651" y="4774643"/>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20" name="Text Placeholder 1"/>
            <p:cNvSpPr txBox="1">
              <a:spLocks/>
            </p:cNvSpPr>
            <p:nvPr/>
          </p:nvSpPr>
          <p:spPr>
            <a:xfrm>
              <a:off x="3944608" y="4741257"/>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2</a:t>
              </a:r>
              <a:endParaRPr lang="en-US" sz="1800" dirty="0">
                <a:solidFill>
                  <a:srgbClr val="D34305"/>
                </a:solidFill>
                <a:latin typeface="+mn-lt"/>
              </a:endParaRPr>
            </a:p>
          </p:txBody>
        </p:sp>
      </p:grpSp>
      <p:grpSp>
        <p:nvGrpSpPr>
          <p:cNvPr id="13" name="Group 12"/>
          <p:cNvGrpSpPr/>
          <p:nvPr/>
        </p:nvGrpSpPr>
        <p:grpSpPr>
          <a:xfrm>
            <a:off x="7278537" y="3725653"/>
            <a:ext cx="424171" cy="461665"/>
            <a:chOff x="6724737" y="4296718"/>
            <a:chExt cx="424171" cy="461665"/>
          </a:xfrm>
        </p:grpSpPr>
        <p:sp>
          <p:nvSpPr>
            <p:cNvPr id="25" name="Oval 24"/>
            <p:cNvSpPr/>
            <p:nvPr/>
          </p:nvSpPr>
          <p:spPr bwMode="auto">
            <a:xfrm>
              <a:off x="6753780" y="4330104"/>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21" name="Text Placeholder 1"/>
            <p:cNvSpPr txBox="1">
              <a:spLocks/>
            </p:cNvSpPr>
            <p:nvPr/>
          </p:nvSpPr>
          <p:spPr>
            <a:xfrm>
              <a:off x="6724737" y="4296718"/>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3</a:t>
              </a:r>
              <a:endParaRPr lang="en-US" sz="2000" dirty="0">
                <a:solidFill>
                  <a:srgbClr val="D34305"/>
                </a:solidFill>
                <a:latin typeface="+mn-lt"/>
              </a:endParaRPr>
            </a:p>
          </p:txBody>
        </p:sp>
      </p:grpSp>
      <p:grpSp>
        <p:nvGrpSpPr>
          <p:cNvPr id="12" name="Group 11"/>
          <p:cNvGrpSpPr/>
          <p:nvPr/>
        </p:nvGrpSpPr>
        <p:grpSpPr>
          <a:xfrm>
            <a:off x="10117165" y="3724324"/>
            <a:ext cx="424171" cy="461665"/>
            <a:chOff x="9267570" y="3765838"/>
            <a:chExt cx="424171" cy="461665"/>
          </a:xfrm>
        </p:grpSpPr>
        <p:sp>
          <p:nvSpPr>
            <p:cNvPr id="26" name="Oval 25"/>
            <p:cNvSpPr/>
            <p:nvPr/>
          </p:nvSpPr>
          <p:spPr bwMode="auto">
            <a:xfrm>
              <a:off x="9296613" y="3812300"/>
              <a:ext cx="366084" cy="36608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D34305"/>
                </a:solidFill>
                <a:ea typeface="Segoe UI" pitchFamily="34" charset="0"/>
                <a:cs typeface="Segoe UI" pitchFamily="34" charset="0"/>
              </a:endParaRPr>
            </a:p>
          </p:txBody>
        </p:sp>
        <p:sp>
          <p:nvSpPr>
            <p:cNvPr id="22" name="Text Placeholder 1"/>
            <p:cNvSpPr txBox="1">
              <a:spLocks/>
            </p:cNvSpPr>
            <p:nvPr/>
          </p:nvSpPr>
          <p:spPr>
            <a:xfrm>
              <a:off x="9267570" y="3765838"/>
              <a:ext cx="424171"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rgbClr val="D34305"/>
                  </a:solidFill>
                  <a:latin typeface="+mn-lt"/>
                </a:rPr>
                <a:t>4</a:t>
              </a:r>
              <a:endParaRPr lang="en-US" sz="1800" dirty="0">
                <a:solidFill>
                  <a:srgbClr val="D34305"/>
                </a:solidFill>
                <a:latin typeface="+mn-lt"/>
              </a:endParaRPr>
            </a:p>
          </p:txBody>
        </p:sp>
      </p:grpSp>
      <p:sp>
        <p:nvSpPr>
          <p:cNvPr id="32" name="Text Placeholder 1"/>
          <p:cNvSpPr txBox="1">
            <a:spLocks/>
          </p:cNvSpPr>
          <p:nvPr/>
        </p:nvSpPr>
        <p:spPr>
          <a:xfrm>
            <a:off x="3621152" y="4870343"/>
            <a:ext cx="2643243" cy="40011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000"/>
              </a:spcBef>
              <a:buFont typeface="Arial" pitchFamily="34" charset="0"/>
              <a:buNone/>
            </a:pPr>
            <a:r>
              <a:rPr lang="en-US" sz="1400" dirty="0" smtClean="0">
                <a:solidFill>
                  <a:schemeClr val="accent4">
                    <a:lumMod val="20000"/>
                    <a:lumOff val="80000"/>
                  </a:schemeClr>
                </a:solidFill>
                <a:latin typeface="+mn-lt"/>
              </a:rPr>
              <a:t>Mainframe evolved to servers</a:t>
            </a:r>
            <a:endParaRPr lang="en-US" sz="1400" dirty="0">
              <a:solidFill>
                <a:schemeClr val="accent4">
                  <a:lumMod val="20000"/>
                  <a:lumOff val="80000"/>
                </a:schemeClr>
              </a:solidFill>
              <a:latin typeface="+mn-lt"/>
            </a:endParaRPr>
          </a:p>
        </p:txBody>
      </p:sp>
      <p:sp>
        <p:nvSpPr>
          <p:cNvPr id="33" name="Text Placeholder 1"/>
          <p:cNvSpPr txBox="1">
            <a:spLocks/>
          </p:cNvSpPr>
          <p:nvPr/>
        </p:nvSpPr>
        <p:spPr>
          <a:xfrm>
            <a:off x="6449551" y="4872340"/>
            <a:ext cx="2643243" cy="1302921"/>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000"/>
              </a:spcBef>
              <a:buFont typeface="Arial" pitchFamily="34" charset="0"/>
              <a:buNone/>
            </a:pPr>
            <a:r>
              <a:rPr lang="en-US" sz="1400" dirty="0" smtClean="0">
                <a:solidFill>
                  <a:schemeClr val="accent4">
                    <a:lumMod val="20000"/>
                    <a:lumOff val="80000"/>
                  </a:schemeClr>
                </a:solidFill>
                <a:latin typeface="+mn-lt"/>
              </a:rPr>
              <a:t>Desktop PCs evolved to laptops</a:t>
            </a:r>
          </a:p>
          <a:p>
            <a:pPr marL="0" indent="0">
              <a:lnSpc>
                <a:spcPct val="100000"/>
              </a:lnSpc>
              <a:spcBef>
                <a:spcPts val="1000"/>
              </a:spcBef>
              <a:buNone/>
            </a:pPr>
            <a:r>
              <a:rPr lang="en-US" sz="1400" dirty="0">
                <a:solidFill>
                  <a:schemeClr val="accent4">
                    <a:lumMod val="20000"/>
                    <a:lumOff val="80000"/>
                  </a:schemeClr>
                </a:solidFill>
                <a:latin typeface="+mn-lt"/>
              </a:rPr>
              <a:t>Servers evolved to cloud</a:t>
            </a:r>
          </a:p>
          <a:p>
            <a:pPr marL="0" indent="0">
              <a:lnSpc>
                <a:spcPct val="100000"/>
              </a:lnSpc>
              <a:spcBef>
                <a:spcPts val="1000"/>
              </a:spcBef>
              <a:buFont typeface="Arial" pitchFamily="34" charset="0"/>
              <a:buNone/>
            </a:pPr>
            <a:endParaRPr lang="en-US" sz="1400" dirty="0">
              <a:solidFill>
                <a:schemeClr val="accent4">
                  <a:lumMod val="20000"/>
                  <a:lumOff val="80000"/>
                </a:schemeClr>
              </a:solidFill>
              <a:latin typeface="+mn-lt"/>
            </a:endParaRPr>
          </a:p>
        </p:txBody>
      </p:sp>
      <p:sp>
        <p:nvSpPr>
          <p:cNvPr id="145" name="AutoShape 113"/>
          <p:cNvSpPr>
            <a:spLocks noChangeAspect="1" noChangeArrowheads="1" noTextEdit="1"/>
          </p:cNvSpPr>
          <p:nvPr/>
        </p:nvSpPr>
        <p:spPr bwMode="auto">
          <a:xfrm>
            <a:off x="9520238" y="1795372"/>
            <a:ext cx="1892300"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Text Placeholder 1"/>
          <p:cNvSpPr txBox="1">
            <a:spLocks/>
          </p:cNvSpPr>
          <p:nvPr/>
        </p:nvSpPr>
        <p:spPr>
          <a:xfrm>
            <a:off x="9004411" y="4868847"/>
            <a:ext cx="2942159" cy="1862048"/>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000"/>
              </a:spcBef>
              <a:buFont typeface="Arial" pitchFamily="34" charset="0"/>
              <a:buNone/>
            </a:pPr>
            <a:r>
              <a:rPr lang="en-US" sz="1400" dirty="0" smtClean="0">
                <a:solidFill>
                  <a:schemeClr val="accent4">
                    <a:lumMod val="20000"/>
                    <a:lumOff val="80000"/>
                  </a:schemeClr>
                </a:solidFill>
                <a:latin typeface="+mn-lt"/>
              </a:rPr>
              <a:t>Mobile phones evolve to implants?</a:t>
            </a:r>
          </a:p>
          <a:p>
            <a:pPr marL="0" indent="0">
              <a:lnSpc>
                <a:spcPct val="100000"/>
              </a:lnSpc>
              <a:spcBef>
                <a:spcPts val="1000"/>
              </a:spcBef>
              <a:buNone/>
            </a:pPr>
            <a:r>
              <a:rPr lang="en-US" sz="1400" dirty="0">
                <a:solidFill>
                  <a:schemeClr val="accent4">
                    <a:lumMod val="20000"/>
                    <a:lumOff val="80000"/>
                  </a:schemeClr>
                </a:solidFill>
                <a:latin typeface="+mn-lt"/>
              </a:rPr>
              <a:t>Every surface is a computing surface</a:t>
            </a:r>
            <a:r>
              <a:rPr lang="en-US" sz="1400" dirty="0" smtClean="0">
                <a:solidFill>
                  <a:schemeClr val="accent4">
                    <a:lumMod val="20000"/>
                    <a:lumOff val="80000"/>
                  </a:schemeClr>
                </a:solidFill>
                <a:latin typeface="+mn-lt"/>
              </a:rPr>
              <a:t>?</a:t>
            </a:r>
          </a:p>
          <a:p>
            <a:pPr marL="0" indent="0">
              <a:lnSpc>
                <a:spcPct val="100000"/>
              </a:lnSpc>
              <a:spcBef>
                <a:spcPts val="1000"/>
              </a:spcBef>
              <a:buNone/>
            </a:pPr>
            <a:r>
              <a:rPr lang="en-US" sz="1400" dirty="0">
                <a:solidFill>
                  <a:schemeClr val="accent4">
                    <a:lumMod val="20000"/>
                    <a:lumOff val="80000"/>
                  </a:schemeClr>
                </a:solidFill>
                <a:latin typeface="+mn-lt"/>
              </a:rPr>
              <a:t>Emergent intelligent clouds?</a:t>
            </a:r>
          </a:p>
          <a:p>
            <a:pPr marL="0" indent="0">
              <a:lnSpc>
                <a:spcPct val="100000"/>
              </a:lnSpc>
              <a:spcBef>
                <a:spcPts val="1000"/>
              </a:spcBef>
              <a:buFont typeface="Arial" pitchFamily="34" charset="0"/>
              <a:buNone/>
            </a:pPr>
            <a:endParaRPr lang="en-US" sz="1400" dirty="0">
              <a:solidFill>
                <a:schemeClr val="accent4">
                  <a:lumMod val="20000"/>
                  <a:lumOff val="80000"/>
                </a:schemeClr>
              </a:solidFill>
              <a:latin typeface="+mn-lt"/>
            </a:endParaRPr>
          </a:p>
        </p:txBody>
      </p:sp>
    </p:spTree>
    <p:extLst>
      <p:ext uri="{BB962C8B-B14F-4D97-AF65-F5344CB8AC3E}">
        <p14:creationId xmlns:p14="http://schemas.microsoft.com/office/powerpoint/2010/main" val="3299497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D7808"/>
        </a:solidFill>
        <a:effectLst/>
      </p:bgPr>
    </p:bg>
    <p:spTree>
      <p:nvGrpSpPr>
        <p:cNvPr id="1" name=""/>
        <p:cNvGrpSpPr/>
        <p:nvPr/>
      </p:nvGrpSpPr>
      <p:grpSpPr>
        <a:xfrm>
          <a:off x="0" y="0"/>
          <a:ext cx="0" cy="0"/>
          <a:chOff x="0" y="0"/>
          <a:chExt cx="0" cy="0"/>
        </a:xfrm>
      </p:grpSpPr>
      <p:sp>
        <p:nvSpPr>
          <p:cNvPr id="10" name="Text Placeholder 2"/>
          <p:cNvSpPr txBox="1">
            <a:spLocks/>
          </p:cNvSpPr>
          <p:nvPr/>
        </p:nvSpPr>
        <p:spPr>
          <a:xfrm>
            <a:off x="277003" y="980140"/>
            <a:ext cx="11887200" cy="53091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500" dirty="0" err="1" smtClean="0">
                <a:solidFill>
                  <a:srgbClr val="FFFFFF"/>
                </a:solidFill>
                <a:cs typeface="Segoe UI Semibold" panose="020B0702040204020203" pitchFamily="34" charset="0"/>
              </a:rPr>
              <a:t>Hololens</a:t>
            </a:r>
            <a:endParaRPr lang="en-US" sz="2500" dirty="0" smtClean="0">
              <a:solidFill>
                <a:srgbClr val="FFFFFF"/>
              </a:solidFill>
              <a:cs typeface="Segoe UI Semibold" panose="020B0702040204020203" pitchFamily="34" charset="0"/>
            </a:endParaRPr>
          </a:p>
        </p:txBody>
      </p:sp>
      <p:sp>
        <p:nvSpPr>
          <p:cNvPr id="18" name="Title 2"/>
          <p:cNvSpPr txBox="1">
            <a:spLocks/>
          </p:cNvSpPr>
          <p:nvPr/>
        </p:nvSpPr>
        <p:spPr>
          <a:xfrm>
            <a:off x="274639" y="295274"/>
            <a:ext cx="10789865"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srgbClr val="FFFFFF"/>
                </a:solidFill>
                <a:effectLst/>
                <a:uLnTx/>
                <a:uFillTx/>
                <a:latin typeface="Segoe UI Light"/>
                <a:ea typeface="+mn-ea"/>
                <a:cs typeface="Segoe UI" pitchFamily="34" charset="0"/>
              </a:rPr>
              <a:t>New computing experiences</a:t>
            </a:r>
            <a:endParaRPr kumimoji="0" lang="en-US" sz="4000" b="0" i="0" u="none" strike="noStrike" kern="0" cap="none" spc="0" normalizeH="0" baseline="0" noProof="0" dirty="0">
              <a:ln>
                <a:noFill/>
              </a:ln>
              <a:solidFill>
                <a:srgbClr val="FFFFFF"/>
              </a:solidFill>
              <a:effectLst/>
              <a:uLnTx/>
              <a:uFillTx/>
              <a:latin typeface="Segoe UI Light"/>
              <a:ea typeface="+mn-ea"/>
              <a:cs typeface="Segoe UI" pitchFamily="34" charset="0"/>
            </a:endParaRPr>
          </a:p>
        </p:txBody>
      </p:sp>
      <p:pic>
        <p:nvPicPr>
          <p:cNvPr id="12" name="Picture 2" descr="https://cdn2.vox-cdn.com/thumbor/aotdquRv2ZmMp1l-NTU_HrHcQtA=/cdn0.vox-cdn.com/uploads/chorus_asset/file/3327268/a67d3d33-e1e5-4cf7-bf3d-dbe1befc8d8c.0.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b="37215"/>
          <a:stretch/>
        </p:blipFill>
        <p:spPr bwMode="auto">
          <a:xfrm>
            <a:off x="-1" y="1782502"/>
            <a:ext cx="12436475" cy="5212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13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D7808"/>
        </a:solidFill>
        <a:effectLst/>
      </p:bgPr>
    </p:bg>
    <p:spTree>
      <p:nvGrpSpPr>
        <p:cNvPr id="1" name=""/>
        <p:cNvGrpSpPr/>
        <p:nvPr/>
      </p:nvGrpSpPr>
      <p:grpSpPr>
        <a:xfrm>
          <a:off x="0" y="0"/>
          <a:ext cx="0" cy="0"/>
          <a:chOff x="0" y="0"/>
          <a:chExt cx="0" cy="0"/>
        </a:xfrm>
      </p:grpSpPr>
      <p:sp>
        <p:nvSpPr>
          <p:cNvPr id="10" name="Text Placeholder 2"/>
          <p:cNvSpPr txBox="1">
            <a:spLocks/>
          </p:cNvSpPr>
          <p:nvPr/>
        </p:nvSpPr>
        <p:spPr>
          <a:xfrm>
            <a:off x="277003" y="980140"/>
            <a:ext cx="11887200" cy="53091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500" dirty="0" smtClean="0">
                <a:solidFill>
                  <a:srgbClr val="FFFFFF"/>
                </a:solidFill>
                <a:cs typeface="Segoe UI Semibold" panose="020B0702040204020203" pitchFamily="34" charset="0"/>
              </a:rPr>
              <a:t>Sway</a:t>
            </a:r>
          </a:p>
        </p:txBody>
      </p:sp>
      <p:sp>
        <p:nvSpPr>
          <p:cNvPr id="7" name="Title 2"/>
          <p:cNvSpPr txBox="1">
            <a:spLocks/>
          </p:cNvSpPr>
          <p:nvPr/>
        </p:nvSpPr>
        <p:spPr>
          <a:xfrm>
            <a:off x="274639" y="295274"/>
            <a:ext cx="10789865"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a:ln>
                  <a:noFill/>
                </a:ln>
                <a:solidFill>
                  <a:srgbClr val="FFFFFF"/>
                </a:solidFill>
                <a:effectLst/>
                <a:uLnTx/>
                <a:uFillTx/>
                <a:latin typeface="Segoe UI Light"/>
                <a:ea typeface="+mn-ea"/>
                <a:cs typeface="Segoe UI" pitchFamily="34" charset="0"/>
              </a:rPr>
              <a:t>Beyond </a:t>
            </a:r>
            <a:r>
              <a:rPr lang="en-US" sz="4000" kern="0" spc="0">
                <a:ln>
                  <a:noFill/>
                </a:ln>
                <a:solidFill>
                  <a:srgbClr val="FFFFFF"/>
                </a:solidFill>
                <a:latin typeface="Segoe UI Light"/>
              </a:rPr>
              <a:t>WYSIWIG</a:t>
            </a:r>
            <a:endParaRPr kumimoji="0" lang="en-US" sz="4000" b="0" i="0" u="none" strike="noStrike" kern="0" cap="none" spc="0" normalizeH="0" baseline="0" noProof="0" dirty="0">
              <a:ln>
                <a:noFill/>
              </a:ln>
              <a:solidFill>
                <a:srgbClr val="FFFFFF"/>
              </a:solidFill>
              <a:effectLst/>
              <a:uLnTx/>
              <a:uFillTx/>
              <a:latin typeface="Segoe UI Light"/>
              <a:ea typeface="+mn-ea"/>
              <a:cs typeface="Segoe UI" pitchFamily="34" charset="0"/>
            </a:endParaRPr>
          </a:p>
        </p:txBody>
      </p:sp>
      <p:pic>
        <p:nvPicPr>
          <p:cNvPr id="5" name="Picture 4"/>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r="436" b="37408"/>
          <a:stretch/>
        </p:blipFill>
        <p:spPr>
          <a:xfrm>
            <a:off x="-1" y="1782501"/>
            <a:ext cx="12436090" cy="5212024"/>
          </a:xfrm>
          <a:prstGeom prst="rect">
            <a:avLst/>
          </a:prstGeom>
        </p:spPr>
      </p:pic>
    </p:spTree>
    <p:extLst>
      <p:ext uri="{BB962C8B-B14F-4D97-AF65-F5344CB8AC3E}">
        <p14:creationId xmlns:p14="http://schemas.microsoft.com/office/powerpoint/2010/main" val="296500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p:cNvGrpSpPr/>
          <p:nvPr/>
        </p:nvGrpSpPr>
        <p:grpSpPr>
          <a:xfrm>
            <a:off x="612648" y="1530481"/>
            <a:ext cx="10318048" cy="6721609"/>
            <a:chOff x="694944" y="1744662"/>
            <a:chExt cx="10318048" cy="6721609"/>
          </a:xfrm>
        </p:grpSpPr>
        <p:sp>
          <p:nvSpPr>
            <p:cNvPr id="28" name="Freeform 27"/>
            <p:cNvSpPr>
              <a:spLocks/>
            </p:cNvSpPr>
            <p:nvPr/>
          </p:nvSpPr>
          <p:spPr bwMode="auto">
            <a:xfrm flipH="1">
              <a:off x="7384929" y="5306199"/>
              <a:ext cx="932959" cy="413167"/>
            </a:xfrm>
            <a:custGeom>
              <a:avLst/>
              <a:gdLst>
                <a:gd name="T0" fmla="*/ 12 w 52"/>
                <a:gd name="T1" fmla="*/ 0 h 23"/>
                <a:gd name="T2" fmla="*/ 0 w 52"/>
                <a:gd name="T3" fmla="*/ 11 h 23"/>
                <a:gd name="T4" fmla="*/ 0 w 52"/>
                <a:gd name="T5" fmla="*/ 11 h 23"/>
                <a:gd name="T6" fmla="*/ 12 w 52"/>
                <a:gd name="T7" fmla="*/ 23 h 23"/>
                <a:gd name="T8" fmla="*/ 40 w 52"/>
                <a:gd name="T9" fmla="*/ 23 h 23"/>
                <a:gd name="T10" fmla="*/ 52 w 52"/>
                <a:gd name="T11" fmla="*/ 11 h 23"/>
                <a:gd name="T12" fmla="*/ 52 w 52"/>
                <a:gd name="T13" fmla="*/ 11 h 23"/>
                <a:gd name="T14" fmla="*/ 40 w 52"/>
                <a:gd name="T15" fmla="*/ 0 h 23"/>
                <a:gd name="T16" fmla="*/ 12 w 5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3">
                  <a:moveTo>
                    <a:pt x="12" y="0"/>
                  </a:moveTo>
                  <a:cubicBezTo>
                    <a:pt x="5" y="0"/>
                    <a:pt x="0" y="5"/>
                    <a:pt x="0" y="11"/>
                  </a:cubicBezTo>
                  <a:cubicBezTo>
                    <a:pt x="0" y="11"/>
                    <a:pt x="0" y="11"/>
                    <a:pt x="0" y="11"/>
                  </a:cubicBezTo>
                  <a:cubicBezTo>
                    <a:pt x="0" y="17"/>
                    <a:pt x="5" y="23"/>
                    <a:pt x="12" y="23"/>
                  </a:cubicBezTo>
                  <a:cubicBezTo>
                    <a:pt x="40" y="23"/>
                    <a:pt x="40" y="23"/>
                    <a:pt x="40" y="23"/>
                  </a:cubicBezTo>
                  <a:cubicBezTo>
                    <a:pt x="47" y="23"/>
                    <a:pt x="52" y="17"/>
                    <a:pt x="52" y="11"/>
                  </a:cubicBezTo>
                  <a:cubicBezTo>
                    <a:pt x="52" y="11"/>
                    <a:pt x="52" y="11"/>
                    <a:pt x="52" y="11"/>
                  </a:cubicBezTo>
                  <a:cubicBezTo>
                    <a:pt x="52" y="5"/>
                    <a:pt x="47" y="0"/>
                    <a:pt x="40" y="0"/>
                  </a:cubicBezTo>
                  <a:lnTo>
                    <a:pt x="12" y="0"/>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Freeform 28"/>
            <p:cNvSpPr>
              <a:spLocks/>
            </p:cNvSpPr>
            <p:nvPr/>
          </p:nvSpPr>
          <p:spPr bwMode="auto">
            <a:xfrm flipH="1">
              <a:off x="8520658" y="4550946"/>
              <a:ext cx="2492334" cy="3308304"/>
            </a:xfrm>
            <a:custGeom>
              <a:avLst/>
              <a:gdLst>
                <a:gd name="T0" fmla="*/ 0 w 139"/>
                <a:gd name="T1" fmla="*/ 184 h 184"/>
                <a:gd name="T2" fmla="*/ 34 w 139"/>
                <a:gd name="T3" fmla="*/ 116 h 184"/>
                <a:gd name="T4" fmla="*/ 30 w 139"/>
                <a:gd name="T5" fmla="*/ 90 h 184"/>
                <a:gd name="T6" fmla="*/ 30 w 139"/>
                <a:gd name="T7" fmla="*/ 58 h 184"/>
                <a:gd name="T8" fmla="*/ 81 w 139"/>
                <a:gd name="T9" fmla="*/ 0 h 184"/>
                <a:gd name="T10" fmla="*/ 139 w 139"/>
                <a:gd name="T11" fmla="*/ 58 h 184"/>
                <a:gd name="T12" fmla="*/ 139 w 139"/>
                <a:gd name="T13" fmla="*/ 90 h 184"/>
                <a:gd name="T14" fmla="*/ 106 w 139"/>
                <a:gd name="T15" fmla="*/ 142 h 184"/>
                <a:gd name="T16" fmla="*/ 94 w 139"/>
                <a:gd name="T17" fmla="*/ 184 h 184"/>
                <a:gd name="T18" fmla="*/ 0 w 139"/>
                <a:gd name="T1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84">
                  <a:moveTo>
                    <a:pt x="0" y="184"/>
                  </a:moveTo>
                  <a:cubicBezTo>
                    <a:pt x="34" y="116"/>
                    <a:pt x="34" y="116"/>
                    <a:pt x="34" y="116"/>
                  </a:cubicBezTo>
                  <a:cubicBezTo>
                    <a:pt x="31" y="108"/>
                    <a:pt x="30" y="99"/>
                    <a:pt x="30" y="90"/>
                  </a:cubicBezTo>
                  <a:cubicBezTo>
                    <a:pt x="30" y="58"/>
                    <a:pt x="30" y="58"/>
                    <a:pt x="30" y="58"/>
                  </a:cubicBezTo>
                  <a:cubicBezTo>
                    <a:pt x="30" y="26"/>
                    <a:pt x="48" y="0"/>
                    <a:pt x="81" y="0"/>
                  </a:cubicBezTo>
                  <a:cubicBezTo>
                    <a:pt x="113" y="0"/>
                    <a:pt x="139" y="26"/>
                    <a:pt x="139" y="58"/>
                  </a:cubicBezTo>
                  <a:cubicBezTo>
                    <a:pt x="139" y="90"/>
                    <a:pt x="139" y="90"/>
                    <a:pt x="139" y="90"/>
                  </a:cubicBezTo>
                  <a:cubicBezTo>
                    <a:pt x="139" y="113"/>
                    <a:pt x="126" y="133"/>
                    <a:pt x="106" y="142"/>
                  </a:cubicBezTo>
                  <a:cubicBezTo>
                    <a:pt x="94" y="184"/>
                    <a:pt x="94" y="184"/>
                    <a:pt x="94" y="184"/>
                  </a:cubicBezTo>
                  <a:lnTo>
                    <a:pt x="0" y="184"/>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29"/>
            <p:cNvSpPr>
              <a:spLocks/>
            </p:cNvSpPr>
            <p:nvPr/>
          </p:nvSpPr>
          <p:spPr bwMode="auto">
            <a:xfrm flipH="1">
              <a:off x="2545388" y="1744662"/>
              <a:ext cx="7534645" cy="4675165"/>
            </a:xfrm>
            <a:custGeom>
              <a:avLst/>
              <a:gdLst>
                <a:gd name="T0" fmla="*/ 411 w 411"/>
                <a:gd name="T1" fmla="*/ 250 h 256"/>
                <a:gd name="T2" fmla="*/ 406 w 411"/>
                <a:gd name="T3" fmla="*/ 256 h 256"/>
                <a:gd name="T4" fmla="*/ 6 w 411"/>
                <a:gd name="T5" fmla="*/ 256 h 256"/>
                <a:gd name="T6" fmla="*/ 0 w 411"/>
                <a:gd name="T7" fmla="*/ 250 h 256"/>
                <a:gd name="T8" fmla="*/ 0 w 411"/>
                <a:gd name="T9" fmla="*/ 6 h 256"/>
                <a:gd name="T10" fmla="*/ 6 w 411"/>
                <a:gd name="T11" fmla="*/ 0 h 256"/>
                <a:gd name="T12" fmla="*/ 406 w 411"/>
                <a:gd name="T13" fmla="*/ 0 h 256"/>
                <a:gd name="T14" fmla="*/ 411 w 411"/>
                <a:gd name="T15" fmla="*/ 6 h 256"/>
                <a:gd name="T16" fmla="*/ 411 w 411"/>
                <a:gd name="T17" fmla="*/ 25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256">
                  <a:moveTo>
                    <a:pt x="411" y="250"/>
                  </a:moveTo>
                  <a:cubicBezTo>
                    <a:pt x="411" y="253"/>
                    <a:pt x="409" y="256"/>
                    <a:pt x="406" y="256"/>
                  </a:cubicBezTo>
                  <a:cubicBezTo>
                    <a:pt x="6" y="256"/>
                    <a:pt x="6" y="256"/>
                    <a:pt x="6" y="256"/>
                  </a:cubicBezTo>
                  <a:cubicBezTo>
                    <a:pt x="3" y="256"/>
                    <a:pt x="0" y="253"/>
                    <a:pt x="0" y="250"/>
                  </a:cubicBezTo>
                  <a:cubicBezTo>
                    <a:pt x="0" y="6"/>
                    <a:pt x="0" y="6"/>
                    <a:pt x="0" y="6"/>
                  </a:cubicBezTo>
                  <a:cubicBezTo>
                    <a:pt x="0" y="3"/>
                    <a:pt x="3" y="0"/>
                    <a:pt x="6" y="0"/>
                  </a:cubicBezTo>
                  <a:cubicBezTo>
                    <a:pt x="406" y="0"/>
                    <a:pt x="406" y="0"/>
                    <a:pt x="406" y="0"/>
                  </a:cubicBezTo>
                  <a:cubicBezTo>
                    <a:pt x="409" y="0"/>
                    <a:pt x="411" y="3"/>
                    <a:pt x="411" y="6"/>
                  </a:cubicBezTo>
                  <a:lnTo>
                    <a:pt x="411" y="2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30"/>
            <p:cNvSpPr>
              <a:spLocks/>
            </p:cNvSpPr>
            <p:nvPr/>
          </p:nvSpPr>
          <p:spPr bwMode="auto">
            <a:xfrm flipH="1">
              <a:off x="3125638" y="2319970"/>
              <a:ext cx="6381291" cy="3507502"/>
            </a:xfrm>
            <a:custGeom>
              <a:avLst/>
              <a:gdLst>
                <a:gd name="T0" fmla="*/ 348 w 348"/>
                <a:gd name="T1" fmla="*/ 187 h 192"/>
                <a:gd name="T2" fmla="*/ 343 w 348"/>
                <a:gd name="T3" fmla="*/ 192 h 192"/>
                <a:gd name="T4" fmla="*/ 5 w 348"/>
                <a:gd name="T5" fmla="*/ 192 h 192"/>
                <a:gd name="T6" fmla="*/ 0 w 348"/>
                <a:gd name="T7" fmla="*/ 187 h 192"/>
                <a:gd name="T8" fmla="*/ 0 w 348"/>
                <a:gd name="T9" fmla="*/ 5 h 192"/>
                <a:gd name="T10" fmla="*/ 5 w 348"/>
                <a:gd name="T11" fmla="*/ 0 h 192"/>
                <a:gd name="T12" fmla="*/ 343 w 348"/>
                <a:gd name="T13" fmla="*/ 0 h 192"/>
                <a:gd name="T14" fmla="*/ 348 w 348"/>
                <a:gd name="T15" fmla="*/ 5 h 192"/>
                <a:gd name="T16" fmla="*/ 348 w 348"/>
                <a:gd name="T17" fmla="*/ 18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192">
                  <a:moveTo>
                    <a:pt x="348" y="187"/>
                  </a:moveTo>
                  <a:cubicBezTo>
                    <a:pt x="348" y="190"/>
                    <a:pt x="345" y="192"/>
                    <a:pt x="343" y="192"/>
                  </a:cubicBezTo>
                  <a:cubicBezTo>
                    <a:pt x="5" y="192"/>
                    <a:pt x="5" y="192"/>
                    <a:pt x="5" y="192"/>
                  </a:cubicBezTo>
                  <a:cubicBezTo>
                    <a:pt x="2" y="192"/>
                    <a:pt x="0" y="190"/>
                    <a:pt x="0" y="187"/>
                  </a:cubicBezTo>
                  <a:cubicBezTo>
                    <a:pt x="0" y="5"/>
                    <a:pt x="0" y="5"/>
                    <a:pt x="0" y="5"/>
                  </a:cubicBezTo>
                  <a:cubicBezTo>
                    <a:pt x="0" y="2"/>
                    <a:pt x="2" y="0"/>
                    <a:pt x="5" y="0"/>
                  </a:cubicBezTo>
                  <a:cubicBezTo>
                    <a:pt x="343" y="0"/>
                    <a:pt x="343" y="0"/>
                    <a:pt x="343" y="0"/>
                  </a:cubicBezTo>
                  <a:cubicBezTo>
                    <a:pt x="345" y="0"/>
                    <a:pt x="348" y="2"/>
                    <a:pt x="348" y="5"/>
                  </a:cubicBezTo>
                  <a:lnTo>
                    <a:pt x="348" y="187"/>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Freeform 161"/>
            <p:cNvSpPr>
              <a:spLocks/>
            </p:cNvSpPr>
            <p:nvPr/>
          </p:nvSpPr>
          <p:spPr bwMode="auto">
            <a:xfrm flipH="1">
              <a:off x="9615035" y="4065215"/>
              <a:ext cx="860395" cy="934440"/>
            </a:xfrm>
            <a:custGeom>
              <a:avLst/>
              <a:gdLst>
                <a:gd name="T0" fmla="*/ 43 w 48"/>
                <a:gd name="T1" fmla="*/ 9 h 52"/>
                <a:gd name="T2" fmla="*/ 43 w 48"/>
                <a:gd name="T3" fmla="*/ 26 h 52"/>
                <a:gd name="T4" fmla="*/ 22 w 48"/>
                <a:gd name="T5" fmla="*/ 47 h 52"/>
                <a:gd name="T6" fmla="*/ 5 w 48"/>
                <a:gd name="T7" fmla="*/ 47 h 52"/>
                <a:gd name="T8" fmla="*/ 5 w 48"/>
                <a:gd name="T9" fmla="*/ 30 h 52"/>
                <a:gd name="T10" fmla="*/ 35 w 48"/>
                <a:gd name="T11" fmla="*/ 0 h 52"/>
                <a:gd name="T12" fmla="*/ 43 w 48"/>
                <a:gd name="T13" fmla="*/ 9 h 52"/>
              </a:gdLst>
              <a:ahLst/>
              <a:cxnLst>
                <a:cxn ang="0">
                  <a:pos x="T0" y="T1"/>
                </a:cxn>
                <a:cxn ang="0">
                  <a:pos x="T2" y="T3"/>
                </a:cxn>
                <a:cxn ang="0">
                  <a:pos x="T4" y="T5"/>
                </a:cxn>
                <a:cxn ang="0">
                  <a:pos x="T6" y="T7"/>
                </a:cxn>
                <a:cxn ang="0">
                  <a:pos x="T8" y="T9"/>
                </a:cxn>
                <a:cxn ang="0">
                  <a:pos x="T10" y="T11"/>
                </a:cxn>
                <a:cxn ang="0">
                  <a:pos x="T12" y="T13"/>
                </a:cxn>
              </a:cxnLst>
              <a:rect l="0" t="0" r="r" b="b"/>
              <a:pathLst>
                <a:path w="48" h="52">
                  <a:moveTo>
                    <a:pt x="43" y="9"/>
                  </a:moveTo>
                  <a:cubicBezTo>
                    <a:pt x="48" y="14"/>
                    <a:pt x="48" y="21"/>
                    <a:pt x="43" y="26"/>
                  </a:cubicBezTo>
                  <a:cubicBezTo>
                    <a:pt x="22" y="47"/>
                    <a:pt x="22" y="47"/>
                    <a:pt x="22" y="47"/>
                  </a:cubicBezTo>
                  <a:cubicBezTo>
                    <a:pt x="17" y="52"/>
                    <a:pt x="9" y="52"/>
                    <a:pt x="5" y="47"/>
                  </a:cubicBezTo>
                  <a:cubicBezTo>
                    <a:pt x="0" y="43"/>
                    <a:pt x="0" y="35"/>
                    <a:pt x="5" y="30"/>
                  </a:cubicBezTo>
                  <a:cubicBezTo>
                    <a:pt x="35" y="0"/>
                    <a:pt x="35" y="0"/>
                    <a:pt x="35" y="0"/>
                  </a:cubicBezTo>
                  <a:lnTo>
                    <a:pt x="43" y="9"/>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62"/>
            <p:cNvSpPr>
              <a:spLocks/>
            </p:cNvSpPr>
            <p:nvPr/>
          </p:nvSpPr>
          <p:spPr bwMode="auto">
            <a:xfrm flipH="1">
              <a:off x="9955639" y="4496154"/>
              <a:ext cx="519791" cy="1313547"/>
            </a:xfrm>
            <a:custGeom>
              <a:avLst/>
              <a:gdLst>
                <a:gd name="T0" fmla="*/ 0 w 29"/>
                <a:gd name="T1" fmla="*/ 55 h 73"/>
                <a:gd name="T2" fmla="*/ 15 w 29"/>
                <a:gd name="T3" fmla="*/ 70 h 73"/>
                <a:gd name="T4" fmla="*/ 15 w 29"/>
                <a:gd name="T5" fmla="*/ 70 h 73"/>
                <a:gd name="T6" fmla="*/ 29 w 29"/>
                <a:gd name="T7" fmla="*/ 65 h 73"/>
                <a:gd name="T8" fmla="*/ 29 w 29"/>
                <a:gd name="T9" fmla="*/ 8 h 73"/>
                <a:gd name="T10" fmla="*/ 15 w 29"/>
                <a:gd name="T11" fmla="*/ 3 h 73"/>
                <a:gd name="T12" fmla="*/ 15 w 29"/>
                <a:gd name="T13" fmla="*/ 3 h 73"/>
                <a:gd name="T14" fmla="*/ 0 w 29"/>
                <a:gd name="T15" fmla="*/ 18 h 73"/>
                <a:gd name="T16" fmla="*/ 0 w 29"/>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0" y="55"/>
                  </a:moveTo>
                  <a:cubicBezTo>
                    <a:pt x="0" y="63"/>
                    <a:pt x="6" y="70"/>
                    <a:pt x="15" y="70"/>
                  </a:cubicBezTo>
                  <a:cubicBezTo>
                    <a:pt x="15" y="70"/>
                    <a:pt x="15" y="70"/>
                    <a:pt x="15" y="70"/>
                  </a:cubicBezTo>
                  <a:cubicBezTo>
                    <a:pt x="23" y="70"/>
                    <a:pt x="29" y="73"/>
                    <a:pt x="29" y="65"/>
                  </a:cubicBezTo>
                  <a:cubicBezTo>
                    <a:pt x="29" y="8"/>
                    <a:pt x="29" y="8"/>
                    <a:pt x="29" y="8"/>
                  </a:cubicBezTo>
                  <a:cubicBezTo>
                    <a:pt x="29" y="0"/>
                    <a:pt x="23" y="3"/>
                    <a:pt x="15" y="3"/>
                  </a:cubicBezTo>
                  <a:cubicBezTo>
                    <a:pt x="15" y="3"/>
                    <a:pt x="15" y="3"/>
                    <a:pt x="15" y="3"/>
                  </a:cubicBezTo>
                  <a:cubicBezTo>
                    <a:pt x="6" y="3"/>
                    <a:pt x="0" y="9"/>
                    <a:pt x="0" y="18"/>
                  </a:cubicBezTo>
                  <a:lnTo>
                    <a:pt x="0" y="55"/>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63"/>
            <p:cNvSpPr>
              <a:spLocks/>
            </p:cNvSpPr>
            <p:nvPr/>
          </p:nvSpPr>
          <p:spPr bwMode="auto">
            <a:xfrm flipH="1">
              <a:off x="9794221" y="4065215"/>
              <a:ext cx="250270" cy="216210"/>
            </a:xfrm>
            <a:custGeom>
              <a:avLst/>
              <a:gdLst>
                <a:gd name="T0" fmla="*/ 11 w 14"/>
                <a:gd name="T1" fmla="*/ 0 h 12"/>
                <a:gd name="T2" fmla="*/ 14 w 14"/>
                <a:gd name="T3" fmla="*/ 3 h 12"/>
                <a:gd name="T4" fmla="*/ 9 w 14"/>
                <a:gd name="T5" fmla="*/ 8 h 12"/>
                <a:gd name="T6" fmla="*/ 0 w 14"/>
                <a:gd name="T7" fmla="*/ 11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4" y="3"/>
                    <a:pt x="14" y="3"/>
                    <a:pt x="14" y="3"/>
                  </a:cubicBezTo>
                  <a:cubicBezTo>
                    <a:pt x="9" y="8"/>
                    <a:pt x="9" y="8"/>
                    <a:pt x="9" y="8"/>
                  </a:cubicBezTo>
                  <a:cubicBezTo>
                    <a:pt x="7" y="11"/>
                    <a:pt x="3" y="12"/>
                    <a:pt x="0" y="11"/>
                  </a:cubicBezTo>
                  <a:lnTo>
                    <a:pt x="11" y="0"/>
                  </a:lnTo>
                  <a:close/>
                </a:path>
              </a:pathLst>
            </a:custGeom>
            <a:solidFill>
              <a:srgbClr val="EFD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64"/>
            <p:cNvSpPr>
              <a:spLocks/>
            </p:cNvSpPr>
            <p:nvPr/>
          </p:nvSpPr>
          <p:spPr bwMode="auto">
            <a:xfrm flipH="1">
              <a:off x="9272949" y="5395052"/>
              <a:ext cx="861877" cy="2265759"/>
            </a:xfrm>
            <a:custGeom>
              <a:avLst/>
              <a:gdLst>
                <a:gd name="T0" fmla="*/ 0 w 48"/>
                <a:gd name="T1" fmla="*/ 0 h 126"/>
                <a:gd name="T2" fmla="*/ 48 w 48"/>
                <a:gd name="T3" fmla="*/ 63 h 126"/>
                <a:gd name="T4" fmla="*/ 0 w 48"/>
                <a:gd name="T5" fmla="*/ 126 h 126"/>
                <a:gd name="T6" fmla="*/ 0 w 48"/>
                <a:gd name="T7" fmla="*/ 0 h 126"/>
              </a:gdLst>
              <a:ahLst/>
              <a:cxnLst>
                <a:cxn ang="0">
                  <a:pos x="T0" y="T1"/>
                </a:cxn>
                <a:cxn ang="0">
                  <a:pos x="T2" y="T3"/>
                </a:cxn>
                <a:cxn ang="0">
                  <a:pos x="T4" y="T5"/>
                </a:cxn>
                <a:cxn ang="0">
                  <a:pos x="T6" y="T7"/>
                </a:cxn>
              </a:cxnLst>
              <a:rect l="0" t="0" r="r" b="b"/>
              <a:pathLst>
                <a:path w="48" h="126">
                  <a:moveTo>
                    <a:pt x="0" y="0"/>
                  </a:moveTo>
                  <a:cubicBezTo>
                    <a:pt x="28" y="8"/>
                    <a:pt x="48" y="33"/>
                    <a:pt x="48" y="63"/>
                  </a:cubicBezTo>
                  <a:cubicBezTo>
                    <a:pt x="48" y="93"/>
                    <a:pt x="28" y="119"/>
                    <a:pt x="0" y="126"/>
                  </a:cubicBezTo>
                  <a:lnTo>
                    <a:pt x="0" y="0"/>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65"/>
            <p:cNvSpPr>
              <a:spLocks/>
            </p:cNvSpPr>
            <p:nvPr/>
          </p:nvSpPr>
          <p:spPr bwMode="auto">
            <a:xfrm flipH="1">
              <a:off x="8556199" y="6419827"/>
              <a:ext cx="716750" cy="467961"/>
            </a:xfrm>
            <a:custGeom>
              <a:avLst/>
              <a:gdLst>
                <a:gd name="T0" fmla="*/ 26 w 40"/>
                <a:gd name="T1" fmla="*/ 26 h 26"/>
                <a:gd name="T2" fmla="*/ 0 w 40"/>
                <a:gd name="T3" fmla="*/ 0 h 26"/>
                <a:gd name="T4" fmla="*/ 40 w 40"/>
                <a:gd name="T5" fmla="*/ 0 h 26"/>
                <a:gd name="T6" fmla="*/ 26 w 40"/>
                <a:gd name="T7" fmla="*/ 26 h 26"/>
              </a:gdLst>
              <a:ahLst/>
              <a:cxnLst>
                <a:cxn ang="0">
                  <a:pos x="T0" y="T1"/>
                </a:cxn>
                <a:cxn ang="0">
                  <a:pos x="T2" y="T3"/>
                </a:cxn>
                <a:cxn ang="0">
                  <a:pos x="T4" y="T5"/>
                </a:cxn>
                <a:cxn ang="0">
                  <a:pos x="T6" y="T7"/>
                </a:cxn>
              </a:cxnLst>
              <a:rect l="0" t="0" r="r" b="b"/>
              <a:pathLst>
                <a:path w="40" h="26">
                  <a:moveTo>
                    <a:pt x="26" y="26"/>
                  </a:moveTo>
                  <a:cubicBezTo>
                    <a:pt x="0" y="0"/>
                    <a:pt x="0" y="0"/>
                    <a:pt x="0" y="0"/>
                  </a:cubicBezTo>
                  <a:cubicBezTo>
                    <a:pt x="40" y="0"/>
                    <a:pt x="40" y="0"/>
                    <a:pt x="40" y="0"/>
                  </a:cubicBezTo>
                  <a:cubicBezTo>
                    <a:pt x="38" y="10"/>
                    <a:pt x="33" y="19"/>
                    <a:pt x="26" y="26"/>
                  </a:cubicBezTo>
                  <a:close/>
                </a:path>
              </a:pathLst>
            </a:custGeom>
            <a:solidFill>
              <a:srgbClr val="CC86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99" name="Group 98"/>
            <p:cNvGrpSpPr/>
            <p:nvPr/>
          </p:nvGrpSpPr>
          <p:grpSpPr>
            <a:xfrm>
              <a:off x="3332586" y="2498219"/>
              <a:ext cx="5940363" cy="2078692"/>
              <a:chOff x="3359767" y="2420410"/>
              <a:chExt cx="5940363" cy="2078692"/>
            </a:xfrm>
          </p:grpSpPr>
          <p:sp>
            <p:nvSpPr>
              <p:cNvPr id="5" name="Rectangle 4"/>
              <p:cNvSpPr/>
              <p:nvPr/>
            </p:nvSpPr>
            <p:spPr bwMode="auto">
              <a:xfrm>
                <a:off x="4046285" y="2420410"/>
                <a:ext cx="5253845" cy="64008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r>
                  <a:rPr lang="en-US" sz="2400" dirty="0">
                    <a:solidFill>
                      <a:srgbClr val="FFFFFF"/>
                    </a:solidFill>
                    <a:latin typeface="Segoe UI Light"/>
                  </a:rPr>
                  <a:t>Deploy Windows and Office</a:t>
                </a:r>
              </a:p>
            </p:txBody>
          </p:sp>
          <p:sp>
            <p:nvSpPr>
              <p:cNvPr id="69" name="Rectangle 68"/>
              <p:cNvSpPr/>
              <p:nvPr/>
            </p:nvSpPr>
            <p:spPr bwMode="auto">
              <a:xfrm>
                <a:off x="4046285" y="3859022"/>
                <a:ext cx="5253845" cy="64008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r>
                  <a:rPr lang="en-US" sz="2400" dirty="0" smtClean="0">
                    <a:solidFill>
                      <a:srgbClr val="FFFFFF"/>
                    </a:solidFill>
                    <a:latin typeface="Segoe UI Light"/>
                  </a:rPr>
                  <a:t>Best: Office 365 ProPlus CBB</a:t>
                </a:r>
                <a:endParaRPr lang="en-US" sz="2400" dirty="0">
                  <a:solidFill>
                    <a:srgbClr val="FFFFFF"/>
                  </a:solidFill>
                  <a:latin typeface="Segoe UI Light"/>
                </a:endParaRPr>
              </a:p>
            </p:txBody>
          </p:sp>
          <p:sp>
            <p:nvSpPr>
              <p:cNvPr id="70" name="Rectangle 69"/>
              <p:cNvSpPr/>
              <p:nvPr/>
            </p:nvSpPr>
            <p:spPr bwMode="auto">
              <a:xfrm>
                <a:off x="4046285" y="3139067"/>
                <a:ext cx="5253845" cy="64008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r>
                  <a:rPr lang="en-US" sz="2400" dirty="0" smtClean="0">
                    <a:solidFill>
                      <a:srgbClr val="FFFFFF"/>
                    </a:solidFill>
                    <a:latin typeface="Segoe UI Light"/>
                  </a:rPr>
                  <a:t>Best: Windows 10 CBB</a:t>
                </a:r>
                <a:endParaRPr lang="en-US" sz="2400" dirty="0">
                  <a:solidFill>
                    <a:srgbClr val="FFFFFF"/>
                  </a:solidFill>
                  <a:latin typeface="Segoe UI Light"/>
                </a:endParaRPr>
              </a:p>
            </p:txBody>
          </p:sp>
          <p:sp>
            <p:nvSpPr>
              <p:cNvPr id="71" name="Rectangle 70"/>
              <p:cNvSpPr/>
              <p:nvPr/>
            </p:nvSpPr>
            <p:spPr bwMode="auto">
              <a:xfrm>
                <a:off x="3359767" y="2454731"/>
                <a:ext cx="571438" cy="571438"/>
              </a:xfrm>
              <a:prstGeom prst="rect">
                <a:avLst/>
              </a:prstGeom>
              <a:solidFill>
                <a:schemeClr val="accent4">
                  <a:lumMod val="60000"/>
                  <a:lumOff val="40000"/>
                </a:schemeClr>
              </a:solidFill>
              <a:ln w="76200" cap="sq">
                <a:solidFill>
                  <a:schemeClr val="accent4"/>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endParaRPr lang="en-US" sz="2400" dirty="0">
                  <a:solidFill>
                    <a:srgbClr val="FFFFFF"/>
                  </a:solidFill>
                  <a:latin typeface="Segoe UI Light"/>
                </a:endParaRPr>
              </a:p>
            </p:txBody>
          </p:sp>
          <p:sp>
            <p:nvSpPr>
              <p:cNvPr id="72" name="Rectangle 71"/>
              <p:cNvSpPr/>
              <p:nvPr/>
            </p:nvSpPr>
            <p:spPr bwMode="auto">
              <a:xfrm>
                <a:off x="3359767" y="3893343"/>
                <a:ext cx="571438" cy="571438"/>
              </a:xfrm>
              <a:prstGeom prst="rect">
                <a:avLst/>
              </a:prstGeom>
              <a:solidFill>
                <a:schemeClr val="accent4">
                  <a:lumMod val="60000"/>
                  <a:lumOff val="40000"/>
                </a:schemeClr>
              </a:solidFill>
              <a:ln w="76200" cap="sq">
                <a:solidFill>
                  <a:schemeClr val="accent4"/>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endParaRPr lang="en-US" sz="2400" dirty="0">
                  <a:solidFill>
                    <a:srgbClr val="FFFFFF"/>
                  </a:solidFill>
                  <a:latin typeface="Segoe UI Light"/>
                </a:endParaRPr>
              </a:p>
            </p:txBody>
          </p:sp>
          <p:sp>
            <p:nvSpPr>
              <p:cNvPr id="73" name="Rectangle 72"/>
              <p:cNvSpPr/>
              <p:nvPr/>
            </p:nvSpPr>
            <p:spPr bwMode="auto">
              <a:xfrm>
                <a:off x="3359767" y="3173388"/>
                <a:ext cx="571438" cy="571438"/>
              </a:xfrm>
              <a:prstGeom prst="rect">
                <a:avLst/>
              </a:prstGeom>
              <a:solidFill>
                <a:schemeClr val="accent4">
                  <a:lumMod val="60000"/>
                  <a:lumOff val="40000"/>
                </a:schemeClr>
              </a:solidFill>
              <a:ln w="76200" cap="sq">
                <a:solidFill>
                  <a:schemeClr val="accent4"/>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endParaRPr lang="en-US" sz="2400" dirty="0">
                  <a:solidFill>
                    <a:srgbClr val="FFFFFF"/>
                  </a:solidFill>
                  <a:latin typeface="Segoe UI Light"/>
                </a:endParaRPr>
              </a:p>
            </p:txBody>
          </p:sp>
        </p:grpSp>
        <p:grpSp>
          <p:nvGrpSpPr>
            <p:cNvPr id="76" name="Group 75"/>
            <p:cNvGrpSpPr/>
            <p:nvPr/>
          </p:nvGrpSpPr>
          <p:grpSpPr>
            <a:xfrm rot="18929623" flipH="1">
              <a:off x="694944" y="5067633"/>
              <a:ext cx="4824733" cy="3398638"/>
              <a:chOff x="6292850" y="4548188"/>
              <a:chExt cx="5172075" cy="3643312"/>
            </a:xfrm>
          </p:grpSpPr>
          <p:sp>
            <p:nvSpPr>
              <p:cNvPr id="77" name="Freeform 166"/>
              <p:cNvSpPr>
                <a:spLocks/>
              </p:cNvSpPr>
              <p:nvPr/>
            </p:nvSpPr>
            <p:spPr bwMode="auto">
              <a:xfrm>
                <a:off x="6292850" y="4548188"/>
                <a:ext cx="1498600" cy="1484312"/>
              </a:xfrm>
              <a:custGeom>
                <a:avLst/>
                <a:gdLst>
                  <a:gd name="T0" fmla="*/ 78 w 78"/>
                  <a:gd name="T1" fmla="*/ 60 h 77"/>
                  <a:gd name="T2" fmla="*/ 23 w 78"/>
                  <a:gd name="T3" fmla="*/ 5 h 77"/>
                  <a:gd name="T4" fmla="*/ 5 w 78"/>
                  <a:gd name="T5" fmla="*/ 5 h 77"/>
                  <a:gd name="T6" fmla="*/ 5 w 78"/>
                  <a:gd name="T7" fmla="*/ 22 h 77"/>
                  <a:gd name="T8" fmla="*/ 60 w 78"/>
                  <a:gd name="T9" fmla="*/ 77 h 77"/>
                  <a:gd name="T10" fmla="*/ 78 w 78"/>
                  <a:gd name="T11" fmla="*/ 60 h 77"/>
                </a:gdLst>
                <a:ahLst/>
                <a:cxnLst>
                  <a:cxn ang="0">
                    <a:pos x="T0" y="T1"/>
                  </a:cxn>
                  <a:cxn ang="0">
                    <a:pos x="T2" y="T3"/>
                  </a:cxn>
                  <a:cxn ang="0">
                    <a:pos x="T4" y="T5"/>
                  </a:cxn>
                  <a:cxn ang="0">
                    <a:pos x="T6" y="T7"/>
                  </a:cxn>
                  <a:cxn ang="0">
                    <a:pos x="T8" y="T9"/>
                  </a:cxn>
                  <a:cxn ang="0">
                    <a:pos x="T10" y="T11"/>
                  </a:cxn>
                </a:cxnLst>
                <a:rect l="0" t="0" r="r" b="b"/>
                <a:pathLst>
                  <a:path w="78" h="77">
                    <a:moveTo>
                      <a:pt x="78" y="60"/>
                    </a:moveTo>
                    <a:cubicBezTo>
                      <a:pt x="23" y="5"/>
                      <a:pt x="23" y="5"/>
                      <a:pt x="23" y="5"/>
                    </a:cubicBezTo>
                    <a:cubicBezTo>
                      <a:pt x="18" y="0"/>
                      <a:pt x="10" y="0"/>
                      <a:pt x="5" y="5"/>
                    </a:cubicBezTo>
                    <a:cubicBezTo>
                      <a:pt x="0" y="10"/>
                      <a:pt x="0" y="17"/>
                      <a:pt x="5" y="22"/>
                    </a:cubicBezTo>
                    <a:cubicBezTo>
                      <a:pt x="60" y="77"/>
                      <a:pt x="60" y="77"/>
                      <a:pt x="60" y="77"/>
                    </a:cubicBezTo>
                    <a:lnTo>
                      <a:pt x="78" y="60"/>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8" name="Freeform 167"/>
              <p:cNvSpPr>
                <a:spLocks/>
              </p:cNvSpPr>
              <p:nvPr/>
            </p:nvSpPr>
            <p:spPr bwMode="auto">
              <a:xfrm>
                <a:off x="6369050" y="4606925"/>
                <a:ext cx="423862" cy="442912"/>
              </a:xfrm>
              <a:custGeom>
                <a:avLst/>
                <a:gdLst>
                  <a:gd name="T0" fmla="*/ 6 w 22"/>
                  <a:gd name="T1" fmla="*/ 6 h 23"/>
                  <a:gd name="T2" fmla="*/ 0 w 22"/>
                  <a:gd name="T3" fmla="*/ 13 h 23"/>
                  <a:gd name="T4" fmla="*/ 6 w 22"/>
                  <a:gd name="T5" fmla="*/ 19 h 23"/>
                  <a:gd name="T6" fmla="*/ 19 w 22"/>
                  <a:gd name="T7" fmla="*/ 19 h 23"/>
                  <a:gd name="T8" fmla="*/ 19 w 22"/>
                  <a:gd name="T9" fmla="*/ 7 h 23"/>
                  <a:gd name="T10" fmla="*/ 13 w 22"/>
                  <a:gd name="T11" fmla="*/ 0 h 23"/>
                  <a:gd name="T12" fmla="*/ 6 w 22"/>
                  <a:gd name="T13" fmla="*/ 6 h 23"/>
                </a:gdLst>
                <a:ahLst/>
                <a:cxnLst>
                  <a:cxn ang="0">
                    <a:pos x="T0" y="T1"/>
                  </a:cxn>
                  <a:cxn ang="0">
                    <a:pos x="T2" y="T3"/>
                  </a:cxn>
                  <a:cxn ang="0">
                    <a:pos x="T4" y="T5"/>
                  </a:cxn>
                  <a:cxn ang="0">
                    <a:pos x="T6" y="T7"/>
                  </a:cxn>
                  <a:cxn ang="0">
                    <a:pos x="T8" y="T9"/>
                  </a:cxn>
                  <a:cxn ang="0">
                    <a:pos x="T10" y="T11"/>
                  </a:cxn>
                  <a:cxn ang="0">
                    <a:pos x="T12" y="T13"/>
                  </a:cxn>
                </a:cxnLst>
                <a:rect l="0" t="0" r="r" b="b"/>
                <a:pathLst>
                  <a:path w="22" h="23">
                    <a:moveTo>
                      <a:pt x="6" y="6"/>
                    </a:moveTo>
                    <a:cubicBezTo>
                      <a:pt x="3" y="8"/>
                      <a:pt x="1" y="11"/>
                      <a:pt x="0" y="13"/>
                    </a:cubicBezTo>
                    <a:cubicBezTo>
                      <a:pt x="6" y="19"/>
                      <a:pt x="6" y="19"/>
                      <a:pt x="6" y="19"/>
                    </a:cubicBezTo>
                    <a:cubicBezTo>
                      <a:pt x="10" y="23"/>
                      <a:pt x="15" y="23"/>
                      <a:pt x="19" y="19"/>
                    </a:cubicBezTo>
                    <a:cubicBezTo>
                      <a:pt x="22" y="16"/>
                      <a:pt x="22" y="10"/>
                      <a:pt x="19" y="7"/>
                    </a:cubicBezTo>
                    <a:cubicBezTo>
                      <a:pt x="13" y="0"/>
                      <a:pt x="13" y="0"/>
                      <a:pt x="13" y="0"/>
                    </a:cubicBezTo>
                    <a:cubicBezTo>
                      <a:pt x="10" y="2"/>
                      <a:pt x="8" y="4"/>
                      <a:pt x="6" y="6"/>
                    </a:cubicBezTo>
                    <a:close/>
                  </a:path>
                </a:pathLst>
              </a:custGeom>
              <a:solidFill>
                <a:srgbClr val="F2D3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9" name="Freeform 168"/>
              <p:cNvSpPr>
                <a:spLocks/>
              </p:cNvSpPr>
              <p:nvPr/>
            </p:nvSpPr>
            <p:spPr bwMode="auto">
              <a:xfrm>
                <a:off x="6580188" y="4838700"/>
                <a:ext cx="212725" cy="192087"/>
              </a:xfrm>
              <a:custGeom>
                <a:avLst/>
                <a:gdLst>
                  <a:gd name="T0" fmla="*/ 3 w 11"/>
                  <a:gd name="T1" fmla="*/ 3 h 10"/>
                  <a:gd name="T2" fmla="*/ 1 w 11"/>
                  <a:gd name="T3" fmla="*/ 10 h 10"/>
                  <a:gd name="T4" fmla="*/ 8 w 11"/>
                  <a:gd name="T5" fmla="*/ 7 h 10"/>
                  <a:gd name="T6" fmla="*/ 10 w 11"/>
                  <a:gd name="T7" fmla="*/ 0 h 10"/>
                  <a:gd name="T8" fmla="*/ 3 w 11"/>
                  <a:gd name="T9" fmla="*/ 3 h 10"/>
                </a:gdLst>
                <a:ahLst/>
                <a:cxnLst>
                  <a:cxn ang="0">
                    <a:pos x="T0" y="T1"/>
                  </a:cxn>
                  <a:cxn ang="0">
                    <a:pos x="T2" y="T3"/>
                  </a:cxn>
                  <a:cxn ang="0">
                    <a:pos x="T4" y="T5"/>
                  </a:cxn>
                  <a:cxn ang="0">
                    <a:pos x="T6" y="T7"/>
                  </a:cxn>
                  <a:cxn ang="0">
                    <a:pos x="T8" y="T9"/>
                  </a:cxn>
                </a:cxnLst>
                <a:rect l="0" t="0" r="r" b="b"/>
                <a:pathLst>
                  <a:path w="11" h="10">
                    <a:moveTo>
                      <a:pt x="3" y="3"/>
                    </a:moveTo>
                    <a:cubicBezTo>
                      <a:pt x="1" y="5"/>
                      <a:pt x="0" y="7"/>
                      <a:pt x="1" y="10"/>
                    </a:cubicBezTo>
                    <a:cubicBezTo>
                      <a:pt x="3" y="10"/>
                      <a:pt x="6" y="9"/>
                      <a:pt x="8" y="7"/>
                    </a:cubicBezTo>
                    <a:cubicBezTo>
                      <a:pt x="10" y="5"/>
                      <a:pt x="11" y="3"/>
                      <a:pt x="10" y="0"/>
                    </a:cubicBezTo>
                    <a:cubicBezTo>
                      <a:pt x="8" y="0"/>
                      <a:pt x="5" y="1"/>
                      <a:pt x="3" y="3"/>
                    </a:cubicBezTo>
                    <a:close/>
                  </a:path>
                </a:pathLst>
              </a:custGeom>
              <a:solidFill>
                <a:srgbClr val="E0A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0" name="Freeform 169"/>
              <p:cNvSpPr>
                <a:spLocks/>
              </p:cNvSpPr>
              <p:nvPr/>
            </p:nvSpPr>
            <p:spPr bwMode="auto">
              <a:xfrm>
                <a:off x="6772275" y="5030788"/>
                <a:ext cx="193675" cy="192087"/>
              </a:xfrm>
              <a:custGeom>
                <a:avLst/>
                <a:gdLst>
                  <a:gd name="T0" fmla="*/ 10 w 10"/>
                  <a:gd name="T1" fmla="*/ 0 h 10"/>
                  <a:gd name="T2" fmla="*/ 3 w 10"/>
                  <a:gd name="T3" fmla="*/ 3 h 10"/>
                  <a:gd name="T4" fmla="*/ 0 w 10"/>
                  <a:gd name="T5" fmla="*/ 10 h 10"/>
                </a:gdLst>
                <a:ahLst/>
                <a:cxnLst>
                  <a:cxn ang="0">
                    <a:pos x="T0" y="T1"/>
                  </a:cxn>
                  <a:cxn ang="0">
                    <a:pos x="T2" y="T3"/>
                  </a:cxn>
                  <a:cxn ang="0">
                    <a:pos x="T4" y="T5"/>
                  </a:cxn>
                </a:cxnLst>
                <a:rect l="0" t="0" r="r" b="b"/>
                <a:pathLst>
                  <a:path w="10" h="10">
                    <a:moveTo>
                      <a:pt x="10" y="0"/>
                    </a:moveTo>
                    <a:cubicBezTo>
                      <a:pt x="8" y="0"/>
                      <a:pt x="5" y="1"/>
                      <a:pt x="3" y="3"/>
                    </a:cubicBezTo>
                    <a:cubicBezTo>
                      <a:pt x="1" y="5"/>
                      <a:pt x="0" y="7"/>
                      <a:pt x="0" y="10"/>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1" name="Freeform 170"/>
              <p:cNvSpPr>
                <a:spLocks/>
              </p:cNvSpPr>
              <p:nvPr/>
            </p:nvSpPr>
            <p:spPr bwMode="auto">
              <a:xfrm>
                <a:off x="6850063" y="5108575"/>
                <a:ext cx="192087" cy="192087"/>
              </a:xfrm>
              <a:custGeom>
                <a:avLst/>
                <a:gdLst>
                  <a:gd name="T0" fmla="*/ 0 w 10"/>
                  <a:gd name="T1" fmla="*/ 10 h 10"/>
                  <a:gd name="T2" fmla="*/ 7 w 10"/>
                  <a:gd name="T3" fmla="*/ 7 h 10"/>
                  <a:gd name="T4" fmla="*/ 10 w 10"/>
                  <a:gd name="T5" fmla="*/ 0 h 10"/>
                </a:gdLst>
                <a:ahLst/>
                <a:cxnLst>
                  <a:cxn ang="0">
                    <a:pos x="T0" y="T1"/>
                  </a:cxn>
                  <a:cxn ang="0">
                    <a:pos x="T2" y="T3"/>
                  </a:cxn>
                  <a:cxn ang="0">
                    <a:pos x="T4" y="T5"/>
                  </a:cxn>
                </a:cxnLst>
                <a:rect l="0" t="0" r="r" b="b"/>
                <a:pathLst>
                  <a:path w="10" h="10">
                    <a:moveTo>
                      <a:pt x="0" y="10"/>
                    </a:moveTo>
                    <a:cubicBezTo>
                      <a:pt x="3" y="10"/>
                      <a:pt x="5" y="9"/>
                      <a:pt x="7" y="7"/>
                    </a:cubicBezTo>
                    <a:cubicBezTo>
                      <a:pt x="9" y="5"/>
                      <a:pt x="10" y="2"/>
                      <a:pt x="10" y="0"/>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2" name="Freeform 171"/>
              <p:cNvSpPr>
                <a:spLocks/>
              </p:cNvSpPr>
              <p:nvPr/>
            </p:nvSpPr>
            <p:spPr bwMode="auto">
              <a:xfrm>
                <a:off x="6850063" y="5087938"/>
                <a:ext cx="95250" cy="96837"/>
              </a:xfrm>
              <a:custGeom>
                <a:avLst/>
                <a:gdLst>
                  <a:gd name="T0" fmla="*/ 5 w 5"/>
                  <a:gd name="T1" fmla="*/ 0 h 5"/>
                  <a:gd name="T2" fmla="*/ 1 w 5"/>
                  <a:gd name="T3" fmla="*/ 2 h 5"/>
                  <a:gd name="T4" fmla="*/ 0 w 5"/>
                  <a:gd name="T5" fmla="*/ 5 h 5"/>
                </a:gdLst>
                <a:ahLst/>
                <a:cxnLst>
                  <a:cxn ang="0">
                    <a:pos x="T0" y="T1"/>
                  </a:cxn>
                  <a:cxn ang="0">
                    <a:pos x="T2" y="T3"/>
                  </a:cxn>
                  <a:cxn ang="0">
                    <a:pos x="T4" y="T5"/>
                  </a:cxn>
                </a:cxnLst>
                <a:rect l="0" t="0" r="r" b="b"/>
                <a:pathLst>
                  <a:path w="5" h="5">
                    <a:moveTo>
                      <a:pt x="5" y="0"/>
                    </a:moveTo>
                    <a:cubicBezTo>
                      <a:pt x="3" y="0"/>
                      <a:pt x="2" y="1"/>
                      <a:pt x="1" y="2"/>
                    </a:cubicBezTo>
                    <a:cubicBezTo>
                      <a:pt x="0" y="3"/>
                      <a:pt x="0" y="4"/>
                      <a:pt x="0" y="5"/>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3" name="Freeform 172"/>
              <p:cNvSpPr>
                <a:spLocks/>
              </p:cNvSpPr>
              <p:nvPr/>
            </p:nvSpPr>
            <p:spPr bwMode="auto">
              <a:xfrm>
                <a:off x="6888163" y="5127625"/>
                <a:ext cx="96837" cy="115887"/>
              </a:xfrm>
              <a:custGeom>
                <a:avLst/>
                <a:gdLst>
                  <a:gd name="T0" fmla="*/ 0 w 5"/>
                  <a:gd name="T1" fmla="*/ 6 h 6"/>
                  <a:gd name="T2" fmla="*/ 3 w 5"/>
                  <a:gd name="T3" fmla="*/ 4 h 6"/>
                  <a:gd name="T4" fmla="*/ 5 w 5"/>
                  <a:gd name="T5" fmla="*/ 0 h 6"/>
                </a:gdLst>
                <a:ahLst/>
                <a:cxnLst>
                  <a:cxn ang="0">
                    <a:pos x="T0" y="T1"/>
                  </a:cxn>
                  <a:cxn ang="0">
                    <a:pos x="T2" y="T3"/>
                  </a:cxn>
                  <a:cxn ang="0">
                    <a:pos x="T4" y="T5"/>
                  </a:cxn>
                </a:cxnLst>
                <a:rect l="0" t="0" r="r" b="b"/>
                <a:pathLst>
                  <a:path w="5" h="6">
                    <a:moveTo>
                      <a:pt x="0" y="6"/>
                    </a:moveTo>
                    <a:cubicBezTo>
                      <a:pt x="1" y="5"/>
                      <a:pt x="2" y="5"/>
                      <a:pt x="3" y="4"/>
                    </a:cubicBezTo>
                    <a:cubicBezTo>
                      <a:pt x="4" y="3"/>
                      <a:pt x="5" y="2"/>
                      <a:pt x="5" y="0"/>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4" name="Freeform 173"/>
              <p:cNvSpPr>
                <a:spLocks/>
              </p:cNvSpPr>
              <p:nvPr/>
            </p:nvSpPr>
            <p:spPr bwMode="auto">
              <a:xfrm>
                <a:off x="7196138" y="5435600"/>
                <a:ext cx="192087" cy="192087"/>
              </a:xfrm>
              <a:custGeom>
                <a:avLst/>
                <a:gdLst>
                  <a:gd name="T0" fmla="*/ 10 w 10"/>
                  <a:gd name="T1" fmla="*/ 0 h 10"/>
                  <a:gd name="T2" fmla="*/ 3 w 10"/>
                  <a:gd name="T3" fmla="*/ 4 h 10"/>
                  <a:gd name="T4" fmla="*/ 0 w 10"/>
                  <a:gd name="T5" fmla="*/ 10 h 10"/>
                </a:gdLst>
                <a:ahLst/>
                <a:cxnLst>
                  <a:cxn ang="0">
                    <a:pos x="T0" y="T1"/>
                  </a:cxn>
                  <a:cxn ang="0">
                    <a:pos x="T2" y="T3"/>
                  </a:cxn>
                  <a:cxn ang="0">
                    <a:pos x="T4" y="T5"/>
                  </a:cxn>
                </a:cxnLst>
                <a:rect l="0" t="0" r="r" b="b"/>
                <a:pathLst>
                  <a:path w="10" h="10">
                    <a:moveTo>
                      <a:pt x="10" y="0"/>
                    </a:moveTo>
                    <a:cubicBezTo>
                      <a:pt x="7" y="1"/>
                      <a:pt x="5" y="2"/>
                      <a:pt x="3" y="4"/>
                    </a:cubicBezTo>
                    <a:cubicBezTo>
                      <a:pt x="1" y="6"/>
                      <a:pt x="0" y="8"/>
                      <a:pt x="0" y="10"/>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5" name="Freeform 174"/>
              <p:cNvSpPr>
                <a:spLocks/>
              </p:cNvSpPr>
              <p:nvPr/>
            </p:nvSpPr>
            <p:spPr bwMode="auto">
              <a:xfrm>
                <a:off x="7272338" y="5532438"/>
                <a:ext cx="193675" cy="192087"/>
              </a:xfrm>
              <a:custGeom>
                <a:avLst/>
                <a:gdLst>
                  <a:gd name="T0" fmla="*/ 0 w 10"/>
                  <a:gd name="T1" fmla="*/ 10 h 10"/>
                  <a:gd name="T2" fmla="*/ 7 w 10"/>
                  <a:gd name="T3" fmla="*/ 7 h 10"/>
                  <a:gd name="T4" fmla="*/ 10 w 10"/>
                  <a:gd name="T5" fmla="*/ 0 h 10"/>
                </a:gdLst>
                <a:ahLst/>
                <a:cxnLst>
                  <a:cxn ang="0">
                    <a:pos x="T0" y="T1"/>
                  </a:cxn>
                  <a:cxn ang="0">
                    <a:pos x="T2" y="T3"/>
                  </a:cxn>
                  <a:cxn ang="0">
                    <a:pos x="T4" y="T5"/>
                  </a:cxn>
                </a:cxnLst>
                <a:rect l="0" t="0" r="r" b="b"/>
                <a:pathLst>
                  <a:path w="10" h="10">
                    <a:moveTo>
                      <a:pt x="0" y="10"/>
                    </a:moveTo>
                    <a:cubicBezTo>
                      <a:pt x="3" y="10"/>
                      <a:pt x="5" y="9"/>
                      <a:pt x="7" y="7"/>
                    </a:cubicBezTo>
                    <a:cubicBezTo>
                      <a:pt x="9" y="5"/>
                      <a:pt x="10" y="2"/>
                      <a:pt x="10" y="0"/>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6" name="Freeform 175"/>
              <p:cNvSpPr>
                <a:spLocks/>
              </p:cNvSpPr>
              <p:nvPr/>
            </p:nvSpPr>
            <p:spPr bwMode="auto">
              <a:xfrm>
                <a:off x="7253288" y="5513388"/>
                <a:ext cx="115887" cy="95250"/>
              </a:xfrm>
              <a:custGeom>
                <a:avLst/>
                <a:gdLst>
                  <a:gd name="T0" fmla="*/ 6 w 6"/>
                  <a:gd name="T1" fmla="*/ 0 h 5"/>
                  <a:gd name="T2" fmla="*/ 2 w 6"/>
                  <a:gd name="T3" fmla="*/ 2 h 5"/>
                  <a:gd name="T4" fmla="*/ 0 w 6"/>
                  <a:gd name="T5" fmla="*/ 5 h 5"/>
                </a:gdLst>
                <a:ahLst/>
                <a:cxnLst>
                  <a:cxn ang="0">
                    <a:pos x="T0" y="T1"/>
                  </a:cxn>
                  <a:cxn ang="0">
                    <a:pos x="T2" y="T3"/>
                  </a:cxn>
                  <a:cxn ang="0">
                    <a:pos x="T4" y="T5"/>
                  </a:cxn>
                </a:cxnLst>
                <a:rect l="0" t="0" r="r" b="b"/>
                <a:pathLst>
                  <a:path w="6" h="5">
                    <a:moveTo>
                      <a:pt x="6" y="0"/>
                    </a:moveTo>
                    <a:cubicBezTo>
                      <a:pt x="4" y="0"/>
                      <a:pt x="3" y="1"/>
                      <a:pt x="2" y="2"/>
                    </a:cubicBezTo>
                    <a:cubicBezTo>
                      <a:pt x="1" y="3"/>
                      <a:pt x="1" y="4"/>
                      <a:pt x="0" y="5"/>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7" name="Freeform 176"/>
              <p:cNvSpPr>
                <a:spLocks/>
              </p:cNvSpPr>
              <p:nvPr/>
            </p:nvSpPr>
            <p:spPr bwMode="auto">
              <a:xfrm>
                <a:off x="7312025" y="5551488"/>
                <a:ext cx="95250" cy="95250"/>
              </a:xfrm>
              <a:custGeom>
                <a:avLst/>
                <a:gdLst>
                  <a:gd name="T0" fmla="*/ 0 w 5"/>
                  <a:gd name="T1" fmla="*/ 5 h 5"/>
                  <a:gd name="T2" fmla="*/ 3 w 5"/>
                  <a:gd name="T3" fmla="*/ 4 h 5"/>
                  <a:gd name="T4" fmla="*/ 5 w 5"/>
                  <a:gd name="T5" fmla="*/ 0 h 5"/>
                </a:gdLst>
                <a:ahLst/>
                <a:cxnLst>
                  <a:cxn ang="0">
                    <a:pos x="T0" y="T1"/>
                  </a:cxn>
                  <a:cxn ang="0">
                    <a:pos x="T2" y="T3"/>
                  </a:cxn>
                  <a:cxn ang="0">
                    <a:pos x="T4" y="T5"/>
                  </a:cxn>
                </a:cxnLst>
                <a:rect l="0" t="0" r="r" b="b"/>
                <a:pathLst>
                  <a:path w="5" h="5">
                    <a:moveTo>
                      <a:pt x="0" y="5"/>
                    </a:moveTo>
                    <a:cubicBezTo>
                      <a:pt x="1" y="5"/>
                      <a:pt x="2" y="5"/>
                      <a:pt x="3" y="4"/>
                    </a:cubicBezTo>
                    <a:cubicBezTo>
                      <a:pt x="4" y="3"/>
                      <a:pt x="5" y="2"/>
                      <a:pt x="5" y="0"/>
                    </a:cubicBezTo>
                  </a:path>
                </a:pathLst>
              </a:custGeom>
              <a:noFill/>
              <a:ln w="19050" cap="rnd">
                <a:solidFill>
                  <a:srgbClr val="CC86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8" name="Freeform 177"/>
              <p:cNvSpPr>
                <a:spLocks/>
              </p:cNvSpPr>
              <p:nvPr/>
            </p:nvSpPr>
            <p:spPr bwMode="auto">
              <a:xfrm>
                <a:off x="7561263" y="4703763"/>
                <a:ext cx="1481137" cy="1001712"/>
              </a:xfrm>
              <a:custGeom>
                <a:avLst/>
                <a:gdLst>
                  <a:gd name="T0" fmla="*/ 77 w 77"/>
                  <a:gd name="T1" fmla="*/ 12 h 52"/>
                  <a:gd name="T2" fmla="*/ 70 w 77"/>
                  <a:gd name="T3" fmla="*/ 5 h 52"/>
                  <a:gd name="T4" fmla="*/ 53 w 77"/>
                  <a:gd name="T5" fmla="*/ 5 h 52"/>
                  <a:gd name="T6" fmla="*/ 44 w 77"/>
                  <a:gd name="T7" fmla="*/ 14 h 52"/>
                  <a:gd name="T8" fmla="*/ 27 w 77"/>
                  <a:gd name="T9" fmla="*/ 15 h 52"/>
                  <a:gd name="T10" fmla="*/ 18 w 77"/>
                  <a:gd name="T11" fmla="*/ 25 h 52"/>
                  <a:gd name="T12" fmla="*/ 5 w 77"/>
                  <a:gd name="T13" fmla="*/ 28 h 52"/>
                  <a:gd name="T14" fmla="*/ 5 w 77"/>
                  <a:gd name="T15" fmla="*/ 45 h 52"/>
                  <a:gd name="T16" fmla="*/ 12 w 77"/>
                  <a:gd name="T17" fmla="*/ 52 h 52"/>
                  <a:gd name="T18" fmla="*/ 26 w 77"/>
                  <a:gd name="T19" fmla="*/ 38 h 52"/>
                  <a:gd name="T20" fmla="*/ 27 w 77"/>
                  <a:gd name="T21" fmla="*/ 39 h 52"/>
                  <a:gd name="T22" fmla="*/ 31 w 77"/>
                  <a:gd name="T23" fmla="*/ 36 h 52"/>
                  <a:gd name="T24" fmla="*/ 34 w 77"/>
                  <a:gd name="T25" fmla="*/ 39 h 52"/>
                  <a:gd name="T26" fmla="*/ 48 w 77"/>
                  <a:gd name="T27" fmla="*/ 25 h 52"/>
                  <a:gd name="T28" fmla="*/ 58 w 77"/>
                  <a:gd name="T29" fmla="*/ 35 h 52"/>
                  <a:gd name="T30" fmla="*/ 70 w 77"/>
                  <a:gd name="T31" fmla="*/ 22 h 52"/>
                  <a:gd name="T32" fmla="*/ 68 w 77"/>
                  <a:gd name="T33" fmla="*/ 21 h 52"/>
                  <a:gd name="T34" fmla="*/ 77 w 77"/>
                  <a:gd name="T3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52">
                    <a:moveTo>
                      <a:pt x="77" y="12"/>
                    </a:moveTo>
                    <a:cubicBezTo>
                      <a:pt x="70" y="5"/>
                      <a:pt x="70" y="5"/>
                      <a:pt x="70" y="5"/>
                    </a:cubicBezTo>
                    <a:cubicBezTo>
                      <a:pt x="65" y="0"/>
                      <a:pt x="57" y="0"/>
                      <a:pt x="53" y="5"/>
                    </a:cubicBezTo>
                    <a:cubicBezTo>
                      <a:pt x="44" y="14"/>
                      <a:pt x="44" y="14"/>
                      <a:pt x="44" y="14"/>
                    </a:cubicBezTo>
                    <a:cubicBezTo>
                      <a:pt x="39" y="10"/>
                      <a:pt x="32" y="10"/>
                      <a:pt x="27" y="15"/>
                    </a:cubicBezTo>
                    <a:cubicBezTo>
                      <a:pt x="18" y="25"/>
                      <a:pt x="18" y="25"/>
                      <a:pt x="18" y="25"/>
                    </a:cubicBezTo>
                    <a:cubicBezTo>
                      <a:pt x="13" y="23"/>
                      <a:pt x="8" y="24"/>
                      <a:pt x="5" y="28"/>
                    </a:cubicBezTo>
                    <a:cubicBezTo>
                      <a:pt x="0" y="32"/>
                      <a:pt x="0" y="40"/>
                      <a:pt x="5" y="45"/>
                    </a:cubicBezTo>
                    <a:cubicBezTo>
                      <a:pt x="12" y="52"/>
                      <a:pt x="12" y="52"/>
                      <a:pt x="12" y="52"/>
                    </a:cubicBezTo>
                    <a:cubicBezTo>
                      <a:pt x="26" y="38"/>
                      <a:pt x="26" y="38"/>
                      <a:pt x="26" y="38"/>
                    </a:cubicBezTo>
                    <a:cubicBezTo>
                      <a:pt x="27" y="39"/>
                      <a:pt x="27" y="39"/>
                      <a:pt x="27" y="39"/>
                    </a:cubicBezTo>
                    <a:cubicBezTo>
                      <a:pt x="31" y="36"/>
                      <a:pt x="31" y="36"/>
                      <a:pt x="31" y="36"/>
                    </a:cubicBezTo>
                    <a:cubicBezTo>
                      <a:pt x="34" y="39"/>
                      <a:pt x="34" y="39"/>
                      <a:pt x="34" y="39"/>
                    </a:cubicBezTo>
                    <a:cubicBezTo>
                      <a:pt x="48" y="25"/>
                      <a:pt x="48" y="25"/>
                      <a:pt x="48" y="25"/>
                    </a:cubicBezTo>
                    <a:cubicBezTo>
                      <a:pt x="58" y="35"/>
                      <a:pt x="58" y="35"/>
                      <a:pt x="58" y="35"/>
                    </a:cubicBezTo>
                    <a:cubicBezTo>
                      <a:pt x="70" y="22"/>
                      <a:pt x="70" y="22"/>
                      <a:pt x="70" y="22"/>
                    </a:cubicBezTo>
                    <a:cubicBezTo>
                      <a:pt x="68" y="21"/>
                      <a:pt x="68" y="21"/>
                      <a:pt x="68" y="21"/>
                    </a:cubicBezTo>
                    <a:lnTo>
                      <a:pt x="77" y="12"/>
                    </a:lnTo>
                    <a:close/>
                  </a:path>
                </a:pathLst>
              </a:custGeom>
              <a:solidFill>
                <a:srgbClr val="CC86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9" name="Freeform 178"/>
              <p:cNvSpPr>
                <a:spLocks/>
              </p:cNvSpPr>
              <p:nvPr/>
            </p:nvSpPr>
            <p:spPr bwMode="auto">
              <a:xfrm>
                <a:off x="7388225" y="4933950"/>
                <a:ext cx="2595562" cy="2563812"/>
              </a:xfrm>
              <a:custGeom>
                <a:avLst/>
                <a:gdLst>
                  <a:gd name="T0" fmla="*/ 957 w 1635"/>
                  <a:gd name="T1" fmla="*/ 1615 h 1615"/>
                  <a:gd name="T2" fmla="*/ 1635 w 1635"/>
                  <a:gd name="T3" fmla="*/ 1178 h 1615"/>
                  <a:gd name="T4" fmla="*/ 1042 w 1635"/>
                  <a:gd name="T5" fmla="*/ 0 h 1615"/>
                  <a:gd name="T6" fmla="*/ 812 w 1635"/>
                  <a:gd name="T7" fmla="*/ 195 h 1615"/>
                  <a:gd name="T8" fmla="*/ 533 w 1635"/>
                  <a:gd name="T9" fmla="*/ 340 h 1615"/>
                  <a:gd name="T10" fmla="*/ 230 w 1635"/>
                  <a:gd name="T11" fmla="*/ 462 h 1615"/>
                  <a:gd name="T12" fmla="*/ 0 w 1635"/>
                  <a:gd name="T13" fmla="*/ 656 h 1615"/>
                  <a:gd name="T14" fmla="*/ 957 w 1635"/>
                  <a:gd name="T15" fmla="*/ 1615 h 16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5" h="1615">
                    <a:moveTo>
                      <a:pt x="957" y="1615"/>
                    </a:moveTo>
                    <a:lnTo>
                      <a:pt x="1635" y="1178"/>
                    </a:lnTo>
                    <a:lnTo>
                      <a:pt x="1042" y="0"/>
                    </a:lnTo>
                    <a:lnTo>
                      <a:pt x="812" y="195"/>
                    </a:lnTo>
                    <a:lnTo>
                      <a:pt x="533" y="340"/>
                    </a:lnTo>
                    <a:lnTo>
                      <a:pt x="230" y="462"/>
                    </a:lnTo>
                    <a:lnTo>
                      <a:pt x="0" y="656"/>
                    </a:lnTo>
                    <a:lnTo>
                      <a:pt x="957" y="1615"/>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0" name="Freeform 179"/>
              <p:cNvSpPr>
                <a:spLocks/>
              </p:cNvSpPr>
              <p:nvPr/>
            </p:nvSpPr>
            <p:spPr bwMode="auto">
              <a:xfrm>
                <a:off x="7696200" y="5262563"/>
                <a:ext cx="557212" cy="558800"/>
              </a:xfrm>
              <a:custGeom>
                <a:avLst/>
                <a:gdLst>
                  <a:gd name="T0" fmla="*/ 29 w 29"/>
                  <a:gd name="T1" fmla="*/ 12 h 29"/>
                  <a:gd name="T2" fmla="*/ 22 w 29"/>
                  <a:gd name="T3" fmla="*/ 5 h 29"/>
                  <a:gd name="T4" fmla="*/ 5 w 29"/>
                  <a:gd name="T5" fmla="*/ 5 h 29"/>
                  <a:gd name="T6" fmla="*/ 5 w 29"/>
                  <a:gd name="T7" fmla="*/ 23 h 29"/>
                  <a:gd name="T8" fmla="*/ 11 w 29"/>
                  <a:gd name="T9" fmla="*/ 29 h 29"/>
                  <a:gd name="T10" fmla="*/ 29 w 29"/>
                  <a:gd name="T11" fmla="*/ 12 h 29"/>
                </a:gdLst>
                <a:ahLst/>
                <a:cxnLst>
                  <a:cxn ang="0">
                    <a:pos x="T0" y="T1"/>
                  </a:cxn>
                  <a:cxn ang="0">
                    <a:pos x="T2" y="T3"/>
                  </a:cxn>
                  <a:cxn ang="0">
                    <a:pos x="T4" y="T5"/>
                  </a:cxn>
                  <a:cxn ang="0">
                    <a:pos x="T6" y="T7"/>
                  </a:cxn>
                  <a:cxn ang="0">
                    <a:pos x="T8" y="T9"/>
                  </a:cxn>
                  <a:cxn ang="0">
                    <a:pos x="T10" y="T11"/>
                  </a:cxn>
                </a:cxnLst>
                <a:rect l="0" t="0" r="r" b="b"/>
                <a:pathLst>
                  <a:path w="29" h="29">
                    <a:moveTo>
                      <a:pt x="29" y="12"/>
                    </a:moveTo>
                    <a:cubicBezTo>
                      <a:pt x="22" y="5"/>
                      <a:pt x="22" y="5"/>
                      <a:pt x="22" y="5"/>
                    </a:cubicBezTo>
                    <a:cubicBezTo>
                      <a:pt x="17" y="0"/>
                      <a:pt x="9" y="0"/>
                      <a:pt x="5" y="5"/>
                    </a:cubicBezTo>
                    <a:cubicBezTo>
                      <a:pt x="0" y="10"/>
                      <a:pt x="0" y="18"/>
                      <a:pt x="5" y="23"/>
                    </a:cubicBezTo>
                    <a:cubicBezTo>
                      <a:pt x="11" y="29"/>
                      <a:pt x="11" y="29"/>
                      <a:pt x="11" y="29"/>
                    </a:cubicBezTo>
                    <a:lnTo>
                      <a:pt x="29" y="12"/>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1" name="Freeform 180"/>
              <p:cNvSpPr>
                <a:spLocks/>
              </p:cNvSpPr>
              <p:nvPr/>
            </p:nvSpPr>
            <p:spPr bwMode="auto">
              <a:xfrm>
                <a:off x="8118475" y="5030788"/>
                <a:ext cx="558800" cy="558800"/>
              </a:xfrm>
              <a:custGeom>
                <a:avLst/>
                <a:gdLst>
                  <a:gd name="T0" fmla="*/ 29 w 29"/>
                  <a:gd name="T1" fmla="*/ 11 h 29"/>
                  <a:gd name="T2" fmla="*/ 22 w 29"/>
                  <a:gd name="T3" fmla="*/ 4 h 29"/>
                  <a:gd name="T4" fmla="*/ 5 w 29"/>
                  <a:gd name="T5" fmla="*/ 4 h 29"/>
                  <a:gd name="T6" fmla="*/ 5 w 29"/>
                  <a:gd name="T7" fmla="*/ 22 h 29"/>
                  <a:gd name="T8" fmla="*/ 12 w 29"/>
                  <a:gd name="T9" fmla="*/ 29 h 29"/>
                  <a:gd name="T10" fmla="*/ 29 w 29"/>
                  <a:gd name="T11" fmla="*/ 11 h 29"/>
                </a:gdLst>
                <a:ahLst/>
                <a:cxnLst>
                  <a:cxn ang="0">
                    <a:pos x="T0" y="T1"/>
                  </a:cxn>
                  <a:cxn ang="0">
                    <a:pos x="T2" y="T3"/>
                  </a:cxn>
                  <a:cxn ang="0">
                    <a:pos x="T4" y="T5"/>
                  </a:cxn>
                  <a:cxn ang="0">
                    <a:pos x="T6" y="T7"/>
                  </a:cxn>
                  <a:cxn ang="0">
                    <a:pos x="T8" y="T9"/>
                  </a:cxn>
                  <a:cxn ang="0">
                    <a:pos x="T10" y="T11"/>
                  </a:cxn>
                </a:cxnLst>
                <a:rect l="0" t="0" r="r" b="b"/>
                <a:pathLst>
                  <a:path w="29" h="29">
                    <a:moveTo>
                      <a:pt x="29" y="11"/>
                    </a:moveTo>
                    <a:cubicBezTo>
                      <a:pt x="22" y="4"/>
                      <a:pt x="22" y="4"/>
                      <a:pt x="22" y="4"/>
                    </a:cubicBezTo>
                    <a:cubicBezTo>
                      <a:pt x="18" y="0"/>
                      <a:pt x="10" y="0"/>
                      <a:pt x="5" y="4"/>
                    </a:cubicBezTo>
                    <a:cubicBezTo>
                      <a:pt x="0" y="9"/>
                      <a:pt x="0" y="17"/>
                      <a:pt x="5" y="22"/>
                    </a:cubicBezTo>
                    <a:cubicBezTo>
                      <a:pt x="12" y="29"/>
                      <a:pt x="12" y="29"/>
                      <a:pt x="12" y="29"/>
                    </a:cubicBezTo>
                    <a:lnTo>
                      <a:pt x="29" y="11"/>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2" name="Freeform 182"/>
              <p:cNvSpPr>
                <a:spLocks/>
              </p:cNvSpPr>
              <p:nvPr/>
            </p:nvSpPr>
            <p:spPr bwMode="auto">
              <a:xfrm>
                <a:off x="7426325" y="6148388"/>
                <a:ext cx="1692275" cy="1214437"/>
              </a:xfrm>
              <a:custGeom>
                <a:avLst/>
                <a:gdLst>
                  <a:gd name="T0" fmla="*/ 88 w 88"/>
                  <a:gd name="T1" fmla="*/ 63 h 63"/>
                  <a:gd name="T2" fmla="*/ 23 w 88"/>
                  <a:gd name="T3" fmla="*/ 40 h 63"/>
                  <a:gd name="T4" fmla="*/ 30 w 88"/>
                  <a:gd name="T5" fmla="*/ 0 h 63"/>
                  <a:gd name="T6" fmla="*/ 88 w 88"/>
                  <a:gd name="T7" fmla="*/ 63 h 63"/>
                </a:gdLst>
                <a:ahLst/>
                <a:cxnLst>
                  <a:cxn ang="0">
                    <a:pos x="T0" y="T1"/>
                  </a:cxn>
                  <a:cxn ang="0">
                    <a:pos x="T2" y="T3"/>
                  </a:cxn>
                  <a:cxn ang="0">
                    <a:pos x="T4" y="T5"/>
                  </a:cxn>
                  <a:cxn ang="0">
                    <a:pos x="T6" y="T7"/>
                  </a:cxn>
                </a:cxnLst>
                <a:rect l="0" t="0" r="r" b="b"/>
                <a:pathLst>
                  <a:path w="88" h="63">
                    <a:moveTo>
                      <a:pt x="88" y="63"/>
                    </a:moveTo>
                    <a:cubicBezTo>
                      <a:pt x="88" y="63"/>
                      <a:pt x="42" y="60"/>
                      <a:pt x="23" y="40"/>
                    </a:cubicBezTo>
                    <a:cubicBezTo>
                      <a:pt x="0" y="15"/>
                      <a:pt x="30" y="0"/>
                      <a:pt x="30" y="0"/>
                    </a:cubicBezTo>
                    <a:lnTo>
                      <a:pt x="88" y="63"/>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3" name="Freeform 183"/>
              <p:cNvSpPr>
                <a:spLocks/>
              </p:cNvSpPr>
              <p:nvPr/>
            </p:nvSpPr>
            <p:spPr bwMode="auto">
              <a:xfrm>
                <a:off x="7312025" y="6032500"/>
                <a:ext cx="941387" cy="982662"/>
              </a:xfrm>
              <a:custGeom>
                <a:avLst/>
                <a:gdLst>
                  <a:gd name="T0" fmla="*/ 45 w 49"/>
                  <a:gd name="T1" fmla="*/ 32 h 51"/>
                  <a:gd name="T2" fmla="*/ 44 w 49"/>
                  <a:gd name="T3" fmla="*/ 47 h 51"/>
                  <a:gd name="T4" fmla="*/ 44 w 49"/>
                  <a:gd name="T5" fmla="*/ 47 h 51"/>
                  <a:gd name="T6" fmla="*/ 29 w 49"/>
                  <a:gd name="T7" fmla="*/ 46 h 51"/>
                  <a:gd name="T8" fmla="*/ 4 w 49"/>
                  <a:gd name="T9" fmla="*/ 19 h 51"/>
                  <a:gd name="T10" fmla="*/ 5 w 49"/>
                  <a:gd name="T11" fmla="*/ 4 h 51"/>
                  <a:gd name="T12" fmla="*/ 5 w 49"/>
                  <a:gd name="T13" fmla="*/ 4 h 51"/>
                  <a:gd name="T14" fmla="*/ 20 w 49"/>
                  <a:gd name="T15" fmla="*/ 5 h 51"/>
                  <a:gd name="T16" fmla="*/ 45 w 49"/>
                  <a:gd name="T17"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1">
                    <a:moveTo>
                      <a:pt x="45" y="32"/>
                    </a:moveTo>
                    <a:cubicBezTo>
                      <a:pt x="49" y="36"/>
                      <a:pt x="49" y="43"/>
                      <a:pt x="44" y="47"/>
                    </a:cubicBezTo>
                    <a:cubicBezTo>
                      <a:pt x="44" y="47"/>
                      <a:pt x="44" y="47"/>
                      <a:pt x="44" y="47"/>
                    </a:cubicBezTo>
                    <a:cubicBezTo>
                      <a:pt x="40" y="51"/>
                      <a:pt x="33" y="50"/>
                      <a:pt x="29" y="46"/>
                    </a:cubicBezTo>
                    <a:cubicBezTo>
                      <a:pt x="4" y="19"/>
                      <a:pt x="4" y="19"/>
                      <a:pt x="4" y="19"/>
                    </a:cubicBezTo>
                    <a:cubicBezTo>
                      <a:pt x="0" y="15"/>
                      <a:pt x="1" y="8"/>
                      <a:pt x="5" y="4"/>
                    </a:cubicBezTo>
                    <a:cubicBezTo>
                      <a:pt x="5" y="4"/>
                      <a:pt x="5" y="4"/>
                      <a:pt x="5" y="4"/>
                    </a:cubicBezTo>
                    <a:cubicBezTo>
                      <a:pt x="9" y="0"/>
                      <a:pt x="16" y="1"/>
                      <a:pt x="20" y="5"/>
                    </a:cubicBezTo>
                    <a:lnTo>
                      <a:pt x="45" y="32"/>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4" name="Freeform 184"/>
              <p:cNvSpPr>
                <a:spLocks/>
              </p:cNvSpPr>
              <p:nvPr/>
            </p:nvSpPr>
            <p:spPr bwMode="auto">
              <a:xfrm>
                <a:off x="7388225" y="5975350"/>
                <a:ext cx="538162" cy="615950"/>
              </a:xfrm>
              <a:custGeom>
                <a:avLst/>
                <a:gdLst>
                  <a:gd name="T0" fmla="*/ 10 w 28"/>
                  <a:gd name="T1" fmla="*/ 27 h 32"/>
                  <a:gd name="T2" fmla="*/ 9 w 28"/>
                  <a:gd name="T3" fmla="*/ 9 h 32"/>
                  <a:gd name="T4" fmla="*/ 28 w 28"/>
                  <a:gd name="T5" fmla="*/ 18 h 32"/>
                  <a:gd name="T6" fmla="*/ 21 w 28"/>
                  <a:gd name="T7" fmla="*/ 32 h 32"/>
                  <a:gd name="T8" fmla="*/ 10 w 28"/>
                  <a:gd name="T9" fmla="*/ 27 h 32"/>
                </a:gdLst>
                <a:ahLst/>
                <a:cxnLst>
                  <a:cxn ang="0">
                    <a:pos x="T0" y="T1"/>
                  </a:cxn>
                  <a:cxn ang="0">
                    <a:pos x="T2" y="T3"/>
                  </a:cxn>
                  <a:cxn ang="0">
                    <a:pos x="T4" y="T5"/>
                  </a:cxn>
                  <a:cxn ang="0">
                    <a:pos x="T6" y="T7"/>
                  </a:cxn>
                  <a:cxn ang="0">
                    <a:pos x="T8" y="T9"/>
                  </a:cxn>
                </a:cxnLst>
                <a:rect l="0" t="0" r="r" b="b"/>
                <a:pathLst>
                  <a:path w="28" h="32">
                    <a:moveTo>
                      <a:pt x="10" y="27"/>
                    </a:moveTo>
                    <a:cubicBezTo>
                      <a:pt x="10" y="27"/>
                      <a:pt x="18" y="18"/>
                      <a:pt x="9" y="9"/>
                    </a:cubicBezTo>
                    <a:cubicBezTo>
                      <a:pt x="0" y="0"/>
                      <a:pt x="28" y="18"/>
                      <a:pt x="28" y="18"/>
                    </a:cubicBezTo>
                    <a:cubicBezTo>
                      <a:pt x="21" y="32"/>
                      <a:pt x="21" y="32"/>
                      <a:pt x="21" y="32"/>
                    </a:cubicBezTo>
                    <a:lnTo>
                      <a:pt x="10" y="27"/>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5" name="Freeform 185"/>
              <p:cNvSpPr>
                <a:spLocks/>
              </p:cNvSpPr>
              <p:nvPr/>
            </p:nvSpPr>
            <p:spPr bwMode="auto">
              <a:xfrm>
                <a:off x="6792913" y="5802313"/>
                <a:ext cx="998537" cy="693737"/>
              </a:xfrm>
              <a:custGeom>
                <a:avLst/>
                <a:gdLst>
                  <a:gd name="T0" fmla="*/ 5 w 52"/>
                  <a:gd name="T1" fmla="*/ 7 h 36"/>
                  <a:gd name="T2" fmla="*/ 0 w 52"/>
                  <a:gd name="T3" fmla="*/ 16 h 36"/>
                  <a:gd name="T4" fmla="*/ 9 w 52"/>
                  <a:gd name="T5" fmla="*/ 21 h 36"/>
                  <a:gd name="T6" fmla="*/ 36 w 52"/>
                  <a:gd name="T7" fmla="*/ 34 h 36"/>
                  <a:gd name="T8" fmla="*/ 50 w 52"/>
                  <a:gd name="T9" fmla="*/ 29 h 36"/>
                  <a:gd name="T10" fmla="*/ 45 w 52"/>
                  <a:gd name="T11" fmla="*/ 16 h 36"/>
                  <a:gd name="T12" fmla="*/ 18 w 52"/>
                  <a:gd name="T13" fmla="*/ 3 h 36"/>
                  <a:gd name="T14" fmla="*/ 5 w 52"/>
                  <a:gd name="T15" fmla="*/ 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6">
                    <a:moveTo>
                      <a:pt x="5" y="7"/>
                    </a:moveTo>
                    <a:cubicBezTo>
                      <a:pt x="0" y="16"/>
                      <a:pt x="0" y="16"/>
                      <a:pt x="0" y="16"/>
                    </a:cubicBezTo>
                    <a:cubicBezTo>
                      <a:pt x="9" y="21"/>
                      <a:pt x="9" y="21"/>
                      <a:pt x="9" y="21"/>
                    </a:cubicBezTo>
                    <a:cubicBezTo>
                      <a:pt x="36" y="34"/>
                      <a:pt x="36" y="34"/>
                      <a:pt x="36" y="34"/>
                    </a:cubicBezTo>
                    <a:cubicBezTo>
                      <a:pt x="41" y="36"/>
                      <a:pt x="47" y="34"/>
                      <a:pt x="50" y="29"/>
                    </a:cubicBezTo>
                    <a:cubicBezTo>
                      <a:pt x="52" y="25"/>
                      <a:pt x="50" y="19"/>
                      <a:pt x="45" y="16"/>
                    </a:cubicBezTo>
                    <a:cubicBezTo>
                      <a:pt x="18" y="3"/>
                      <a:pt x="18" y="3"/>
                      <a:pt x="18" y="3"/>
                    </a:cubicBezTo>
                    <a:cubicBezTo>
                      <a:pt x="13" y="0"/>
                      <a:pt x="7" y="2"/>
                      <a:pt x="5" y="7"/>
                    </a:cubicBez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6" name="Freeform 186"/>
              <p:cNvSpPr>
                <a:spLocks/>
              </p:cNvSpPr>
              <p:nvPr/>
            </p:nvSpPr>
            <p:spPr bwMode="auto">
              <a:xfrm>
                <a:off x="6792913" y="6013450"/>
                <a:ext cx="365125" cy="269875"/>
              </a:xfrm>
              <a:custGeom>
                <a:avLst/>
                <a:gdLst>
                  <a:gd name="T0" fmla="*/ 12 w 19"/>
                  <a:gd name="T1" fmla="*/ 5 h 14"/>
                  <a:gd name="T2" fmla="*/ 3 w 19"/>
                  <a:gd name="T3" fmla="*/ 0 h 14"/>
                  <a:gd name="T4" fmla="*/ 0 w 19"/>
                  <a:gd name="T5" fmla="*/ 5 h 14"/>
                  <a:gd name="T6" fmla="*/ 9 w 19"/>
                  <a:gd name="T7" fmla="*/ 10 h 14"/>
                  <a:gd name="T8" fmla="*/ 19 w 19"/>
                  <a:gd name="T9" fmla="*/ 14 h 14"/>
                  <a:gd name="T10" fmla="*/ 12 w 19"/>
                  <a:gd name="T11" fmla="*/ 5 h 14"/>
                </a:gdLst>
                <a:ahLst/>
                <a:cxnLst>
                  <a:cxn ang="0">
                    <a:pos x="T0" y="T1"/>
                  </a:cxn>
                  <a:cxn ang="0">
                    <a:pos x="T2" y="T3"/>
                  </a:cxn>
                  <a:cxn ang="0">
                    <a:pos x="T4" y="T5"/>
                  </a:cxn>
                  <a:cxn ang="0">
                    <a:pos x="T6" y="T7"/>
                  </a:cxn>
                  <a:cxn ang="0">
                    <a:pos x="T8" y="T9"/>
                  </a:cxn>
                  <a:cxn ang="0">
                    <a:pos x="T10" y="T11"/>
                  </a:cxn>
                </a:cxnLst>
                <a:rect l="0" t="0" r="r" b="b"/>
                <a:pathLst>
                  <a:path w="19" h="14">
                    <a:moveTo>
                      <a:pt x="12" y="5"/>
                    </a:moveTo>
                    <a:cubicBezTo>
                      <a:pt x="3" y="0"/>
                      <a:pt x="3" y="0"/>
                      <a:pt x="3" y="0"/>
                    </a:cubicBezTo>
                    <a:cubicBezTo>
                      <a:pt x="0" y="5"/>
                      <a:pt x="0" y="5"/>
                      <a:pt x="0" y="5"/>
                    </a:cubicBezTo>
                    <a:cubicBezTo>
                      <a:pt x="9" y="10"/>
                      <a:pt x="9" y="10"/>
                      <a:pt x="9" y="10"/>
                    </a:cubicBezTo>
                    <a:cubicBezTo>
                      <a:pt x="19" y="14"/>
                      <a:pt x="19" y="14"/>
                      <a:pt x="19" y="14"/>
                    </a:cubicBezTo>
                    <a:cubicBezTo>
                      <a:pt x="18" y="10"/>
                      <a:pt x="16" y="7"/>
                      <a:pt x="12" y="5"/>
                    </a:cubicBezTo>
                    <a:close/>
                  </a:path>
                </a:pathLst>
              </a:custGeom>
              <a:solidFill>
                <a:srgbClr val="F2D3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7" name="Freeform 187"/>
              <p:cNvSpPr>
                <a:spLocks/>
              </p:cNvSpPr>
              <p:nvPr/>
            </p:nvSpPr>
            <p:spPr bwMode="auto">
              <a:xfrm>
                <a:off x="7138988" y="5859463"/>
                <a:ext cx="538162" cy="423862"/>
              </a:xfrm>
              <a:custGeom>
                <a:avLst/>
                <a:gdLst>
                  <a:gd name="T0" fmla="*/ 13 w 28"/>
                  <a:gd name="T1" fmla="*/ 6 h 22"/>
                  <a:gd name="T2" fmla="*/ 28 w 28"/>
                  <a:gd name="T3" fmla="*/ 22 h 22"/>
                  <a:gd name="T4" fmla="*/ 0 w 28"/>
                  <a:gd name="T5" fmla="*/ 0 h 22"/>
                  <a:gd name="T6" fmla="*/ 13 w 28"/>
                  <a:gd name="T7" fmla="*/ 6 h 22"/>
                </a:gdLst>
                <a:ahLst/>
                <a:cxnLst>
                  <a:cxn ang="0">
                    <a:pos x="T0" y="T1"/>
                  </a:cxn>
                  <a:cxn ang="0">
                    <a:pos x="T2" y="T3"/>
                  </a:cxn>
                  <a:cxn ang="0">
                    <a:pos x="T4" y="T5"/>
                  </a:cxn>
                  <a:cxn ang="0">
                    <a:pos x="T6" y="T7"/>
                  </a:cxn>
                </a:cxnLst>
                <a:rect l="0" t="0" r="r" b="b"/>
                <a:pathLst>
                  <a:path w="28" h="22">
                    <a:moveTo>
                      <a:pt x="13" y="6"/>
                    </a:moveTo>
                    <a:cubicBezTo>
                      <a:pt x="28" y="22"/>
                      <a:pt x="28" y="22"/>
                      <a:pt x="28" y="22"/>
                    </a:cubicBezTo>
                    <a:cubicBezTo>
                      <a:pt x="28" y="22"/>
                      <a:pt x="3" y="22"/>
                      <a:pt x="0" y="0"/>
                    </a:cubicBezTo>
                    <a:cubicBezTo>
                      <a:pt x="8" y="4"/>
                      <a:pt x="13" y="6"/>
                      <a:pt x="13" y="6"/>
                    </a:cubicBezTo>
                    <a:close/>
                  </a:path>
                </a:pathLst>
              </a:custGeom>
              <a:solidFill>
                <a:srgbClr val="CC86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8" name="Freeform 188"/>
              <p:cNvSpPr>
                <a:spLocks/>
              </p:cNvSpPr>
              <p:nvPr/>
            </p:nvSpPr>
            <p:spPr bwMode="auto">
              <a:xfrm>
                <a:off x="8561388" y="6245225"/>
                <a:ext cx="2903537" cy="1946275"/>
              </a:xfrm>
              <a:custGeom>
                <a:avLst/>
                <a:gdLst>
                  <a:gd name="T0" fmla="*/ 690 w 1829"/>
                  <a:gd name="T1" fmla="*/ 0 h 1226"/>
                  <a:gd name="T2" fmla="*/ 1829 w 1829"/>
                  <a:gd name="T3" fmla="*/ 886 h 1226"/>
                  <a:gd name="T4" fmla="*/ 606 w 1829"/>
                  <a:gd name="T5" fmla="*/ 1226 h 1226"/>
                  <a:gd name="T6" fmla="*/ 0 w 1829"/>
                  <a:gd name="T7" fmla="*/ 570 h 1226"/>
                  <a:gd name="T8" fmla="*/ 690 w 1829"/>
                  <a:gd name="T9" fmla="*/ 0 h 1226"/>
                </a:gdLst>
                <a:ahLst/>
                <a:cxnLst>
                  <a:cxn ang="0">
                    <a:pos x="T0" y="T1"/>
                  </a:cxn>
                  <a:cxn ang="0">
                    <a:pos x="T2" y="T3"/>
                  </a:cxn>
                  <a:cxn ang="0">
                    <a:pos x="T4" y="T5"/>
                  </a:cxn>
                  <a:cxn ang="0">
                    <a:pos x="T6" y="T7"/>
                  </a:cxn>
                  <a:cxn ang="0">
                    <a:pos x="T8" y="T9"/>
                  </a:cxn>
                </a:cxnLst>
                <a:rect l="0" t="0" r="r" b="b"/>
                <a:pathLst>
                  <a:path w="1829" h="1226">
                    <a:moveTo>
                      <a:pt x="690" y="0"/>
                    </a:moveTo>
                    <a:lnTo>
                      <a:pt x="1829" y="886"/>
                    </a:lnTo>
                    <a:lnTo>
                      <a:pt x="606" y="1226"/>
                    </a:lnTo>
                    <a:lnTo>
                      <a:pt x="0" y="570"/>
                    </a:lnTo>
                    <a:lnTo>
                      <a:pt x="690" y="0"/>
                    </a:lnTo>
                    <a:close/>
                  </a:path>
                </a:pathLst>
              </a:custGeom>
              <a:solidFill>
                <a:srgbClr val="E5B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sp>
        <p:nvSpPr>
          <p:cNvPr id="2" name="Multiply 1"/>
          <p:cNvSpPr/>
          <p:nvPr/>
        </p:nvSpPr>
        <p:spPr bwMode="auto">
          <a:xfrm>
            <a:off x="3359901" y="2418048"/>
            <a:ext cx="365756" cy="365756"/>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Multiply 43"/>
          <p:cNvSpPr/>
          <p:nvPr/>
        </p:nvSpPr>
        <p:spPr bwMode="auto">
          <a:xfrm>
            <a:off x="3359901" y="3140707"/>
            <a:ext cx="365756" cy="365756"/>
          </a:xfrm>
          <a:prstGeom prst="mathMultiply">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Title 2"/>
          <p:cNvSpPr txBox="1">
            <a:spLocks/>
          </p:cNvSpPr>
          <p:nvPr/>
        </p:nvSpPr>
        <p:spPr>
          <a:xfrm>
            <a:off x="274639" y="295274"/>
            <a:ext cx="891601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14400">
              <a:lnSpc>
                <a:spcPct val="100000"/>
              </a:lnSpc>
              <a:spcBef>
                <a:spcPts val="0"/>
              </a:spcBef>
            </a:pPr>
            <a:r>
              <a:rPr lang="en-US" sz="4000" kern="0" spc="0" dirty="0" smtClean="0">
                <a:ln>
                  <a:noFill/>
                </a:ln>
                <a:solidFill>
                  <a:schemeClr val="tx1">
                    <a:lumMod val="50000"/>
                  </a:schemeClr>
                </a:solidFill>
                <a:latin typeface="Segoe UI Light"/>
                <a:cs typeface="+mn-cs"/>
              </a:rPr>
              <a:t>Summary</a:t>
            </a:r>
            <a:endParaRPr lang="en-US" sz="4000" kern="0" spc="0" dirty="0">
              <a:ln>
                <a:noFill/>
              </a:ln>
              <a:solidFill>
                <a:schemeClr val="tx1">
                  <a:lumMod val="50000"/>
                </a:schemeClr>
              </a:solidFill>
              <a:latin typeface="Segoe UI Light"/>
              <a:cs typeface="+mn-cs"/>
            </a:endParaRPr>
          </a:p>
        </p:txBody>
      </p:sp>
    </p:spTree>
    <p:extLst>
      <p:ext uri="{BB962C8B-B14F-4D97-AF65-F5344CB8AC3E}">
        <p14:creationId xmlns:p14="http://schemas.microsoft.com/office/powerpoint/2010/main" val="363168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7597" y="2295710"/>
            <a:ext cx="11259044" cy="1865632"/>
          </a:xfrm>
        </p:spPr>
        <p:txBody>
          <a:bodyPr/>
          <a:lstStyle/>
          <a:p>
            <a:r>
              <a:rPr lang="en-AU" dirty="0" smtClean="0"/>
              <a:t>Complete your session evaluation on </a:t>
            </a:r>
            <a:r>
              <a:rPr lang="en-AU" b="1" dirty="0" smtClean="0">
                <a:solidFill>
                  <a:schemeClr val="accent6"/>
                </a:solidFill>
              </a:rPr>
              <a:t>My Ignite </a:t>
            </a:r>
            <a:r>
              <a:rPr lang="en-AU" dirty="0" smtClean="0"/>
              <a:t>for your chance to win one of many daily prizes.   </a:t>
            </a:r>
            <a:endParaRPr lang="en-AU" dirty="0"/>
          </a:p>
        </p:txBody>
      </p:sp>
    </p:spTree>
    <p:extLst>
      <p:ext uri="{BB962C8B-B14F-4D97-AF65-F5344CB8AC3E}">
        <p14:creationId xmlns:p14="http://schemas.microsoft.com/office/powerpoint/2010/main" val="1403946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373525" y="1090390"/>
            <a:ext cx="11693557" cy="1268171"/>
          </a:xfrm>
          <a:prstGeom prst="rect">
            <a:avLst/>
          </a:prstGeom>
        </p:spPr>
        <p:txBody>
          <a:bodyPr lIns="124358" tIns="62179" rIns="124358" bIns="62179"/>
          <a:lstStyle>
            <a:lvl1pPr algn="l" defTabSz="457200" rtl="0" eaLnBrk="1" latinLnBrk="0" hangingPunct="1">
              <a:spcBef>
                <a:spcPct val="0"/>
              </a:spcBef>
              <a:buNone/>
              <a:defRPr sz="4400" kern="1200">
                <a:solidFill>
                  <a:schemeClr val="tx1"/>
                </a:solidFill>
                <a:latin typeface="Segoe Pro Light"/>
                <a:ea typeface="+mj-ea"/>
                <a:cs typeface="Segoe Pro Light"/>
              </a:defRPr>
            </a:lvl1pPr>
          </a:lstStyle>
          <a:p>
            <a:r>
              <a:rPr lang="en-NZ" sz="5400" dirty="0" smtClean="0">
                <a:solidFill>
                  <a:srgbClr val="000000"/>
                </a:solidFill>
                <a:latin typeface="+mj-lt"/>
              </a:rPr>
              <a:t>Continue your Ignite learning path</a:t>
            </a:r>
            <a:endParaRPr lang="en-NZ" sz="5400" dirty="0">
              <a:solidFill>
                <a:srgbClr val="000000"/>
              </a:solidFill>
              <a:latin typeface="+mj-lt"/>
            </a:endParaRPr>
          </a:p>
        </p:txBody>
      </p:sp>
      <p:sp>
        <p:nvSpPr>
          <p:cNvPr id="5" name="TextBox 4"/>
          <p:cNvSpPr txBox="1"/>
          <p:nvPr/>
        </p:nvSpPr>
        <p:spPr>
          <a:xfrm>
            <a:off x="373525" y="2106219"/>
            <a:ext cx="11937709" cy="4864592"/>
          </a:xfrm>
          <a:prstGeom prst="rect">
            <a:avLst/>
          </a:prstGeom>
          <a:noFill/>
        </p:spPr>
        <p:txBody>
          <a:bodyPr wrap="square" lIns="248717" tIns="198973" rIns="248717" bIns="198973" rtlCol="0">
            <a:spAutoFit/>
          </a:bodyPr>
          <a:lstStyle/>
          <a:p>
            <a:pPr>
              <a:spcBef>
                <a:spcPts val="1800"/>
              </a:spcBef>
            </a:pPr>
            <a:r>
              <a:rPr lang="en-US" sz="2800" dirty="0" smtClean="0">
                <a:solidFill>
                  <a:srgbClr val="000000"/>
                </a:solidFill>
                <a:latin typeface="Segoe UI Light"/>
                <a:cs typeface="Segoe Pro Light"/>
              </a:rPr>
              <a:t>Visit Microsoft Virtual Academy for free online training visit </a:t>
            </a:r>
            <a:br>
              <a:rPr lang="en-US" sz="2800" dirty="0" smtClean="0">
                <a:solidFill>
                  <a:srgbClr val="000000"/>
                </a:solidFill>
                <a:latin typeface="Segoe UI Light"/>
                <a:cs typeface="Segoe Pro Light"/>
              </a:rPr>
            </a:br>
            <a:r>
              <a:rPr lang="en-AU" sz="2800" b="1" dirty="0" smtClean="0">
                <a:solidFill>
                  <a:srgbClr val="FD7808"/>
                </a:solidFill>
                <a:latin typeface="Segoe UI Light"/>
                <a:cs typeface="Segoe Pro Light"/>
              </a:rPr>
              <a:t>https://</a:t>
            </a:r>
            <a:r>
              <a:rPr lang="en-AU" sz="2800" b="1" dirty="0" err="1" smtClean="0">
                <a:solidFill>
                  <a:srgbClr val="FD7808"/>
                </a:solidFill>
                <a:latin typeface="Segoe UI Light"/>
                <a:cs typeface="Segoe Pro Light"/>
              </a:rPr>
              <a:t>www.microsoftvirtualacademy.com</a:t>
            </a:r>
            <a:endParaRPr lang="en-US" sz="2800" dirty="0" smtClean="0">
              <a:solidFill>
                <a:srgbClr val="FD7808"/>
              </a:solidFill>
              <a:latin typeface="Segoe UI Light"/>
              <a:cs typeface="Segoe Pro Light"/>
            </a:endParaRPr>
          </a:p>
          <a:p>
            <a:pPr>
              <a:spcBef>
                <a:spcPts val="1800"/>
              </a:spcBef>
            </a:pPr>
            <a:r>
              <a:rPr lang="en-US" sz="2800" dirty="0">
                <a:solidFill>
                  <a:srgbClr val="000000"/>
                </a:solidFill>
                <a:latin typeface="Segoe UI Light"/>
                <a:cs typeface="Segoe Pro Light"/>
              </a:rPr>
              <a:t>Visit Channel 9 to access a wide range of Microsoft </a:t>
            </a:r>
            <a:r>
              <a:rPr lang="en-US" sz="2800" dirty="0" smtClean="0">
                <a:solidFill>
                  <a:srgbClr val="000000"/>
                </a:solidFill>
                <a:latin typeface="Segoe UI Light"/>
                <a:cs typeface="Segoe Pro Light"/>
              </a:rPr>
              <a:t/>
            </a:r>
            <a:br>
              <a:rPr lang="en-US" sz="2800" dirty="0" smtClean="0">
                <a:solidFill>
                  <a:srgbClr val="000000"/>
                </a:solidFill>
                <a:latin typeface="Segoe UI Light"/>
                <a:cs typeface="Segoe Pro Light"/>
              </a:rPr>
            </a:br>
            <a:r>
              <a:rPr lang="en-US" sz="2800" dirty="0" smtClean="0">
                <a:solidFill>
                  <a:srgbClr val="000000"/>
                </a:solidFill>
                <a:latin typeface="Segoe UI Light"/>
                <a:cs typeface="Segoe Pro Light"/>
              </a:rPr>
              <a:t>training </a:t>
            </a:r>
            <a:r>
              <a:rPr lang="en-US" sz="2800" dirty="0">
                <a:solidFill>
                  <a:srgbClr val="000000"/>
                </a:solidFill>
                <a:latin typeface="Segoe UI Light"/>
                <a:cs typeface="Segoe Pro Light"/>
              </a:rPr>
              <a:t>and </a:t>
            </a:r>
            <a:r>
              <a:rPr lang="en-US" sz="2800" dirty="0" smtClean="0">
                <a:solidFill>
                  <a:srgbClr val="000000"/>
                </a:solidFill>
                <a:latin typeface="Segoe UI Light"/>
                <a:cs typeface="Segoe Pro Light"/>
              </a:rPr>
              <a:t>event recordings </a:t>
            </a:r>
            <a:r>
              <a:rPr lang="en-AU" sz="2800" b="1" dirty="0">
                <a:solidFill>
                  <a:srgbClr val="FD7808"/>
                </a:solidFill>
                <a:latin typeface="Segoe UI Light"/>
                <a:cs typeface="Segoe Pro Light"/>
              </a:rPr>
              <a:t>https://channel9.msdn.com</a:t>
            </a:r>
            <a:r>
              <a:rPr lang="en-AU" sz="2800" b="1" dirty="0" smtClean="0">
                <a:solidFill>
                  <a:srgbClr val="FD7808"/>
                </a:solidFill>
                <a:latin typeface="Segoe UI Light"/>
                <a:cs typeface="Segoe Pro Light"/>
              </a:rPr>
              <a:t>/</a:t>
            </a:r>
            <a:endParaRPr lang="en-US" sz="2800" dirty="0" smtClean="0">
              <a:solidFill>
                <a:srgbClr val="FD7808"/>
              </a:solidFill>
              <a:latin typeface="Segoe UI Light"/>
              <a:cs typeface="Segoe Pro Light"/>
            </a:endParaRPr>
          </a:p>
          <a:p>
            <a:pPr>
              <a:spcBef>
                <a:spcPts val="1800"/>
              </a:spcBef>
            </a:pPr>
            <a:r>
              <a:rPr lang="en-US" sz="2800" dirty="0" smtClean="0">
                <a:solidFill>
                  <a:srgbClr val="000000"/>
                </a:solidFill>
                <a:latin typeface="Segoe UI Light"/>
                <a:cs typeface="Segoe Pro Light"/>
              </a:rPr>
              <a:t>Head to the TechNet </a:t>
            </a:r>
            <a:r>
              <a:rPr lang="en-US" sz="2800" dirty="0" err="1" smtClean="0">
                <a:solidFill>
                  <a:srgbClr val="000000"/>
                </a:solidFill>
                <a:latin typeface="Segoe UI Light"/>
                <a:cs typeface="Segoe Pro Light"/>
              </a:rPr>
              <a:t>Eval</a:t>
            </a:r>
            <a:r>
              <a:rPr lang="en-US" sz="2800" dirty="0" smtClean="0">
                <a:solidFill>
                  <a:srgbClr val="000000"/>
                </a:solidFill>
                <a:latin typeface="Segoe UI Light"/>
                <a:cs typeface="Segoe Pro Light"/>
              </a:rPr>
              <a:t> Centre to download trials of the latest </a:t>
            </a:r>
            <a:br>
              <a:rPr lang="en-US" sz="2800" dirty="0" smtClean="0">
                <a:solidFill>
                  <a:srgbClr val="000000"/>
                </a:solidFill>
                <a:latin typeface="Segoe UI Light"/>
                <a:cs typeface="Segoe Pro Light"/>
              </a:rPr>
            </a:br>
            <a:r>
              <a:rPr lang="en-US" sz="2800" dirty="0" smtClean="0">
                <a:solidFill>
                  <a:srgbClr val="000000"/>
                </a:solidFill>
                <a:latin typeface="Segoe UI Light"/>
                <a:cs typeface="Segoe Pro Light"/>
              </a:rPr>
              <a:t>Microsoft products </a:t>
            </a:r>
            <a:r>
              <a:rPr lang="en-US" sz="2800" b="1" dirty="0" smtClean="0">
                <a:solidFill>
                  <a:srgbClr val="FD7808"/>
                </a:solidFill>
                <a:latin typeface="Segoe UI Light"/>
                <a:cs typeface="Segoe Pro Light"/>
              </a:rPr>
              <a:t>http://Microsoft.com/en-us/evalcenter/</a:t>
            </a:r>
            <a:endParaRPr lang="en-US" sz="2800" b="1" dirty="0">
              <a:solidFill>
                <a:srgbClr val="FD7808"/>
              </a:solidFill>
              <a:latin typeface="Segoe UI Light"/>
              <a:cs typeface="Segoe Pro Light"/>
            </a:endParaRPr>
          </a:p>
          <a:p>
            <a:pPr>
              <a:spcBef>
                <a:spcPts val="1200"/>
              </a:spcBef>
            </a:pPr>
            <a:endParaRPr lang="en-US" sz="3200" dirty="0" smtClean="0">
              <a:solidFill>
                <a:srgbClr val="000000"/>
              </a:solidFill>
              <a:latin typeface="Segoe UI Light"/>
              <a:cs typeface="Segoe Pro Light"/>
            </a:endParaRPr>
          </a:p>
          <a:p>
            <a:pPr>
              <a:spcBef>
                <a:spcPts val="1200"/>
              </a:spcBef>
            </a:pPr>
            <a:endParaRPr lang="en-US" sz="1400" dirty="0">
              <a:solidFill>
                <a:srgbClr val="000000"/>
              </a:solidFill>
              <a:latin typeface="Segoe Pro Light"/>
              <a:cs typeface="Segoe Pro Light"/>
            </a:endParaRPr>
          </a:p>
          <a:p>
            <a:pPr>
              <a:spcBef>
                <a:spcPts val="1200"/>
              </a:spcBef>
            </a:pPr>
            <a:endParaRPr lang="en-NZ" sz="1600" dirty="0">
              <a:gradFill>
                <a:gsLst>
                  <a:gs pos="2917">
                    <a:srgbClr val="000000"/>
                  </a:gs>
                  <a:gs pos="30000">
                    <a:srgbClr val="000000"/>
                  </a:gs>
                </a:gsLst>
                <a:lin ang="5400000" scaled="0"/>
              </a:gradFill>
              <a:latin typeface="Segoe Pro Light"/>
              <a:cs typeface="Segoe Pro Light"/>
            </a:endParaRPr>
          </a:p>
        </p:txBody>
      </p:sp>
    </p:spTree>
    <p:extLst>
      <p:ext uri="{BB962C8B-B14F-4D97-AF65-F5344CB8AC3E}">
        <p14:creationId xmlns:p14="http://schemas.microsoft.com/office/powerpoint/2010/main" val="35957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5" y="2468853"/>
            <a:ext cx="12452812" cy="459453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14400"/>
            <a:endParaRPr lang="en-US" dirty="0">
              <a:solidFill>
                <a:srgbClr val="505050"/>
              </a:solidFill>
              <a:latin typeface="Segoe UI" panose="020B0502040204020203" pitchFamily="34" charset="0"/>
              <a:cs typeface="Segoe UI" panose="020B0502040204020203" pitchFamily="34" charset="0"/>
            </a:endParaRPr>
          </a:p>
        </p:txBody>
      </p:sp>
      <p:sp>
        <p:nvSpPr>
          <p:cNvPr id="2" name="Title 1"/>
          <p:cNvSpPr>
            <a:spLocks noGrp="1"/>
          </p:cNvSpPr>
          <p:nvPr>
            <p:ph type="title"/>
          </p:nvPr>
        </p:nvSpPr>
        <p:spPr>
          <a:xfrm>
            <a:off x="289793" y="1470994"/>
            <a:ext cx="11889564" cy="673047"/>
          </a:xfrm>
        </p:spPr>
        <p:txBody>
          <a:bodyPr/>
          <a:lstStyle/>
          <a:p>
            <a:r>
              <a:rPr lang="en-US" sz="4000" dirty="0" smtClean="0"/>
              <a:t>One consistent productivity experience</a:t>
            </a:r>
            <a:endParaRPr lang="en-US" sz="4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82" y="-78009"/>
            <a:ext cx="4306833" cy="2020828"/>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1947" y="2491433"/>
            <a:ext cx="1194818" cy="573025"/>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31" y="2491433"/>
            <a:ext cx="1066802" cy="573025"/>
          </a:xfrm>
          <a:prstGeom prst="rect">
            <a:avLst/>
          </a:prstGeom>
        </p:spPr>
      </p:pic>
      <p:pic>
        <p:nvPicPr>
          <p:cNvPr id="38" name="Picture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52279" y="2491433"/>
            <a:ext cx="1411227" cy="573025"/>
          </a:xfrm>
          <a:prstGeom prst="rect">
            <a:avLst/>
          </a:prstGeom>
        </p:spPr>
      </p:pic>
      <p:pic>
        <p:nvPicPr>
          <p:cNvPr id="59" name="Picture 5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79020" y="2491433"/>
            <a:ext cx="1319787" cy="573025"/>
          </a:xfrm>
          <a:prstGeom prst="rect">
            <a:avLst/>
          </a:prstGeom>
        </p:spPr>
      </p:pic>
      <p:pic>
        <p:nvPicPr>
          <p:cNvPr id="60" name="Picture 5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14321" y="2491433"/>
            <a:ext cx="1575819" cy="573025"/>
          </a:xfrm>
          <a:prstGeom prst="rect">
            <a:avLst/>
          </a:prstGeom>
        </p:spPr>
      </p:pic>
      <p:pic>
        <p:nvPicPr>
          <p:cNvPr id="61" name="Picture 6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05655" y="2491433"/>
            <a:ext cx="1109474" cy="573025"/>
          </a:xfrm>
          <a:prstGeom prst="rect">
            <a:avLst/>
          </a:prstGeom>
        </p:spPr>
      </p:pic>
      <p:sp>
        <p:nvSpPr>
          <p:cNvPr id="3" name="TextBox 2"/>
          <p:cNvSpPr txBox="1"/>
          <p:nvPr/>
        </p:nvSpPr>
        <p:spPr>
          <a:xfrm>
            <a:off x="183263" y="3564871"/>
            <a:ext cx="12490746" cy="572464"/>
          </a:xfrm>
          <a:prstGeom prst="rect">
            <a:avLst/>
          </a:prstGeom>
          <a:noFill/>
        </p:spPr>
        <p:txBody>
          <a:bodyPr wrap="square" lIns="182880" tIns="146304" rIns="182880" bIns="146304" rtlCol="0">
            <a:spAutoFit/>
          </a:bodyPr>
          <a:lstStyle/>
          <a:p>
            <a:pPr lvl="0">
              <a:lnSpc>
                <a:spcPct val="90000"/>
              </a:lnSpc>
              <a:spcAft>
                <a:spcPts val="600"/>
              </a:spcAft>
            </a:pPr>
            <a:r>
              <a:rPr lang="en-US" sz="2000" dirty="0">
                <a:solidFill>
                  <a:srgbClr val="505050"/>
                </a:solidFill>
                <a:latin typeface="Segoe UI Black" panose="020B0A02040204020203" pitchFamily="34" charset="0"/>
                <a:ea typeface="Segoe UI Black" panose="020B0A02040204020203" pitchFamily="34" charset="0"/>
                <a:cs typeface="Segoe UI Black" panose="020B0A02040204020203" pitchFamily="34" charset="0"/>
              </a:rPr>
              <a:t>Our mission is to empower every person and every organization on the planet to achieve more. </a:t>
            </a:r>
            <a:endParaRPr lang="en-US" sz="2000" dirty="0" smtClean="0">
              <a:gradFill>
                <a:gsLst>
                  <a:gs pos="2917">
                    <a:schemeClr val="tx1"/>
                  </a:gs>
                  <a:gs pos="30000">
                    <a:schemeClr val="tx1"/>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3482" y="3314384"/>
            <a:ext cx="7639569" cy="4293437"/>
          </a:xfrm>
          <a:prstGeom prst="rect">
            <a:avLst/>
          </a:prstGeom>
        </p:spPr>
      </p:pic>
    </p:spTree>
    <p:extLst>
      <p:ext uri="{BB962C8B-B14F-4D97-AF65-F5344CB8AC3E}">
        <p14:creationId xmlns:p14="http://schemas.microsoft.com/office/powerpoint/2010/main" val="2413569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841533"/>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Rectangle 17"/>
          <p:cNvSpPr/>
          <p:nvPr/>
        </p:nvSpPr>
        <p:spPr bwMode="auto">
          <a:xfrm>
            <a:off x="0" y="3771579"/>
            <a:ext cx="12436475" cy="3222946"/>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tx1"/>
              </a:solidFill>
              <a:ea typeface="Segoe UI" pitchFamily="34" charset="0"/>
              <a:cs typeface="Segoe UI" pitchFamily="34" charset="0"/>
            </a:endParaRPr>
          </a:p>
        </p:txBody>
      </p:sp>
      <p:sp>
        <p:nvSpPr>
          <p:cNvPr id="6" name="Title 2"/>
          <p:cNvSpPr>
            <a:spLocks noGrp="1"/>
          </p:cNvSpPr>
          <p:nvPr>
            <p:ph type="title"/>
          </p:nvPr>
        </p:nvSpPr>
        <p:spPr>
          <a:xfrm>
            <a:off x="-1" y="5677018"/>
            <a:ext cx="12436475" cy="917575"/>
          </a:xfrm>
        </p:spPr>
        <p:txBody>
          <a:bodyPr/>
          <a:lstStyle/>
          <a:p>
            <a:pPr algn="ctr" defTabSz="914400">
              <a:lnSpc>
                <a:spcPct val="100000"/>
              </a:lnSpc>
              <a:spcBef>
                <a:spcPts val="0"/>
              </a:spcBef>
            </a:pPr>
            <a:r>
              <a:rPr lang="en-US" sz="4000" kern="0" spc="0" dirty="0" smtClean="0">
                <a:ln>
                  <a:noFill/>
                </a:ln>
                <a:solidFill>
                  <a:schemeClr val="tx1"/>
                </a:solidFill>
                <a:latin typeface="Segoe UI Light"/>
                <a:cs typeface="+mn-cs"/>
              </a:rPr>
              <a:t>One converged platform</a:t>
            </a:r>
            <a:endParaRPr lang="en-US" sz="4000" kern="0" spc="0" dirty="0">
              <a:ln>
                <a:noFill/>
              </a:ln>
              <a:solidFill>
                <a:schemeClr val="tx1"/>
              </a:solidFill>
              <a:latin typeface="Segoe UI Light"/>
              <a:cs typeface="+mn-cs"/>
            </a:endParaRPr>
          </a:p>
        </p:txBody>
      </p:sp>
      <p:sp>
        <p:nvSpPr>
          <p:cNvPr id="7" name="Windows 10 - to shrink"/>
          <p:cNvSpPr>
            <a:spLocks noEditPoints="1"/>
          </p:cNvSpPr>
          <p:nvPr/>
        </p:nvSpPr>
        <p:spPr bwMode="auto">
          <a:xfrm>
            <a:off x="840760" y="1423920"/>
            <a:ext cx="5224874" cy="976278"/>
          </a:xfrm>
          <a:custGeom>
            <a:avLst/>
            <a:gdLst>
              <a:gd name="T0" fmla="*/ 295 w 3590"/>
              <a:gd name="T1" fmla="*/ 329 h 668"/>
              <a:gd name="T2" fmla="*/ 0 w 3590"/>
              <a:gd name="T3" fmla="*/ 94 h 668"/>
              <a:gd name="T4" fmla="*/ 295 w 3590"/>
              <a:gd name="T5" fmla="*/ 616 h 668"/>
              <a:gd name="T6" fmla="*/ 284 w 3590"/>
              <a:gd name="T7" fmla="*/ 340 h 668"/>
              <a:gd name="T8" fmla="*/ 284 w 3590"/>
              <a:gd name="T9" fmla="*/ 340 h 668"/>
              <a:gd name="T10" fmla="*/ 3196 w 3590"/>
              <a:gd name="T11" fmla="*/ 160 h 668"/>
              <a:gd name="T12" fmla="*/ 3158 w 3590"/>
              <a:gd name="T13" fmla="*/ 224 h 668"/>
              <a:gd name="T14" fmla="*/ 3223 w 3590"/>
              <a:gd name="T15" fmla="*/ 531 h 668"/>
              <a:gd name="T16" fmla="*/ 3407 w 3590"/>
              <a:gd name="T17" fmla="*/ 139 h 668"/>
              <a:gd name="T18" fmla="*/ 3339 w 3590"/>
              <a:gd name="T19" fmla="*/ 424 h 668"/>
              <a:gd name="T20" fmla="*/ 3513 w 3590"/>
              <a:gd name="T21" fmla="*/ 524 h 668"/>
              <a:gd name="T22" fmla="*/ 3465 w 3590"/>
              <a:gd name="T23" fmla="*/ 125 h 668"/>
              <a:gd name="T24" fmla="*/ 3544 w 3590"/>
              <a:gd name="T25" fmla="*/ 334 h 668"/>
              <a:gd name="T26" fmla="*/ 1215 w 3590"/>
              <a:gd name="T27" fmla="*/ 532 h 668"/>
              <a:gd name="T28" fmla="*/ 1118 w 3590"/>
              <a:gd name="T29" fmla="*/ 240 h 668"/>
              <a:gd name="T30" fmla="*/ 916 w 3590"/>
              <a:gd name="T31" fmla="*/ 133 h 668"/>
              <a:gd name="T32" fmla="*/ 1017 w 3590"/>
              <a:gd name="T33" fmla="*/ 439 h 668"/>
              <a:gd name="T34" fmla="*/ 1242 w 3590"/>
              <a:gd name="T35" fmla="*/ 478 h 668"/>
              <a:gd name="T36" fmla="*/ 1382 w 3590"/>
              <a:gd name="T37" fmla="*/ 133 h 668"/>
              <a:gd name="T38" fmla="*/ 1424 w 3590"/>
              <a:gd name="T39" fmla="*/ 175 h 668"/>
              <a:gd name="T40" fmla="*/ 1467 w 3590"/>
              <a:gd name="T41" fmla="*/ 132 h 668"/>
              <a:gd name="T42" fmla="*/ 1422 w 3590"/>
              <a:gd name="T43" fmla="*/ 247 h 668"/>
              <a:gd name="T44" fmla="*/ 1726 w 3590"/>
              <a:gd name="T45" fmla="*/ 532 h 668"/>
              <a:gd name="T46" fmla="*/ 1581 w 3590"/>
              <a:gd name="T47" fmla="*/ 369 h 668"/>
              <a:gd name="T48" fmla="*/ 1581 w 3590"/>
              <a:gd name="T49" fmla="*/ 247 h 668"/>
              <a:gd name="T50" fmla="*/ 1747 w 3590"/>
              <a:gd name="T51" fmla="*/ 271 h 668"/>
              <a:gd name="T52" fmla="*/ 2041 w 3590"/>
              <a:gd name="T53" fmla="*/ 532 h 668"/>
              <a:gd name="T54" fmla="*/ 1856 w 3590"/>
              <a:gd name="T55" fmla="*/ 500 h 668"/>
              <a:gd name="T56" fmla="*/ 2040 w 3590"/>
              <a:gd name="T57" fmla="*/ 286 h 668"/>
              <a:gd name="T58" fmla="*/ 2087 w 3590"/>
              <a:gd name="T59" fmla="*/ 532 h 668"/>
              <a:gd name="T60" fmla="*/ 1960 w 3590"/>
              <a:gd name="T61" fmla="*/ 279 h 668"/>
              <a:gd name="T62" fmla="*/ 1955 w 3590"/>
              <a:gd name="T63" fmla="*/ 500 h 668"/>
              <a:gd name="T64" fmla="*/ 2387 w 3590"/>
              <a:gd name="T65" fmla="*/ 497 h 668"/>
              <a:gd name="T66" fmla="*/ 2184 w 3590"/>
              <a:gd name="T67" fmla="*/ 281 h 668"/>
              <a:gd name="T68" fmla="*/ 2379 w 3590"/>
              <a:gd name="T69" fmla="*/ 390 h 668"/>
              <a:gd name="T70" fmla="*/ 2192 w 3590"/>
              <a:gd name="T71" fmla="*/ 391 h 668"/>
              <a:gd name="T72" fmla="*/ 2379 w 3590"/>
              <a:gd name="T73" fmla="*/ 390 h 668"/>
              <a:gd name="T74" fmla="*/ 2651 w 3590"/>
              <a:gd name="T75" fmla="*/ 328 h 668"/>
              <a:gd name="T76" fmla="*/ 2576 w 3590"/>
              <a:gd name="T77" fmla="*/ 532 h 668"/>
              <a:gd name="T78" fmla="*/ 2551 w 3590"/>
              <a:gd name="T79" fmla="*/ 461 h 668"/>
              <a:gd name="T80" fmla="*/ 2628 w 3590"/>
              <a:gd name="T81" fmla="*/ 247 h 668"/>
              <a:gd name="T82" fmla="*/ 2735 w 3590"/>
              <a:gd name="T83" fmla="*/ 487 h 668"/>
              <a:gd name="T84" fmla="*/ 3039 w 3590"/>
              <a:gd name="T85" fmla="*/ 456 h 668"/>
              <a:gd name="T86" fmla="*/ 2864 w 3590"/>
              <a:gd name="T87" fmla="*/ 473 h 668"/>
              <a:gd name="T88" fmla="*/ 2934 w 3590"/>
              <a:gd name="T89" fmla="*/ 406 h 668"/>
              <a:gd name="T90" fmla="*/ 2965 w 3590"/>
              <a:gd name="T91" fmla="*/ 240 h 668"/>
              <a:gd name="T92" fmla="*/ 2925 w 3590"/>
              <a:gd name="T93" fmla="*/ 290 h 668"/>
              <a:gd name="T94" fmla="*/ 3022 w 3590"/>
              <a:gd name="T95" fmla="*/ 40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90" h="668">
                <a:moveTo>
                  <a:pt x="295" y="52"/>
                </a:moveTo>
                <a:cubicBezTo>
                  <a:pt x="667" y="0"/>
                  <a:pt x="667" y="0"/>
                  <a:pt x="667" y="0"/>
                </a:cubicBezTo>
                <a:cubicBezTo>
                  <a:pt x="667" y="329"/>
                  <a:pt x="667" y="329"/>
                  <a:pt x="667" y="329"/>
                </a:cubicBezTo>
                <a:cubicBezTo>
                  <a:pt x="295" y="329"/>
                  <a:pt x="295" y="329"/>
                  <a:pt x="295" y="329"/>
                </a:cubicBezTo>
                <a:lnTo>
                  <a:pt x="295" y="52"/>
                </a:lnTo>
                <a:close/>
                <a:moveTo>
                  <a:pt x="284" y="329"/>
                </a:moveTo>
                <a:cubicBezTo>
                  <a:pt x="284" y="54"/>
                  <a:pt x="284" y="54"/>
                  <a:pt x="284" y="54"/>
                </a:cubicBezTo>
                <a:cubicBezTo>
                  <a:pt x="0" y="94"/>
                  <a:pt x="0" y="94"/>
                  <a:pt x="0" y="94"/>
                </a:cubicBezTo>
                <a:cubicBezTo>
                  <a:pt x="0" y="329"/>
                  <a:pt x="0" y="329"/>
                  <a:pt x="0" y="329"/>
                </a:cubicBezTo>
                <a:lnTo>
                  <a:pt x="284" y="329"/>
                </a:lnTo>
                <a:close/>
                <a:moveTo>
                  <a:pt x="295" y="340"/>
                </a:moveTo>
                <a:cubicBezTo>
                  <a:pt x="295" y="616"/>
                  <a:pt x="295" y="616"/>
                  <a:pt x="295" y="616"/>
                </a:cubicBezTo>
                <a:cubicBezTo>
                  <a:pt x="667" y="668"/>
                  <a:pt x="667" y="668"/>
                  <a:pt x="667" y="668"/>
                </a:cubicBezTo>
                <a:cubicBezTo>
                  <a:pt x="667" y="340"/>
                  <a:pt x="667" y="340"/>
                  <a:pt x="667" y="340"/>
                </a:cubicBezTo>
                <a:lnTo>
                  <a:pt x="295" y="340"/>
                </a:lnTo>
                <a:close/>
                <a:moveTo>
                  <a:pt x="284" y="340"/>
                </a:moveTo>
                <a:cubicBezTo>
                  <a:pt x="0" y="340"/>
                  <a:pt x="0" y="340"/>
                  <a:pt x="0" y="340"/>
                </a:cubicBezTo>
                <a:cubicBezTo>
                  <a:pt x="0" y="575"/>
                  <a:pt x="0" y="575"/>
                  <a:pt x="0" y="575"/>
                </a:cubicBezTo>
                <a:cubicBezTo>
                  <a:pt x="284" y="615"/>
                  <a:pt x="284" y="615"/>
                  <a:pt x="284" y="615"/>
                </a:cubicBezTo>
                <a:lnTo>
                  <a:pt x="284" y="340"/>
                </a:lnTo>
                <a:close/>
                <a:moveTo>
                  <a:pt x="3269" y="123"/>
                </a:moveTo>
                <a:cubicBezTo>
                  <a:pt x="3252" y="123"/>
                  <a:pt x="3252" y="123"/>
                  <a:pt x="3252" y="123"/>
                </a:cubicBezTo>
                <a:cubicBezTo>
                  <a:pt x="3245" y="129"/>
                  <a:pt x="3236" y="136"/>
                  <a:pt x="3227" y="142"/>
                </a:cubicBezTo>
                <a:cubicBezTo>
                  <a:pt x="3217" y="148"/>
                  <a:pt x="3207" y="154"/>
                  <a:pt x="3196" y="160"/>
                </a:cubicBezTo>
                <a:cubicBezTo>
                  <a:pt x="3185" y="166"/>
                  <a:pt x="3174" y="171"/>
                  <a:pt x="3163" y="176"/>
                </a:cubicBezTo>
                <a:cubicBezTo>
                  <a:pt x="3152" y="181"/>
                  <a:pt x="3141" y="185"/>
                  <a:pt x="3131" y="187"/>
                </a:cubicBezTo>
                <a:cubicBezTo>
                  <a:pt x="3131" y="234"/>
                  <a:pt x="3131" y="234"/>
                  <a:pt x="3131" y="234"/>
                </a:cubicBezTo>
                <a:cubicBezTo>
                  <a:pt x="3140" y="231"/>
                  <a:pt x="3149" y="228"/>
                  <a:pt x="3158" y="224"/>
                </a:cubicBezTo>
                <a:cubicBezTo>
                  <a:pt x="3168" y="221"/>
                  <a:pt x="3177" y="216"/>
                  <a:pt x="3185" y="212"/>
                </a:cubicBezTo>
                <a:cubicBezTo>
                  <a:pt x="3194" y="207"/>
                  <a:pt x="3201" y="203"/>
                  <a:pt x="3208" y="198"/>
                </a:cubicBezTo>
                <a:cubicBezTo>
                  <a:pt x="3215" y="194"/>
                  <a:pt x="3220" y="190"/>
                  <a:pt x="3223" y="186"/>
                </a:cubicBezTo>
                <a:cubicBezTo>
                  <a:pt x="3223" y="531"/>
                  <a:pt x="3223" y="531"/>
                  <a:pt x="3223" y="531"/>
                </a:cubicBezTo>
                <a:cubicBezTo>
                  <a:pt x="3269" y="531"/>
                  <a:pt x="3269" y="531"/>
                  <a:pt x="3269" y="531"/>
                </a:cubicBezTo>
                <a:lnTo>
                  <a:pt x="3269" y="123"/>
                </a:lnTo>
                <a:close/>
                <a:moveTo>
                  <a:pt x="3465" y="125"/>
                </a:moveTo>
                <a:cubicBezTo>
                  <a:pt x="3443" y="125"/>
                  <a:pt x="3424" y="130"/>
                  <a:pt x="3407" y="139"/>
                </a:cubicBezTo>
                <a:cubicBezTo>
                  <a:pt x="3390" y="148"/>
                  <a:pt x="3376" y="162"/>
                  <a:pt x="3365" y="180"/>
                </a:cubicBezTo>
                <a:cubicBezTo>
                  <a:pt x="3354" y="198"/>
                  <a:pt x="3345" y="221"/>
                  <a:pt x="3339" y="247"/>
                </a:cubicBezTo>
                <a:cubicBezTo>
                  <a:pt x="3333" y="274"/>
                  <a:pt x="3331" y="305"/>
                  <a:pt x="3331" y="340"/>
                </a:cubicBezTo>
                <a:cubicBezTo>
                  <a:pt x="3331" y="371"/>
                  <a:pt x="3333" y="399"/>
                  <a:pt x="3339" y="424"/>
                </a:cubicBezTo>
                <a:cubicBezTo>
                  <a:pt x="3344" y="448"/>
                  <a:pt x="3353" y="469"/>
                  <a:pt x="3363" y="486"/>
                </a:cubicBezTo>
                <a:cubicBezTo>
                  <a:pt x="3374" y="503"/>
                  <a:pt x="3387" y="516"/>
                  <a:pt x="3403" y="525"/>
                </a:cubicBezTo>
                <a:cubicBezTo>
                  <a:pt x="3419" y="533"/>
                  <a:pt x="3436" y="538"/>
                  <a:pt x="3456" y="538"/>
                </a:cubicBezTo>
                <a:cubicBezTo>
                  <a:pt x="3478" y="538"/>
                  <a:pt x="3496" y="533"/>
                  <a:pt x="3513" y="524"/>
                </a:cubicBezTo>
                <a:cubicBezTo>
                  <a:pt x="3530" y="515"/>
                  <a:pt x="3544" y="501"/>
                  <a:pt x="3555" y="484"/>
                </a:cubicBezTo>
                <a:cubicBezTo>
                  <a:pt x="3566" y="466"/>
                  <a:pt x="3575" y="444"/>
                  <a:pt x="3581" y="418"/>
                </a:cubicBezTo>
                <a:cubicBezTo>
                  <a:pt x="3587" y="393"/>
                  <a:pt x="3590" y="363"/>
                  <a:pt x="3590" y="330"/>
                </a:cubicBezTo>
                <a:cubicBezTo>
                  <a:pt x="3590" y="194"/>
                  <a:pt x="3548" y="125"/>
                  <a:pt x="3465" y="125"/>
                </a:cubicBezTo>
                <a:close/>
                <a:moveTo>
                  <a:pt x="3461" y="499"/>
                </a:moveTo>
                <a:cubicBezTo>
                  <a:pt x="3405" y="499"/>
                  <a:pt x="3377" y="445"/>
                  <a:pt x="3377" y="337"/>
                </a:cubicBezTo>
                <a:cubicBezTo>
                  <a:pt x="3377" y="222"/>
                  <a:pt x="3406" y="164"/>
                  <a:pt x="3463" y="164"/>
                </a:cubicBezTo>
                <a:cubicBezTo>
                  <a:pt x="3517" y="164"/>
                  <a:pt x="3544" y="221"/>
                  <a:pt x="3544" y="334"/>
                </a:cubicBezTo>
                <a:cubicBezTo>
                  <a:pt x="3544" y="444"/>
                  <a:pt x="3516" y="499"/>
                  <a:pt x="3461" y="499"/>
                </a:cubicBezTo>
                <a:close/>
                <a:moveTo>
                  <a:pt x="1382" y="133"/>
                </a:moveTo>
                <a:cubicBezTo>
                  <a:pt x="1270" y="532"/>
                  <a:pt x="1270" y="532"/>
                  <a:pt x="1270" y="532"/>
                </a:cubicBezTo>
                <a:cubicBezTo>
                  <a:pt x="1215" y="532"/>
                  <a:pt x="1215" y="532"/>
                  <a:pt x="1215" y="532"/>
                </a:cubicBezTo>
                <a:cubicBezTo>
                  <a:pt x="1133" y="240"/>
                  <a:pt x="1133" y="240"/>
                  <a:pt x="1133" y="240"/>
                </a:cubicBezTo>
                <a:cubicBezTo>
                  <a:pt x="1130" y="229"/>
                  <a:pt x="1128" y="216"/>
                  <a:pt x="1127" y="200"/>
                </a:cubicBezTo>
                <a:cubicBezTo>
                  <a:pt x="1126" y="200"/>
                  <a:pt x="1126" y="200"/>
                  <a:pt x="1126" y="200"/>
                </a:cubicBezTo>
                <a:cubicBezTo>
                  <a:pt x="1124" y="214"/>
                  <a:pt x="1122" y="227"/>
                  <a:pt x="1118" y="240"/>
                </a:cubicBezTo>
                <a:cubicBezTo>
                  <a:pt x="1036" y="532"/>
                  <a:pt x="1036" y="532"/>
                  <a:pt x="1036" y="532"/>
                </a:cubicBezTo>
                <a:cubicBezTo>
                  <a:pt x="981" y="532"/>
                  <a:pt x="981" y="532"/>
                  <a:pt x="981" y="532"/>
                </a:cubicBezTo>
                <a:cubicBezTo>
                  <a:pt x="865" y="133"/>
                  <a:pt x="865" y="133"/>
                  <a:pt x="865" y="133"/>
                </a:cubicBezTo>
                <a:cubicBezTo>
                  <a:pt x="916" y="133"/>
                  <a:pt x="916" y="133"/>
                  <a:pt x="916" y="133"/>
                </a:cubicBezTo>
                <a:cubicBezTo>
                  <a:pt x="1001" y="439"/>
                  <a:pt x="1001" y="439"/>
                  <a:pt x="1001" y="439"/>
                </a:cubicBezTo>
                <a:cubicBezTo>
                  <a:pt x="1004" y="452"/>
                  <a:pt x="1007" y="466"/>
                  <a:pt x="1008" y="479"/>
                </a:cubicBezTo>
                <a:cubicBezTo>
                  <a:pt x="1009" y="479"/>
                  <a:pt x="1009" y="479"/>
                  <a:pt x="1009" y="479"/>
                </a:cubicBezTo>
                <a:cubicBezTo>
                  <a:pt x="1010" y="468"/>
                  <a:pt x="1013" y="454"/>
                  <a:pt x="1017" y="439"/>
                </a:cubicBezTo>
                <a:cubicBezTo>
                  <a:pt x="1106" y="133"/>
                  <a:pt x="1106" y="133"/>
                  <a:pt x="1106" y="133"/>
                </a:cubicBezTo>
                <a:cubicBezTo>
                  <a:pt x="1151" y="133"/>
                  <a:pt x="1151" y="133"/>
                  <a:pt x="1151" y="133"/>
                </a:cubicBezTo>
                <a:cubicBezTo>
                  <a:pt x="1235" y="441"/>
                  <a:pt x="1235" y="441"/>
                  <a:pt x="1235" y="441"/>
                </a:cubicBezTo>
                <a:cubicBezTo>
                  <a:pt x="1238" y="453"/>
                  <a:pt x="1240" y="465"/>
                  <a:pt x="1242" y="478"/>
                </a:cubicBezTo>
                <a:cubicBezTo>
                  <a:pt x="1243" y="478"/>
                  <a:pt x="1243" y="478"/>
                  <a:pt x="1243" y="478"/>
                </a:cubicBezTo>
                <a:cubicBezTo>
                  <a:pt x="1244" y="469"/>
                  <a:pt x="1246" y="456"/>
                  <a:pt x="1250" y="440"/>
                </a:cubicBezTo>
                <a:cubicBezTo>
                  <a:pt x="1332" y="133"/>
                  <a:pt x="1332" y="133"/>
                  <a:pt x="1332" y="133"/>
                </a:cubicBezTo>
                <a:lnTo>
                  <a:pt x="1382" y="133"/>
                </a:lnTo>
                <a:close/>
                <a:moveTo>
                  <a:pt x="1475" y="153"/>
                </a:moveTo>
                <a:cubicBezTo>
                  <a:pt x="1475" y="162"/>
                  <a:pt x="1472" y="169"/>
                  <a:pt x="1466" y="174"/>
                </a:cubicBezTo>
                <a:cubicBezTo>
                  <a:pt x="1461" y="180"/>
                  <a:pt x="1453" y="183"/>
                  <a:pt x="1445" y="183"/>
                </a:cubicBezTo>
                <a:cubicBezTo>
                  <a:pt x="1437" y="183"/>
                  <a:pt x="1430" y="180"/>
                  <a:pt x="1424" y="175"/>
                </a:cubicBezTo>
                <a:cubicBezTo>
                  <a:pt x="1418" y="169"/>
                  <a:pt x="1416" y="162"/>
                  <a:pt x="1416" y="153"/>
                </a:cubicBezTo>
                <a:cubicBezTo>
                  <a:pt x="1416" y="145"/>
                  <a:pt x="1418" y="138"/>
                  <a:pt x="1424" y="132"/>
                </a:cubicBezTo>
                <a:cubicBezTo>
                  <a:pt x="1430" y="127"/>
                  <a:pt x="1437" y="124"/>
                  <a:pt x="1445" y="124"/>
                </a:cubicBezTo>
                <a:cubicBezTo>
                  <a:pt x="1454" y="124"/>
                  <a:pt x="1461" y="127"/>
                  <a:pt x="1467" y="132"/>
                </a:cubicBezTo>
                <a:cubicBezTo>
                  <a:pt x="1472" y="138"/>
                  <a:pt x="1475" y="145"/>
                  <a:pt x="1475" y="153"/>
                </a:cubicBezTo>
                <a:close/>
                <a:moveTo>
                  <a:pt x="1468" y="532"/>
                </a:moveTo>
                <a:cubicBezTo>
                  <a:pt x="1422" y="532"/>
                  <a:pt x="1422" y="532"/>
                  <a:pt x="1422" y="532"/>
                </a:cubicBezTo>
                <a:cubicBezTo>
                  <a:pt x="1422" y="247"/>
                  <a:pt x="1422" y="247"/>
                  <a:pt x="1422" y="247"/>
                </a:cubicBezTo>
                <a:cubicBezTo>
                  <a:pt x="1468" y="247"/>
                  <a:pt x="1468" y="247"/>
                  <a:pt x="1468" y="247"/>
                </a:cubicBezTo>
                <a:lnTo>
                  <a:pt x="1468" y="532"/>
                </a:lnTo>
                <a:close/>
                <a:moveTo>
                  <a:pt x="1772" y="532"/>
                </a:moveTo>
                <a:cubicBezTo>
                  <a:pt x="1726" y="532"/>
                  <a:pt x="1726" y="532"/>
                  <a:pt x="1726" y="532"/>
                </a:cubicBezTo>
                <a:cubicBezTo>
                  <a:pt x="1726" y="369"/>
                  <a:pt x="1726" y="369"/>
                  <a:pt x="1726" y="369"/>
                </a:cubicBezTo>
                <a:cubicBezTo>
                  <a:pt x="1726" y="309"/>
                  <a:pt x="1704" y="279"/>
                  <a:pt x="1660" y="279"/>
                </a:cubicBezTo>
                <a:cubicBezTo>
                  <a:pt x="1638" y="279"/>
                  <a:pt x="1619" y="288"/>
                  <a:pt x="1604" y="305"/>
                </a:cubicBezTo>
                <a:cubicBezTo>
                  <a:pt x="1589" y="322"/>
                  <a:pt x="1581" y="343"/>
                  <a:pt x="1581" y="369"/>
                </a:cubicBezTo>
                <a:cubicBezTo>
                  <a:pt x="1581" y="532"/>
                  <a:pt x="1581" y="532"/>
                  <a:pt x="1581" y="532"/>
                </a:cubicBezTo>
                <a:cubicBezTo>
                  <a:pt x="1536" y="532"/>
                  <a:pt x="1536" y="532"/>
                  <a:pt x="1536" y="532"/>
                </a:cubicBezTo>
                <a:cubicBezTo>
                  <a:pt x="1536" y="247"/>
                  <a:pt x="1536" y="247"/>
                  <a:pt x="1536" y="247"/>
                </a:cubicBezTo>
                <a:cubicBezTo>
                  <a:pt x="1581" y="247"/>
                  <a:pt x="1581" y="247"/>
                  <a:pt x="1581" y="247"/>
                </a:cubicBezTo>
                <a:cubicBezTo>
                  <a:pt x="1581" y="294"/>
                  <a:pt x="1581" y="294"/>
                  <a:pt x="1581" y="294"/>
                </a:cubicBezTo>
                <a:cubicBezTo>
                  <a:pt x="1583" y="294"/>
                  <a:pt x="1583" y="294"/>
                  <a:pt x="1583" y="294"/>
                </a:cubicBezTo>
                <a:cubicBezTo>
                  <a:pt x="1604" y="258"/>
                  <a:pt x="1635" y="240"/>
                  <a:pt x="1676" y="240"/>
                </a:cubicBezTo>
                <a:cubicBezTo>
                  <a:pt x="1707" y="240"/>
                  <a:pt x="1731" y="250"/>
                  <a:pt x="1747" y="271"/>
                </a:cubicBezTo>
                <a:cubicBezTo>
                  <a:pt x="1764" y="291"/>
                  <a:pt x="1772" y="320"/>
                  <a:pt x="1772" y="358"/>
                </a:cubicBezTo>
                <a:lnTo>
                  <a:pt x="1772" y="532"/>
                </a:lnTo>
                <a:close/>
                <a:moveTo>
                  <a:pt x="2087" y="532"/>
                </a:moveTo>
                <a:cubicBezTo>
                  <a:pt x="2041" y="532"/>
                  <a:pt x="2041" y="532"/>
                  <a:pt x="2041" y="532"/>
                </a:cubicBezTo>
                <a:cubicBezTo>
                  <a:pt x="2041" y="483"/>
                  <a:pt x="2041" y="483"/>
                  <a:pt x="2041" y="483"/>
                </a:cubicBezTo>
                <a:cubicBezTo>
                  <a:pt x="2040" y="483"/>
                  <a:pt x="2040" y="483"/>
                  <a:pt x="2040" y="483"/>
                </a:cubicBezTo>
                <a:cubicBezTo>
                  <a:pt x="2019" y="520"/>
                  <a:pt x="1986" y="539"/>
                  <a:pt x="1942" y="539"/>
                </a:cubicBezTo>
                <a:cubicBezTo>
                  <a:pt x="1906" y="539"/>
                  <a:pt x="1878" y="526"/>
                  <a:pt x="1856" y="500"/>
                </a:cubicBezTo>
                <a:cubicBezTo>
                  <a:pt x="1835" y="474"/>
                  <a:pt x="1824" y="440"/>
                  <a:pt x="1824" y="396"/>
                </a:cubicBezTo>
                <a:cubicBezTo>
                  <a:pt x="1824" y="349"/>
                  <a:pt x="1836" y="312"/>
                  <a:pt x="1860" y="283"/>
                </a:cubicBezTo>
                <a:cubicBezTo>
                  <a:pt x="1883" y="255"/>
                  <a:pt x="1915" y="240"/>
                  <a:pt x="1955" y="240"/>
                </a:cubicBezTo>
                <a:cubicBezTo>
                  <a:pt x="1993" y="240"/>
                  <a:pt x="2022" y="256"/>
                  <a:pt x="2040" y="286"/>
                </a:cubicBezTo>
                <a:cubicBezTo>
                  <a:pt x="2041" y="286"/>
                  <a:pt x="2041" y="286"/>
                  <a:pt x="2041" y="286"/>
                </a:cubicBezTo>
                <a:cubicBezTo>
                  <a:pt x="2041" y="110"/>
                  <a:pt x="2041" y="110"/>
                  <a:pt x="2041" y="110"/>
                </a:cubicBezTo>
                <a:cubicBezTo>
                  <a:pt x="2087" y="110"/>
                  <a:pt x="2087" y="110"/>
                  <a:pt x="2087" y="110"/>
                </a:cubicBezTo>
                <a:lnTo>
                  <a:pt x="2087" y="532"/>
                </a:lnTo>
                <a:close/>
                <a:moveTo>
                  <a:pt x="2041" y="403"/>
                </a:moveTo>
                <a:cubicBezTo>
                  <a:pt x="2041" y="361"/>
                  <a:pt x="2041" y="361"/>
                  <a:pt x="2041" y="361"/>
                </a:cubicBezTo>
                <a:cubicBezTo>
                  <a:pt x="2041" y="338"/>
                  <a:pt x="2033" y="318"/>
                  <a:pt x="2018" y="303"/>
                </a:cubicBezTo>
                <a:cubicBezTo>
                  <a:pt x="2002" y="287"/>
                  <a:pt x="1983" y="279"/>
                  <a:pt x="1960" y="279"/>
                </a:cubicBezTo>
                <a:cubicBezTo>
                  <a:pt x="1933" y="279"/>
                  <a:pt x="1911" y="289"/>
                  <a:pt x="1895" y="310"/>
                </a:cubicBezTo>
                <a:cubicBezTo>
                  <a:pt x="1879" y="330"/>
                  <a:pt x="1871" y="358"/>
                  <a:pt x="1871" y="394"/>
                </a:cubicBezTo>
                <a:cubicBezTo>
                  <a:pt x="1871" y="427"/>
                  <a:pt x="1879" y="452"/>
                  <a:pt x="1894" y="471"/>
                </a:cubicBezTo>
                <a:cubicBezTo>
                  <a:pt x="1909" y="490"/>
                  <a:pt x="1929" y="500"/>
                  <a:pt x="1955" y="500"/>
                </a:cubicBezTo>
                <a:cubicBezTo>
                  <a:pt x="1980" y="500"/>
                  <a:pt x="2001" y="491"/>
                  <a:pt x="2017" y="473"/>
                </a:cubicBezTo>
                <a:cubicBezTo>
                  <a:pt x="2033" y="454"/>
                  <a:pt x="2041" y="431"/>
                  <a:pt x="2041" y="403"/>
                </a:cubicBezTo>
                <a:close/>
                <a:moveTo>
                  <a:pt x="2425" y="388"/>
                </a:moveTo>
                <a:cubicBezTo>
                  <a:pt x="2425" y="434"/>
                  <a:pt x="2412" y="470"/>
                  <a:pt x="2387" y="497"/>
                </a:cubicBezTo>
                <a:cubicBezTo>
                  <a:pt x="2361" y="525"/>
                  <a:pt x="2327" y="539"/>
                  <a:pt x="2284" y="539"/>
                </a:cubicBezTo>
                <a:cubicBezTo>
                  <a:pt x="2242" y="539"/>
                  <a:pt x="2208" y="525"/>
                  <a:pt x="2183" y="499"/>
                </a:cubicBezTo>
                <a:cubicBezTo>
                  <a:pt x="2158" y="472"/>
                  <a:pt x="2145" y="437"/>
                  <a:pt x="2145" y="393"/>
                </a:cubicBezTo>
                <a:cubicBezTo>
                  <a:pt x="2145" y="346"/>
                  <a:pt x="2158" y="309"/>
                  <a:pt x="2184" y="281"/>
                </a:cubicBezTo>
                <a:cubicBezTo>
                  <a:pt x="2210" y="254"/>
                  <a:pt x="2245" y="240"/>
                  <a:pt x="2290" y="240"/>
                </a:cubicBezTo>
                <a:cubicBezTo>
                  <a:pt x="2332" y="240"/>
                  <a:pt x="2366" y="253"/>
                  <a:pt x="2389" y="280"/>
                </a:cubicBezTo>
                <a:cubicBezTo>
                  <a:pt x="2413" y="306"/>
                  <a:pt x="2425" y="342"/>
                  <a:pt x="2425" y="388"/>
                </a:cubicBezTo>
                <a:close/>
                <a:moveTo>
                  <a:pt x="2379" y="390"/>
                </a:moveTo>
                <a:cubicBezTo>
                  <a:pt x="2379" y="354"/>
                  <a:pt x="2371" y="327"/>
                  <a:pt x="2355" y="308"/>
                </a:cubicBezTo>
                <a:cubicBezTo>
                  <a:pt x="2339" y="289"/>
                  <a:pt x="2316" y="279"/>
                  <a:pt x="2287" y="279"/>
                </a:cubicBezTo>
                <a:cubicBezTo>
                  <a:pt x="2258" y="279"/>
                  <a:pt x="2234" y="289"/>
                  <a:pt x="2217" y="308"/>
                </a:cubicBezTo>
                <a:cubicBezTo>
                  <a:pt x="2200" y="328"/>
                  <a:pt x="2192" y="356"/>
                  <a:pt x="2192" y="391"/>
                </a:cubicBezTo>
                <a:cubicBezTo>
                  <a:pt x="2192" y="425"/>
                  <a:pt x="2200" y="452"/>
                  <a:pt x="2218" y="471"/>
                </a:cubicBezTo>
                <a:cubicBezTo>
                  <a:pt x="2235" y="490"/>
                  <a:pt x="2258" y="500"/>
                  <a:pt x="2287" y="500"/>
                </a:cubicBezTo>
                <a:cubicBezTo>
                  <a:pt x="2317" y="500"/>
                  <a:pt x="2339" y="490"/>
                  <a:pt x="2355" y="471"/>
                </a:cubicBezTo>
                <a:cubicBezTo>
                  <a:pt x="2371" y="453"/>
                  <a:pt x="2379" y="425"/>
                  <a:pt x="2379" y="390"/>
                </a:cubicBezTo>
                <a:close/>
                <a:moveTo>
                  <a:pt x="2842" y="247"/>
                </a:moveTo>
                <a:cubicBezTo>
                  <a:pt x="2757" y="532"/>
                  <a:pt x="2757" y="532"/>
                  <a:pt x="2757" y="532"/>
                </a:cubicBezTo>
                <a:cubicBezTo>
                  <a:pt x="2710" y="532"/>
                  <a:pt x="2710" y="532"/>
                  <a:pt x="2710" y="532"/>
                </a:cubicBezTo>
                <a:cubicBezTo>
                  <a:pt x="2651" y="328"/>
                  <a:pt x="2651" y="328"/>
                  <a:pt x="2651" y="328"/>
                </a:cubicBezTo>
                <a:cubicBezTo>
                  <a:pt x="2649" y="321"/>
                  <a:pt x="2648" y="312"/>
                  <a:pt x="2647" y="302"/>
                </a:cubicBezTo>
                <a:cubicBezTo>
                  <a:pt x="2646" y="302"/>
                  <a:pt x="2646" y="302"/>
                  <a:pt x="2646" y="302"/>
                </a:cubicBezTo>
                <a:cubicBezTo>
                  <a:pt x="2645" y="308"/>
                  <a:pt x="2643" y="317"/>
                  <a:pt x="2640" y="328"/>
                </a:cubicBezTo>
                <a:cubicBezTo>
                  <a:pt x="2576" y="532"/>
                  <a:pt x="2576" y="532"/>
                  <a:pt x="2576" y="532"/>
                </a:cubicBezTo>
                <a:cubicBezTo>
                  <a:pt x="2531" y="532"/>
                  <a:pt x="2531" y="532"/>
                  <a:pt x="2531" y="532"/>
                </a:cubicBezTo>
                <a:cubicBezTo>
                  <a:pt x="2445" y="247"/>
                  <a:pt x="2445" y="247"/>
                  <a:pt x="2445" y="247"/>
                </a:cubicBezTo>
                <a:cubicBezTo>
                  <a:pt x="2493" y="247"/>
                  <a:pt x="2493" y="247"/>
                  <a:pt x="2493" y="247"/>
                </a:cubicBezTo>
                <a:cubicBezTo>
                  <a:pt x="2551" y="461"/>
                  <a:pt x="2551" y="461"/>
                  <a:pt x="2551" y="461"/>
                </a:cubicBezTo>
                <a:cubicBezTo>
                  <a:pt x="2553" y="469"/>
                  <a:pt x="2554" y="477"/>
                  <a:pt x="2555" y="487"/>
                </a:cubicBezTo>
                <a:cubicBezTo>
                  <a:pt x="2557" y="487"/>
                  <a:pt x="2557" y="487"/>
                  <a:pt x="2557" y="487"/>
                </a:cubicBezTo>
                <a:cubicBezTo>
                  <a:pt x="2558" y="480"/>
                  <a:pt x="2559" y="471"/>
                  <a:pt x="2563" y="461"/>
                </a:cubicBezTo>
                <a:cubicBezTo>
                  <a:pt x="2628" y="247"/>
                  <a:pt x="2628" y="247"/>
                  <a:pt x="2628" y="247"/>
                </a:cubicBezTo>
                <a:cubicBezTo>
                  <a:pt x="2670" y="247"/>
                  <a:pt x="2670" y="247"/>
                  <a:pt x="2670" y="247"/>
                </a:cubicBezTo>
                <a:cubicBezTo>
                  <a:pt x="2729" y="462"/>
                  <a:pt x="2729" y="462"/>
                  <a:pt x="2729" y="462"/>
                </a:cubicBezTo>
                <a:cubicBezTo>
                  <a:pt x="2731" y="469"/>
                  <a:pt x="2732" y="477"/>
                  <a:pt x="2733" y="487"/>
                </a:cubicBezTo>
                <a:cubicBezTo>
                  <a:pt x="2735" y="487"/>
                  <a:pt x="2735" y="487"/>
                  <a:pt x="2735" y="487"/>
                </a:cubicBezTo>
                <a:cubicBezTo>
                  <a:pt x="2735" y="478"/>
                  <a:pt x="2737" y="470"/>
                  <a:pt x="2739" y="462"/>
                </a:cubicBezTo>
                <a:cubicBezTo>
                  <a:pt x="2797" y="247"/>
                  <a:pt x="2797" y="247"/>
                  <a:pt x="2797" y="247"/>
                </a:cubicBezTo>
                <a:lnTo>
                  <a:pt x="2842" y="247"/>
                </a:lnTo>
                <a:close/>
                <a:moveTo>
                  <a:pt x="3039" y="456"/>
                </a:moveTo>
                <a:cubicBezTo>
                  <a:pt x="3039" y="480"/>
                  <a:pt x="3029" y="500"/>
                  <a:pt x="3010" y="516"/>
                </a:cubicBezTo>
                <a:cubicBezTo>
                  <a:pt x="2991" y="531"/>
                  <a:pt x="2966" y="539"/>
                  <a:pt x="2935" y="539"/>
                </a:cubicBezTo>
                <a:cubicBezTo>
                  <a:pt x="2908" y="539"/>
                  <a:pt x="2884" y="533"/>
                  <a:pt x="2864" y="521"/>
                </a:cubicBezTo>
                <a:cubicBezTo>
                  <a:pt x="2864" y="473"/>
                  <a:pt x="2864" y="473"/>
                  <a:pt x="2864" y="473"/>
                </a:cubicBezTo>
                <a:cubicBezTo>
                  <a:pt x="2886" y="491"/>
                  <a:pt x="2911" y="500"/>
                  <a:pt x="2938" y="500"/>
                </a:cubicBezTo>
                <a:cubicBezTo>
                  <a:pt x="2974" y="500"/>
                  <a:pt x="2992" y="487"/>
                  <a:pt x="2992" y="460"/>
                </a:cubicBezTo>
                <a:cubicBezTo>
                  <a:pt x="2992" y="449"/>
                  <a:pt x="2989" y="441"/>
                  <a:pt x="2982" y="434"/>
                </a:cubicBezTo>
                <a:cubicBezTo>
                  <a:pt x="2975" y="427"/>
                  <a:pt x="2959" y="418"/>
                  <a:pt x="2934" y="406"/>
                </a:cubicBezTo>
                <a:cubicBezTo>
                  <a:pt x="2908" y="396"/>
                  <a:pt x="2891" y="384"/>
                  <a:pt x="2880" y="372"/>
                </a:cubicBezTo>
                <a:cubicBezTo>
                  <a:pt x="2870" y="360"/>
                  <a:pt x="2865" y="343"/>
                  <a:pt x="2865" y="323"/>
                </a:cubicBezTo>
                <a:cubicBezTo>
                  <a:pt x="2865" y="299"/>
                  <a:pt x="2874" y="280"/>
                  <a:pt x="2893" y="264"/>
                </a:cubicBezTo>
                <a:cubicBezTo>
                  <a:pt x="2912" y="248"/>
                  <a:pt x="2936" y="240"/>
                  <a:pt x="2965" y="240"/>
                </a:cubicBezTo>
                <a:cubicBezTo>
                  <a:pt x="2987" y="240"/>
                  <a:pt x="3008" y="245"/>
                  <a:pt x="3026" y="254"/>
                </a:cubicBezTo>
                <a:cubicBezTo>
                  <a:pt x="3026" y="299"/>
                  <a:pt x="3026" y="299"/>
                  <a:pt x="3026" y="299"/>
                </a:cubicBezTo>
                <a:cubicBezTo>
                  <a:pt x="3007" y="286"/>
                  <a:pt x="2986" y="279"/>
                  <a:pt x="2961" y="279"/>
                </a:cubicBezTo>
                <a:cubicBezTo>
                  <a:pt x="2946" y="279"/>
                  <a:pt x="2934" y="283"/>
                  <a:pt x="2925" y="290"/>
                </a:cubicBezTo>
                <a:cubicBezTo>
                  <a:pt x="2916" y="298"/>
                  <a:pt x="2911" y="307"/>
                  <a:pt x="2911" y="319"/>
                </a:cubicBezTo>
                <a:cubicBezTo>
                  <a:pt x="2911" y="332"/>
                  <a:pt x="2915" y="341"/>
                  <a:pt x="2922" y="348"/>
                </a:cubicBezTo>
                <a:cubicBezTo>
                  <a:pt x="2929" y="355"/>
                  <a:pt x="2943" y="363"/>
                  <a:pt x="2965" y="372"/>
                </a:cubicBezTo>
                <a:cubicBezTo>
                  <a:pt x="2993" y="383"/>
                  <a:pt x="3012" y="396"/>
                  <a:pt x="3022" y="408"/>
                </a:cubicBezTo>
                <a:cubicBezTo>
                  <a:pt x="3033" y="421"/>
                  <a:pt x="3039" y="437"/>
                  <a:pt x="3039" y="456"/>
                </a:cubicBezTo>
                <a:close/>
              </a:path>
            </a:pathLst>
          </a:custGeom>
          <a:solidFill>
            <a:schemeClr val="accent4"/>
          </a:solidFill>
          <a:ln>
            <a:noFill/>
          </a:ln>
          <a:extLst/>
        </p:spPr>
        <p:txBody>
          <a:bodyPr vert="horz" wrap="square" lIns="89618" tIns="44808" rIns="89618" bIns="44808" numCol="1" anchor="t" anchorCtr="0" compatLnSpc="1">
            <a:prstTxWarp prst="textNoShape">
              <a:avLst/>
            </a:prstTxWarp>
          </a:bodyPr>
          <a:lstStyle/>
          <a:p>
            <a:pPr defTabSz="914011"/>
            <a:endParaRPr lang="en-US" sz="1765" dirty="0">
              <a:solidFill>
                <a:srgbClr val="FFFFFF"/>
              </a:solidFill>
              <a:latin typeface="Arial Unicode MS" panose="020B0604020202020204" pitchFamily="34" charset="-128"/>
            </a:endParaRPr>
          </a:p>
        </p:txBody>
      </p:sp>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9158" y="2307443"/>
            <a:ext cx="5330123" cy="2988317"/>
          </a:xfrm>
          <a:prstGeom prst="rect">
            <a:avLst/>
          </a:prstGeom>
        </p:spPr>
      </p:pic>
      <p:pic>
        <p:nvPicPr>
          <p:cNvPr id="9" name="Xbox"/>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9309" y="3321033"/>
            <a:ext cx="3599697" cy="2222036"/>
          </a:xfrm>
          <a:prstGeom prst="rect">
            <a:avLst/>
          </a:prstGeom>
        </p:spPr>
      </p:pic>
      <p:pic>
        <p:nvPicPr>
          <p:cNvPr id="10" name="Phablet"/>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7653" y="4939214"/>
            <a:ext cx="754989" cy="695274"/>
          </a:xfrm>
          <a:prstGeom prst="rect">
            <a:avLst/>
          </a:prstGeom>
        </p:spPr>
      </p:pic>
      <p:pic>
        <p:nvPicPr>
          <p:cNvPr id="14" name="Desktop"/>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45686" y="3929380"/>
            <a:ext cx="2591118" cy="1397437"/>
          </a:xfrm>
          <a:prstGeom prst="rect">
            <a:avLst/>
          </a:prstGeom>
        </p:spPr>
      </p:pic>
      <p:pic>
        <p:nvPicPr>
          <p:cNvPr id="15" name="IoT"/>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400000">
            <a:off x="689256" y="5130095"/>
            <a:ext cx="485032" cy="331762"/>
          </a:xfrm>
          <a:prstGeom prst="rect">
            <a:avLst/>
          </a:prstGeom>
        </p:spPr>
      </p:pic>
      <p:pic>
        <p:nvPicPr>
          <p:cNvPr id="8" name="Headset"/>
          <p:cNvPicPr>
            <a:picLocks noChangeAspect="1"/>
          </p:cNvPicPr>
          <p:nvPr/>
        </p:nvPicPr>
        <p:blipFill rotWithShape="1">
          <a:blip r:embed="rId8" cstate="screen">
            <a:extLst>
              <a:ext uri="{28A0092B-C50C-407E-A947-70E740481C1C}">
                <a14:useLocalDpi xmlns:a14="http://schemas.microsoft.com/office/drawing/2010/main"/>
              </a:ext>
            </a:extLst>
          </a:blip>
          <a:srcRect b="25953"/>
          <a:stretch/>
        </p:blipFill>
        <p:spPr>
          <a:xfrm rot="20620938">
            <a:off x="7300852" y="930119"/>
            <a:ext cx="4535960" cy="1752380"/>
          </a:xfrm>
          <a:prstGeom prst="rect">
            <a:avLst/>
          </a:prstGeom>
        </p:spPr>
      </p:pic>
      <p:pic>
        <p:nvPicPr>
          <p:cNvPr id="13" name="Laptop"/>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24352" y="4423279"/>
            <a:ext cx="1755695" cy="994678"/>
          </a:xfrm>
          <a:prstGeom prst="rect">
            <a:avLst/>
          </a:prstGeom>
        </p:spPr>
      </p:pic>
      <p:pic>
        <p:nvPicPr>
          <p:cNvPr id="12" name="2-in-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38580" y="4698879"/>
            <a:ext cx="2042316" cy="1025674"/>
          </a:xfrm>
          <a:prstGeom prst="rect">
            <a:avLst/>
          </a:prstGeom>
        </p:spPr>
      </p:pic>
      <p:pic>
        <p:nvPicPr>
          <p:cNvPr id="11" name="Small Tablet"/>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624062" y="4788943"/>
            <a:ext cx="1145374" cy="845547"/>
          </a:xfrm>
          <a:prstGeom prst="rect">
            <a:avLst/>
          </a:prstGeom>
        </p:spPr>
      </p:pic>
    </p:spTree>
    <p:extLst>
      <p:ext uri="{BB962C8B-B14F-4D97-AF65-F5344CB8AC3E}">
        <p14:creationId xmlns:p14="http://schemas.microsoft.com/office/powerpoint/2010/main" val="291190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9533183" y="3596437"/>
            <a:ext cx="2899912" cy="186327"/>
          </a:xfrm>
          <a:prstGeom prst="rect">
            <a:avLst/>
          </a:prstGeom>
          <a:solidFill>
            <a:srgbClr val="00BCF2"/>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23510" y="3576229"/>
            <a:ext cx="2734411" cy="214381"/>
          </a:xfrm>
          <a:prstGeom prst="rect">
            <a:avLst/>
          </a:prstGeom>
          <a:solidFill>
            <a:srgbClr val="0078D7"/>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2428434" y="3576230"/>
            <a:ext cx="5061287" cy="209955"/>
          </a:xfrm>
          <a:prstGeom prst="rect">
            <a:avLst/>
          </a:prstGeom>
          <a:solidFill>
            <a:srgbClr val="0078D7"/>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4265" y="1743153"/>
            <a:ext cx="1255638" cy="195740"/>
          </a:xfrm>
          <a:prstGeom prst="rect">
            <a:avLst/>
          </a:prstGeom>
          <a:solidFill>
            <a:srgbClr val="009900"/>
          </a:solidFill>
          <a:ln>
            <a:solidFill>
              <a:srgbClr val="009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15884" y="5514757"/>
            <a:ext cx="1311111" cy="19574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7370924" y="3576228"/>
            <a:ext cx="2423449" cy="196429"/>
          </a:xfrm>
          <a:prstGeom prst="rect">
            <a:avLst/>
          </a:prstGeom>
          <a:solidFill>
            <a:srgbClr val="0078D7"/>
          </a:solidFill>
          <a:ln>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105" name="Straight Connector 104"/>
          <p:cNvCxnSpPr/>
          <p:nvPr/>
        </p:nvCxnSpPr>
        <p:spPr>
          <a:xfrm>
            <a:off x="1259903" y="1830693"/>
            <a:ext cx="1251707" cy="754416"/>
          </a:xfrm>
          <a:prstGeom prst="line">
            <a:avLst/>
          </a:prstGeom>
          <a:ln w="203200" cap="rnd">
            <a:solidFill>
              <a:srgbClr val="0099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6806482" y="4294021"/>
            <a:ext cx="569943" cy="422250"/>
          </a:xfrm>
          <a:prstGeom prst="line">
            <a:avLst/>
          </a:prstGeom>
          <a:ln w="203200" cap="rnd">
            <a:solidFill>
              <a:schemeClr val="accent6"/>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2527530" y="2588666"/>
            <a:ext cx="5701895" cy="164"/>
          </a:xfrm>
          <a:prstGeom prst="line">
            <a:avLst/>
          </a:prstGeom>
          <a:ln w="209550" cap="rnd">
            <a:solidFill>
              <a:srgbClr val="0099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V="1">
            <a:off x="2488743" y="4721355"/>
            <a:ext cx="4291579" cy="11566"/>
          </a:xfrm>
          <a:prstGeom prst="line">
            <a:avLst/>
          </a:prstGeom>
          <a:ln w="203200" cap="rnd">
            <a:solidFill>
              <a:schemeClr val="accent6"/>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903195" y="5665797"/>
            <a:ext cx="3399792"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Windows Phone 7.5</a:t>
            </a:r>
            <a:endParaRPr lang="en-US" sz="2447" kern="0" dirty="0">
              <a:gradFill>
                <a:gsLst>
                  <a:gs pos="2917">
                    <a:srgbClr val="000000"/>
                  </a:gs>
                  <a:gs pos="30000">
                    <a:srgbClr val="000000"/>
                  </a:gs>
                </a:gsLst>
                <a:lin ang="5400000" scaled="0"/>
              </a:gradFill>
              <a:latin typeface="Segoe UI Light" panose="020B0502040204020203" pitchFamily="34" charset="0"/>
            </a:endParaRPr>
          </a:p>
        </p:txBody>
      </p:sp>
      <p:sp>
        <p:nvSpPr>
          <p:cNvPr id="49" name="TextBox 48"/>
          <p:cNvSpPr txBox="1"/>
          <p:nvPr/>
        </p:nvSpPr>
        <p:spPr>
          <a:xfrm>
            <a:off x="2317786" y="4818449"/>
            <a:ext cx="3427633"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Windows Phone 8</a:t>
            </a:r>
            <a:endParaRPr lang="en-US" sz="2447" kern="0" dirty="0">
              <a:gradFill>
                <a:gsLst>
                  <a:gs pos="2917">
                    <a:srgbClr val="000000"/>
                  </a:gs>
                  <a:gs pos="30000">
                    <a:srgbClr val="000000"/>
                  </a:gs>
                </a:gsLst>
                <a:lin ang="5400000" scaled="0"/>
              </a:gradFill>
            </a:endParaRPr>
          </a:p>
        </p:txBody>
      </p:sp>
      <p:sp>
        <p:nvSpPr>
          <p:cNvPr id="50" name="TextBox 49"/>
          <p:cNvSpPr txBox="1"/>
          <p:nvPr/>
        </p:nvSpPr>
        <p:spPr>
          <a:xfrm>
            <a:off x="7160783" y="4376294"/>
            <a:ext cx="1790126" cy="877459"/>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Windows Phone 8.1</a:t>
            </a:r>
            <a:endParaRPr lang="en-US" sz="2447" kern="0" dirty="0">
              <a:gradFill>
                <a:gsLst>
                  <a:gs pos="2917">
                    <a:srgbClr val="000000"/>
                  </a:gs>
                  <a:gs pos="30000">
                    <a:srgbClr val="000000"/>
                  </a:gs>
                </a:gsLst>
                <a:lin ang="5400000" scaled="0"/>
              </a:gradFill>
            </a:endParaRPr>
          </a:p>
        </p:txBody>
      </p:sp>
      <p:sp>
        <p:nvSpPr>
          <p:cNvPr id="51" name="TextBox 50"/>
          <p:cNvSpPr txBox="1"/>
          <p:nvPr/>
        </p:nvSpPr>
        <p:spPr>
          <a:xfrm>
            <a:off x="2609824" y="3108032"/>
            <a:ext cx="1937354"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Windows 8</a:t>
            </a:r>
            <a:endParaRPr lang="en-US" sz="2447" kern="0" dirty="0">
              <a:gradFill>
                <a:gsLst>
                  <a:gs pos="2917">
                    <a:srgbClr val="000000"/>
                  </a:gs>
                  <a:gs pos="30000">
                    <a:srgbClr val="000000"/>
                  </a:gs>
                </a:gsLst>
                <a:lin ang="5400000" scaled="0"/>
              </a:gradFill>
            </a:endParaRPr>
          </a:p>
        </p:txBody>
      </p:sp>
      <p:sp>
        <p:nvSpPr>
          <p:cNvPr id="73" name="TextBox 72"/>
          <p:cNvSpPr txBox="1"/>
          <p:nvPr/>
        </p:nvSpPr>
        <p:spPr>
          <a:xfrm>
            <a:off x="2282060" y="1930401"/>
            <a:ext cx="1790126"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Xbox One</a:t>
            </a:r>
            <a:endParaRPr lang="en-US" sz="2447" kern="0" dirty="0">
              <a:gradFill>
                <a:gsLst>
                  <a:gs pos="2917">
                    <a:srgbClr val="000000"/>
                  </a:gs>
                  <a:gs pos="30000">
                    <a:srgbClr val="000000"/>
                  </a:gs>
                </a:gsLst>
                <a:lin ang="5400000" scaled="0"/>
              </a:gradFill>
            </a:endParaRPr>
          </a:p>
        </p:txBody>
      </p:sp>
      <p:sp>
        <p:nvSpPr>
          <p:cNvPr id="81" name="TextBox 80"/>
          <p:cNvSpPr txBox="1"/>
          <p:nvPr/>
        </p:nvSpPr>
        <p:spPr>
          <a:xfrm>
            <a:off x="7943147" y="5678453"/>
            <a:ext cx="3438126"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Windows on Devices</a:t>
            </a:r>
            <a:endParaRPr lang="en-US" sz="2447" kern="0" dirty="0">
              <a:gradFill>
                <a:gsLst>
                  <a:gs pos="2917">
                    <a:srgbClr val="000000"/>
                  </a:gs>
                  <a:gs pos="30000">
                    <a:srgbClr val="000000"/>
                  </a:gs>
                </a:gsLst>
                <a:lin ang="5400000" scaled="0"/>
              </a:gradFill>
            </a:endParaRPr>
          </a:p>
        </p:txBody>
      </p:sp>
      <p:sp>
        <p:nvSpPr>
          <p:cNvPr id="108" name="TextBox 107"/>
          <p:cNvSpPr txBox="1"/>
          <p:nvPr/>
        </p:nvSpPr>
        <p:spPr>
          <a:xfrm>
            <a:off x="1114760" y="1226754"/>
            <a:ext cx="1790126"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Xbox 360</a:t>
            </a:r>
            <a:endParaRPr lang="en-US" sz="2447" kern="0" dirty="0">
              <a:gradFill>
                <a:gsLst>
                  <a:gs pos="2917">
                    <a:srgbClr val="000000"/>
                  </a:gs>
                  <a:gs pos="30000">
                    <a:srgbClr val="000000"/>
                  </a:gs>
                </a:gsLst>
                <a:lin ang="5400000" scaled="0"/>
              </a:gradFill>
              <a:latin typeface="Segoe UI Light" panose="020B0502040204020203" pitchFamily="34" charset="0"/>
            </a:endParaRPr>
          </a:p>
        </p:txBody>
      </p:sp>
      <p:sp>
        <p:nvSpPr>
          <p:cNvPr id="37" name="Oval 36"/>
          <p:cNvSpPr/>
          <p:nvPr/>
        </p:nvSpPr>
        <p:spPr>
          <a:xfrm>
            <a:off x="1114759" y="1692077"/>
            <a:ext cx="310775" cy="31077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cxnSp>
        <p:nvCxnSpPr>
          <p:cNvPr id="42" name="Straight Connector 41"/>
          <p:cNvCxnSpPr>
            <a:endCxn id="21" idx="1"/>
          </p:cNvCxnSpPr>
          <p:nvPr/>
        </p:nvCxnSpPr>
        <p:spPr>
          <a:xfrm>
            <a:off x="8229427" y="2594880"/>
            <a:ext cx="1303756" cy="904509"/>
          </a:xfrm>
          <a:prstGeom prst="line">
            <a:avLst/>
          </a:prstGeom>
          <a:ln w="203200" cap="rnd">
            <a:solidFill>
              <a:srgbClr val="0099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bwMode="auto">
          <a:xfrm>
            <a:off x="9533183" y="3402578"/>
            <a:ext cx="2899912" cy="193618"/>
          </a:xfrm>
          <a:prstGeom prst="rect">
            <a:avLst/>
          </a:prstGeom>
          <a:solidFill>
            <a:srgbClr val="00BCF2"/>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9533183" y="3783005"/>
            <a:ext cx="2899912" cy="195740"/>
          </a:xfrm>
          <a:prstGeom prst="rect">
            <a:avLst/>
          </a:prstGeom>
          <a:solidFill>
            <a:srgbClr val="00BCF2"/>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9799169" y="3978985"/>
            <a:ext cx="2633925" cy="195740"/>
          </a:xfrm>
          <a:prstGeom prst="rect">
            <a:avLst/>
          </a:prstGeom>
          <a:solidFill>
            <a:srgbClr val="00BCF2"/>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56" name="Straight Connector 55"/>
          <p:cNvCxnSpPr>
            <a:endCxn id="54" idx="1"/>
          </p:cNvCxnSpPr>
          <p:nvPr/>
        </p:nvCxnSpPr>
        <p:spPr>
          <a:xfrm flipV="1">
            <a:off x="8662042" y="3880873"/>
            <a:ext cx="871140" cy="408958"/>
          </a:xfrm>
          <a:prstGeom prst="line">
            <a:avLst/>
          </a:prstGeom>
          <a:ln w="203200" cap="rnd">
            <a:solidFill>
              <a:schemeClr val="accent6"/>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7370925" y="4289831"/>
            <a:ext cx="1291118" cy="3490"/>
          </a:xfrm>
          <a:prstGeom prst="line">
            <a:avLst/>
          </a:prstGeom>
          <a:ln w="203200" cap="rnd">
            <a:solidFill>
              <a:schemeClr val="accent6"/>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1315375" y="4743320"/>
            <a:ext cx="1173369" cy="869307"/>
          </a:xfrm>
          <a:prstGeom prst="line">
            <a:avLst/>
          </a:prstGeom>
          <a:ln w="203200" cap="rnd">
            <a:solidFill>
              <a:schemeClr val="accent6"/>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a:off x="1114759" y="5474196"/>
            <a:ext cx="310775" cy="31077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9" name="Rounded Rectangle 8"/>
          <p:cNvSpPr/>
          <p:nvPr/>
        </p:nvSpPr>
        <p:spPr bwMode="auto">
          <a:xfrm>
            <a:off x="2399728" y="2394178"/>
            <a:ext cx="357648" cy="2547414"/>
          </a:xfrm>
          <a:prstGeom prst="roundRect">
            <a:avLst>
              <a:gd name="adj" fmla="val 50000"/>
            </a:avLst>
          </a:prstGeom>
          <a:solidFill>
            <a:schemeClr val="bg1"/>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63" name="Oval 62"/>
          <p:cNvSpPr/>
          <p:nvPr/>
        </p:nvSpPr>
        <p:spPr>
          <a:xfrm>
            <a:off x="2445411" y="2461005"/>
            <a:ext cx="266277" cy="266277"/>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64" name="Oval 63"/>
          <p:cNvSpPr/>
          <p:nvPr/>
        </p:nvSpPr>
        <p:spPr>
          <a:xfrm>
            <a:off x="2445411" y="3559706"/>
            <a:ext cx="266277" cy="266277"/>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65" name="Oval 64"/>
          <p:cNvSpPr/>
          <p:nvPr/>
        </p:nvSpPr>
        <p:spPr>
          <a:xfrm>
            <a:off x="2444624" y="4594000"/>
            <a:ext cx="266277" cy="266277"/>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67" name="Rounded Rectangle 66"/>
          <p:cNvSpPr/>
          <p:nvPr/>
        </p:nvSpPr>
        <p:spPr bwMode="auto">
          <a:xfrm>
            <a:off x="7223759" y="3513311"/>
            <a:ext cx="357648" cy="976234"/>
          </a:xfrm>
          <a:prstGeom prst="roundRect">
            <a:avLst>
              <a:gd name="adj" fmla="val 50000"/>
            </a:avLst>
          </a:prstGeom>
          <a:solidFill>
            <a:schemeClr val="bg1"/>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19" tIns="149136" rIns="186419" bIns="149136" numCol="1" spcCol="0" rtlCol="0" fromWordArt="0" anchor="t" anchorCtr="0" forceAA="0" compatLnSpc="1">
            <a:prstTxWarp prst="textNoShape">
              <a:avLst/>
            </a:prstTxWarp>
            <a:noAutofit/>
          </a:bodyPr>
          <a:lstStyle/>
          <a:p>
            <a:pPr algn="ctr" defTabSz="950522" fontAlgn="base">
              <a:lnSpc>
                <a:spcPct val="90000"/>
              </a:lnSpc>
              <a:spcBef>
                <a:spcPct val="0"/>
              </a:spcBef>
              <a:spcAft>
                <a:spcPct val="0"/>
              </a:spcAft>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68" name="Oval 67"/>
          <p:cNvSpPr/>
          <p:nvPr/>
        </p:nvSpPr>
        <p:spPr>
          <a:xfrm>
            <a:off x="7269444" y="3559706"/>
            <a:ext cx="266277" cy="266277"/>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70" name="Oval 69"/>
          <p:cNvSpPr/>
          <p:nvPr/>
        </p:nvSpPr>
        <p:spPr>
          <a:xfrm>
            <a:off x="7268656" y="4172681"/>
            <a:ext cx="266277" cy="266277"/>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52" name="TextBox 51"/>
          <p:cNvSpPr txBox="1"/>
          <p:nvPr/>
        </p:nvSpPr>
        <p:spPr>
          <a:xfrm>
            <a:off x="6989440" y="3063624"/>
            <a:ext cx="2224321" cy="583698"/>
          </a:xfrm>
          <a:prstGeom prst="rect">
            <a:avLst/>
          </a:prstGeom>
          <a:noFill/>
        </p:spPr>
        <p:txBody>
          <a:bodyPr wrap="square" lIns="186419" tIns="149136" rIns="186419" bIns="149136" rtlCol="0">
            <a:spAutoFit/>
          </a:bodyPr>
          <a:lstStyle/>
          <a:p>
            <a:pPr defTabSz="932424">
              <a:lnSpc>
                <a:spcPct val="90000"/>
              </a:lnSpc>
              <a:spcBef>
                <a:spcPts val="612"/>
              </a:spcBef>
            </a:pPr>
            <a:r>
              <a:rPr lang="en-US" sz="2040" kern="0" dirty="0">
                <a:gradFill>
                  <a:gsLst>
                    <a:gs pos="2917">
                      <a:srgbClr val="000000"/>
                    </a:gs>
                    <a:gs pos="30000">
                      <a:srgbClr val="000000"/>
                    </a:gs>
                  </a:gsLst>
                  <a:lin ang="5400000" scaled="0"/>
                </a:gradFill>
                <a:latin typeface="Segoe UI Light" panose="020B0502040204020203" pitchFamily="34" charset="0"/>
              </a:rPr>
              <a:t>Windows 8.1</a:t>
            </a:r>
            <a:endParaRPr lang="en-US" sz="2447" kern="0" dirty="0">
              <a:gradFill>
                <a:gsLst>
                  <a:gs pos="2917">
                    <a:srgbClr val="000000"/>
                  </a:gs>
                  <a:gs pos="30000">
                    <a:srgbClr val="000000"/>
                  </a:gs>
                </a:gsLst>
                <a:lin ang="5400000" scaled="0"/>
              </a:gradFill>
            </a:endParaRPr>
          </a:p>
        </p:txBody>
      </p:sp>
      <p:cxnSp>
        <p:nvCxnSpPr>
          <p:cNvPr id="71" name="Straight Connector 70"/>
          <p:cNvCxnSpPr/>
          <p:nvPr/>
        </p:nvCxnSpPr>
        <p:spPr>
          <a:xfrm flipV="1">
            <a:off x="7799047" y="4072238"/>
            <a:ext cx="2231094" cy="1868003"/>
          </a:xfrm>
          <a:prstGeom prst="line">
            <a:avLst/>
          </a:prstGeom>
          <a:ln w="203200" cap="rnd">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30"/>
          <p:cNvGrpSpPr/>
          <p:nvPr/>
        </p:nvGrpSpPr>
        <p:grpSpPr>
          <a:xfrm>
            <a:off x="8817167" y="2964809"/>
            <a:ext cx="2128513" cy="1843000"/>
            <a:chOff x="9926345" y="3917289"/>
            <a:chExt cx="2702585" cy="2340067"/>
          </a:xfrm>
        </p:grpSpPr>
        <p:grpSp>
          <p:nvGrpSpPr>
            <p:cNvPr id="17" name="Group 31"/>
            <p:cNvGrpSpPr/>
            <p:nvPr/>
          </p:nvGrpSpPr>
          <p:grpSpPr>
            <a:xfrm>
              <a:off x="9926345" y="3917289"/>
              <a:ext cx="2702585" cy="2340067"/>
              <a:chOff x="7041406" y="1381850"/>
              <a:chExt cx="2026939" cy="1755050"/>
            </a:xfrm>
          </p:grpSpPr>
          <p:sp>
            <p:nvSpPr>
              <p:cNvPr id="19" name="Oval 33"/>
              <p:cNvSpPr/>
              <p:nvPr/>
            </p:nvSpPr>
            <p:spPr>
              <a:xfrm>
                <a:off x="7206195" y="1381850"/>
                <a:ext cx="1755050" cy="1755050"/>
              </a:xfrm>
              <a:prstGeom prst="ellipse">
                <a:avLst/>
              </a:prstGeom>
              <a:solidFill>
                <a:schemeClr val="bg1"/>
              </a:solidFill>
              <a:ln w="88900" cmpd="thickThi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424"/>
                <a:endParaRPr lang="en-US" sz="2447" kern="0" dirty="0">
                  <a:solidFill>
                    <a:srgbClr val="FFFFFF"/>
                  </a:solidFill>
                </a:endParaRPr>
              </a:p>
            </p:txBody>
          </p:sp>
          <p:sp>
            <p:nvSpPr>
              <p:cNvPr id="20" name="TextBox 35"/>
              <p:cNvSpPr txBox="1"/>
              <p:nvPr/>
            </p:nvSpPr>
            <p:spPr>
              <a:xfrm>
                <a:off x="7041406" y="2488391"/>
                <a:ext cx="2026939" cy="274387"/>
              </a:xfrm>
              <a:prstGeom prst="rect">
                <a:avLst/>
              </a:prstGeom>
              <a:noFill/>
            </p:spPr>
            <p:txBody>
              <a:bodyPr wrap="square" lIns="0" tIns="0" rIns="0" bIns="0" rtlCol="0">
                <a:spAutoFit/>
              </a:bodyPr>
              <a:lstStyle/>
              <a:p>
                <a:pPr algn="ctr" defTabSz="932424">
                  <a:lnSpc>
                    <a:spcPct val="90000"/>
                  </a:lnSpc>
                </a:pPr>
                <a:r>
                  <a:rPr lang="en-US" sz="2040" kern="0" dirty="0">
                    <a:solidFill>
                      <a:schemeClr val="accent3">
                        <a:lumMod val="60000"/>
                        <a:lumOff val="40000"/>
                      </a:schemeClr>
                    </a:solidFill>
                    <a:latin typeface="Segoe UI Semibold" panose="020B0702040204020203" pitchFamily="34" charset="0"/>
                    <a:cs typeface="Segoe UI Semibold" panose="020B0702040204020203" pitchFamily="34" charset="0"/>
                  </a:rPr>
                  <a:t>Windows 10</a:t>
                </a:r>
              </a:p>
            </p:txBody>
          </p:sp>
        </p:grpSp>
        <p:pic>
          <p:nvPicPr>
            <p:cNvPr id="18" name="Picture 3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833369" y="4342813"/>
              <a:ext cx="922397" cy="873419"/>
            </a:xfrm>
            <a:prstGeom prst="rect">
              <a:avLst/>
            </a:prstGeom>
            <a:noFill/>
            <a:extLst>
              <a:ext uri="{909E8E84-426E-40DD-AFC4-6F175D3DCCD1}">
                <a14:hiddenFill xmlns:a14="http://schemas.microsoft.com/office/drawing/2010/main">
                  <a:solidFill>
                    <a:srgbClr val="FFFFFF"/>
                  </a:solidFill>
                </a14:hiddenFill>
              </a:ext>
            </a:extLst>
          </p:spPr>
        </p:pic>
      </p:grpSp>
      <p:sp>
        <p:nvSpPr>
          <p:cNvPr id="75" name="Oval 74"/>
          <p:cNvSpPr/>
          <p:nvPr/>
        </p:nvSpPr>
        <p:spPr>
          <a:xfrm>
            <a:off x="7676310" y="5778832"/>
            <a:ext cx="310775" cy="31077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32424"/>
            <a:endParaRPr lang="en-US" sz="2447" kern="0" dirty="0">
              <a:solidFill>
                <a:srgbClr val="FFFFFF"/>
              </a:solidFill>
            </a:endParaRPr>
          </a:p>
        </p:txBody>
      </p:sp>
      <p:sp>
        <p:nvSpPr>
          <p:cNvPr id="90" name="Line Callout 1 (Accent Bar) 89"/>
          <p:cNvSpPr/>
          <p:nvPr/>
        </p:nvSpPr>
        <p:spPr bwMode="auto">
          <a:xfrm>
            <a:off x="493524" y="2594142"/>
            <a:ext cx="1432250" cy="570247"/>
          </a:xfrm>
          <a:prstGeom prst="accentCallout1">
            <a:avLst>
              <a:gd name="adj1" fmla="val 45693"/>
              <a:gd name="adj2" fmla="val 102517"/>
              <a:gd name="adj3" fmla="val 71188"/>
              <a:gd name="adj4" fmla="val 132589"/>
            </a:avLst>
          </a:prstGeom>
          <a:no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defTabSz="950522" fontAlgn="base">
              <a:lnSpc>
                <a:spcPct val="90000"/>
              </a:lnSpc>
              <a:spcBef>
                <a:spcPct val="0"/>
              </a:spcBef>
              <a:spcAft>
                <a:spcPct val="0"/>
              </a:spcAft>
            </a:pPr>
            <a:r>
              <a:rPr lang="en-US" sz="1428" kern="0" dirty="0">
                <a:solidFill>
                  <a:srgbClr val="FFFFFF">
                    <a:lumMod val="50000"/>
                  </a:srgbClr>
                </a:solidFill>
                <a:ea typeface="Segoe UI" pitchFamily="34" charset="0"/>
                <a:cs typeface="Segoe UI" pitchFamily="34" charset="0"/>
              </a:rPr>
              <a:t>Converged</a:t>
            </a:r>
          </a:p>
          <a:p>
            <a:pPr algn="r" defTabSz="950522" fontAlgn="base">
              <a:lnSpc>
                <a:spcPct val="90000"/>
              </a:lnSpc>
              <a:spcBef>
                <a:spcPct val="0"/>
              </a:spcBef>
              <a:spcAft>
                <a:spcPct val="0"/>
              </a:spcAft>
            </a:pPr>
            <a:r>
              <a:rPr lang="en-US" sz="1428" kern="0" dirty="0">
                <a:solidFill>
                  <a:srgbClr val="FFFFFF">
                    <a:lumMod val="50000"/>
                  </a:srgbClr>
                </a:solidFill>
                <a:ea typeface="Segoe UI" pitchFamily="34" charset="0"/>
                <a:cs typeface="Segoe UI" pitchFamily="34" charset="0"/>
              </a:rPr>
              <a:t>OS kernel</a:t>
            </a:r>
          </a:p>
        </p:txBody>
      </p:sp>
      <p:sp>
        <p:nvSpPr>
          <p:cNvPr id="102" name="Line Callout 1 (Accent Bar) 101"/>
          <p:cNvSpPr/>
          <p:nvPr/>
        </p:nvSpPr>
        <p:spPr bwMode="auto">
          <a:xfrm>
            <a:off x="5267648" y="3886309"/>
            <a:ext cx="1432250" cy="437581"/>
          </a:xfrm>
          <a:prstGeom prst="accentCallout1">
            <a:avLst>
              <a:gd name="adj1" fmla="val 45693"/>
              <a:gd name="adj2" fmla="val 102517"/>
              <a:gd name="adj3" fmla="val 24381"/>
              <a:gd name="adj4" fmla="val 134734"/>
            </a:avLst>
          </a:prstGeom>
          <a:no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defTabSz="950522" fontAlgn="base">
              <a:lnSpc>
                <a:spcPct val="90000"/>
              </a:lnSpc>
              <a:spcBef>
                <a:spcPct val="0"/>
              </a:spcBef>
              <a:spcAft>
                <a:spcPct val="0"/>
              </a:spcAft>
            </a:pPr>
            <a:r>
              <a:rPr lang="en-US" sz="1428" kern="0" dirty="0">
                <a:solidFill>
                  <a:srgbClr val="FFFFFF">
                    <a:lumMod val="50000"/>
                  </a:srgbClr>
                </a:solidFill>
                <a:ea typeface="Segoe UI" pitchFamily="34" charset="0"/>
                <a:cs typeface="Segoe UI" pitchFamily="34" charset="0"/>
              </a:rPr>
              <a:t>Converged</a:t>
            </a:r>
          </a:p>
          <a:p>
            <a:pPr algn="r" defTabSz="950522" fontAlgn="base">
              <a:lnSpc>
                <a:spcPct val="90000"/>
              </a:lnSpc>
              <a:spcBef>
                <a:spcPct val="0"/>
              </a:spcBef>
              <a:spcAft>
                <a:spcPct val="0"/>
              </a:spcAft>
            </a:pPr>
            <a:r>
              <a:rPr lang="en-US" sz="1428" kern="0" dirty="0">
                <a:solidFill>
                  <a:srgbClr val="FFFFFF">
                    <a:lumMod val="50000"/>
                  </a:srgbClr>
                </a:solidFill>
                <a:ea typeface="Segoe UI" pitchFamily="34" charset="0"/>
                <a:cs typeface="Segoe UI" pitchFamily="34" charset="0"/>
              </a:rPr>
              <a:t>app model</a:t>
            </a:r>
          </a:p>
        </p:txBody>
      </p:sp>
      <p:sp>
        <p:nvSpPr>
          <p:cNvPr id="7" name="Title 6"/>
          <p:cNvSpPr>
            <a:spLocks noGrp="1"/>
          </p:cNvSpPr>
          <p:nvPr>
            <p:ph type="title"/>
          </p:nvPr>
        </p:nvSpPr>
        <p:spPr/>
        <p:txBody>
          <a:bodyPr/>
          <a:lstStyle/>
          <a:p>
            <a:r>
              <a:rPr lang="en-US" dirty="0" smtClean="0"/>
              <a:t>Journey to Convergence</a:t>
            </a:r>
            <a:endParaRPr lang="en-US" dirty="0"/>
          </a:p>
        </p:txBody>
      </p:sp>
    </p:spTree>
    <p:extLst>
      <p:ext uri="{BB962C8B-B14F-4D97-AF65-F5344CB8AC3E}">
        <p14:creationId xmlns:p14="http://schemas.microsoft.com/office/powerpoint/2010/main" val="297194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8"/>
                                        </p:tgtEl>
                                        <p:attrNameLst>
                                          <p:attrName>style.visibility</p:attrName>
                                        </p:attrNameLst>
                                      </p:cBhvr>
                                      <p:to>
                                        <p:strVal val="visible"/>
                                      </p:to>
                                    </p:set>
                                    <p:animEffect transition="in" filter="fade">
                                      <p:cBhvr>
                                        <p:cTn id="10" dur="500"/>
                                        <p:tgtEl>
                                          <p:spTgt spid="10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500"/>
                                        <p:tgtEl>
                                          <p:spTgt spid="7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500"/>
                                        <p:tgtEl>
                                          <p:spTgt spid="9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500"/>
                                        <p:tgtEl>
                                          <p:spTgt spid="43"/>
                                        </p:tgtEl>
                                      </p:cBhvr>
                                    </p:animEffect>
                                  </p:childTnLst>
                                </p:cTn>
                              </p:par>
                              <p:par>
                                <p:cTn id="61" presetID="10" presetClass="entr" presetSubtype="0"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500"/>
                                        <p:tgtEl>
                                          <p:spTgt spid="4"/>
                                        </p:tgtEl>
                                      </p:cBhvr>
                                    </p:animEffect>
                                  </p:childTnLst>
                                </p:cTn>
                              </p:par>
                              <p:par>
                                <p:cTn id="64" presetID="10" presetClass="entr" presetSubtype="0" fill="hold" nodeType="with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500"/>
                                        <p:tgtEl>
                                          <p:spTgt spid="9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fade">
                                      <p:cBhvr>
                                        <p:cTn id="78" dur="500"/>
                                        <p:tgtEl>
                                          <p:spTgt spid="7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Effect transition="in" filter="fade">
                                      <p:cBhvr>
                                        <p:cTn id="81" dur="500"/>
                                        <p:tgtEl>
                                          <p:spTgt spid="6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2"/>
                                        </p:tgtEl>
                                        <p:attrNameLst>
                                          <p:attrName>style.visibility</p:attrName>
                                        </p:attrNameLst>
                                      </p:cBhvr>
                                      <p:to>
                                        <p:strVal val="visible"/>
                                      </p:to>
                                    </p:set>
                                    <p:animEffect transition="in" filter="fade">
                                      <p:cBhvr>
                                        <p:cTn id="84" dur="500"/>
                                        <p:tgtEl>
                                          <p:spTgt spid="102"/>
                                        </p:tgtEl>
                                      </p:cBhvr>
                                    </p:animEffect>
                                  </p:childTnLst>
                                </p:cTn>
                              </p:par>
                            </p:childTnLst>
                          </p:cTn>
                        </p:par>
                        <p:par>
                          <p:cTn id="85" fill="hold">
                            <p:stCondLst>
                              <p:cond delay="1500"/>
                            </p:stCondLst>
                            <p:childTnLst>
                              <p:par>
                                <p:cTn id="86" presetID="10" presetClass="entr" presetSubtype="0" fill="hold" nodeType="after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fade">
                                      <p:cBhvr>
                                        <p:cTn id="88" dur="500"/>
                                        <p:tgtEl>
                                          <p:spTgt spid="6"/>
                                        </p:tgtEl>
                                      </p:cBhvr>
                                    </p:animEffect>
                                  </p:childTnLst>
                                </p:cTn>
                              </p:par>
                              <p:par>
                                <p:cTn id="89" presetID="10" presetClass="entr" presetSubtype="0"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500"/>
                                        <p:tgtEl>
                                          <p:spTgt spid="53"/>
                                        </p:tgtEl>
                                      </p:cBhvr>
                                    </p:animEffect>
                                  </p:childTnLst>
                                </p:cTn>
                              </p:par>
                              <p:par>
                                <p:cTn id="95" presetID="10" presetClass="entr" presetSubtype="0" fill="hold"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par>
                                <p:cTn id="98" presetID="10" presetClass="entr" presetSubtype="0" fill="hold"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nodeType="with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fade">
                                      <p:cBhvr>
                                        <p:cTn id="103" dur="500"/>
                                        <p:tgtEl>
                                          <p:spTgt spid="56"/>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1"/>
                                        </p:tgtEl>
                                        <p:attrNameLst>
                                          <p:attrName>style.visibility</p:attrName>
                                        </p:attrNameLst>
                                      </p:cBhvr>
                                      <p:to>
                                        <p:strVal val="visible"/>
                                      </p:to>
                                    </p:set>
                                    <p:animEffect transition="in" filter="fade">
                                      <p:cBhvr>
                                        <p:cTn id="106" dur="500"/>
                                        <p:tgtEl>
                                          <p:spTgt spid="81"/>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500"/>
                                        <p:tgtEl>
                                          <p:spTgt spid="71"/>
                                        </p:tgtEl>
                                      </p:cBhvr>
                                    </p:animEffect>
                                  </p:childTnLst>
                                </p:cTn>
                              </p:par>
                            </p:childTnLst>
                          </p:cTn>
                        </p:par>
                        <p:par>
                          <p:cTn id="113" fill="hold">
                            <p:stCondLst>
                              <p:cond delay="2000"/>
                            </p:stCondLst>
                            <p:childTnLst>
                              <p:par>
                                <p:cTn id="114" presetID="10" presetClass="entr" presetSubtype="0" fill="hold" grpId="0" nodeType="after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fade">
                                      <p:cBhvr>
                                        <p:cTn id="116" dur="500"/>
                                        <p:tgtEl>
                                          <p:spTgt spid="55"/>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500"/>
                                        <p:tgtEl>
                                          <p:spTgt spid="5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fade">
                                      <p:cBhvr>
                                        <p:cTn id="122" dur="500"/>
                                        <p:tgtEl>
                                          <p:spTgt spid="2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5"/>
                                        </p:tgtEl>
                                        <p:attrNameLst>
                                          <p:attrName>style.visibility</p:attrName>
                                        </p:attrNameLst>
                                      </p:cBhvr>
                                      <p:to>
                                        <p:strVal val="visible"/>
                                      </p:to>
                                    </p:set>
                                    <p:animEffect transition="in" filter="fade">
                                      <p:cBhvr>
                                        <p:cTn id="12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4" grpId="0" animBg="1"/>
      <p:bldP spid="43" grpId="0" animBg="1"/>
      <p:bldP spid="62" grpId="0" animBg="1"/>
      <p:bldP spid="61" grpId="0" animBg="1"/>
      <p:bldP spid="53" grpId="0" animBg="1"/>
      <p:bldP spid="47" grpId="0"/>
      <p:bldP spid="49" grpId="0"/>
      <p:bldP spid="50" grpId="0"/>
      <p:bldP spid="51" grpId="0"/>
      <p:bldP spid="73" grpId="0"/>
      <p:bldP spid="81" grpId="0"/>
      <p:bldP spid="108" grpId="0"/>
      <p:bldP spid="37" grpId="0" animBg="1"/>
      <p:bldP spid="21" grpId="0" animBg="1"/>
      <p:bldP spid="54" grpId="0" animBg="1"/>
      <p:bldP spid="55" grpId="0" animBg="1"/>
      <p:bldP spid="59" grpId="0" animBg="1"/>
      <p:bldP spid="9" grpId="0" animBg="1"/>
      <p:bldP spid="63" grpId="0" animBg="1"/>
      <p:bldP spid="64" grpId="0" animBg="1"/>
      <p:bldP spid="65" grpId="0" animBg="1"/>
      <p:bldP spid="67" grpId="0" animBg="1"/>
      <p:bldP spid="68" grpId="0" animBg="1"/>
      <p:bldP spid="70" grpId="0" animBg="1"/>
      <p:bldP spid="52" grpId="0"/>
      <p:bldP spid="75" grpId="0" animBg="1"/>
      <p:bldP spid="90" grpId="0" animBg="1"/>
      <p:bldP spid="10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p:cNvPicPr>
            <a:picLocks noChangeAspect="1"/>
          </p:cNvPicPr>
          <p:nvPr/>
        </p:nvPicPr>
        <p:blipFill rotWithShape="1">
          <a:blip r:embed="rId2">
            <a:extLst>
              <a:ext uri="{28A0092B-C50C-407E-A947-70E740481C1C}">
                <a14:useLocalDpi xmlns:a14="http://schemas.microsoft.com/office/drawing/2010/main" val="0"/>
              </a:ext>
            </a:extLst>
          </a:blip>
          <a:srcRect t="55882"/>
          <a:stretch/>
        </p:blipFill>
        <p:spPr>
          <a:xfrm>
            <a:off x="-1" y="-1925434"/>
            <a:ext cx="12436475" cy="8919959"/>
          </a:xfrm>
          <a:prstGeom prst="rect">
            <a:avLst/>
          </a:prstGeom>
        </p:spPr>
      </p:pic>
      <p:sp>
        <p:nvSpPr>
          <p:cNvPr id="4" name="Title 3"/>
          <p:cNvSpPr>
            <a:spLocks noGrp="1"/>
          </p:cNvSpPr>
          <p:nvPr>
            <p:ph type="title"/>
          </p:nvPr>
        </p:nvSpPr>
        <p:spPr>
          <a:xfrm>
            <a:off x="457200" y="5600358"/>
            <a:ext cx="8046632" cy="914741"/>
          </a:xfrm>
        </p:spPr>
        <p:txBody>
          <a:bodyPr/>
          <a:lstStyle/>
          <a:p>
            <a:r>
              <a:rPr lang="en-US" smtClean="0"/>
              <a:t>Mobile first</a:t>
            </a:r>
            <a:endParaRPr lang="en-US" dirty="0"/>
          </a:p>
        </p:txBody>
      </p:sp>
    </p:spTree>
    <p:extLst>
      <p:ext uri="{BB962C8B-B14F-4D97-AF65-F5344CB8AC3E}">
        <p14:creationId xmlns:p14="http://schemas.microsoft.com/office/powerpoint/2010/main" val="3183684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881" y="1594129"/>
            <a:ext cx="3574984" cy="1305645"/>
          </a:xfrm>
          <a:prstGeom prst="rect">
            <a:avLst/>
          </a:prstGeom>
          <a:solidFill>
            <a:srgbClr val="FFFFFF"/>
          </a:solidFill>
          <a:ln w="952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3234" tIns="93234" rIns="186521" bIns="93234" numCol="1" spcCol="0" rtlCol="0" fromWordArt="0" anchor="ctr"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sz="1600" b="0" i="0" u="none" strike="noStrike" kern="0" cap="none" spc="0" normalizeH="0" baseline="0">
                <a:ln>
                  <a:noFill/>
                </a:ln>
                <a:solidFill>
                  <a:srgbClr val="505050"/>
                </a:solidFill>
                <a:effectLst/>
                <a:uLnTx/>
                <a:uFillTx/>
                <a:latin typeface="Segoe UI" panose="020B0502040204020203" pitchFamily="34" charset="0"/>
                <a:ea typeface="Segoe UI" pitchFamily="34" charset="0"/>
                <a:cs typeface="Segoe UI" pitchFamily="34" charset="0"/>
              </a:defRPr>
            </a:lvl1pPr>
          </a:lstStyle>
          <a:p>
            <a:pPr algn="r"/>
            <a:r>
              <a:rPr lang="en-US" sz="1836" dirty="0">
                <a:solidFill>
                  <a:schemeClr val="bg1"/>
                </a:solidFill>
              </a:rPr>
              <a:t>A PC in your pocket</a:t>
            </a:r>
          </a:p>
        </p:txBody>
      </p:sp>
      <p:sp>
        <p:nvSpPr>
          <p:cNvPr id="11" name="TextBox 10"/>
          <p:cNvSpPr txBox="1"/>
          <p:nvPr/>
        </p:nvSpPr>
        <p:spPr>
          <a:xfrm>
            <a:off x="881" y="4500180"/>
            <a:ext cx="3574984" cy="1305645"/>
          </a:xfrm>
          <a:prstGeom prst="rect">
            <a:avLst/>
          </a:prstGeom>
          <a:solidFill>
            <a:srgbClr val="FFFFFF"/>
          </a:solidFill>
          <a:ln w="952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3234" tIns="93234" rIns="186521" bIns="93234" numCol="1" spcCol="0" rtlCol="0" fromWordArt="0" anchor="ctr"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sz="1600" b="0" i="0" u="none" strike="noStrike" kern="0" cap="none" spc="0" normalizeH="0" baseline="0">
                <a:ln>
                  <a:noFill/>
                </a:ln>
                <a:solidFill>
                  <a:srgbClr val="505050"/>
                </a:solidFill>
                <a:effectLst/>
                <a:uLnTx/>
                <a:uFillTx/>
                <a:latin typeface="Segoe UI" panose="020B0502040204020203" pitchFamily="34" charset="0"/>
                <a:ea typeface="Segoe UI" pitchFamily="34" charset="0"/>
                <a:cs typeface="Segoe UI" pitchFamily="34" charset="0"/>
              </a:defRPr>
            </a:lvl1pPr>
          </a:lstStyle>
          <a:p>
            <a:pPr algn="r"/>
            <a:r>
              <a:rPr lang="en-US" sz="1836" dirty="0">
                <a:solidFill>
                  <a:schemeClr val="bg1"/>
                </a:solidFill>
              </a:rPr>
              <a:t>a</a:t>
            </a:r>
            <a:r>
              <a:rPr lang="en-US" sz="1836" dirty="0" smtClean="0">
                <a:solidFill>
                  <a:schemeClr val="bg1"/>
                </a:solidFill>
              </a:rPr>
              <a:t>nd peripheral support</a:t>
            </a:r>
            <a:endParaRPr lang="en-US" sz="1836" dirty="0">
              <a:solidFill>
                <a:schemeClr val="bg1"/>
              </a:solidFill>
            </a:endParaRPr>
          </a:p>
        </p:txBody>
      </p:sp>
      <p:sp>
        <p:nvSpPr>
          <p:cNvPr id="12" name="Rectangle 11"/>
          <p:cNvSpPr/>
          <p:nvPr/>
        </p:nvSpPr>
        <p:spPr>
          <a:xfrm>
            <a:off x="883" y="-22330"/>
            <a:ext cx="12434711" cy="848955"/>
          </a:xfrm>
          <a:prstGeom prst="rect">
            <a:avLst/>
          </a:prstGeom>
          <a:solidFill>
            <a:srgbClr val="FF8C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421"/>
            <a:endParaRPr lang="en-US" sz="1836" dirty="0">
              <a:solidFill>
                <a:schemeClr val="accent4"/>
              </a:solidFill>
            </a:endParaRPr>
          </a:p>
        </p:txBody>
      </p:sp>
      <p:sp>
        <p:nvSpPr>
          <p:cNvPr id="13" name="Title 1"/>
          <p:cNvSpPr txBox="1">
            <a:spLocks/>
          </p:cNvSpPr>
          <p:nvPr/>
        </p:nvSpPr>
        <p:spPr>
          <a:xfrm>
            <a:off x="367022" y="406897"/>
            <a:ext cx="12069453" cy="839456"/>
          </a:xfrm>
          <a:prstGeom prst="rect">
            <a:avLst/>
          </a:prstGeom>
          <a:effectLst/>
        </p:spPr>
        <p:txBody>
          <a:bodyPr lIns="93244" tIns="46620" rIns="93244" bIns="46620" anchor="ctr"/>
          <a:lstStyle>
            <a:lvl1pPr algn="ctr" defTabSz="914400" rtl="0" eaLnBrk="1" latinLnBrk="0" hangingPunct="1">
              <a:lnSpc>
                <a:spcPts val="3800"/>
              </a:lnSpc>
              <a:spcBef>
                <a:spcPct val="0"/>
              </a:spcBef>
              <a:buNone/>
              <a:defRPr sz="2800" b="1" i="1" kern="1200" spc="300" baseline="0">
                <a:solidFill>
                  <a:schemeClr val="accent3"/>
                </a:solidFill>
                <a:latin typeface="+mn-lt"/>
                <a:ea typeface="+mj-ea"/>
                <a:cs typeface="+mj-cs"/>
              </a:defRPr>
            </a:lvl1pPr>
          </a:lstStyle>
          <a:p>
            <a:pPr algn="l" defTabSz="932742">
              <a:lnSpc>
                <a:spcPct val="90000"/>
              </a:lnSpc>
            </a:pPr>
            <a:r>
              <a:rPr lang="en-US" sz="4800" b="0" i="0" spc="-102" dirty="0" smtClean="0">
                <a:ln w="3175">
                  <a:noFill/>
                </a:ln>
                <a:gradFill>
                  <a:gsLst>
                    <a:gs pos="1250">
                      <a:schemeClr val="tx1"/>
                    </a:gs>
                    <a:gs pos="100000">
                      <a:schemeClr val="tx1"/>
                    </a:gs>
                  </a:gsLst>
                  <a:lin ang="5400000" scaled="0"/>
                </a:gradFill>
                <a:latin typeface="+mj-lt"/>
                <a:ea typeface="+mn-ea"/>
                <a:cs typeface="Segoe UI" pitchFamily="34" charset="0"/>
              </a:rPr>
              <a:t>Continuum – </a:t>
            </a:r>
          </a:p>
          <a:p>
            <a:pPr algn="l" defTabSz="932742">
              <a:lnSpc>
                <a:spcPct val="90000"/>
              </a:lnSpc>
            </a:pPr>
            <a:r>
              <a:rPr lang="en-US" sz="3200" b="0" i="0" spc="-102" dirty="0" smtClean="0">
                <a:ln w="3175">
                  <a:noFill/>
                </a:ln>
                <a:gradFill>
                  <a:gsLst>
                    <a:gs pos="1250">
                      <a:schemeClr val="tx1"/>
                    </a:gs>
                    <a:gs pos="100000">
                      <a:schemeClr val="tx1"/>
                    </a:gs>
                  </a:gsLst>
                  <a:lin ang="5400000" scaled="0"/>
                </a:gradFill>
                <a:latin typeface="+mj-lt"/>
                <a:ea typeface="+mn-ea"/>
                <a:cs typeface="Segoe UI" pitchFamily="34" charset="0"/>
              </a:rPr>
              <a:t>Converged platform helps Windows devices adapt to its surroundings </a:t>
            </a:r>
            <a:endParaRPr lang="en-US" sz="3200" b="0" i="0" spc="-102" dirty="0">
              <a:ln w="3175">
                <a:noFill/>
              </a:ln>
              <a:gradFill>
                <a:gsLst>
                  <a:gs pos="1250">
                    <a:schemeClr val="tx1"/>
                  </a:gs>
                  <a:gs pos="100000">
                    <a:schemeClr val="tx1"/>
                  </a:gs>
                </a:gsLst>
                <a:lin ang="5400000" scaled="0"/>
              </a:gradFill>
              <a:latin typeface="+mj-lt"/>
              <a:ea typeface="+mn-ea"/>
              <a:cs typeface="Segoe UI" pitchFamily="34" charset="0"/>
            </a:endParaRPr>
          </a:p>
        </p:txBody>
      </p:sp>
      <p:sp>
        <p:nvSpPr>
          <p:cNvPr id="8" name="TextBox 7"/>
          <p:cNvSpPr txBox="1"/>
          <p:nvPr/>
        </p:nvSpPr>
        <p:spPr>
          <a:xfrm>
            <a:off x="881" y="3047154"/>
            <a:ext cx="3574984" cy="1305645"/>
          </a:xfrm>
          <a:prstGeom prst="rect">
            <a:avLst/>
          </a:prstGeom>
          <a:solidFill>
            <a:srgbClr val="FFFFFF"/>
          </a:solidFill>
          <a:ln w="952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3234" tIns="93234" rIns="186521" bIns="93234" numCol="1" spcCol="0" rtlCol="0" fromWordArt="0" anchor="ctr" anchorCtr="0" forceAA="0" compatLnSpc="1">
            <a:prstTxWarp prst="textNoShape">
              <a:avLst/>
            </a:prstTxWarp>
            <a:noAutofit/>
          </a:bodyPr>
          <a:lstStyle>
            <a:defPPr>
              <a:defRPr lang="en-US"/>
            </a:defPPr>
            <a:lvl1pPr marR="0" lvl="0" indent="0" algn="ctr" defTabSz="914099" fontAlgn="base">
              <a:lnSpc>
                <a:spcPct val="100000"/>
              </a:lnSpc>
              <a:spcBef>
                <a:spcPct val="0"/>
              </a:spcBef>
              <a:spcAft>
                <a:spcPct val="0"/>
              </a:spcAft>
              <a:buClrTx/>
              <a:buSzTx/>
              <a:buFontTx/>
              <a:buNone/>
              <a:tabLst/>
              <a:defRPr kumimoji="0" sz="2200" b="0" i="0" u="none" strike="noStrike" kern="0"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stStyle>
          <a:p>
            <a:pPr algn="r" defTabSz="932597" fontAlgn="auto">
              <a:spcBef>
                <a:spcPts val="0"/>
              </a:spcBef>
              <a:spcAft>
                <a:spcPts val="0"/>
              </a:spcAft>
              <a:defRPr/>
            </a:pPr>
            <a:r>
              <a:rPr lang="en-US" sz="1836" dirty="0">
                <a:solidFill>
                  <a:schemeClr val="bg1"/>
                </a:solidFill>
                <a:latin typeface="Segoe UI" panose="020B0502040204020203" pitchFamily="34" charset="0"/>
              </a:rPr>
              <a:t>w</a:t>
            </a:r>
            <a:r>
              <a:rPr lang="en-US" sz="1836" dirty="0" smtClean="0">
                <a:solidFill>
                  <a:schemeClr val="bg1"/>
                </a:solidFill>
                <a:latin typeface="Segoe UI" panose="020B0502040204020203" pitchFamily="34" charset="0"/>
              </a:rPr>
              <a:t>ith Office apps</a:t>
            </a:r>
            <a:endParaRPr lang="en-US" sz="1836" dirty="0">
              <a:solidFill>
                <a:schemeClr val="bg1"/>
              </a:solidFill>
              <a:latin typeface="Segoe UI" panose="020B0502040204020203" pitchFamily="34" charset="0"/>
            </a:endParaRPr>
          </a:p>
        </p:txBody>
      </p:sp>
      <p:grpSp>
        <p:nvGrpSpPr>
          <p:cNvPr id="16" name="Group 15"/>
          <p:cNvGrpSpPr/>
          <p:nvPr/>
        </p:nvGrpSpPr>
        <p:grpSpPr>
          <a:xfrm>
            <a:off x="3994954" y="1413783"/>
            <a:ext cx="8533321" cy="5440802"/>
            <a:chOff x="3916113" y="1386188"/>
            <a:chExt cx="8366760" cy="5334604"/>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16113" y="1386188"/>
              <a:ext cx="8366760" cy="5334604"/>
            </a:xfrm>
            <a:prstGeom prst="rect">
              <a:avLst/>
            </a:prstGeom>
          </p:spPr>
        </p:pic>
        <p:sp>
          <p:nvSpPr>
            <p:cNvPr id="3" name="Isosceles Triangle 2"/>
            <p:cNvSpPr/>
            <p:nvPr/>
          </p:nvSpPr>
          <p:spPr>
            <a:xfrm rot="16526868">
              <a:off x="9269412" y="5030698"/>
              <a:ext cx="124747" cy="548122"/>
            </a:xfrm>
            <a:prstGeom prst="triangle">
              <a:avLst/>
            </a:prstGeom>
            <a:solidFill>
              <a:srgbClr val="61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4" name="Isosceles Triangle 13"/>
            <p:cNvSpPr/>
            <p:nvPr/>
          </p:nvSpPr>
          <p:spPr>
            <a:xfrm rot="5048476">
              <a:off x="7618772" y="5026423"/>
              <a:ext cx="96809" cy="535219"/>
            </a:xfrm>
            <a:prstGeom prst="triangle">
              <a:avLst/>
            </a:prstGeom>
            <a:solidFill>
              <a:srgbClr val="61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5" name="Trapezoid 4"/>
            <p:cNvSpPr/>
            <p:nvPr/>
          </p:nvSpPr>
          <p:spPr>
            <a:xfrm>
              <a:off x="8356505" y="5231004"/>
              <a:ext cx="257053" cy="82314"/>
            </a:xfrm>
            <a:prstGeom prst="trapezoid">
              <a:avLst>
                <a:gd name="adj" fmla="val 79538"/>
              </a:avLst>
            </a:prstGeom>
            <a:solidFill>
              <a:srgbClr val="615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pic>
        <p:nvPicPr>
          <p:cNvPr id="17" name="Picture 16"/>
          <p:cNvPicPr>
            <a:picLocks noChangeAspect="1"/>
          </p:cNvPicPr>
          <p:nvPr/>
        </p:nvPicPr>
        <p:blipFill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p:blipFill>
        <p:spPr>
          <a:xfrm>
            <a:off x="11298020" y="5013297"/>
            <a:ext cx="1024840" cy="727637"/>
          </a:xfrm>
          <a:prstGeom prst="rect">
            <a:avLst/>
          </a:prstGeom>
        </p:spPr>
      </p:pic>
      <p:sp>
        <p:nvSpPr>
          <p:cNvPr id="7" name="Rectangle 6"/>
          <p:cNvSpPr/>
          <p:nvPr/>
        </p:nvSpPr>
        <p:spPr>
          <a:xfrm>
            <a:off x="457200" y="6085788"/>
            <a:ext cx="11704638" cy="535531"/>
          </a:xfrm>
          <a:prstGeom prst="rect">
            <a:avLst/>
          </a:prstGeom>
        </p:spPr>
        <p:txBody>
          <a:bodyPr wrap="square">
            <a:spAutoFit/>
          </a:bodyPr>
          <a:lstStyle/>
          <a:p>
            <a:pPr>
              <a:lnSpc>
                <a:spcPct val="90000"/>
              </a:lnSpc>
            </a:pPr>
            <a:r>
              <a:rPr lang="en-US" sz="3200" spc="-102" dirty="0" smtClean="0">
                <a:ln w="3175">
                  <a:noFill/>
                </a:ln>
                <a:gradFill>
                  <a:gsLst>
                    <a:gs pos="1250">
                      <a:schemeClr val="tx1"/>
                    </a:gs>
                    <a:gs pos="100000">
                      <a:schemeClr val="tx1"/>
                    </a:gs>
                  </a:gsLst>
                  <a:lin ang="5400000" scaled="0"/>
                </a:gradFill>
                <a:latin typeface="+mj-lt"/>
                <a:cs typeface="Segoe UI" pitchFamily="34" charset="0"/>
              </a:rPr>
              <a:t>Office mobile apps scale up and down to optimize the experience</a:t>
            </a:r>
            <a:endParaRPr lang="en-US" spc="-102" dirty="0">
              <a:ln w="3175">
                <a:noFill/>
              </a:ln>
              <a:gradFill>
                <a:gsLst>
                  <a:gs pos="1250">
                    <a:schemeClr val="tx1"/>
                  </a:gs>
                  <a:gs pos="100000">
                    <a:schemeClr val="tx1"/>
                  </a:gs>
                </a:gsLst>
                <a:lin ang="5400000" scaled="0"/>
              </a:gradFill>
              <a:cs typeface="Segoe UI" pitchFamily="34" charset="0"/>
            </a:endParaRPr>
          </a:p>
        </p:txBody>
      </p:sp>
    </p:spTree>
    <p:extLst>
      <p:ext uri="{BB962C8B-B14F-4D97-AF65-F5344CB8AC3E}">
        <p14:creationId xmlns:p14="http://schemas.microsoft.com/office/powerpoint/2010/main" val="92858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13.xml><?xml version="1.0" encoding="utf-8"?>
<p:tagLst xmlns:a="http://schemas.openxmlformats.org/drawingml/2006/main" xmlns:r="http://schemas.openxmlformats.org/officeDocument/2006/relationships" xmlns:p="http://schemas.openxmlformats.org/presentationml/2006/main">
  <p:tag name="MT_TILE" val="YES"/>
</p:tagLst>
</file>

<file path=ppt/tags/tag14.xml><?xml version="1.0" encoding="utf-8"?>
<p:tagLst xmlns:a="http://schemas.openxmlformats.org/drawingml/2006/main" xmlns:r="http://schemas.openxmlformats.org/officeDocument/2006/relationships" xmlns:p="http://schemas.openxmlformats.org/presentationml/2006/main">
  <p:tag name="MT_TILE" val="YES"/>
</p:tagLst>
</file>

<file path=ppt/tags/tag15.xml><?xml version="1.0" encoding="utf-8"?>
<p:tagLst xmlns:a="http://schemas.openxmlformats.org/drawingml/2006/main" xmlns:r="http://schemas.openxmlformats.org/officeDocument/2006/relationships" xmlns:p="http://schemas.openxmlformats.org/presentationml/2006/main">
  <p:tag name="MT_TILE" val="YES"/>
</p:tagLst>
</file>

<file path=ppt/tags/tag16.xml><?xml version="1.0" encoding="utf-8"?>
<p:tagLst xmlns:a="http://schemas.openxmlformats.org/drawingml/2006/main" xmlns:r="http://schemas.openxmlformats.org/officeDocument/2006/relationships" xmlns:p="http://schemas.openxmlformats.org/presentationml/2006/main">
  <p:tag name="MT_TILE" val="YES"/>
</p:tagLst>
</file>

<file path=ppt/tags/tag17.xml><?xml version="1.0" encoding="utf-8"?>
<p:tagLst xmlns:a="http://schemas.openxmlformats.org/drawingml/2006/main" xmlns:r="http://schemas.openxmlformats.org/officeDocument/2006/relationships" xmlns:p="http://schemas.openxmlformats.org/presentationml/2006/main">
  <p:tag name="MT_TILE" val="YES"/>
</p:tagLst>
</file>

<file path=ppt/tags/tag18.xml><?xml version="1.0" encoding="utf-8"?>
<p:tagLst xmlns:a="http://schemas.openxmlformats.org/drawingml/2006/main" xmlns:r="http://schemas.openxmlformats.org/officeDocument/2006/relationships" xmlns:p="http://schemas.openxmlformats.org/presentationml/2006/main">
  <p:tag name="MT_TILE" val="YES"/>
</p:tagLst>
</file>

<file path=ppt/tags/tag19.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20.xml><?xml version="1.0" encoding="utf-8"?>
<p:tagLst xmlns:a="http://schemas.openxmlformats.org/drawingml/2006/main" xmlns:r="http://schemas.openxmlformats.org/officeDocument/2006/relationships" xmlns:p="http://schemas.openxmlformats.org/presentationml/2006/main">
  <p:tag name="MT_TILE" val="YES"/>
</p:tagLst>
</file>

<file path=ppt/tags/tag21.xml><?xml version="1.0" encoding="utf-8"?>
<p:tagLst xmlns:a="http://schemas.openxmlformats.org/drawingml/2006/main" xmlns:r="http://schemas.openxmlformats.org/officeDocument/2006/relationships" xmlns:p="http://schemas.openxmlformats.org/presentationml/2006/main">
  <p:tag name="MT_TILE" val="YES"/>
</p:tagLst>
</file>

<file path=ppt/tags/tag22.xml><?xml version="1.0" encoding="utf-8"?>
<p:tagLst xmlns:a="http://schemas.openxmlformats.org/drawingml/2006/main" xmlns:r="http://schemas.openxmlformats.org/officeDocument/2006/relationships" xmlns:p="http://schemas.openxmlformats.org/presentationml/2006/main">
  <p:tag name="MT_TILE" val="YES"/>
</p:tagLst>
</file>

<file path=ppt/tags/tag23.xml><?xml version="1.0" encoding="utf-8"?>
<p:tagLst xmlns:a="http://schemas.openxmlformats.org/drawingml/2006/main" xmlns:r="http://schemas.openxmlformats.org/officeDocument/2006/relationships" xmlns:p="http://schemas.openxmlformats.org/presentationml/2006/main">
  <p:tag name="MT_TILE" val="YES"/>
</p:tagLst>
</file>

<file path=ppt/tags/tag24.xml><?xml version="1.0" encoding="utf-8"?>
<p:tagLst xmlns:a="http://schemas.openxmlformats.org/drawingml/2006/main" xmlns:r="http://schemas.openxmlformats.org/officeDocument/2006/relationships" xmlns:p="http://schemas.openxmlformats.org/presentationml/2006/main">
  <p:tag name="MT_TILE" val="YES"/>
</p:tagLst>
</file>

<file path=ppt/tags/tag25.xml><?xml version="1.0" encoding="utf-8"?>
<p:tagLst xmlns:a="http://schemas.openxmlformats.org/drawingml/2006/main" xmlns:r="http://schemas.openxmlformats.org/officeDocument/2006/relationships" xmlns:p="http://schemas.openxmlformats.org/presentationml/2006/main">
  <p:tag name="MT_TILE" val="YES"/>
</p:tagLst>
</file>

<file path=ppt/tags/tag26.xml><?xml version="1.0" encoding="utf-8"?>
<p:tagLst xmlns:a="http://schemas.openxmlformats.org/drawingml/2006/main" xmlns:r="http://schemas.openxmlformats.org/officeDocument/2006/relationships" xmlns:p="http://schemas.openxmlformats.org/presentationml/2006/main">
  <p:tag name="MT_TILE" val="YES"/>
</p:tagLst>
</file>

<file path=ppt/tags/tag27.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1_COLOR TEMPLATE">
  <a:themeElements>
    <a:clrScheme name="MSVID Purple">
      <a:dk1>
        <a:srgbClr val="505050"/>
      </a:dk1>
      <a:lt1>
        <a:srgbClr val="FFFFFF"/>
      </a:lt1>
      <a:dk2>
        <a:srgbClr val="5C2D91"/>
      </a:dk2>
      <a:lt2>
        <a:srgbClr val="E7DCF4"/>
      </a:lt2>
      <a:accent1>
        <a:srgbClr val="32145A"/>
      </a:accent1>
      <a:accent2>
        <a:srgbClr val="B4009E"/>
      </a:accent2>
      <a:accent3>
        <a:srgbClr val="107C10"/>
      </a:accent3>
      <a:accent4>
        <a:srgbClr val="0078D7"/>
      </a:accent4>
      <a:accent5>
        <a:srgbClr val="008272"/>
      </a:accent5>
      <a:accent6>
        <a:srgbClr val="D83B01"/>
      </a:accent6>
      <a:hlink>
        <a:srgbClr val="E7DCF4"/>
      </a:hlink>
      <a:folHlink>
        <a:srgbClr val="E7DCF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Org_ID_template_16-9_Business_PURPLE_1.potx" id="{EA1C931B-0CA8-4C29-AF2A-5CCE0B71BADB}" vid="{779B47EC-C2D9-42C6-B399-0FB5A6F745BF}"/>
    </a:ext>
  </a:extLst>
</a:theme>
</file>

<file path=ppt/theme/theme2.xml><?xml version="1.0" encoding="utf-8"?>
<a:theme xmlns:a="http://schemas.openxmlformats.org/drawingml/2006/main" name="5-30639_MGXFY16_Light_Template">
  <a:themeElements>
    <a:clrScheme name="MGX FY16 Light">
      <a:dk1>
        <a:srgbClr val="505050"/>
      </a:dk1>
      <a:lt1>
        <a:srgbClr val="FFFFFF"/>
      </a:lt1>
      <a:dk2>
        <a:srgbClr val="0078D7"/>
      </a:dk2>
      <a:lt2>
        <a:srgbClr val="FAFAFA"/>
      </a:lt2>
      <a:accent1>
        <a:srgbClr val="002050"/>
      </a:accent1>
      <a:accent2>
        <a:srgbClr val="0078D7"/>
      </a:accent2>
      <a:accent3>
        <a:srgbClr val="D83B01"/>
      </a:accent3>
      <a:accent4>
        <a:srgbClr val="FFB900"/>
      </a:accent4>
      <a:accent5>
        <a:srgbClr val="00188F"/>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GXFY16_Commercial_Light_Template.potx" id="{32ACD693-E3D9-4123-90B6-AEF7568814B7}" vid="{1610B33D-60BF-4BF4-BE6A-F227DEB859BF}"/>
    </a:ext>
  </a:extLst>
</a:theme>
</file>

<file path=ppt/theme/theme3.xml><?xml version="1.0" encoding="utf-8"?>
<a:theme xmlns:a="http://schemas.openxmlformats.org/drawingml/2006/main" name="MSVID_White_16x9_2012-08-18">
  <a:themeElements>
    <a:clrScheme name="Custom 5">
      <a:dk1>
        <a:srgbClr val="505050"/>
      </a:dk1>
      <a:lt1>
        <a:srgbClr val="FFFFFF"/>
      </a:lt1>
      <a:dk2>
        <a:srgbClr val="68217A"/>
      </a:dk2>
      <a:lt2>
        <a:srgbClr val="D2D2D2"/>
      </a:lt2>
      <a:accent1>
        <a:srgbClr val="68217A"/>
      </a:accent1>
      <a:accent2>
        <a:srgbClr val="008272"/>
      </a:accent2>
      <a:accent3>
        <a:srgbClr val="0072C6"/>
      </a:accent3>
      <a:accent4>
        <a:srgbClr val="B4009E"/>
      </a:accent4>
      <a:accent5>
        <a:srgbClr val="442359"/>
      </a:accent5>
      <a:accent6>
        <a:srgbClr val="002050"/>
      </a:accent6>
      <a:hlink>
        <a:srgbClr val="7F7F7F"/>
      </a:hlink>
      <a:folHlink>
        <a:srgbClr val="7F7F7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MSVID_White_16x9_2012-08-18">
  <a:themeElements>
    <a:clrScheme name="Custom 5">
      <a:dk1>
        <a:srgbClr val="505050"/>
      </a:dk1>
      <a:lt1>
        <a:srgbClr val="FFFFFF"/>
      </a:lt1>
      <a:dk2>
        <a:srgbClr val="68217A"/>
      </a:dk2>
      <a:lt2>
        <a:srgbClr val="D2D2D2"/>
      </a:lt2>
      <a:accent1>
        <a:srgbClr val="68217A"/>
      </a:accent1>
      <a:accent2>
        <a:srgbClr val="008272"/>
      </a:accent2>
      <a:accent3>
        <a:srgbClr val="0072C6"/>
      </a:accent3>
      <a:accent4>
        <a:srgbClr val="B4009E"/>
      </a:accent4>
      <a:accent5>
        <a:srgbClr val="442359"/>
      </a:accent5>
      <a:accent6>
        <a:srgbClr val="002050"/>
      </a:accent6>
      <a:hlink>
        <a:srgbClr val="7F7F7F"/>
      </a:hlink>
      <a:folHlink>
        <a:srgbClr val="7F7F7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6.xml><?xml version="1.0" encoding="utf-8"?>
<a:theme xmlns:a="http://schemas.openxmlformats.org/drawingml/2006/main" name="2_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7.xml><?xml version="1.0" encoding="utf-8"?>
<a:theme xmlns:a="http://schemas.openxmlformats.org/drawingml/2006/main" name="1_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8A3CE81BD5B740BA2FE89D8C7B45DC" ma:contentTypeVersion="2" ma:contentTypeDescription="Create a new document." ma:contentTypeScope="" ma:versionID="cf8038ad9a29efdc607fc3cd750aeaa7">
  <xsd:schema xmlns:xsd="http://www.w3.org/2001/XMLSchema" xmlns:xs="http://www.w3.org/2001/XMLSchema" xmlns:p="http://schemas.microsoft.com/office/2006/metadata/properties" xmlns:ns2="79e35840-befe-4dcb-9ae2-2054f19531e9" targetNamespace="http://schemas.microsoft.com/office/2006/metadata/properties" ma:root="true" ma:fieldsID="31c0f1026f8a5cfe1663e5eaa6204c47" ns2:_="">
    <xsd:import namespace="79e35840-befe-4dcb-9ae2-2054f19531e9"/>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e35840-befe-4dcb-9ae2-2054f19531e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C44F2C5-9AA3-4D43-881C-5DF97FFDBA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e35840-befe-4dcb-9ae2-2054f19531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79e35840-befe-4dcb-9ae2-2054f19531e9"/>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Org_ID_template_16-9_Business_PURPLE_1.potx</Template>
  <TotalTime>33684</TotalTime>
  <Words>1828</Words>
  <Application>Microsoft Office PowerPoint</Application>
  <PresentationFormat>Custom</PresentationFormat>
  <Paragraphs>424</Paragraphs>
  <Slides>50</Slides>
  <Notes>25</Notes>
  <HiddenSlides>0</HiddenSlides>
  <MMClips>8</MMClips>
  <ScaleCrop>false</ScaleCrop>
  <HeadingPairs>
    <vt:vector size="6" baseType="variant">
      <vt:variant>
        <vt:lpstr>Fonts Used</vt:lpstr>
      </vt:variant>
      <vt:variant>
        <vt:i4>15</vt:i4>
      </vt:variant>
      <vt:variant>
        <vt:lpstr>Theme</vt:lpstr>
      </vt:variant>
      <vt:variant>
        <vt:i4>7</vt:i4>
      </vt:variant>
      <vt:variant>
        <vt:lpstr>Slide Titles</vt:lpstr>
      </vt:variant>
      <vt:variant>
        <vt:i4>50</vt:i4>
      </vt:variant>
    </vt:vector>
  </HeadingPairs>
  <TitlesOfParts>
    <vt:vector size="72" baseType="lpstr">
      <vt:lpstr>Arial</vt:lpstr>
      <vt:lpstr>Arial Unicode MS</vt:lpstr>
      <vt:lpstr>Calibri</vt:lpstr>
      <vt:lpstr>Calibri Light</vt:lpstr>
      <vt:lpstr>Consolas</vt:lpstr>
      <vt:lpstr>ＭＳ Ｐゴシック</vt:lpstr>
      <vt:lpstr>Ryo Display PlusN B</vt:lpstr>
      <vt:lpstr>Segoe Pro Light</vt:lpstr>
      <vt:lpstr>Segoe UI</vt:lpstr>
      <vt:lpstr>Segoe UI Black</vt:lpstr>
      <vt:lpstr>Segoe UI Light</vt:lpstr>
      <vt:lpstr>Segoe UI Semibold</vt:lpstr>
      <vt:lpstr>Segoe UI Semilight</vt:lpstr>
      <vt:lpstr>Wingdings</vt:lpstr>
      <vt:lpstr>Wingdings 2</vt:lpstr>
      <vt:lpstr>1_COLOR TEMPLATE</vt:lpstr>
      <vt:lpstr>5-30639_MGXFY16_Light_Template</vt:lpstr>
      <vt:lpstr>MSVID_White_16x9_2012-08-18</vt:lpstr>
      <vt:lpstr>1_MSVID_White_16x9_2012-08-18</vt:lpstr>
      <vt:lpstr>5-30610_Microsoft_Ignite_Keynote_Template</vt:lpstr>
      <vt:lpstr>2_5-30610_Microsoft_Ignite_Keynote_Template</vt:lpstr>
      <vt:lpstr>1_5-30610_Microsoft_Ignite_Keynote_Template</vt:lpstr>
      <vt:lpstr>PowerPoint Presentation</vt:lpstr>
      <vt:lpstr>Alistair Speirs Senior Operations PM, Office Deployment.   @alspeirs.  Alistair.Speirs@microsoft.com</vt:lpstr>
      <vt:lpstr>The magic of software</vt:lpstr>
      <vt:lpstr>Eras of computing</vt:lpstr>
      <vt:lpstr>One consistent productivity experience</vt:lpstr>
      <vt:lpstr>One converged platform</vt:lpstr>
      <vt:lpstr>Journey to Convergence</vt:lpstr>
      <vt:lpstr>Mobile first</vt:lpstr>
      <vt:lpstr>PowerPoint Presentation</vt:lpstr>
      <vt:lpstr>PowerPoint Presentation</vt:lpstr>
      <vt:lpstr>Windows Update for Business</vt:lpstr>
      <vt:lpstr>PowerPoint Presentation</vt:lpstr>
      <vt:lpstr>Keyboard and Mouse are still the input of choice for serious work.</vt:lpstr>
      <vt:lpstr>Be more productive with Windows 10 and  Office 365 ProPlus combined!</vt:lpstr>
      <vt:lpstr>Be more productive</vt:lpstr>
      <vt:lpstr>Have a plan! Office 365 Planner</vt:lpstr>
      <vt:lpstr>Take notes! OneNote</vt:lpstr>
      <vt:lpstr>Working together</vt:lpstr>
      <vt:lpstr>Modern attachments</vt:lpstr>
      <vt:lpstr>Excel Online sharing</vt:lpstr>
      <vt:lpstr>Share from the client</vt:lpstr>
      <vt:lpstr>Real time co-authoring</vt:lpstr>
      <vt:lpstr>Surface Hub</vt:lpstr>
      <vt:lpstr>PowerPoint Presentation</vt:lpstr>
      <vt:lpstr>Cloud Powered</vt:lpstr>
      <vt:lpstr>PowerPoint Presentation</vt:lpstr>
      <vt:lpstr>Using Machine learning</vt:lpstr>
      <vt:lpstr>Moving from WYSIWIG</vt:lpstr>
      <vt:lpstr>Securing the workplace</vt:lpstr>
      <vt:lpstr>PowerPoint Presentation</vt:lpstr>
      <vt:lpstr>The evolution of attacks</vt:lpstr>
      <vt:lpstr>PowerPoint Presentation</vt:lpstr>
      <vt:lpstr>PowerPoint Presentation</vt:lpstr>
      <vt:lpstr>Secured Hardware</vt:lpstr>
      <vt:lpstr>Information Protection</vt:lpstr>
      <vt:lpstr>Conditional Access</vt:lpstr>
      <vt:lpstr>Conditional Access</vt:lpstr>
      <vt:lpstr>Staying up to date</vt:lpstr>
      <vt:lpstr>Windows Deployment Choices</vt:lpstr>
      <vt:lpstr>Windows 10 Upgrade</vt:lpstr>
      <vt:lpstr>Moving Windows 10 Branches</vt:lpstr>
      <vt:lpstr>Modernizing with Windows 10</vt:lpstr>
      <vt:lpstr>The most productive devices on the planet</vt:lpstr>
      <vt:lpstr>What’s next?</vt:lpstr>
      <vt:lpstr>PowerPoint Presentation</vt:lpstr>
      <vt:lpstr>PowerPoint Presentation</vt:lpstr>
      <vt:lpstr>PowerPoint Presentation</vt:lpstr>
      <vt:lpstr>PowerPoint Presentation</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Org ID template</dc:title>
  <dc:subject>&lt;Speech title here&gt;</dc:subject>
  <dc:creator>&lt;Speaker name here&gt;</dc:creator>
  <cp:keywords>MSVID, Brand Guidelines, Branding, Visual Identity, grid</cp:keywords>
  <dc:description>Template: Maryfj_x000d_
Formatting: Maryf_x000d_
Audience Type: Internal</dc:description>
  <cp:lastModifiedBy>DesignTeam</cp:lastModifiedBy>
  <cp:revision>539</cp:revision>
  <dcterms:created xsi:type="dcterms:W3CDTF">2014-06-10T19:28:25Z</dcterms:created>
  <dcterms:modified xsi:type="dcterms:W3CDTF">2015-11-18T22:31:43Z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0x010100078A3CE81BD5B740BA2FE89D8C7B45DC</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ies>
</file>