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 id="2147484346" r:id="rId2"/>
    <p:sldMasterId id="2147484365" r:id="rId3"/>
  </p:sldMasterIdLst>
  <p:notesMasterIdLst>
    <p:notesMasterId r:id="rId35"/>
  </p:notesMasterIdLst>
  <p:handoutMasterIdLst>
    <p:handoutMasterId r:id="rId36"/>
  </p:handoutMasterIdLst>
  <p:sldIdLst>
    <p:sldId id="1521" r:id="rId4"/>
    <p:sldId id="1533" r:id="rId5"/>
    <p:sldId id="1584" r:id="rId6"/>
    <p:sldId id="1585" r:id="rId7"/>
    <p:sldId id="1558" r:id="rId8"/>
    <p:sldId id="1568" r:id="rId9"/>
    <p:sldId id="1560" r:id="rId10"/>
    <p:sldId id="1562" r:id="rId11"/>
    <p:sldId id="1563" r:id="rId12"/>
    <p:sldId id="1553" r:id="rId13"/>
    <p:sldId id="1578" r:id="rId14"/>
    <p:sldId id="1579" r:id="rId15"/>
    <p:sldId id="1581" r:id="rId16"/>
    <p:sldId id="1564" r:id="rId17"/>
    <p:sldId id="1554" r:id="rId18"/>
    <p:sldId id="1589" r:id="rId19"/>
    <p:sldId id="1590" r:id="rId20"/>
    <p:sldId id="1555" r:id="rId21"/>
    <p:sldId id="1565" r:id="rId22"/>
    <p:sldId id="1575" r:id="rId23"/>
    <p:sldId id="1582" r:id="rId24"/>
    <p:sldId id="1556" r:id="rId25"/>
    <p:sldId id="1580" r:id="rId26"/>
    <p:sldId id="1572" r:id="rId27"/>
    <p:sldId id="1570" r:id="rId28"/>
    <p:sldId id="1559" r:id="rId29"/>
    <p:sldId id="1583" r:id="rId30"/>
    <p:sldId id="1591" r:id="rId31"/>
    <p:sldId id="1588" r:id="rId32"/>
    <p:sldId id="1547" r:id="rId33"/>
    <p:sldId id="1592" r:id="rId3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Ignite Breakout Template" id="{A073DAE3-B461-442F-A3D3-6642BD875E45}">
          <p14:sldIdLst>
            <p14:sldId id="1521"/>
            <p14:sldId id="1533"/>
            <p14:sldId id="1584"/>
            <p14:sldId id="1585"/>
            <p14:sldId id="1558"/>
            <p14:sldId id="1568"/>
            <p14:sldId id="1560"/>
            <p14:sldId id="1562"/>
            <p14:sldId id="1563"/>
            <p14:sldId id="1553"/>
            <p14:sldId id="1578"/>
            <p14:sldId id="1579"/>
            <p14:sldId id="1581"/>
            <p14:sldId id="1564"/>
            <p14:sldId id="1554"/>
            <p14:sldId id="1589"/>
            <p14:sldId id="1590"/>
            <p14:sldId id="1555"/>
            <p14:sldId id="1565"/>
            <p14:sldId id="1575"/>
            <p14:sldId id="1582"/>
            <p14:sldId id="1556"/>
            <p14:sldId id="1580"/>
            <p14:sldId id="1572"/>
            <p14:sldId id="1570"/>
            <p14:sldId id="1559"/>
            <p14:sldId id="1583"/>
            <p14:sldId id="1591"/>
          </p14:sldIdLst>
        </p14:section>
        <p14:section name="Compulsory Slides" id="{F6B29FD8-C735-4346-9A78-4FFF5E98E3A6}">
          <p14:sldIdLst>
            <p14:sldId id="1588"/>
            <p14:sldId id="1547"/>
            <p14:sldId id="1592"/>
          </p14:sldIdLst>
        </p14:section>
      </p14:sectionLst>
    </p:ext>
    <p:ext uri="{EFAFB233-063F-42B5-8137-9DF3F51BA10A}">
      <p15:sldGuideLst xmlns:p15="http://schemas.microsoft.com/office/powerpoint/2012/main">
        <p15:guide id="1" orient="horz" pos="2021">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6" clrIdx="4"/>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5A11"/>
    <a:srgbClr val="515050"/>
    <a:srgbClr val="404040"/>
    <a:srgbClr val="BC6500"/>
    <a:srgbClr val="F28A15"/>
    <a:srgbClr val="FAB718"/>
    <a:srgbClr val="EE7522"/>
    <a:srgbClr val="FBD21B"/>
    <a:srgbClr val="FD780C"/>
    <a:srgbClr val="ED5F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02" autoAdjust="0"/>
    <p:restoredTop sz="83761" autoAdjust="0"/>
  </p:normalViewPr>
  <p:slideViewPr>
    <p:cSldViewPr snapToGrid="0" snapToObjects="1">
      <p:cViewPr varScale="1">
        <p:scale>
          <a:sx n="65" d="100"/>
          <a:sy n="65" d="100"/>
        </p:scale>
        <p:origin x="1219" y="43"/>
      </p:cViewPr>
      <p:guideLst>
        <p:guide orient="horz" pos="2021"/>
        <p:guide pos="3917"/>
      </p:guideLst>
    </p:cSldViewPr>
  </p:slideViewPr>
  <p:outlineViewPr>
    <p:cViewPr>
      <p:scale>
        <a:sx n="33" d="100"/>
        <a:sy n="33" d="100"/>
      </p:scale>
      <p:origin x="0" y="-7666"/>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3" d="100"/>
          <a:sy n="83" d="100"/>
        </p:scale>
        <p:origin x="299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15-11-09T16:42:36.010" idx="5">
    <p:pos x="10" y="10"/>
    <p:text>GUI runbooks in Azure Automation</p:text>
    <p:extLst>
      <p:ext uri="{C676402C-5697-4E1C-873F-D02D1690AC5C}">
        <p15:threadingInfo xmlns:p15="http://schemas.microsoft.com/office/powerpoint/2012/main" timeZoneBias="-6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676486-AC7D-415A-B4D2-44974A039C1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8697A29B-AEEA-465B-B900-9C31B6B8296A}">
      <dgm:prSet phldrT="[Text]" custT="1"/>
      <dgm:spPr>
        <a:solidFill>
          <a:srgbClr val="C74405"/>
        </a:solidFill>
        <a:ln>
          <a:solidFill>
            <a:srgbClr val="C74405"/>
          </a:solidFill>
        </a:ln>
      </dgm:spPr>
      <dgm:t>
        <a:bodyPr lIns="137160" tIns="137160" rIns="137160" bIns="137160"/>
        <a:lstStyle/>
        <a:p>
          <a:r>
            <a:rPr lang="en-US" sz="2200" dirty="0" smtClean="0">
              <a:solidFill>
                <a:schemeClr val="bg1"/>
              </a:solidFill>
              <a:latin typeface="+mj-lt"/>
              <a:cs typeface="Segoe"/>
            </a:rPr>
            <a:t>ORCHESTRATOR</a:t>
          </a:r>
          <a:endParaRPr lang="en-US" sz="2200" dirty="0">
            <a:solidFill>
              <a:schemeClr val="bg1"/>
            </a:solidFill>
            <a:latin typeface="+mj-lt"/>
            <a:cs typeface="Segoe"/>
          </a:endParaRPr>
        </a:p>
      </dgm:t>
    </dgm:pt>
    <dgm:pt modelId="{BC133784-13BA-4E41-848B-DEB94FA9A916}" type="parTrans" cxnId="{7646DF12-4339-48EA-A08A-F1076EF2A9A6}">
      <dgm:prSet/>
      <dgm:spPr/>
      <dgm:t>
        <a:bodyPr/>
        <a:lstStyle/>
        <a:p>
          <a:endParaRPr lang="en-US">
            <a:solidFill>
              <a:schemeClr val="bg1"/>
            </a:solidFill>
            <a:latin typeface="+mj-lt"/>
            <a:cs typeface="Segoe"/>
          </a:endParaRPr>
        </a:p>
      </dgm:t>
    </dgm:pt>
    <dgm:pt modelId="{18B92C72-63EE-4B9E-B0B8-6714FCF59192}" type="sibTrans" cxnId="{7646DF12-4339-48EA-A08A-F1076EF2A9A6}">
      <dgm:prSet/>
      <dgm:spPr/>
      <dgm:t>
        <a:bodyPr/>
        <a:lstStyle/>
        <a:p>
          <a:endParaRPr lang="en-US">
            <a:solidFill>
              <a:schemeClr val="bg1"/>
            </a:solidFill>
            <a:latin typeface="+mj-lt"/>
            <a:cs typeface="Segoe"/>
          </a:endParaRPr>
        </a:p>
      </dgm:t>
    </dgm:pt>
    <dgm:pt modelId="{1BBE0467-5D7A-4229-91DE-856FA9F6CC8A}">
      <dgm:prSet phldrT="[Text]"/>
      <dgm:spPr>
        <a:solidFill>
          <a:srgbClr val="EE7522"/>
        </a:solidFill>
        <a:ln>
          <a:solidFill>
            <a:srgbClr val="EE7522"/>
          </a:solidFill>
        </a:ln>
      </dgm:spPr>
      <dgm:t>
        <a:bodyPr lIns="137160" tIns="137160" rIns="137160" bIns="137160"/>
        <a:lstStyle/>
        <a:p>
          <a:r>
            <a:rPr lang="it-IT" sz="2400" b="0" i="0" dirty="0" smtClean="0">
              <a:solidFill>
                <a:schemeClr val="bg1"/>
              </a:solidFill>
              <a:latin typeface="+mj-lt"/>
              <a:cs typeface="Segoe"/>
            </a:rPr>
            <a:t>Simple drag-and-drop authoring experience </a:t>
          </a:r>
          <a:endParaRPr lang="en-US" sz="2400" dirty="0">
            <a:solidFill>
              <a:schemeClr val="bg1"/>
            </a:solidFill>
            <a:latin typeface="+mj-lt"/>
            <a:cs typeface="Segoe"/>
          </a:endParaRPr>
        </a:p>
      </dgm:t>
    </dgm:pt>
    <dgm:pt modelId="{9847C376-212F-43C3-B478-044E6ED03BC1}" type="parTrans" cxnId="{32B80291-E376-41AE-8B63-BEFFDE376B8F}">
      <dgm:prSet/>
      <dgm:spPr/>
      <dgm:t>
        <a:bodyPr/>
        <a:lstStyle/>
        <a:p>
          <a:endParaRPr lang="en-US">
            <a:solidFill>
              <a:schemeClr val="bg1"/>
            </a:solidFill>
            <a:latin typeface="+mj-lt"/>
            <a:cs typeface="Segoe"/>
          </a:endParaRPr>
        </a:p>
      </dgm:t>
    </dgm:pt>
    <dgm:pt modelId="{B3CE37B9-A0B3-4ECE-8527-DF935F6CF956}" type="sibTrans" cxnId="{32B80291-E376-41AE-8B63-BEFFDE376B8F}">
      <dgm:prSet/>
      <dgm:spPr/>
      <dgm:t>
        <a:bodyPr/>
        <a:lstStyle/>
        <a:p>
          <a:endParaRPr lang="en-US">
            <a:solidFill>
              <a:schemeClr val="bg1"/>
            </a:solidFill>
            <a:latin typeface="+mj-lt"/>
            <a:cs typeface="Segoe"/>
          </a:endParaRPr>
        </a:p>
      </dgm:t>
    </dgm:pt>
    <dgm:pt modelId="{1DF83A76-220B-4A6A-8625-EA1B4C398C22}">
      <dgm:prSet phldrT="[Text]" custT="1"/>
      <dgm:spPr>
        <a:solidFill>
          <a:srgbClr val="C74405"/>
        </a:solidFill>
        <a:ln>
          <a:solidFill>
            <a:srgbClr val="C74405"/>
          </a:solidFill>
        </a:ln>
      </dgm:spPr>
      <dgm:t>
        <a:bodyPr lIns="137160" tIns="137160" rIns="137160" bIns="137160"/>
        <a:lstStyle/>
        <a:p>
          <a:r>
            <a:rPr lang="en-US" sz="2200" dirty="0" smtClean="0">
              <a:solidFill>
                <a:schemeClr val="bg1"/>
              </a:solidFill>
              <a:latin typeface="+mj-lt"/>
              <a:cs typeface="Segoe"/>
            </a:rPr>
            <a:t>SMA </a:t>
          </a:r>
          <a:endParaRPr lang="en-US" sz="2200" dirty="0">
            <a:solidFill>
              <a:schemeClr val="bg1"/>
            </a:solidFill>
            <a:latin typeface="+mj-lt"/>
            <a:cs typeface="Segoe"/>
          </a:endParaRPr>
        </a:p>
      </dgm:t>
    </dgm:pt>
    <dgm:pt modelId="{6002D023-9115-4EB1-BBCF-75663F5B4E07}" type="parTrans" cxnId="{7950ACEF-70FF-444C-8D1A-618F8832C57E}">
      <dgm:prSet/>
      <dgm:spPr/>
      <dgm:t>
        <a:bodyPr/>
        <a:lstStyle/>
        <a:p>
          <a:endParaRPr lang="en-US">
            <a:solidFill>
              <a:schemeClr val="bg1"/>
            </a:solidFill>
            <a:latin typeface="+mj-lt"/>
            <a:cs typeface="Segoe"/>
          </a:endParaRPr>
        </a:p>
      </dgm:t>
    </dgm:pt>
    <dgm:pt modelId="{E4892806-C2FF-404B-9493-D42F5F57702E}" type="sibTrans" cxnId="{7950ACEF-70FF-444C-8D1A-618F8832C57E}">
      <dgm:prSet/>
      <dgm:spPr/>
      <dgm:t>
        <a:bodyPr/>
        <a:lstStyle/>
        <a:p>
          <a:endParaRPr lang="en-US">
            <a:solidFill>
              <a:schemeClr val="bg1"/>
            </a:solidFill>
            <a:latin typeface="+mj-lt"/>
            <a:cs typeface="Segoe"/>
          </a:endParaRPr>
        </a:p>
      </dgm:t>
    </dgm:pt>
    <dgm:pt modelId="{3E627830-B038-4069-9C78-96B4D1A2B094}">
      <dgm:prSet phldrT="[Text]"/>
      <dgm:spPr>
        <a:solidFill>
          <a:srgbClr val="EE7522"/>
        </a:solidFill>
        <a:ln>
          <a:solidFill>
            <a:srgbClr val="EE7522"/>
          </a:solidFill>
        </a:ln>
      </dgm:spPr>
      <dgm:t>
        <a:bodyPr lIns="137160" tIns="137160" rIns="137160" bIns="137160"/>
        <a:lstStyle/>
        <a:p>
          <a:r>
            <a:rPr lang="en-US" sz="2400" b="0" i="0" dirty="0" smtClean="0">
              <a:solidFill>
                <a:schemeClr val="bg1"/>
              </a:solidFill>
              <a:latin typeface="+mj-lt"/>
              <a:cs typeface="Segoe"/>
            </a:rPr>
            <a:t>PowerShell Workflow based engine </a:t>
          </a:r>
          <a:endParaRPr lang="en-US" sz="2400" dirty="0">
            <a:solidFill>
              <a:schemeClr val="bg1"/>
            </a:solidFill>
            <a:latin typeface="+mj-lt"/>
            <a:cs typeface="Segoe"/>
          </a:endParaRPr>
        </a:p>
      </dgm:t>
    </dgm:pt>
    <dgm:pt modelId="{0BDCABE4-D436-4782-A10F-762DA6C2B76B}" type="parTrans" cxnId="{8ABDC646-C135-4337-A0CD-FD06D6827F08}">
      <dgm:prSet/>
      <dgm:spPr/>
      <dgm:t>
        <a:bodyPr/>
        <a:lstStyle/>
        <a:p>
          <a:endParaRPr lang="en-US">
            <a:solidFill>
              <a:schemeClr val="bg1"/>
            </a:solidFill>
            <a:latin typeface="+mj-lt"/>
            <a:cs typeface="Segoe"/>
          </a:endParaRPr>
        </a:p>
      </dgm:t>
    </dgm:pt>
    <dgm:pt modelId="{A5C5D43A-9072-4357-AD14-64BB279D5129}" type="sibTrans" cxnId="{8ABDC646-C135-4337-A0CD-FD06D6827F08}">
      <dgm:prSet/>
      <dgm:spPr/>
      <dgm:t>
        <a:bodyPr/>
        <a:lstStyle/>
        <a:p>
          <a:endParaRPr lang="en-US">
            <a:solidFill>
              <a:schemeClr val="bg1"/>
            </a:solidFill>
            <a:latin typeface="+mj-lt"/>
            <a:cs typeface="Segoe"/>
          </a:endParaRPr>
        </a:p>
      </dgm:t>
    </dgm:pt>
    <dgm:pt modelId="{0587AE30-2796-4EBF-A724-944A3479BD04}">
      <dgm:prSet phldrT="[Text]" custT="1"/>
      <dgm:spPr>
        <a:solidFill>
          <a:srgbClr val="C74405"/>
        </a:solidFill>
        <a:ln>
          <a:solidFill>
            <a:srgbClr val="C74405"/>
          </a:solidFill>
        </a:ln>
      </dgm:spPr>
      <dgm:t>
        <a:bodyPr lIns="137160" tIns="137160" rIns="137160" bIns="137160"/>
        <a:lstStyle/>
        <a:p>
          <a:r>
            <a:rPr lang="en-US" sz="2200" dirty="0" smtClean="0">
              <a:solidFill>
                <a:schemeClr val="bg1"/>
              </a:solidFill>
              <a:latin typeface="+mj-lt"/>
              <a:cs typeface="Segoe"/>
            </a:rPr>
            <a:t>AZURE AUTOMATION</a:t>
          </a:r>
          <a:endParaRPr lang="en-US" sz="2200" dirty="0">
            <a:solidFill>
              <a:schemeClr val="bg1"/>
            </a:solidFill>
            <a:latin typeface="+mj-lt"/>
            <a:cs typeface="Segoe"/>
          </a:endParaRPr>
        </a:p>
      </dgm:t>
    </dgm:pt>
    <dgm:pt modelId="{45DCF210-8D65-496A-BF30-7B6101F1BE70}" type="parTrans" cxnId="{CC6D48DB-1884-4B5A-A877-CD8D10EDC70B}">
      <dgm:prSet/>
      <dgm:spPr/>
      <dgm:t>
        <a:bodyPr/>
        <a:lstStyle/>
        <a:p>
          <a:endParaRPr lang="en-US">
            <a:solidFill>
              <a:schemeClr val="bg1"/>
            </a:solidFill>
            <a:latin typeface="+mj-lt"/>
            <a:cs typeface="Segoe"/>
          </a:endParaRPr>
        </a:p>
      </dgm:t>
    </dgm:pt>
    <dgm:pt modelId="{BA74B923-5FDE-4394-A4E1-2C402C982E8B}" type="sibTrans" cxnId="{CC6D48DB-1884-4B5A-A877-CD8D10EDC70B}">
      <dgm:prSet/>
      <dgm:spPr/>
      <dgm:t>
        <a:bodyPr/>
        <a:lstStyle/>
        <a:p>
          <a:endParaRPr lang="en-US">
            <a:solidFill>
              <a:schemeClr val="bg1"/>
            </a:solidFill>
            <a:latin typeface="+mj-lt"/>
            <a:cs typeface="Segoe"/>
          </a:endParaRPr>
        </a:p>
      </dgm:t>
    </dgm:pt>
    <dgm:pt modelId="{7A824915-E329-4154-8B3D-0B29F36128D3}">
      <dgm:prSet phldrT="[Text]"/>
      <dgm:spPr>
        <a:solidFill>
          <a:srgbClr val="EE7522"/>
        </a:solidFill>
        <a:ln>
          <a:solidFill>
            <a:srgbClr val="EE7522"/>
          </a:solidFill>
        </a:ln>
      </dgm:spPr>
      <dgm:t>
        <a:bodyPr lIns="137160" tIns="137160" rIns="137160" bIns="137160"/>
        <a:lstStyle/>
        <a:p>
          <a:r>
            <a:rPr lang="en-US" sz="2400" b="0" i="0" dirty="0" smtClean="0">
              <a:solidFill>
                <a:schemeClr val="bg1"/>
              </a:solidFill>
              <a:latin typeface="+mj-lt"/>
              <a:cs typeface="Segoe"/>
            </a:rPr>
            <a:t>PowerShell Workflow</a:t>
          </a:r>
          <a:endParaRPr lang="en-US" sz="2400" dirty="0">
            <a:solidFill>
              <a:schemeClr val="bg1"/>
            </a:solidFill>
            <a:latin typeface="+mj-lt"/>
            <a:cs typeface="Segoe"/>
          </a:endParaRPr>
        </a:p>
      </dgm:t>
    </dgm:pt>
    <dgm:pt modelId="{B4278413-1EEB-4AC0-AE38-13499038008C}" type="parTrans" cxnId="{7EC0F03A-F54B-42B3-B146-C1A7D8E4F823}">
      <dgm:prSet/>
      <dgm:spPr/>
      <dgm:t>
        <a:bodyPr/>
        <a:lstStyle/>
        <a:p>
          <a:endParaRPr lang="en-US">
            <a:solidFill>
              <a:schemeClr val="bg1"/>
            </a:solidFill>
            <a:latin typeface="+mj-lt"/>
            <a:cs typeface="Segoe"/>
          </a:endParaRPr>
        </a:p>
      </dgm:t>
    </dgm:pt>
    <dgm:pt modelId="{9CDB2978-AC36-4C91-92FE-51B276136DA5}" type="sibTrans" cxnId="{7EC0F03A-F54B-42B3-B146-C1A7D8E4F823}">
      <dgm:prSet/>
      <dgm:spPr/>
      <dgm:t>
        <a:bodyPr/>
        <a:lstStyle/>
        <a:p>
          <a:endParaRPr lang="en-US">
            <a:solidFill>
              <a:schemeClr val="bg1"/>
            </a:solidFill>
            <a:latin typeface="+mj-lt"/>
            <a:cs typeface="Segoe"/>
          </a:endParaRPr>
        </a:p>
      </dgm:t>
    </dgm:pt>
    <dgm:pt modelId="{36380BBB-0E58-4253-96CD-C14FF6B72022}">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Integration with dozens of platforms</a:t>
          </a:r>
          <a:endParaRPr lang="en-US" sz="2400" dirty="0">
            <a:solidFill>
              <a:schemeClr val="bg1"/>
            </a:solidFill>
            <a:latin typeface="+mj-lt"/>
            <a:cs typeface="Segoe"/>
          </a:endParaRPr>
        </a:p>
      </dgm:t>
    </dgm:pt>
    <dgm:pt modelId="{A7BD04F0-E734-493F-90AB-F51FB343B745}" type="parTrans" cxnId="{615E4626-A38E-4193-BFC4-0A6D28DA1800}">
      <dgm:prSet/>
      <dgm:spPr/>
      <dgm:t>
        <a:bodyPr/>
        <a:lstStyle/>
        <a:p>
          <a:endParaRPr lang="en-US">
            <a:solidFill>
              <a:schemeClr val="bg1"/>
            </a:solidFill>
            <a:latin typeface="+mj-lt"/>
            <a:cs typeface="Segoe"/>
          </a:endParaRPr>
        </a:p>
      </dgm:t>
    </dgm:pt>
    <dgm:pt modelId="{EFDEAAA6-57A9-4B56-9C9D-C7596C0E8AE4}" type="sibTrans" cxnId="{615E4626-A38E-4193-BFC4-0A6D28DA1800}">
      <dgm:prSet/>
      <dgm:spPr/>
      <dgm:t>
        <a:bodyPr/>
        <a:lstStyle/>
        <a:p>
          <a:endParaRPr lang="en-US">
            <a:solidFill>
              <a:schemeClr val="bg1"/>
            </a:solidFill>
            <a:latin typeface="+mj-lt"/>
            <a:cs typeface="Segoe"/>
          </a:endParaRPr>
        </a:p>
      </dgm:t>
    </dgm:pt>
    <dgm:pt modelId="{83604D23-E00F-432D-A6C4-B07D401B8BC0}">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54AACBCA-42A8-4A4E-8332-438C8094EE25}" type="parTrans" cxnId="{D6FE793B-EAF2-419D-AB60-FDEFD2089376}">
      <dgm:prSet/>
      <dgm:spPr/>
      <dgm:t>
        <a:bodyPr/>
        <a:lstStyle/>
        <a:p>
          <a:endParaRPr lang="en-US">
            <a:solidFill>
              <a:schemeClr val="bg1"/>
            </a:solidFill>
            <a:latin typeface="+mj-lt"/>
            <a:cs typeface="Segoe"/>
          </a:endParaRPr>
        </a:p>
      </dgm:t>
    </dgm:pt>
    <dgm:pt modelId="{56609E80-726E-44EE-B914-72193EF8328F}" type="sibTrans" cxnId="{D6FE793B-EAF2-419D-AB60-FDEFD2089376}">
      <dgm:prSet/>
      <dgm:spPr/>
      <dgm:t>
        <a:bodyPr/>
        <a:lstStyle/>
        <a:p>
          <a:endParaRPr lang="en-US">
            <a:solidFill>
              <a:schemeClr val="bg1"/>
            </a:solidFill>
            <a:latin typeface="+mj-lt"/>
            <a:cs typeface="Segoe"/>
          </a:endParaRPr>
        </a:p>
      </dgm:t>
    </dgm:pt>
    <dgm:pt modelId="{0A2E4DD6-B72E-4CC3-8873-976E1F6F111D}">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Control parallelism, restart behavior</a:t>
          </a:r>
          <a:endParaRPr lang="en-US" sz="2400" dirty="0">
            <a:solidFill>
              <a:schemeClr val="bg1"/>
            </a:solidFill>
            <a:latin typeface="+mj-lt"/>
            <a:cs typeface="Segoe"/>
          </a:endParaRPr>
        </a:p>
      </dgm:t>
    </dgm:pt>
    <dgm:pt modelId="{FCFFA2D8-9709-40EE-ABE4-6DF43834C7F7}" type="parTrans" cxnId="{D286175A-E74B-4323-AD29-5CBB672310F2}">
      <dgm:prSet/>
      <dgm:spPr/>
      <dgm:t>
        <a:bodyPr/>
        <a:lstStyle/>
        <a:p>
          <a:endParaRPr lang="en-US">
            <a:solidFill>
              <a:schemeClr val="bg1"/>
            </a:solidFill>
            <a:latin typeface="+mj-lt"/>
            <a:cs typeface="Segoe"/>
          </a:endParaRPr>
        </a:p>
      </dgm:t>
    </dgm:pt>
    <dgm:pt modelId="{25F4A5D7-CEC8-4F85-95BD-6A4B6A341DF4}" type="sibTrans" cxnId="{D286175A-E74B-4323-AD29-5CBB672310F2}">
      <dgm:prSet/>
      <dgm:spPr/>
      <dgm:t>
        <a:bodyPr/>
        <a:lstStyle/>
        <a:p>
          <a:endParaRPr lang="en-US">
            <a:solidFill>
              <a:schemeClr val="bg1"/>
            </a:solidFill>
            <a:latin typeface="+mj-lt"/>
            <a:cs typeface="Segoe"/>
          </a:endParaRPr>
        </a:p>
      </dgm:t>
    </dgm:pt>
    <dgm:pt modelId="{D4B43E25-52E1-4AEB-8F15-9E7FF19F63E7}">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A3B6B217-6628-49B1-8757-F93DC4403A37}" type="parTrans" cxnId="{872951CA-56A8-4873-9661-421864668428}">
      <dgm:prSet/>
      <dgm:spPr/>
      <dgm:t>
        <a:bodyPr/>
        <a:lstStyle/>
        <a:p>
          <a:endParaRPr lang="en-US">
            <a:solidFill>
              <a:schemeClr val="bg1"/>
            </a:solidFill>
            <a:latin typeface="+mj-lt"/>
            <a:cs typeface="Segoe"/>
          </a:endParaRPr>
        </a:p>
      </dgm:t>
    </dgm:pt>
    <dgm:pt modelId="{AA118373-E25F-493C-8FF5-4D8DA59F1CAB}" type="sibTrans" cxnId="{872951CA-56A8-4873-9661-421864668428}">
      <dgm:prSet/>
      <dgm:spPr/>
      <dgm:t>
        <a:bodyPr/>
        <a:lstStyle/>
        <a:p>
          <a:endParaRPr lang="en-US">
            <a:solidFill>
              <a:schemeClr val="bg1"/>
            </a:solidFill>
            <a:latin typeface="+mj-lt"/>
            <a:cs typeface="Segoe"/>
          </a:endParaRPr>
        </a:p>
      </dgm:t>
    </dgm:pt>
    <dgm:pt modelId="{2852B29B-917E-4D6E-BB9A-DE243D3318D1}">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No UI, component integration </a:t>
          </a:r>
          <a:r>
            <a:rPr lang="en-US" sz="2400" i="1" dirty="0" smtClean="0">
              <a:solidFill>
                <a:schemeClr val="bg1"/>
              </a:solidFill>
              <a:latin typeface="+mj-lt"/>
              <a:cs typeface="Segoe"/>
            </a:rPr>
            <a:t>by you</a:t>
          </a:r>
          <a:endParaRPr lang="en-US" sz="2400" i="1" dirty="0">
            <a:solidFill>
              <a:schemeClr val="bg1"/>
            </a:solidFill>
            <a:latin typeface="+mj-lt"/>
            <a:cs typeface="Segoe"/>
          </a:endParaRPr>
        </a:p>
      </dgm:t>
    </dgm:pt>
    <dgm:pt modelId="{1C2E5584-C677-42CC-B44B-BE39198830FE}" type="parTrans" cxnId="{68305BFE-35A5-4526-9D85-610980CCA112}">
      <dgm:prSet/>
      <dgm:spPr/>
      <dgm:t>
        <a:bodyPr/>
        <a:lstStyle/>
        <a:p>
          <a:endParaRPr lang="en-US">
            <a:solidFill>
              <a:schemeClr val="bg1"/>
            </a:solidFill>
            <a:latin typeface="+mj-lt"/>
            <a:cs typeface="Segoe"/>
          </a:endParaRPr>
        </a:p>
      </dgm:t>
    </dgm:pt>
    <dgm:pt modelId="{BB9B69A9-E1BA-4D6C-83FA-702F234C43C6}" type="sibTrans" cxnId="{68305BFE-35A5-4526-9D85-610980CCA112}">
      <dgm:prSet/>
      <dgm:spPr/>
      <dgm:t>
        <a:bodyPr/>
        <a:lstStyle/>
        <a:p>
          <a:endParaRPr lang="en-US">
            <a:solidFill>
              <a:schemeClr val="bg1"/>
            </a:solidFill>
            <a:latin typeface="+mj-lt"/>
            <a:cs typeface="Segoe"/>
          </a:endParaRPr>
        </a:p>
      </dgm:t>
    </dgm:pt>
    <dgm:pt modelId="{05381656-B3EE-4D35-844C-0316D55D159E}">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8E27004A-5ECC-4C89-93C6-E7D89DB7D98C}" type="parTrans" cxnId="{464B3964-6EAB-44D6-AE5B-833003F2FFBF}">
      <dgm:prSet/>
      <dgm:spPr/>
      <dgm:t>
        <a:bodyPr/>
        <a:lstStyle/>
        <a:p>
          <a:endParaRPr lang="en-US">
            <a:solidFill>
              <a:schemeClr val="bg1"/>
            </a:solidFill>
            <a:latin typeface="+mj-lt"/>
            <a:cs typeface="Segoe"/>
          </a:endParaRPr>
        </a:p>
      </dgm:t>
    </dgm:pt>
    <dgm:pt modelId="{DA5548BC-1DAB-4D9D-B39F-0983091E6274}" type="sibTrans" cxnId="{464B3964-6EAB-44D6-AE5B-833003F2FFBF}">
      <dgm:prSet/>
      <dgm:spPr/>
      <dgm:t>
        <a:bodyPr/>
        <a:lstStyle/>
        <a:p>
          <a:endParaRPr lang="en-US">
            <a:solidFill>
              <a:schemeClr val="bg1"/>
            </a:solidFill>
            <a:latin typeface="+mj-lt"/>
            <a:cs typeface="Segoe"/>
          </a:endParaRPr>
        </a:p>
      </dgm:t>
    </dgm:pt>
    <dgm:pt modelId="{88FBB2DF-E53D-420C-AFE0-6F1137968690}">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Challenges with parallelism, restart behavior</a:t>
          </a:r>
          <a:endParaRPr lang="en-US" sz="2400" dirty="0">
            <a:solidFill>
              <a:schemeClr val="bg1"/>
            </a:solidFill>
            <a:latin typeface="+mj-lt"/>
            <a:cs typeface="Segoe"/>
          </a:endParaRPr>
        </a:p>
      </dgm:t>
    </dgm:pt>
    <dgm:pt modelId="{DABE1D4D-D687-41A2-9B2B-D939E3A7465B}" type="parTrans" cxnId="{72CE192B-201C-4A01-A3E7-7BDE98C2A7E5}">
      <dgm:prSet/>
      <dgm:spPr/>
      <dgm:t>
        <a:bodyPr/>
        <a:lstStyle/>
        <a:p>
          <a:endParaRPr lang="en-US">
            <a:solidFill>
              <a:schemeClr val="bg1"/>
            </a:solidFill>
            <a:latin typeface="+mj-lt"/>
            <a:cs typeface="Segoe"/>
          </a:endParaRPr>
        </a:p>
      </dgm:t>
    </dgm:pt>
    <dgm:pt modelId="{1ED5F79C-C94E-4AA2-B841-D6EE0B480B44}" type="sibTrans" cxnId="{72CE192B-201C-4A01-A3E7-7BDE98C2A7E5}">
      <dgm:prSet/>
      <dgm:spPr/>
      <dgm:t>
        <a:bodyPr/>
        <a:lstStyle/>
        <a:p>
          <a:endParaRPr lang="en-US">
            <a:solidFill>
              <a:schemeClr val="bg1"/>
            </a:solidFill>
            <a:latin typeface="+mj-lt"/>
            <a:cs typeface="Segoe"/>
          </a:endParaRPr>
        </a:p>
      </dgm:t>
    </dgm:pt>
    <dgm:pt modelId="{C56EE9F9-D671-42BD-B12D-B32BC3D630AA}">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A3AE1311-69FC-4267-B1B0-C8D31AB34D2F}" type="parTrans" cxnId="{D4779BB4-496E-4434-B7A9-D8714F3BFC21}">
      <dgm:prSet/>
      <dgm:spPr/>
      <dgm:t>
        <a:bodyPr/>
        <a:lstStyle/>
        <a:p>
          <a:endParaRPr lang="en-US">
            <a:solidFill>
              <a:schemeClr val="bg1"/>
            </a:solidFill>
            <a:latin typeface="+mj-lt"/>
            <a:cs typeface="Segoe"/>
          </a:endParaRPr>
        </a:p>
      </dgm:t>
    </dgm:pt>
    <dgm:pt modelId="{4237B9D5-36C5-4120-A4CA-89B497E57BF6}" type="sibTrans" cxnId="{D4779BB4-496E-4434-B7A9-D8714F3BFC21}">
      <dgm:prSet/>
      <dgm:spPr/>
      <dgm:t>
        <a:bodyPr/>
        <a:lstStyle/>
        <a:p>
          <a:endParaRPr lang="en-US">
            <a:solidFill>
              <a:schemeClr val="bg1"/>
            </a:solidFill>
            <a:latin typeface="+mj-lt"/>
            <a:cs typeface="Segoe"/>
          </a:endParaRPr>
        </a:p>
      </dgm:t>
    </dgm:pt>
    <dgm:pt modelId="{598343D4-42EB-4685-8144-552BD82AA86D}">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3D2893DA-840A-4BED-98B5-E2EB3DF9234E}" type="parTrans" cxnId="{F9F3053C-A8C7-49C2-931E-A9CF0039986D}">
      <dgm:prSet/>
      <dgm:spPr/>
      <dgm:t>
        <a:bodyPr/>
        <a:lstStyle/>
        <a:p>
          <a:endParaRPr lang="en-US">
            <a:solidFill>
              <a:schemeClr val="bg1"/>
            </a:solidFill>
            <a:latin typeface="+mj-lt"/>
            <a:cs typeface="Segoe"/>
          </a:endParaRPr>
        </a:p>
      </dgm:t>
    </dgm:pt>
    <dgm:pt modelId="{4E705BBE-B0B4-4BB8-AF76-41B847F7AF7D}" type="sibTrans" cxnId="{F9F3053C-A8C7-49C2-931E-A9CF0039986D}">
      <dgm:prSet/>
      <dgm:spPr/>
      <dgm:t>
        <a:bodyPr/>
        <a:lstStyle/>
        <a:p>
          <a:endParaRPr lang="en-US">
            <a:solidFill>
              <a:schemeClr val="bg1"/>
            </a:solidFill>
            <a:latin typeface="+mj-lt"/>
            <a:cs typeface="Segoe"/>
          </a:endParaRPr>
        </a:p>
      </dgm:t>
    </dgm:pt>
    <dgm:pt modelId="{654F46D3-45EE-4F01-A571-181DE6F3A088}">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7AF89DDA-B5A1-409A-A629-DD9B14698A1A}" type="parTrans" cxnId="{C62EFE62-D287-4183-83B8-E7ED7D343C24}">
      <dgm:prSet/>
      <dgm:spPr/>
      <dgm:t>
        <a:bodyPr/>
        <a:lstStyle/>
        <a:p>
          <a:endParaRPr lang="en-US">
            <a:solidFill>
              <a:schemeClr val="bg1"/>
            </a:solidFill>
            <a:latin typeface="+mj-lt"/>
            <a:cs typeface="Segoe"/>
          </a:endParaRPr>
        </a:p>
      </dgm:t>
    </dgm:pt>
    <dgm:pt modelId="{50E6188B-BCE2-482E-8FA0-183B8B838A30}" type="sibTrans" cxnId="{C62EFE62-D287-4183-83B8-E7ED7D343C24}">
      <dgm:prSet/>
      <dgm:spPr/>
      <dgm:t>
        <a:bodyPr/>
        <a:lstStyle/>
        <a:p>
          <a:endParaRPr lang="en-US">
            <a:solidFill>
              <a:schemeClr val="bg1"/>
            </a:solidFill>
            <a:latin typeface="+mj-lt"/>
            <a:cs typeface="Segoe"/>
          </a:endParaRPr>
        </a:p>
      </dgm:t>
    </dgm:pt>
    <dgm:pt modelId="{8306B349-4E03-4077-A566-6E55DB16D991}">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206D49D2-0D17-480D-BB28-2AB58BFAF37A}" type="sibTrans" cxnId="{4713309F-F468-4093-8DA9-FC1007121B39}">
      <dgm:prSet/>
      <dgm:spPr/>
      <dgm:t>
        <a:bodyPr/>
        <a:lstStyle/>
        <a:p>
          <a:endParaRPr lang="en-US">
            <a:solidFill>
              <a:schemeClr val="bg1"/>
            </a:solidFill>
            <a:latin typeface="+mj-lt"/>
            <a:cs typeface="Segoe"/>
          </a:endParaRPr>
        </a:p>
      </dgm:t>
    </dgm:pt>
    <dgm:pt modelId="{1B895EF5-31C4-4DEA-8755-012C0EC3325C}" type="parTrans" cxnId="{4713309F-F468-4093-8DA9-FC1007121B39}">
      <dgm:prSet/>
      <dgm:spPr/>
      <dgm:t>
        <a:bodyPr/>
        <a:lstStyle/>
        <a:p>
          <a:endParaRPr lang="en-US">
            <a:solidFill>
              <a:schemeClr val="bg1"/>
            </a:solidFill>
            <a:latin typeface="+mj-lt"/>
            <a:cs typeface="Segoe"/>
          </a:endParaRPr>
        </a:p>
      </dgm:t>
    </dgm:pt>
    <dgm:pt modelId="{5BFFF79D-3BEA-41FC-8C9A-48182A10A847}">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Native PowerShell</a:t>
          </a:r>
          <a:endParaRPr lang="en-US" sz="2400" dirty="0">
            <a:solidFill>
              <a:schemeClr val="bg1"/>
            </a:solidFill>
            <a:latin typeface="+mj-lt"/>
            <a:cs typeface="Segoe"/>
          </a:endParaRPr>
        </a:p>
      </dgm:t>
    </dgm:pt>
    <dgm:pt modelId="{E898DDBE-C2F2-4211-999A-AC820EC3FB1B}" type="sibTrans" cxnId="{25BC93B2-C269-411A-8BA9-E5FCF20F978A}">
      <dgm:prSet/>
      <dgm:spPr/>
      <dgm:t>
        <a:bodyPr/>
        <a:lstStyle/>
        <a:p>
          <a:endParaRPr lang="en-US">
            <a:solidFill>
              <a:schemeClr val="bg1"/>
            </a:solidFill>
            <a:latin typeface="+mj-lt"/>
            <a:cs typeface="Segoe"/>
          </a:endParaRPr>
        </a:p>
      </dgm:t>
    </dgm:pt>
    <dgm:pt modelId="{1A6CED6C-34E1-4C9F-9DCA-480E90BC09BE}" type="parTrans" cxnId="{25BC93B2-C269-411A-8BA9-E5FCF20F978A}">
      <dgm:prSet/>
      <dgm:spPr/>
      <dgm:t>
        <a:bodyPr/>
        <a:lstStyle/>
        <a:p>
          <a:endParaRPr lang="en-US">
            <a:solidFill>
              <a:schemeClr val="bg1"/>
            </a:solidFill>
            <a:latin typeface="+mj-lt"/>
            <a:cs typeface="Segoe"/>
          </a:endParaRPr>
        </a:p>
      </dgm:t>
    </dgm:pt>
    <dgm:pt modelId="{76427453-AB6F-4D8D-8833-6B4ECE483CCA}">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Basic Authoring UI</a:t>
          </a:r>
          <a:endParaRPr lang="en-US" sz="2400" dirty="0">
            <a:solidFill>
              <a:schemeClr val="bg1"/>
            </a:solidFill>
            <a:latin typeface="+mj-lt"/>
            <a:cs typeface="Segoe"/>
          </a:endParaRPr>
        </a:p>
      </dgm:t>
    </dgm:pt>
    <dgm:pt modelId="{B008B5DE-D549-48D6-AEDC-414C713576A5}" type="sibTrans" cxnId="{951723D9-F350-4E90-8FAC-EA88623E853E}">
      <dgm:prSet/>
      <dgm:spPr/>
      <dgm:t>
        <a:bodyPr/>
        <a:lstStyle/>
        <a:p>
          <a:endParaRPr lang="en-US">
            <a:solidFill>
              <a:schemeClr val="bg1"/>
            </a:solidFill>
            <a:latin typeface="+mj-lt"/>
            <a:cs typeface="Segoe"/>
          </a:endParaRPr>
        </a:p>
      </dgm:t>
    </dgm:pt>
    <dgm:pt modelId="{0CB5A9E6-AE5B-480F-950F-C74A7B62C090}" type="parTrans" cxnId="{951723D9-F350-4E90-8FAC-EA88623E853E}">
      <dgm:prSet/>
      <dgm:spPr/>
      <dgm:t>
        <a:bodyPr/>
        <a:lstStyle/>
        <a:p>
          <a:endParaRPr lang="en-US">
            <a:solidFill>
              <a:schemeClr val="bg1"/>
            </a:solidFill>
            <a:latin typeface="+mj-lt"/>
            <a:cs typeface="Segoe"/>
          </a:endParaRPr>
        </a:p>
      </dgm:t>
    </dgm:pt>
    <dgm:pt modelId="{0BE18602-2D05-4AC3-8CDD-00CAAE9D5847}">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Source Control Integration  </a:t>
          </a:r>
          <a:endParaRPr lang="en-US" sz="2400" dirty="0">
            <a:solidFill>
              <a:schemeClr val="bg1"/>
            </a:solidFill>
            <a:latin typeface="+mj-lt"/>
            <a:cs typeface="Segoe"/>
          </a:endParaRPr>
        </a:p>
      </dgm:t>
    </dgm:pt>
    <dgm:pt modelId="{15C51E35-DFBF-4D4C-A507-5075F89BA910}" type="sibTrans" cxnId="{F06B2908-8A18-479F-BEAF-B1BA79C94A44}">
      <dgm:prSet/>
      <dgm:spPr/>
      <dgm:t>
        <a:bodyPr/>
        <a:lstStyle/>
        <a:p>
          <a:endParaRPr lang="en-US">
            <a:solidFill>
              <a:schemeClr val="bg1"/>
            </a:solidFill>
            <a:latin typeface="+mj-lt"/>
            <a:cs typeface="Segoe"/>
          </a:endParaRPr>
        </a:p>
      </dgm:t>
    </dgm:pt>
    <dgm:pt modelId="{38083BD8-B832-4193-A0BE-8F2230006F14}" type="parTrans" cxnId="{F06B2908-8A18-479F-BEAF-B1BA79C94A44}">
      <dgm:prSet/>
      <dgm:spPr/>
      <dgm:t>
        <a:bodyPr/>
        <a:lstStyle/>
        <a:p>
          <a:endParaRPr lang="en-US">
            <a:solidFill>
              <a:schemeClr val="bg1"/>
            </a:solidFill>
            <a:latin typeface="+mj-lt"/>
            <a:cs typeface="Segoe"/>
          </a:endParaRPr>
        </a:p>
      </dgm:t>
    </dgm:pt>
    <dgm:pt modelId="{40D9B558-DE05-4B75-ABCC-A0957634AF04}">
      <dgm:prSet phldrT="[Text]"/>
      <dgm:spPr>
        <a:solidFill>
          <a:srgbClr val="EE7522"/>
        </a:solidFill>
        <a:ln>
          <a:solidFill>
            <a:srgbClr val="EE7522"/>
          </a:solidFill>
        </a:ln>
      </dgm:spPr>
      <dgm:t>
        <a:bodyPr lIns="137160" tIns="137160" rIns="137160" bIns="137160"/>
        <a:lstStyle/>
        <a:p>
          <a:r>
            <a:rPr lang="en-US" sz="2400" dirty="0" smtClean="0">
              <a:solidFill>
                <a:schemeClr val="bg1"/>
              </a:solidFill>
              <a:latin typeface="+mj-lt"/>
              <a:cs typeface="Segoe"/>
            </a:rPr>
            <a:t>DSC Support </a:t>
          </a:r>
          <a:endParaRPr lang="en-US" sz="2400" dirty="0">
            <a:solidFill>
              <a:schemeClr val="bg1"/>
            </a:solidFill>
            <a:latin typeface="+mj-lt"/>
            <a:cs typeface="Segoe"/>
          </a:endParaRPr>
        </a:p>
      </dgm:t>
    </dgm:pt>
    <dgm:pt modelId="{1079B4E4-4D12-4D6F-9A42-D27892860A5C}" type="parTrans" cxnId="{452BCA3C-F965-4B5E-B67A-670136C4AD18}">
      <dgm:prSet/>
      <dgm:spPr/>
      <dgm:t>
        <a:bodyPr/>
        <a:lstStyle/>
        <a:p>
          <a:endParaRPr lang="en-US">
            <a:latin typeface="+mj-lt"/>
            <a:cs typeface="Segoe"/>
          </a:endParaRPr>
        </a:p>
      </dgm:t>
    </dgm:pt>
    <dgm:pt modelId="{1E66E14E-2622-4B06-AF0F-08450D70997F}" type="sibTrans" cxnId="{452BCA3C-F965-4B5E-B67A-670136C4AD18}">
      <dgm:prSet/>
      <dgm:spPr/>
      <dgm:t>
        <a:bodyPr/>
        <a:lstStyle/>
        <a:p>
          <a:endParaRPr lang="en-US">
            <a:latin typeface="+mj-lt"/>
            <a:cs typeface="Segoe"/>
          </a:endParaRPr>
        </a:p>
      </dgm:t>
    </dgm:pt>
    <dgm:pt modelId="{154E6202-0773-4A7E-813D-B86FF108E581}">
      <dgm:prSet phldrT="[Text]" custT="1"/>
      <dgm:spPr>
        <a:solidFill>
          <a:srgbClr val="EE7522"/>
        </a:solidFill>
        <a:ln>
          <a:solidFill>
            <a:srgbClr val="EE7522"/>
          </a:solidFill>
        </a:ln>
      </dgm:spPr>
      <dgm:t>
        <a:bodyPr lIns="137160" tIns="137160" rIns="137160" bIns="137160"/>
        <a:lstStyle/>
        <a:p>
          <a:endParaRPr lang="en-US" sz="1000" dirty="0">
            <a:solidFill>
              <a:schemeClr val="bg1"/>
            </a:solidFill>
            <a:latin typeface="+mj-lt"/>
            <a:cs typeface="Segoe"/>
          </a:endParaRPr>
        </a:p>
      </dgm:t>
    </dgm:pt>
    <dgm:pt modelId="{04BA9E41-C255-40FA-B8F5-302947553A6D}" type="parTrans" cxnId="{98612B8D-EBDC-4E16-AD45-567AD8A73816}">
      <dgm:prSet/>
      <dgm:spPr/>
      <dgm:t>
        <a:bodyPr/>
        <a:lstStyle/>
        <a:p>
          <a:endParaRPr lang="en-US">
            <a:latin typeface="+mj-lt"/>
            <a:cs typeface="Segoe"/>
          </a:endParaRPr>
        </a:p>
      </dgm:t>
    </dgm:pt>
    <dgm:pt modelId="{BE01E3A3-803C-4150-A0A6-BDF645C69EA8}" type="sibTrans" cxnId="{98612B8D-EBDC-4E16-AD45-567AD8A73816}">
      <dgm:prSet/>
      <dgm:spPr/>
      <dgm:t>
        <a:bodyPr/>
        <a:lstStyle/>
        <a:p>
          <a:endParaRPr lang="en-US">
            <a:latin typeface="+mj-lt"/>
            <a:cs typeface="Segoe"/>
          </a:endParaRPr>
        </a:p>
      </dgm:t>
    </dgm:pt>
    <dgm:pt modelId="{ED1287FC-E6B0-4244-86DF-D20FE42DD7BD}" type="pres">
      <dgm:prSet presAssocID="{D6676486-AC7D-415A-B4D2-44974A039C18}" presName="Name0" presStyleCnt="0">
        <dgm:presLayoutVars>
          <dgm:dir/>
          <dgm:animLvl val="lvl"/>
          <dgm:resizeHandles val="exact"/>
        </dgm:presLayoutVars>
      </dgm:prSet>
      <dgm:spPr/>
      <dgm:t>
        <a:bodyPr/>
        <a:lstStyle/>
        <a:p>
          <a:endParaRPr lang="en-US"/>
        </a:p>
      </dgm:t>
    </dgm:pt>
    <dgm:pt modelId="{81F62204-0210-478B-9E63-F70836003C3D}" type="pres">
      <dgm:prSet presAssocID="{8697A29B-AEEA-465B-B900-9C31B6B8296A}" presName="composite" presStyleCnt="0"/>
      <dgm:spPr/>
    </dgm:pt>
    <dgm:pt modelId="{CAD6654A-AEE8-46F6-A72E-65571FD646CF}" type="pres">
      <dgm:prSet presAssocID="{8697A29B-AEEA-465B-B900-9C31B6B8296A}" presName="parTx" presStyleLbl="alignNode1" presStyleIdx="0" presStyleCnt="3">
        <dgm:presLayoutVars>
          <dgm:chMax val="0"/>
          <dgm:chPref val="0"/>
          <dgm:bulletEnabled val="1"/>
        </dgm:presLayoutVars>
      </dgm:prSet>
      <dgm:spPr/>
      <dgm:t>
        <a:bodyPr/>
        <a:lstStyle/>
        <a:p>
          <a:endParaRPr lang="en-US"/>
        </a:p>
      </dgm:t>
    </dgm:pt>
    <dgm:pt modelId="{013C3D78-B3BD-4E5A-9EA0-55533C13BA8E}" type="pres">
      <dgm:prSet presAssocID="{8697A29B-AEEA-465B-B900-9C31B6B8296A}" presName="desTx" presStyleLbl="alignAccFollowNode1" presStyleIdx="0" presStyleCnt="3">
        <dgm:presLayoutVars>
          <dgm:bulletEnabled val="1"/>
        </dgm:presLayoutVars>
      </dgm:prSet>
      <dgm:spPr/>
      <dgm:t>
        <a:bodyPr/>
        <a:lstStyle/>
        <a:p>
          <a:endParaRPr lang="en-US"/>
        </a:p>
      </dgm:t>
    </dgm:pt>
    <dgm:pt modelId="{D95FC4A9-C7CC-4CE0-9B8C-DF20093356A6}" type="pres">
      <dgm:prSet presAssocID="{18B92C72-63EE-4B9E-B0B8-6714FCF59192}" presName="space" presStyleCnt="0"/>
      <dgm:spPr/>
    </dgm:pt>
    <dgm:pt modelId="{03DF4D00-4BEC-433D-9326-732910DD9C5E}" type="pres">
      <dgm:prSet presAssocID="{1DF83A76-220B-4A6A-8625-EA1B4C398C22}" presName="composite" presStyleCnt="0"/>
      <dgm:spPr/>
    </dgm:pt>
    <dgm:pt modelId="{81D2A7E0-66D3-4AC9-944A-ECAC8F5474A4}" type="pres">
      <dgm:prSet presAssocID="{1DF83A76-220B-4A6A-8625-EA1B4C398C22}" presName="parTx" presStyleLbl="alignNode1" presStyleIdx="1" presStyleCnt="3">
        <dgm:presLayoutVars>
          <dgm:chMax val="0"/>
          <dgm:chPref val="0"/>
          <dgm:bulletEnabled val="1"/>
        </dgm:presLayoutVars>
      </dgm:prSet>
      <dgm:spPr/>
      <dgm:t>
        <a:bodyPr/>
        <a:lstStyle/>
        <a:p>
          <a:endParaRPr lang="en-US"/>
        </a:p>
      </dgm:t>
    </dgm:pt>
    <dgm:pt modelId="{F124B50B-52DB-4BAD-B732-E2E98D5ED0D9}" type="pres">
      <dgm:prSet presAssocID="{1DF83A76-220B-4A6A-8625-EA1B4C398C22}" presName="desTx" presStyleLbl="alignAccFollowNode1" presStyleIdx="1" presStyleCnt="3">
        <dgm:presLayoutVars>
          <dgm:bulletEnabled val="1"/>
        </dgm:presLayoutVars>
      </dgm:prSet>
      <dgm:spPr/>
      <dgm:t>
        <a:bodyPr/>
        <a:lstStyle/>
        <a:p>
          <a:endParaRPr lang="en-US"/>
        </a:p>
      </dgm:t>
    </dgm:pt>
    <dgm:pt modelId="{830FC2C4-FB31-40E3-8B7B-9808ABF0FA63}" type="pres">
      <dgm:prSet presAssocID="{E4892806-C2FF-404B-9493-D42F5F57702E}" presName="space" presStyleCnt="0"/>
      <dgm:spPr/>
    </dgm:pt>
    <dgm:pt modelId="{E4A4686D-9162-4D8D-99EF-48B24FC6A0F8}" type="pres">
      <dgm:prSet presAssocID="{0587AE30-2796-4EBF-A724-944A3479BD04}" presName="composite" presStyleCnt="0"/>
      <dgm:spPr/>
    </dgm:pt>
    <dgm:pt modelId="{757BA725-8380-4BF0-AC61-2EE936D05776}" type="pres">
      <dgm:prSet presAssocID="{0587AE30-2796-4EBF-A724-944A3479BD04}" presName="parTx" presStyleLbl="alignNode1" presStyleIdx="2" presStyleCnt="3">
        <dgm:presLayoutVars>
          <dgm:chMax val="0"/>
          <dgm:chPref val="0"/>
          <dgm:bulletEnabled val="1"/>
        </dgm:presLayoutVars>
      </dgm:prSet>
      <dgm:spPr/>
      <dgm:t>
        <a:bodyPr/>
        <a:lstStyle/>
        <a:p>
          <a:endParaRPr lang="en-US"/>
        </a:p>
      </dgm:t>
    </dgm:pt>
    <dgm:pt modelId="{1D128024-0690-4A7B-B3BC-00821789ED99}" type="pres">
      <dgm:prSet presAssocID="{0587AE30-2796-4EBF-A724-944A3479BD04}" presName="desTx" presStyleLbl="alignAccFollowNode1" presStyleIdx="2" presStyleCnt="3">
        <dgm:presLayoutVars>
          <dgm:bulletEnabled val="1"/>
        </dgm:presLayoutVars>
      </dgm:prSet>
      <dgm:spPr/>
      <dgm:t>
        <a:bodyPr/>
        <a:lstStyle/>
        <a:p>
          <a:endParaRPr lang="en-US"/>
        </a:p>
      </dgm:t>
    </dgm:pt>
  </dgm:ptLst>
  <dgm:cxnLst>
    <dgm:cxn modelId="{C4364D01-1A1C-4E08-90A5-B94D877C3EE9}" type="presOf" srcId="{C56EE9F9-D671-42BD-B12D-B32BC3D630AA}" destId="{013C3D78-B3BD-4E5A-9EA0-55533C13BA8E}" srcOrd="0" destOrd="3" presId="urn:microsoft.com/office/officeart/2005/8/layout/hList1"/>
    <dgm:cxn modelId="{4713309F-F468-4093-8DA9-FC1007121B39}" srcId="{0587AE30-2796-4EBF-A724-944A3479BD04}" destId="{8306B349-4E03-4077-A566-6E55DB16D991}" srcOrd="5" destOrd="0" parTransId="{1B895EF5-31C4-4DEA-8755-012C0EC3325C}" sibTransId="{206D49D2-0D17-480D-BB28-2AB58BFAF37A}"/>
    <dgm:cxn modelId="{BA270994-F448-4852-8049-40F7676293C0}" type="presOf" srcId="{40D9B558-DE05-4B75-ABCC-A0957634AF04}" destId="{1D128024-0690-4A7B-B3BC-00821789ED99}" srcOrd="0" destOrd="8" presId="urn:microsoft.com/office/officeart/2005/8/layout/hList1"/>
    <dgm:cxn modelId="{615E4626-A38E-4193-BFC4-0A6D28DA1800}" srcId="{8697A29B-AEEA-465B-B900-9C31B6B8296A}" destId="{36380BBB-0E58-4253-96CD-C14FF6B72022}" srcOrd="2" destOrd="0" parTransId="{A7BD04F0-E734-493F-90AB-F51FB343B745}" sibTransId="{EFDEAAA6-57A9-4B56-9C9D-C7596C0E8AE4}"/>
    <dgm:cxn modelId="{92AEDDC1-A27F-428A-B1B6-3BC5330ECD2D}" type="presOf" srcId="{D4B43E25-52E1-4AEB-8F15-9E7FF19F63E7}" destId="{F124B50B-52DB-4BAD-B732-E2E98D5ED0D9}" srcOrd="0" destOrd="1" presId="urn:microsoft.com/office/officeart/2005/8/layout/hList1"/>
    <dgm:cxn modelId="{98854E0C-21A8-4DA1-B455-3649A24B0A28}" type="presOf" srcId="{36380BBB-0E58-4253-96CD-C14FF6B72022}" destId="{013C3D78-B3BD-4E5A-9EA0-55533C13BA8E}" srcOrd="0" destOrd="2" presId="urn:microsoft.com/office/officeart/2005/8/layout/hList1"/>
    <dgm:cxn modelId="{7EC0F03A-F54B-42B3-B146-C1A7D8E4F823}" srcId="{0587AE30-2796-4EBF-A724-944A3479BD04}" destId="{7A824915-E329-4154-8B3D-0B29F36128D3}" srcOrd="0" destOrd="0" parTransId="{B4278413-1EEB-4AC0-AE38-13499038008C}" sibTransId="{9CDB2978-AC36-4C91-92FE-51B276136DA5}"/>
    <dgm:cxn modelId="{887024B7-5708-459D-B6AE-5C4322CC5967}" type="presOf" srcId="{8306B349-4E03-4077-A566-6E55DB16D991}" destId="{1D128024-0690-4A7B-B3BC-00821789ED99}" srcOrd="0" destOrd="5" presId="urn:microsoft.com/office/officeart/2005/8/layout/hList1"/>
    <dgm:cxn modelId="{464B3964-6EAB-44D6-AE5B-833003F2FFBF}" srcId="{1DF83A76-220B-4A6A-8625-EA1B4C398C22}" destId="{05381656-B3EE-4D35-844C-0316D55D159E}" srcOrd="3" destOrd="0" parTransId="{8E27004A-5ECC-4C89-93C6-E7D89DB7D98C}" sibTransId="{DA5548BC-1DAB-4D9D-B39F-0983091E6274}"/>
    <dgm:cxn modelId="{98612B8D-EBDC-4E16-AD45-567AD8A73816}" srcId="{0587AE30-2796-4EBF-A724-944A3479BD04}" destId="{154E6202-0773-4A7E-813D-B86FF108E581}" srcOrd="7" destOrd="0" parTransId="{04BA9E41-C255-40FA-B8F5-302947553A6D}" sibTransId="{BE01E3A3-803C-4150-A0A6-BDF645C69EA8}"/>
    <dgm:cxn modelId="{21AEE86A-B796-4942-BAD5-1CFA8AFC429D}" type="presOf" srcId="{05381656-B3EE-4D35-844C-0316D55D159E}" destId="{F124B50B-52DB-4BAD-B732-E2E98D5ED0D9}" srcOrd="0" destOrd="3" presId="urn:microsoft.com/office/officeart/2005/8/layout/hList1"/>
    <dgm:cxn modelId="{39D9F09F-167D-4317-A685-1B3D6C9A1A61}" type="presOf" srcId="{0BE18602-2D05-4AC3-8CDD-00CAAE9D5847}" destId="{1D128024-0690-4A7B-B3BC-00821789ED99}" srcOrd="0" destOrd="6" presId="urn:microsoft.com/office/officeart/2005/8/layout/hList1"/>
    <dgm:cxn modelId="{25570020-6A4F-4F5C-9F37-630EC5F99E6F}" type="presOf" srcId="{88FBB2DF-E53D-420C-AFE0-6F1137968690}" destId="{013C3D78-B3BD-4E5A-9EA0-55533C13BA8E}" srcOrd="0" destOrd="4" presId="urn:microsoft.com/office/officeart/2005/8/layout/hList1"/>
    <dgm:cxn modelId="{452BCA3C-F965-4B5E-B67A-670136C4AD18}" srcId="{0587AE30-2796-4EBF-A724-944A3479BD04}" destId="{40D9B558-DE05-4B75-ABCC-A0957634AF04}" srcOrd="8" destOrd="0" parTransId="{1079B4E4-4D12-4D6F-9A42-D27892860A5C}" sibTransId="{1E66E14E-2622-4B06-AF0F-08450D70997F}"/>
    <dgm:cxn modelId="{D286175A-E74B-4323-AD29-5CBB672310F2}" srcId="{1DF83A76-220B-4A6A-8625-EA1B4C398C22}" destId="{0A2E4DD6-B72E-4CC3-8873-976E1F6F111D}" srcOrd="2" destOrd="0" parTransId="{FCFFA2D8-9709-40EE-ABE4-6DF43834C7F7}" sibTransId="{25F4A5D7-CEC8-4F85-95BD-6A4B6A341DF4}"/>
    <dgm:cxn modelId="{2CD6B112-5330-4D29-B000-BEF9EF4AD810}" type="presOf" srcId="{0A2E4DD6-B72E-4CC3-8873-976E1F6F111D}" destId="{F124B50B-52DB-4BAD-B732-E2E98D5ED0D9}" srcOrd="0" destOrd="2" presId="urn:microsoft.com/office/officeart/2005/8/layout/hList1"/>
    <dgm:cxn modelId="{152EBF78-7A0B-4AE8-948D-A5978212CE1D}" type="presOf" srcId="{D6676486-AC7D-415A-B4D2-44974A039C18}" destId="{ED1287FC-E6B0-4244-86DF-D20FE42DD7BD}" srcOrd="0" destOrd="0" presId="urn:microsoft.com/office/officeart/2005/8/layout/hList1"/>
    <dgm:cxn modelId="{A19B89AD-45BD-41D4-AB46-F3CE845F092C}" type="presOf" srcId="{3E627830-B038-4069-9C78-96B4D1A2B094}" destId="{F124B50B-52DB-4BAD-B732-E2E98D5ED0D9}" srcOrd="0" destOrd="0" presId="urn:microsoft.com/office/officeart/2005/8/layout/hList1"/>
    <dgm:cxn modelId="{F06B2908-8A18-479F-BEAF-B1BA79C94A44}" srcId="{0587AE30-2796-4EBF-A724-944A3479BD04}" destId="{0BE18602-2D05-4AC3-8CDD-00CAAE9D5847}" srcOrd="6" destOrd="0" parTransId="{38083BD8-B832-4193-A0BE-8F2230006F14}" sibTransId="{15C51E35-DFBF-4D4C-A507-5075F89BA910}"/>
    <dgm:cxn modelId="{C0C9FEA8-FE09-414A-A44A-F176BAA7E325}" type="presOf" srcId="{7A824915-E329-4154-8B3D-0B29F36128D3}" destId="{1D128024-0690-4A7B-B3BC-00821789ED99}" srcOrd="0" destOrd="0" presId="urn:microsoft.com/office/officeart/2005/8/layout/hList1"/>
    <dgm:cxn modelId="{F9F3053C-A8C7-49C2-931E-A9CF0039986D}" srcId="{0587AE30-2796-4EBF-A724-944A3479BD04}" destId="{598343D4-42EB-4685-8144-552BD82AA86D}" srcOrd="1" destOrd="0" parTransId="{3D2893DA-840A-4BED-98B5-E2EB3DF9234E}" sibTransId="{4E705BBE-B0B4-4BB8-AF76-41B847F7AF7D}"/>
    <dgm:cxn modelId="{33CE4564-4F27-46AD-BE6F-8CA72E5CAEF6}" type="presOf" srcId="{154E6202-0773-4A7E-813D-B86FF108E581}" destId="{1D128024-0690-4A7B-B3BC-00821789ED99}" srcOrd="0" destOrd="7" presId="urn:microsoft.com/office/officeart/2005/8/layout/hList1"/>
    <dgm:cxn modelId="{72CE192B-201C-4A01-A3E7-7BDE98C2A7E5}" srcId="{8697A29B-AEEA-465B-B900-9C31B6B8296A}" destId="{88FBB2DF-E53D-420C-AFE0-6F1137968690}" srcOrd="4" destOrd="0" parTransId="{DABE1D4D-D687-41A2-9B2B-D939E3A7465B}" sibTransId="{1ED5F79C-C94E-4AA2-B841-D6EE0B480B44}"/>
    <dgm:cxn modelId="{979C2C49-2638-4CF5-A571-45519B726D56}" type="presOf" srcId="{5BFFF79D-3BEA-41FC-8C9A-48182A10A847}" destId="{1D128024-0690-4A7B-B3BC-00821789ED99}" srcOrd="0" destOrd="2" presId="urn:microsoft.com/office/officeart/2005/8/layout/hList1"/>
    <dgm:cxn modelId="{D4779BB4-496E-4434-B7A9-D8714F3BFC21}" srcId="{8697A29B-AEEA-465B-B900-9C31B6B8296A}" destId="{C56EE9F9-D671-42BD-B12D-B32BC3D630AA}" srcOrd="3" destOrd="0" parTransId="{A3AE1311-69FC-4267-B1B0-C8D31AB34D2F}" sibTransId="{4237B9D5-36C5-4120-A4CA-89B497E57BF6}"/>
    <dgm:cxn modelId="{8ABDC646-C135-4337-A0CD-FD06D6827F08}" srcId="{1DF83A76-220B-4A6A-8625-EA1B4C398C22}" destId="{3E627830-B038-4069-9C78-96B4D1A2B094}" srcOrd="0" destOrd="0" parTransId="{0BDCABE4-D436-4782-A10F-762DA6C2B76B}" sibTransId="{A5C5D43A-9072-4357-AD14-64BB279D5129}"/>
    <dgm:cxn modelId="{00F8CB57-FBBD-40AC-9CF7-15D8815223A0}" type="presOf" srcId="{1BBE0467-5D7A-4229-91DE-856FA9F6CC8A}" destId="{013C3D78-B3BD-4E5A-9EA0-55533C13BA8E}" srcOrd="0" destOrd="0" presId="urn:microsoft.com/office/officeart/2005/8/layout/hList1"/>
    <dgm:cxn modelId="{D6FE793B-EAF2-419D-AB60-FDEFD2089376}" srcId="{8697A29B-AEEA-465B-B900-9C31B6B8296A}" destId="{83604D23-E00F-432D-A6C4-B07D401B8BC0}" srcOrd="1" destOrd="0" parTransId="{54AACBCA-42A8-4A4E-8332-438C8094EE25}" sibTransId="{56609E80-726E-44EE-B914-72193EF8328F}"/>
    <dgm:cxn modelId="{7646DF12-4339-48EA-A08A-F1076EF2A9A6}" srcId="{D6676486-AC7D-415A-B4D2-44974A039C18}" destId="{8697A29B-AEEA-465B-B900-9C31B6B8296A}" srcOrd="0" destOrd="0" parTransId="{BC133784-13BA-4E41-848B-DEB94FA9A916}" sibTransId="{18B92C72-63EE-4B9E-B0B8-6714FCF59192}"/>
    <dgm:cxn modelId="{9EF3F6EE-FC6B-47E2-9A5D-4B5B21B11D0E}" type="presOf" srcId="{0587AE30-2796-4EBF-A724-944A3479BD04}" destId="{757BA725-8380-4BF0-AC61-2EE936D05776}" srcOrd="0" destOrd="0" presId="urn:microsoft.com/office/officeart/2005/8/layout/hList1"/>
    <dgm:cxn modelId="{68305BFE-35A5-4526-9D85-610980CCA112}" srcId="{1DF83A76-220B-4A6A-8625-EA1B4C398C22}" destId="{2852B29B-917E-4D6E-BB9A-DE243D3318D1}" srcOrd="4" destOrd="0" parTransId="{1C2E5584-C677-42CC-B44B-BE39198830FE}" sibTransId="{BB9B69A9-E1BA-4D6C-83FA-702F234C43C6}"/>
    <dgm:cxn modelId="{25832144-DD50-412A-8AE1-0538A9E25AA9}" type="presOf" srcId="{2852B29B-917E-4D6E-BB9A-DE243D3318D1}" destId="{F124B50B-52DB-4BAD-B732-E2E98D5ED0D9}" srcOrd="0" destOrd="4" presId="urn:microsoft.com/office/officeart/2005/8/layout/hList1"/>
    <dgm:cxn modelId="{25BC93B2-C269-411A-8BA9-E5FCF20F978A}" srcId="{0587AE30-2796-4EBF-A724-944A3479BD04}" destId="{5BFFF79D-3BEA-41FC-8C9A-48182A10A847}" srcOrd="2" destOrd="0" parTransId="{1A6CED6C-34E1-4C9F-9DCA-480E90BC09BE}" sibTransId="{E898DDBE-C2F2-4211-999A-AC820EC3FB1B}"/>
    <dgm:cxn modelId="{D096D9D8-44DC-4056-AD69-564DB5392B5A}" type="presOf" srcId="{8697A29B-AEEA-465B-B900-9C31B6B8296A}" destId="{CAD6654A-AEE8-46F6-A72E-65571FD646CF}" srcOrd="0" destOrd="0" presId="urn:microsoft.com/office/officeart/2005/8/layout/hList1"/>
    <dgm:cxn modelId="{7950ACEF-70FF-444C-8D1A-618F8832C57E}" srcId="{D6676486-AC7D-415A-B4D2-44974A039C18}" destId="{1DF83A76-220B-4A6A-8625-EA1B4C398C22}" srcOrd="1" destOrd="0" parTransId="{6002D023-9115-4EB1-BBCF-75663F5B4E07}" sibTransId="{E4892806-C2FF-404B-9493-D42F5F57702E}"/>
    <dgm:cxn modelId="{6C56DB14-640A-407E-BC8A-D6BB8D5BFE1A}" type="presOf" srcId="{654F46D3-45EE-4F01-A571-181DE6F3A088}" destId="{1D128024-0690-4A7B-B3BC-00821789ED99}" srcOrd="0" destOrd="3" presId="urn:microsoft.com/office/officeart/2005/8/layout/hList1"/>
    <dgm:cxn modelId="{32B80291-E376-41AE-8B63-BEFFDE376B8F}" srcId="{8697A29B-AEEA-465B-B900-9C31B6B8296A}" destId="{1BBE0467-5D7A-4229-91DE-856FA9F6CC8A}" srcOrd="0" destOrd="0" parTransId="{9847C376-212F-43C3-B478-044E6ED03BC1}" sibTransId="{B3CE37B9-A0B3-4ECE-8527-DF935F6CF956}"/>
    <dgm:cxn modelId="{C62EFE62-D287-4183-83B8-E7ED7D343C24}" srcId="{0587AE30-2796-4EBF-A724-944A3479BD04}" destId="{654F46D3-45EE-4F01-A571-181DE6F3A088}" srcOrd="3" destOrd="0" parTransId="{7AF89DDA-B5A1-409A-A629-DD9B14698A1A}" sibTransId="{50E6188B-BCE2-482E-8FA0-183B8B838A30}"/>
    <dgm:cxn modelId="{872951CA-56A8-4873-9661-421864668428}" srcId="{1DF83A76-220B-4A6A-8625-EA1B4C398C22}" destId="{D4B43E25-52E1-4AEB-8F15-9E7FF19F63E7}" srcOrd="1" destOrd="0" parTransId="{A3B6B217-6628-49B1-8757-F93DC4403A37}" sibTransId="{AA118373-E25F-493C-8FF5-4D8DA59F1CAB}"/>
    <dgm:cxn modelId="{E0D0F5C4-EB16-4AD3-A237-E6027942CE94}" type="presOf" srcId="{76427453-AB6F-4D8D-8833-6B4ECE483CCA}" destId="{1D128024-0690-4A7B-B3BC-00821789ED99}" srcOrd="0" destOrd="4" presId="urn:microsoft.com/office/officeart/2005/8/layout/hList1"/>
    <dgm:cxn modelId="{0130101C-3C3E-4CC7-ACBC-0387B6A55325}" type="presOf" srcId="{1DF83A76-220B-4A6A-8625-EA1B4C398C22}" destId="{81D2A7E0-66D3-4AC9-944A-ECAC8F5474A4}" srcOrd="0" destOrd="0" presId="urn:microsoft.com/office/officeart/2005/8/layout/hList1"/>
    <dgm:cxn modelId="{D6161522-65BE-493A-BBF6-F816E9D559F5}" type="presOf" srcId="{83604D23-E00F-432D-A6C4-B07D401B8BC0}" destId="{013C3D78-B3BD-4E5A-9EA0-55533C13BA8E}" srcOrd="0" destOrd="1" presId="urn:microsoft.com/office/officeart/2005/8/layout/hList1"/>
    <dgm:cxn modelId="{CC6D48DB-1884-4B5A-A877-CD8D10EDC70B}" srcId="{D6676486-AC7D-415A-B4D2-44974A039C18}" destId="{0587AE30-2796-4EBF-A724-944A3479BD04}" srcOrd="2" destOrd="0" parTransId="{45DCF210-8D65-496A-BF30-7B6101F1BE70}" sibTransId="{BA74B923-5FDE-4394-A4E1-2C402C982E8B}"/>
    <dgm:cxn modelId="{951723D9-F350-4E90-8FAC-EA88623E853E}" srcId="{0587AE30-2796-4EBF-A724-944A3479BD04}" destId="{76427453-AB6F-4D8D-8833-6B4ECE483CCA}" srcOrd="4" destOrd="0" parTransId="{0CB5A9E6-AE5B-480F-950F-C74A7B62C090}" sibTransId="{B008B5DE-D549-48D6-AEDC-414C713576A5}"/>
    <dgm:cxn modelId="{479A8160-E6AF-445E-9442-5DE408B5DE67}" type="presOf" srcId="{598343D4-42EB-4685-8144-552BD82AA86D}" destId="{1D128024-0690-4A7B-B3BC-00821789ED99}" srcOrd="0" destOrd="1" presId="urn:microsoft.com/office/officeart/2005/8/layout/hList1"/>
    <dgm:cxn modelId="{C96AC621-0873-4C87-8EEA-B4C5B96B5603}" type="presParOf" srcId="{ED1287FC-E6B0-4244-86DF-D20FE42DD7BD}" destId="{81F62204-0210-478B-9E63-F70836003C3D}" srcOrd="0" destOrd="0" presId="urn:microsoft.com/office/officeart/2005/8/layout/hList1"/>
    <dgm:cxn modelId="{B23B5599-4DB8-4764-9900-B7A5DC23A11E}" type="presParOf" srcId="{81F62204-0210-478B-9E63-F70836003C3D}" destId="{CAD6654A-AEE8-46F6-A72E-65571FD646CF}" srcOrd="0" destOrd="0" presId="urn:microsoft.com/office/officeart/2005/8/layout/hList1"/>
    <dgm:cxn modelId="{4C97A2BE-16CF-401F-819F-AF1D8AB0D564}" type="presParOf" srcId="{81F62204-0210-478B-9E63-F70836003C3D}" destId="{013C3D78-B3BD-4E5A-9EA0-55533C13BA8E}" srcOrd="1" destOrd="0" presId="urn:microsoft.com/office/officeart/2005/8/layout/hList1"/>
    <dgm:cxn modelId="{5B1669EC-6E28-4E52-9E14-BBEC66CDC1AE}" type="presParOf" srcId="{ED1287FC-E6B0-4244-86DF-D20FE42DD7BD}" destId="{D95FC4A9-C7CC-4CE0-9B8C-DF20093356A6}" srcOrd="1" destOrd="0" presId="urn:microsoft.com/office/officeart/2005/8/layout/hList1"/>
    <dgm:cxn modelId="{BFC257B4-DB36-4E5A-B57F-0E67787FA488}" type="presParOf" srcId="{ED1287FC-E6B0-4244-86DF-D20FE42DD7BD}" destId="{03DF4D00-4BEC-433D-9326-732910DD9C5E}" srcOrd="2" destOrd="0" presId="urn:microsoft.com/office/officeart/2005/8/layout/hList1"/>
    <dgm:cxn modelId="{C59E8D27-5A9A-466A-BAB1-8FD63EB7D363}" type="presParOf" srcId="{03DF4D00-4BEC-433D-9326-732910DD9C5E}" destId="{81D2A7E0-66D3-4AC9-944A-ECAC8F5474A4}" srcOrd="0" destOrd="0" presId="urn:microsoft.com/office/officeart/2005/8/layout/hList1"/>
    <dgm:cxn modelId="{AB505D78-4584-42EE-AF3F-527AFB4A9DC7}" type="presParOf" srcId="{03DF4D00-4BEC-433D-9326-732910DD9C5E}" destId="{F124B50B-52DB-4BAD-B732-E2E98D5ED0D9}" srcOrd="1" destOrd="0" presId="urn:microsoft.com/office/officeart/2005/8/layout/hList1"/>
    <dgm:cxn modelId="{A08442D7-96F2-4FDB-8F0D-0569A503137A}" type="presParOf" srcId="{ED1287FC-E6B0-4244-86DF-D20FE42DD7BD}" destId="{830FC2C4-FB31-40E3-8B7B-9808ABF0FA63}" srcOrd="3" destOrd="0" presId="urn:microsoft.com/office/officeart/2005/8/layout/hList1"/>
    <dgm:cxn modelId="{B470CF67-8252-4908-86B1-35D3A6D7EDFD}" type="presParOf" srcId="{ED1287FC-E6B0-4244-86DF-D20FE42DD7BD}" destId="{E4A4686D-9162-4D8D-99EF-48B24FC6A0F8}" srcOrd="4" destOrd="0" presId="urn:microsoft.com/office/officeart/2005/8/layout/hList1"/>
    <dgm:cxn modelId="{0C4CEFD9-1C9C-4EC2-9DEF-D9A874916FB1}" type="presParOf" srcId="{E4A4686D-9162-4D8D-99EF-48B24FC6A0F8}" destId="{757BA725-8380-4BF0-AC61-2EE936D05776}" srcOrd="0" destOrd="0" presId="urn:microsoft.com/office/officeart/2005/8/layout/hList1"/>
    <dgm:cxn modelId="{CB14A437-D75F-4A0B-BD89-4142676ED933}" type="presParOf" srcId="{E4A4686D-9162-4D8D-99EF-48B24FC6A0F8}" destId="{1D128024-0690-4A7B-B3BC-00821789ED9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77D9F1-578D-444C-B7AF-798F8019C750}" type="doc">
      <dgm:prSet loTypeId="urn:microsoft.com/office/officeart/2005/8/layout/list1" loCatId="list" qsTypeId="urn:microsoft.com/office/officeart/2005/8/quickstyle/simple1" qsCatId="simple" csTypeId="urn:microsoft.com/office/officeart/2005/8/colors/accent6_4" csCatId="accent6" phldr="1"/>
      <dgm:spPr/>
      <dgm:t>
        <a:bodyPr/>
        <a:lstStyle/>
        <a:p>
          <a:endParaRPr lang="en-US"/>
        </a:p>
      </dgm:t>
    </dgm:pt>
    <dgm:pt modelId="{9CBF78BB-4856-41EC-87CC-851A2C462EE1}">
      <dgm:prSet custT="1"/>
      <dgm:spPr>
        <a:solidFill>
          <a:srgbClr val="FD7808"/>
        </a:solidFill>
      </dgm:spPr>
      <dgm:t>
        <a:bodyPr/>
        <a:lstStyle/>
        <a:p>
          <a:pPr rtl="0"/>
          <a:r>
            <a:rPr lang="en-US" sz="2000" b="1" baseline="0" dirty="0" smtClean="0"/>
            <a:t>Use Automation Activities </a:t>
          </a:r>
          <a:endParaRPr lang="en-US" sz="2000" b="1" dirty="0"/>
        </a:p>
      </dgm:t>
    </dgm:pt>
    <dgm:pt modelId="{DE7A401A-66F8-4CE5-BBC2-59E18A38AE37}" type="parTrans" cxnId="{D848BD0B-E4AE-40FE-9CE4-2DC3427C86A6}">
      <dgm:prSet/>
      <dgm:spPr/>
      <dgm:t>
        <a:bodyPr/>
        <a:lstStyle/>
        <a:p>
          <a:endParaRPr lang="en-US"/>
        </a:p>
      </dgm:t>
    </dgm:pt>
    <dgm:pt modelId="{8E287684-8709-48C2-B97F-6DB923E73CFB}" type="sibTrans" cxnId="{D848BD0B-E4AE-40FE-9CE4-2DC3427C86A6}">
      <dgm:prSet/>
      <dgm:spPr/>
      <dgm:t>
        <a:bodyPr/>
        <a:lstStyle/>
        <a:p>
          <a:endParaRPr lang="en-US"/>
        </a:p>
      </dgm:t>
    </dgm:pt>
    <dgm:pt modelId="{1219D4AA-B8C2-4B8F-8A82-02DF4FFA902E}">
      <dgm:prSet custT="1"/>
      <dgm:spPr>
        <a:ln>
          <a:solidFill>
            <a:srgbClr val="F28A15"/>
          </a:solidFill>
        </a:ln>
      </dgm:spPr>
      <dgm:t>
        <a:bodyPr/>
        <a:lstStyle/>
        <a:p>
          <a:pPr rtl="0"/>
          <a:r>
            <a:rPr lang="en-US" sz="1600" dirty="0" smtClean="0"/>
            <a:t>Enables use of the Automation activities (Get-</a:t>
          </a:r>
          <a:r>
            <a:rPr lang="en-US" sz="1600" dirty="0" err="1" smtClean="0"/>
            <a:t>AutomationVariable</a:t>
          </a:r>
          <a:r>
            <a:rPr lang="en-US" sz="1600" dirty="0" smtClean="0"/>
            <a:t>, Get-</a:t>
          </a:r>
          <a:r>
            <a:rPr lang="en-US" sz="1600" dirty="0" err="1" smtClean="0"/>
            <a:t>AutomationPSCredential</a:t>
          </a:r>
          <a:r>
            <a:rPr lang="en-US" sz="1600" dirty="0" smtClean="0"/>
            <a:t>, etc.) in local PowerShell Workflows</a:t>
          </a:r>
          <a:endParaRPr lang="en-US" sz="1600" dirty="0"/>
        </a:p>
      </dgm:t>
    </dgm:pt>
    <dgm:pt modelId="{D0D7E32D-AA63-443F-8118-AE026BD6D2C9}" type="parTrans" cxnId="{2FF3350B-8624-4797-9BB2-69C035BC918A}">
      <dgm:prSet/>
      <dgm:spPr/>
      <dgm:t>
        <a:bodyPr/>
        <a:lstStyle/>
        <a:p>
          <a:endParaRPr lang="en-US"/>
        </a:p>
      </dgm:t>
    </dgm:pt>
    <dgm:pt modelId="{D0AC5DBE-8364-4ECB-B418-75019225447C}" type="sibTrans" cxnId="{2FF3350B-8624-4797-9BB2-69C035BC918A}">
      <dgm:prSet/>
      <dgm:spPr/>
      <dgm:t>
        <a:bodyPr/>
        <a:lstStyle/>
        <a:p>
          <a:endParaRPr lang="en-US"/>
        </a:p>
      </dgm:t>
    </dgm:pt>
    <dgm:pt modelId="{B39D8A43-2E03-4CDF-BA60-B9AE71C5632C}">
      <dgm:prSet custT="1"/>
      <dgm:spPr>
        <a:solidFill>
          <a:srgbClr val="FD7808"/>
        </a:solidFill>
        <a:ln>
          <a:solidFill>
            <a:schemeClr val="bg1"/>
          </a:solidFill>
        </a:ln>
      </dgm:spPr>
      <dgm:t>
        <a:bodyPr/>
        <a:lstStyle/>
        <a:p>
          <a:pPr rtl="0"/>
          <a:r>
            <a:rPr lang="en-US" sz="2000" b="1" baseline="0" dirty="0" smtClean="0"/>
            <a:t>Create &amp; Edit Assets </a:t>
          </a:r>
          <a:endParaRPr lang="en-US" sz="2000" b="1" dirty="0"/>
        </a:p>
      </dgm:t>
    </dgm:pt>
    <dgm:pt modelId="{429A01B7-443F-4258-ACB1-099517D308F6}" type="parTrans" cxnId="{C1B82262-F0B3-40B5-ACE9-51BFC2A515C6}">
      <dgm:prSet/>
      <dgm:spPr/>
      <dgm:t>
        <a:bodyPr/>
        <a:lstStyle/>
        <a:p>
          <a:endParaRPr lang="en-US"/>
        </a:p>
      </dgm:t>
    </dgm:pt>
    <dgm:pt modelId="{DC42F4C5-02A5-406E-873E-69F16BB3E721}" type="sibTrans" cxnId="{C1B82262-F0B3-40B5-ACE9-51BFC2A515C6}">
      <dgm:prSet/>
      <dgm:spPr/>
      <dgm:t>
        <a:bodyPr/>
        <a:lstStyle/>
        <a:p>
          <a:endParaRPr lang="en-US"/>
        </a:p>
      </dgm:t>
    </dgm:pt>
    <dgm:pt modelId="{DC152B87-A32F-4880-A013-2CFEF02317EF}">
      <dgm:prSet custT="1"/>
      <dgm:spPr>
        <a:ln>
          <a:solidFill>
            <a:srgbClr val="F28A15"/>
          </a:solidFill>
        </a:ln>
      </dgm:spPr>
      <dgm:t>
        <a:bodyPr/>
        <a:lstStyle/>
        <a:p>
          <a:pPr rtl="0"/>
          <a:r>
            <a:rPr lang="en-US" sz="1600" dirty="0" smtClean="0"/>
            <a:t>Allows creating and editing the values of Automation assets locally</a:t>
          </a:r>
          <a:endParaRPr lang="en-US" sz="1600" dirty="0"/>
        </a:p>
      </dgm:t>
    </dgm:pt>
    <dgm:pt modelId="{D66EA549-E1EF-410E-9C33-E770D1514F03}" type="parTrans" cxnId="{55DE8DC4-7E5E-42B9-827E-876A9A1D74DA}">
      <dgm:prSet/>
      <dgm:spPr/>
      <dgm:t>
        <a:bodyPr/>
        <a:lstStyle/>
        <a:p>
          <a:endParaRPr lang="en-US"/>
        </a:p>
      </dgm:t>
    </dgm:pt>
    <dgm:pt modelId="{ABA339A8-79C2-4E4E-AAC3-381DC7A1412E}" type="sibTrans" cxnId="{55DE8DC4-7E5E-42B9-827E-876A9A1D74DA}">
      <dgm:prSet/>
      <dgm:spPr/>
      <dgm:t>
        <a:bodyPr/>
        <a:lstStyle/>
        <a:p>
          <a:endParaRPr lang="en-US"/>
        </a:p>
      </dgm:t>
    </dgm:pt>
    <dgm:pt modelId="{88FEB46C-3804-4236-A90D-D32B777E2BE9}">
      <dgm:prSet custT="1"/>
      <dgm:spPr>
        <a:solidFill>
          <a:srgbClr val="FD7808"/>
        </a:solidFill>
        <a:ln>
          <a:solidFill>
            <a:schemeClr val="bg1"/>
          </a:solidFill>
        </a:ln>
      </dgm:spPr>
      <dgm:t>
        <a:bodyPr/>
        <a:lstStyle/>
        <a:p>
          <a:pPr rtl="0"/>
          <a:r>
            <a:rPr lang="en-US" sz="2000" b="1" baseline="0" dirty="0" smtClean="0"/>
            <a:t>Track State &amp; Changes </a:t>
          </a:r>
          <a:endParaRPr lang="en-US" sz="2000" b="1" dirty="0"/>
        </a:p>
      </dgm:t>
    </dgm:pt>
    <dgm:pt modelId="{01CFEBA8-1585-432E-8AE3-900014E029D4}" type="parTrans" cxnId="{79029EA2-8F48-473D-86D9-A42DA95734E5}">
      <dgm:prSet/>
      <dgm:spPr/>
      <dgm:t>
        <a:bodyPr/>
        <a:lstStyle/>
        <a:p>
          <a:endParaRPr lang="en-US"/>
        </a:p>
      </dgm:t>
    </dgm:pt>
    <dgm:pt modelId="{3F206F2C-942A-453E-B6BE-05878F1D0CD8}" type="sibTrans" cxnId="{79029EA2-8F48-473D-86D9-A42DA95734E5}">
      <dgm:prSet/>
      <dgm:spPr/>
      <dgm:t>
        <a:bodyPr/>
        <a:lstStyle/>
        <a:p>
          <a:endParaRPr lang="en-US"/>
        </a:p>
      </dgm:t>
    </dgm:pt>
    <dgm:pt modelId="{BC1EA298-5599-4CC3-A319-5A64C3DFB7FF}">
      <dgm:prSet custT="1"/>
      <dgm:spPr>
        <a:ln>
          <a:solidFill>
            <a:srgbClr val="F28A15"/>
          </a:solidFill>
        </a:ln>
      </dgm:spPr>
      <dgm:t>
        <a:bodyPr/>
        <a:lstStyle/>
        <a:p>
          <a:pPr rtl="0"/>
          <a:r>
            <a:rPr lang="en-US" sz="1600" dirty="0" smtClean="0"/>
            <a:t>Allows easy tracking of local changes to runbooks and assets vs the state of these items in an Azure Automation account</a:t>
          </a:r>
          <a:endParaRPr lang="en-US" sz="1600" dirty="0"/>
        </a:p>
      </dgm:t>
    </dgm:pt>
    <dgm:pt modelId="{1793233B-39AC-4C33-9561-4FC0EA8B2304}" type="parTrans" cxnId="{E7917F8E-B16C-4A10-B9A6-31756C32BDFD}">
      <dgm:prSet/>
      <dgm:spPr/>
      <dgm:t>
        <a:bodyPr/>
        <a:lstStyle/>
        <a:p>
          <a:endParaRPr lang="en-US"/>
        </a:p>
      </dgm:t>
    </dgm:pt>
    <dgm:pt modelId="{01B15379-00C2-4B93-A913-6683ABBD2081}" type="sibTrans" cxnId="{E7917F8E-B16C-4A10-B9A6-31756C32BDFD}">
      <dgm:prSet/>
      <dgm:spPr/>
      <dgm:t>
        <a:bodyPr/>
        <a:lstStyle/>
        <a:p>
          <a:endParaRPr lang="en-US"/>
        </a:p>
      </dgm:t>
    </dgm:pt>
    <dgm:pt modelId="{196584E2-A7BB-43CE-8D37-7CB0006CCC13}">
      <dgm:prSet custT="1"/>
      <dgm:spPr>
        <a:solidFill>
          <a:srgbClr val="FD7808"/>
        </a:solidFill>
        <a:ln>
          <a:solidFill>
            <a:schemeClr val="bg1"/>
          </a:solidFill>
        </a:ln>
      </dgm:spPr>
      <dgm:t>
        <a:bodyPr/>
        <a:lstStyle/>
        <a:p>
          <a:pPr rtl="0"/>
          <a:r>
            <a:rPr lang="en-US" sz="2000" b="1" baseline="0" dirty="0" smtClean="0"/>
            <a:t>Sync Changes </a:t>
          </a:r>
          <a:endParaRPr lang="en-US" sz="2000" b="1" dirty="0"/>
        </a:p>
      </dgm:t>
    </dgm:pt>
    <dgm:pt modelId="{EBBAAEA2-C4BA-4CCB-9F92-BC90B6DE62AE}" type="parTrans" cxnId="{189ECEA3-873F-4C4E-A522-00BB8D65C2B2}">
      <dgm:prSet/>
      <dgm:spPr/>
      <dgm:t>
        <a:bodyPr/>
        <a:lstStyle/>
        <a:p>
          <a:endParaRPr lang="en-US"/>
        </a:p>
      </dgm:t>
    </dgm:pt>
    <dgm:pt modelId="{E9AEA73E-9369-4A20-9FDB-C34CCC77B26B}" type="sibTrans" cxnId="{189ECEA3-873F-4C4E-A522-00BB8D65C2B2}">
      <dgm:prSet/>
      <dgm:spPr/>
      <dgm:t>
        <a:bodyPr/>
        <a:lstStyle/>
        <a:p>
          <a:endParaRPr lang="en-US"/>
        </a:p>
      </dgm:t>
    </dgm:pt>
    <dgm:pt modelId="{EAD8B022-DAC9-4F4F-9096-0B2F1536B749}">
      <dgm:prSet custT="1"/>
      <dgm:spPr>
        <a:ln>
          <a:solidFill>
            <a:srgbClr val="F28A15"/>
          </a:solidFill>
        </a:ln>
      </dgm:spPr>
      <dgm:t>
        <a:bodyPr/>
        <a:lstStyle/>
        <a:p>
          <a:pPr rtl="0"/>
          <a:r>
            <a:rPr lang="en-US" sz="1600" dirty="0" smtClean="0"/>
            <a:t>Allows syncing of runbook / asset changes between a local authoring environment and an Azure Automation account</a:t>
          </a:r>
          <a:endParaRPr lang="en-US" sz="1600" dirty="0"/>
        </a:p>
      </dgm:t>
    </dgm:pt>
    <dgm:pt modelId="{3844A4D3-AB57-49D8-AA62-5857A7396CFE}" type="parTrans" cxnId="{0ED66A38-423B-4B79-8768-E75F21CDBEC5}">
      <dgm:prSet/>
      <dgm:spPr/>
      <dgm:t>
        <a:bodyPr/>
        <a:lstStyle/>
        <a:p>
          <a:endParaRPr lang="en-US"/>
        </a:p>
      </dgm:t>
    </dgm:pt>
    <dgm:pt modelId="{7E9FF2AE-8856-438B-85DE-A02ADB0FD7A3}" type="sibTrans" cxnId="{0ED66A38-423B-4B79-8768-E75F21CDBEC5}">
      <dgm:prSet/>
      <dgm:spPr/>
      <dgm:t>
        <a:bodyPr/>
        <a:lstStyle/>
        <a:p>
          <a:endParaRPr lang="en-US"/>
        </a:p>
      </dgm:t>
    </dgm:pt>
    <dgm:pt modelId="{79B854E7-2664-465D-94C6-A7F669ADCE28}">
      <dgm:prSet custT="1"/>
      <dgm:spPr>
        <a:solidFill>
          <a:srgbClr val="FD7808"/>
        </a:solidFill>
        <a:ln>
          <a:solidFill>
            <a:schemeClr val="bg1"/>
          </a:solidFill>
        </a:ln>
      </dgm:spPr>
      <dgm:t>
        <a:bodyPr/>
        <a:lstStyle/>
        <a:p>
          <a:pPr rtl="0"/>
          <a:r>
            <a:rPr lang="en-US" sz="2000" b="1" baseline="0" dirty="0" smtClean="0"/>
            <a:t>Test &amp; Publish Runbooks </a:t>
          </a:r>
          <a:endParaRPr lang="en-US" sz="2000" b="1" dirty="0"/>
        </a:p>
      </dgm:t>
    </dgm:pt>
    <dgm:pt modelId="{E4B7CE8B-CBAF-4C6D-A9D2-972273EAB32F}" type="parTrans" cxnId="{B37A6C57-7B61-475D-B6F4-81ACAA3CD7E0}">
      <dgm:prSet/>
      <dgm:spPr/>
      <dgm:t>
        <a:bodyPr/>
        <a:lstStyle/>
        <a:p>
          <a:endParaRPr lang="en-US"/>
        </a:p>
      </dgm:t>
    </dgm:pt>
    <dgm:pt modelId="{29E788F2-104C-43CF-8CE7-83B1987A1E8A}" type="sibTrans" cxnId="{B37A6C57-7B61-475D-B6F4-81ACAA3CD7E0}">
      <dgm:prSet/>
      <dgm:spPr/>
      <dgm:t>
        <a:bodyPr/>
        <a:lstStyle/>
        <a:p>
          <a:endParaRPr lang="en-US"/>
        </a:p>
      </dgm:t>
    </dgm:pt>
    <dgm:pt modelId="{61C3EE95-4B76-4A4E-8286-5D56922F017C}">
      <dgm:prSet custT="1"/>
      <dgm:spPr>
        <a:ln>
          <a:solidFill>
            <a:srgbClr val="F28A15"/>
          </a:solidFill>
        </a:ln>
      </dgm:spPr>
      <dgm:t>
        <a:bodyPr/>
        <a:lstStyle/>
        <a:p>
          <a:pPr rtl="0"/>
          <a:r>
            <a:rPr lang="en-US" sz="1600" dirty="0" smtClean="0"/>
            <a:t>Allows testing of PowerShell workflow scripts locally in the ISE and also in the automation service without changing the runbook</a:t>
          </a:r>
          <a:endParaRPr lang="en-US" sz="1600" dirty="0"/>
        </a:p>
      </dgm:t>
    </dgm:pt>
    <dgm:pt modelId="{3EB82CF8-2180-41A4-847A-765FFF92E004}" type="parTrans" cxnId="{A8D4C845-2E6D-4AF4-9FF9-69B1CC6E5414}">
      <dgm:prSet/>
      <dgm:spPr/>
      <dgm:t>
        <a:bodyPr/>
        <a:lstStyle/>
        <a:p>
          <a:endParaRPr lang="en-US"/>
        </a:p>
      </dgm:t>
    </dgm:pt>
    <dgm:pt modelId="{69B294C8-6427-4CB4-BC8A-81C0E1EB8D60}" type="sibTrans" cxnId="{A8D4C845-2E6D-4AF4-9FF9-69B1CC6E5414}">
      <dgm:prSet/>
      <dgm:spPr/>
      <dgm:t>
        <a:bodyPr/>
        <a:lstStyle/>
        <a:p>
          <a:endParaRPr lang="en-US"/>
        </a:p>
      </dgm:t>
    </dgm:pt>
    <dgm:pt modelId="{9BDAC763-3963-48A6-9F99-18A0340A0677}" type="pres">
      <dgm:prSet presAssocID="{1D77D9F1-578D-444C-B7AF-798F8019C750}" presName="linear" presStyleCnt="0">
        <dgm:presLayoutVars>
          <dgm:dir/>
          <dgm:animLvl val="lvl"/>
          <dgm:resizeHandles val="exact"/>
        </dgm:presLayoutVars>
      </dgm:prSet>
      <dgm:spPr/>
      <dgm:t>
        <a:bodyPr/>
        <a:lstStyle/>
        <a:p>
          <a:endParaRPr lang="en-US"/>
        </a:p>
      </dgm:t>
    </dgm:pt>
    <dgm:pt modelId="{1965A83B-DE15-44AB-8B98-0DF479BD384B}" type="pres">
      <dgm:prSet presAssocID="{9CBF78BB-4856-41EC-87CC-851A2C462EE1}" presName="parentLin" presStyleCnt="0"/>
      <dgm:spPr/>
      <dgm:t>
        <a:bodyPr/>
        <a:lstStyle/>
        <a:p>
          <a:endParaRPr lang="en-US"/>
        </a:p>
      </dgm:t>
    </dgm:pt>
    <dgm:pt modelId="{59849FC7-EC61-4C00-94FF-AA862B0CF074}" type="pres">
      <dgm:prSet presAssocID="{9CBF78BB-4856-41EC-87CC-851A2C462EE1}" presName="parentLeftMargin" presStyleLbl="node1" presStyleIdx="0" presStyleCnt="5"/>
      <dgm:spPr/>
      <dgm:t>
        <a:bodyPr/>
        <a:lstStyle/>
        <a:p>
          <a:endParaRPr lang="en-US"/>
        </a:p>
      </dgm:t>
    </dgm:pt>
    <dgm:pt modelId="{B6A6EDD1-0942-4242-A81D-DC00AC1CF5E7}" type="pres">
      <dgm:prSet presAssocID="{9CBF78BB-4856-41EC-87CC-851A2C462EE1}" presName="parentText" presStyleLbl="node1" presStyleIdx="0" presStyleCnt="5">
        <dgm:presLayoutVars>
          <dgm:chMax val="0"/>
          <dgm:bulletEnabled val="1"/>
        </dgm:presLayoutVars>
      </dgm:prSet>
      <dgm:spPr/>
      <dgm:t>
        <a:bodyPr/>
        <a:lstStyle/>
        <a:p>
          <a:endParaRPr lang="en-US"/>
        </a:p>
      </dgm:t>
    </dgm:pt>
    <dgm:pt modelId="{3200247C-7BD8-492C-9BBC-D27A784B4851}" type="pres">
      <dgm:prSet presAssocID="{9CBF78BB-4856-41EC-87CC-851A2C462EE1}" presName="negativeSpace" presStyleCnt="0"/>
      <dgm:spPr/>
      <dgm:t>
        <a:bodyPr/>
        <a:lstStyle/>
        <a:p>
          <a:endParaRPr lang="en-US"/>
        </a:p>
      </dgm:t>
    </dgm:pt>
    <dgm:pt modelId="{A40CADDC-1348-402A-BC75-D720D37809F1}" type="pres">
      <dgm:prSet presAssocID="{9CBF78BB-4856-41EC-87CC-851A2C462EE1}" presName="childText" presStyleLbl="conFgAcc1" presStyleIdx="0" presStyleCnt="5">
        <dgm:presLayoutVars>
          <dgm:bulletEnabled val="1"/>
        </dgm:presLayoutVars>
      </dgm:prSet>
      <dgm:spPr/>
      <dgm:t>
        <a:bodyPr/>
        <a:lstStyle/>
        <a:p>
          <a:endParaRPr lang="en-US"/>
        </a:p>
      </dgm:t>
    </dgm:pt>
    <dgm:pt modelId="{006B9A29-A018-4785-ABB9-ED492795867A}" type="pres">
      <dgm:prSet presAssocID="{8E287684-8709-48C2-B97F-6DB923E73CFB}" presName="spaceBetweenRectangles" presStyleCnt="0"/>
      <dgm:spPr/>
      <dgm:t>
        <a:bodyPr/>
        <a:lstStyle/>
        <a:p>
          <a:endParaRPr lang="en-US"/>
        </a:p>
      </dgm:t>
    </dgm:pt>
    <dgm:pt modelId="{D13801FB-D996-4C84-A6C0-A5C1B86AB634}" type="pres">
      <dgm:prSet presAssocID="{B39D8A43-2E03-4CDF-BA60-B9AE71C5632C}" presName="parentLin" presStyleCnt="0"/>
      <dgm:spPr/>
      <dgm:t>
        <a:bodyPr/>
        <a:lstStyle/>
        <a:p>
          <a:endParaRPr lang="en-US"/>
        </a:p>
      </dgm:t>
    </dgm:pt>
    <dgm:pt modelId="{F25428E6-3674-4BA5-B954-A55352B8EEBF}" type="pres">
      <dgm:prSet presAssocID="{B39D8A43-2E03-4CDF-BA60-B9AE71C5632C}" presName="parentLeftMargin" presStyleLbl="node1" presStyleIdx="0" presStyleCnt="5"/>
      <dgm:spPr/>
      <dgm:t>
        <a:bodyPr/>
        <a:lstStyle/>
        <a:p>
          <a:endParaRPr lang="en-US"/>
        </a:p>
      </dgm:t>
    </dgm:pt>
    <dgm:pt modelId="{DA463757-4549-48F8-BC57-FA20E8852CE4}" type="pres">
      <dgm:prSet presAssocID="{B39D8A43-2E03-4CDF-BA60-B9AE71C5632C}" presName="parentText" presStyleLbl="node1" presStyleIdx="1" presStyleCnt="5">
        <dgm:presLayoutVars>
          <dgm:chMax val="0"/>
          <dgm:bulletEnabled val="1"/>
        </dgm:presLayoutVars>
      </dgm:prSet>
      <dgm:spPr/>
      <dgm:t>
        <a:bodyPr/>
        <a:lstStyle/>
        <a:p>
          <a:endParaRPr lang="en-US"/>
        </a:p>
      </dgm:t>
    </dgm:pt>
    <dgm:pt modelId="{380F017E-77CB-453E-A141-685D2D5D9B6C}" type="pres">
      <dgm:prSet presAssocID="{B39D8A43-2E03-4CDF-BA60-B9AE71C5632C}" presName="negativeSpace" presStyleCnt="0"/>
      <dgm:spPr/>
      <dgm:t>
        <a:bodyPr/>
        <a:lstStyle/>
        <a:p>
          <a:endParaRPr lang="en-US"/>
        </a:p>
      </dgm:t>
    </dgm:pt>
    <dgm:pt modelId="{9EB90974-341E-4405-9FF5-2C078E26B207}" type="pres">
      <dgm:prSet presAssocID="{B39D8A43-2E03-4CDF-BA60-B9AE71C5632C}" presName="childText" presStyleLbl="conFgAcc1" presStyleIdx="1" presStyleCnt="5">
        <dgm:presLayoutVars>
          <dgm:bulletEnabled val="1"/>
        </dgm:presLayoutVars>
      </dgm:prSet>
      <dgm:spPr/>
      <dgm:t>
        <a:bodyPr/>
        <a:lstStyle/>
        <a:p>
          <a:endParaRPr lang="en-US"/>
        </a:p>
      </dgm:t>
    </dgm:pt>
    <dgm:pt modelId="{8EF94C70-164E-4EB5-9249-ED5797B39592}" type="pres">
      <dgm:prSet presAssocID="{DC42F4C5-02A5-406E-873E-69F16BB3E721}" presName="spaceBetweenRectangles" presStyleCnt="0"/>
      <dgm:spPr/>
      <dgm:t>
        <a:bodyPr/>
        <a:lstStyle/>
        <a:p>
          <a:endParaRPr lang="en-US"/>
        </a:p>
      </dgm:t>
    </dgm:pt>
    <dgm:pt modelId="{A38E09F8-B2C9-4E98-A4E6-F93A92330DB5}" type="pres">
      <dgm:prSet presAssocID="{88FEB46C-3804-4236-A90D-D32B777E2BE9}" presName="parentLin" presStyleCnt="0"/>
      <dgm:spPr/>
      <dgm:t>
        <a:bodyPr/>
        <a:lstStyle/>
        <a:p>
          <a:endParaRPr lang="en-US"/>
        </a:p>
      </dgm:t>
    </dgm:pt>
    <dgm:pt modelId="{26C1DF49-5B57-4B80-A6BE-F31607CFE367}" type="pres">
      <dgm:prSet presAssocID="{88FEB46C-3804-4236-A90D-D32B777E2BE9}" presName="parentLeftMargin" presStyleLbl="node1" presStyleIdx="1" presStyleCnt="5"/>
      <dgm:spPr/>
      <dgm:t>
        <a:bodyPr/>
        <a:lstStyle/>
        <a:p>
          <a:endParaRPr lang="en-US"/>
        </a:p>
      </dgm:t>
    </dgm:pt>
    <dgm:pt modelId="{9EB2E7EA-760E-487B-BCCC-746CA12B3EF4}" type="pres">
      <dgm:prSet presAssocID="{88FEB46C-3804-4236-A90D-D32B777E2BE9}" presName="parentText" presStyleLbl="node1" presStyleIdx="2" presStyleCnt="5">
        <dgm:presLayoutVars>
          <dgm:chMax val="0"/>
          <dgm:bulletEnabled val="1"/>
        </dgm:presLayoutVars>
      </dgm:prSet>
      <dgm:spPr/>
      <dgm:t>
        <a:bodyPr/>
        <a:lstStyle/>
        <a:p>
          <a:endParaRPr lang="en-US"/>
        </a:p>
      </dgm:t>
    </dgm:pt>
    <dgm:pt modelId="{4CFA240F-6C33-459D-9EA3-E56879143EC9}" type="pres">
      <dgm:prSet presAssocID="{88FEB46C-3804-4236-A90D-D32B777E2BE9}" presName="negativeSpace" presStyleCnt="0"/>
      <dgm:spPr/>
      <dgm:t>
        <a:bodyPr/>
        <a:lstStyle/>
        <a:p>
          <a:endParaRPr lang="en-US"/>
        </a:p>
      </dgm:t>
    </dgm:pt>
    <dgm:pt modelId="{F9CC5759-91C4-4D0F-9640-1260255D81EE}" type="pres">
      <dgm:prSet presAssocID="{88FEB46C-3804-4236-A90D-D32B777E2BE9}" presName="childText" presStyleLbl="conFgAcc1" presStyleIdx="2" presStyleCnt="5">
        <dgm:presLayoutVars>
          <dgm:bulletEnabled val="1"/>
        </dgm:presLayoutVars>
      </dgm:prSet>
      <dgm:spPr/>
      <dgm:t>
        <a:bodyPr/>
        <a:lstStyle/>
        <a:p>
          <a:endParaRPr lang="en-US"/>
        </a:p>
      </dgm:t>
    </dgm:pt>
    <dgm:pt modelId="{26A4E3D0-7701-4569-A1C8-69A05EA652A4}" type="pres">
      <dgm:prSet presAssocID="{3F206F2C-942A-453E-B6BE-05878F1D0CD8}" presName="spaceBetweenRectangles" presStyleCnt="0"/>
      <dgm:spPr/>
      <dgm:t>
        <a:bodyPr/>
        <a:lstStyle/>
        <a:p>
          <a:endParaRPr lang="en-US"/>
        </a:p>
      </dgm:t>
    </dgm:pt>
    <dgm:pt modelId="{4891FB46-6866-4CED-A486-1DE05BEEFB34}" type="pres">
      <dgm:prSet presAssocID="{196584E2-A7BB-43CE-8D37-7CB0006CCC13}" presName="parentLin" presStyleCnt="0"/>
      <dgm:spPr/>
      <dgm:t>
        <a:bodyPr/>
        <a:lstStyle/>
        <a:p>
          <a:endParaRPr lang="en-US"/>
        </a:p>
      </dgm:t>
    </dgm:pt>
    <dgm:pt modelId="{E1149A2A-12FE-48B4-92D1-62CDA3DC2FCE}" type="pres">
      <dgm:prSet presAssocID="{196584E2-A7BB-43CE-8D37-7CB0006CCC13}" presName="parentLeftMargin" presStyleLbl="node1" presStyleIdx="2" presStyleCnt="5"/>
      <dgm:spPr/>
      <dgm:t>
        <a:bodyPr/>
        <a:lstStyle/>
        <a:p>
          <a:endParaRPr lang="en-US"/>
        </a:p>
      </dgm:t>
    </dgm:pt>
    <dgm:pt modelId="{4A602105-5049-41F7-819A-A3302F16647E}" type="pres">
      <dgm:prSet presAssocID="{196584E2-A7BB-43CE-8D37-7CB0006CCC13}" presName="parentText" presStyleLbl="node1" presStyleIdx="3" presStyleCnt="5">
        <dgm:presLayoutVars>
          <dgm:chMax val="0"/>
          <dgm:bulletEnabled val="1"/>
        </dgm:presLayoutVars>
      </dgm:prSet>
      <dgm:spPr/>
      <dgm:t>
        <a:bodyPr/>
        <a:lstStyle/>
        <a:p>
          <a:endParaRPr lang="en-US"/>
        </a:p>
      </dgm:t>
    </dgm:pt>
    <dgm:pt modelId="{A77D9CEC-FF68-46C8-9358-B80E3044D8BA}" type="pres">
      <dgm:prSet presAssocID="{196584E2-A7BB-43CE-8D37-7CB0006CCC13}" presName="negativeSpace" presStyleCnt="0"/>
      <dgm:spPr/>
      <dgm:t>
        <a:bodyPr/>
        <a:lstStyle/>
        <a:p>
          <a:endParaRPr lang="en-US"/>
        </a:p>
      </dgm:t>
    </dgm:pt>
    <dgm:pt modelId="{ADB33AA5-7B55-45DF-A43B-32D06E8F5C5C}" type="pres">
      <dgm:prSet presAssocID="{196584E2-A7BB-43CE-8D37-7CB0006CCC13}" presName="childText" presStyleLbl="conFgAcc1" presStyleIdx="3" presStyleCnt="5">
        <dgm:presLayoutVars>
          <dgm:bulletEnabled val="1"/>
        </dgm:presLayoutVars>
      </dgm:prSet>
      <dgm:spPr/>
      <dgm:t>
        <a:bodyPr/>
        <a:lstStyle/>
        <a:p>
          <a:endParaRPr lang="en-US"/>
        </a:p>
      </dgm:t>
    </dgm:pt>
    <dgm:pt modelId="{13B6B9AB-F6E3-4DF9-911C-0F5ECC2CCD2D}" type="pres">
      <dgm:prSet presAssocID="{E9AEA73E-9369-4A20-9FDB-C34CCC77B26B}" presName="spaceBetweenRectangles" presStyleCnt="0"/>
      <dgm:spPr/>
      <dgm:t>
        <a:bodyPr/>
        <a:lstStyle/>
        <a:p>
          <a:endParaRPr lang="en-US"/>
        </a:p>
      </dgm:t>
    </dgm:pt>
    <dgm:pt modelId="{D85400E4-6180-4A0F-9BF3-E1C9FD1EE72C}" type="pres">
      <dgm:prSet presAssocID="{79B854E7-2664-465D-94C6-A7F669ADCE28}" presName="parentLin" presStyleCnt="0"/>
      <dgm:spPr/>
      <dgm:t>
        <a:bodyPr/>
        <a:lstStyle/>
        <a:p>
          <a:endParaRPr lang="en-US"/>
        </a:p>
      </dgm:t>
    </dgm:pt>
    <dgm:pt modelId="{464B1CD8-40D1-40CB-A266-AA4CFC160DDD}" type="pres">
      <dgm:prSet presAssocID="{79B854E7-2664-465D-94C6-A7F669ADCE28}" presName="parentLeftMargin" presStyleLbl="node1" presStyleIdx="3" presStyleCnt="5"/>
      <dgm:spPr/>
      <dgm:t>
        <a:bodyPr/>
        <a:lstStyle/>
        <a:p>
          <a:endParaRPr lang="en-US"/>
        </a:p>
      </dgm:t>
    </dgm:pt>
    <dgm:pt modelId="{5A0D7D8D-8E5D-4B94-8614-27EBE7E43598}" type="pres">
      <dgm:prSet presAssocID="{79B854E7-2664-465D-94C6-A7F669ADCE28}" presName="parentText" presStyleLbl="node1" presStyleIdx="4" presStyleCnt="5">
        <dgm:presLayoutVars>
          <dgm:chMax val="0"/>
          <dgm:bulletEnabled val="1"/>
        </dgm:presLayoutVars>
      </dgm:prSet>
      <dgm:spPr/>
      <dgm:t>
        <a:bodyPr/>
        <a:lstStyle/>
        <a:p>
          <a:endParaRPr lang="en-US"/>
        </a:p>
      </dgm:t>
    </dgm:pt>
    <dgm:pt modelId="{C593984C-B60E-4FED-BFF1-4021F3183E7F}" type="pres">
      <dgm:prSet presAssocID="{79B854E7-2664-465D-94C6-A7F669ADCE28}" presName="negativeSpace" presStyleCnt="0"/>
      <dgm:spPr/>
      <dgm:t>
        <a:bodyPr/>
        <a:lstStyle/>
        <a:p>
          <a:endParaRPr lang="en-US"/>
        </a:p>
      </dgm:t>
    </dgm:pt>
    <dgm:pt modelId="{60F1B417-2C57-4AB0-B4E8-F8D9EDDC7AD9}" type="pres">
      <dgm:prSet presAssocID="{79B854E7-2664-465D-94C6-A7F669ADCE28}" presName="childText" presStyleLbl="conFgAcc1" presStyleIdx="4" presStyleCnt="5">
        <dgm:presLayoutVars>
          <dgm:bulletEnabled val="1"/>
        </dgm:presLayoutVars>
      </dgm:prSet>
      <dgm:spPr/>
      <dgm:t>
        <a:bodyPr/>
        <a:lstStyle/>
        <a:p>
          <a:endParaRPr lang="en-US"/>
        </a:p>
      </dgm:t>
    </dgm:pt>
  </dgm:ptLst>
  <dgm:cxnLst>
    <dgm:cxn modelId="{B37A6C57-7B61-475D-B6F4-81ACAA3CD7E0}" srcId="{1D77D9F1-578D-444C-B7AF-798F8019C750}" destId="{79B854E7-2664-465D-94C6-A7F669ADCE28}" srcOrd="4" destOrd="0" parTransId="{E4B7CE8B-CBAF-4C6D-A9D2-972273EAB32F}" sibTransId="{29E788F2-104C-43CF-8CE7-83B1987A1E8A}"/>
    <dgm:cxn modelId="{BCB2D928-AAC7-4B22-94F4-FDF887D71E9E}" type="presOf" srcId="{88FEB46C-3804-4236-A90D-D32B777E2BE9}" destId="{9EB2E7EA-760E-487B-BCCC-746CA12B3EF4}" srcOrd="1" destOrd="0" presId="urn:microsoft.com/office/officeart/2005/8/layout/list1"/>
    <dgm:cxn modelId="{8C69CBEE-9303-4D5A-84E9-1B096238211B}" type="presOf" srcId="{79B854E7-2664-465D-94C6-A7F669ADCE28}" destId="{5A0D7D8D-8E5D-4B94-8614-27EBE7E43598}" srcOrd="1" destOrd="0" presId="urn:microsoft.com/office/officeart/2005/8/layout/list1"/>
    <dgm:cxn modelId="{D848BD0B-E4AE-40FE-9CE4-2DC3427C86A6}" srcId="{1D77D9F1-578D-444C-B7AF-798F8019C750}" destId="{9CBF78BB-4856-41EC-87CC-851A2C462EE1}" srcOrd="0" destOrd="0" parTransId="{DE7A401A-66F8-4CE5-BBC2-59E18A38AE37}" sibTransId="{8E287684-8709-48C2-B97F-6DB923E73CFB}"/>
    <dgm:cxn modelId="{EB82CCDD-730C-45C6-A33F-F03E991B4E46}" type="presOf" srcId="{9CBF78BB-4856-41EC-87CC-851A2C462EE1}" destId="{59849FC7-EC61-4C00-94FF-AA862B0CF074}" srcOrd="0" destOrd="0" presId="urn:microsoft.com/office/officeart/2005/8/layout/list1"/>
    <dgm:cxn modelId="{8F25B8EF-22B5-43A8-A540-2CE92CE8CB15}" type="presOf" srcId="{1219D4AA-B8C2-4B8F-8A82-02DF4FFA902E}" destId="{A40CADDC-1348-402A-BC75-D720D37809F1}" srcOrd="0" destOrd="0" presId="urn:microsoft.com/office/officeart/2005/8/layout/list1"/>
    <dgm:cxn modelId="{64E6C06B-D940-481A-B350-A267F6722A53}" type="presOf" srcId="{B39D8A43-2E03-4CDF-BA60-B9AE71C5632C}" destId="{F25428E6-3674-4BA5-B954-A55352B8EEBF}" srcOrd="0" destOrd="0" presId="urn:microsoft.com/office/officeart/2005/8/layout/list1"/>
    <dgm:cxn modelId="{5E84B483-CB0C-4023-87BA-C00F2B3A6BD2}" type="presOf" srcId="{79B854E7-2664-465D-94C6-A7F669ADCE28}" destId="{464B1CD8-40D1-40CB-A266-AA4CFC160DDD}" srcOrd="0" destOrd="0" presId="urn:microsoft.com/office/officeart/2005/8/layout/list1"/>
    <dgm:cxn modelId="{61A6700D-4055-4F46-AFE0-04A297FC4326}" type="presOf" srcId="{B39D8A43-2E03-4CDF-BA60-B9AE71C5632C}" destId="{DA463757-4549-48F8-BC57-FA20E8852CE4}" srcOrd="1" destOrd="0" presId="urn:microsoft.com/office/officeart/2005/8/layout/list1"/>
    <dgm:cxn modelId="{2106D23F-2DD6-4689-ADAB-D2417718C9F0}" type="presOf" srcId="{196584E2-A7BB-43CE-8D37-7CB0006CCC13}" destId="{4A602105-5049-41F7-819A-A3302F16647E}" srcOrd="1" destOrd="0" presId="urn:microsoft.com/office/officeart/2005/8/layout/list1"/>
    <dgm:cxn modelId="{7EAC1DFB-BD20-4A38-A334-14D383012DEB}" type="presOf" srcId="{BC1EA298-5599-4CC3-A319-5A64C3DFB7FF}" destId="{F9CC5759-91C4-4D0F-9640-1260255D81EE}" srcOrd="0" destOrd="0" presId="urn:microsoft.com/office/officeart/2005/8/layout/list1"/>
    <dgm:cxn modelId="{A8D4C845-2E6D-4AF4-9FF9-69B1CC6E5414}" srcId="{79B854E7-2664-465D-94C6-A7F669ADCE28}" destId="{61C3EE95-4B76-4A4E-8286-5D56922F017C}" srcOrd="0" destOrd="0" parTransId="{3EB82CF8-2180-41A4-847A-765FFF92E004}" sibTransId="{69B294C8-6427-4CB4-BC8A-81C0E1EB8D60}"/>
    <dgm:cxn modelId="{25F0109F-AB85-4945-8823-9C157E03E9E8}" type="presOf" srcId="{61C3EE95-4B76-4A4E-8286-5D56922F017C}" destId="{60F1B417-2C57-4AB0-B4E8-F8D9EDDC7AD9}" srcOrd="0" destOrd="0" presId="urn:microsoft.com/office/officeart/2005/8/layout/list1"/>
    <dgm:cxn modelId="{189ECEA3-873F-4C4E-A522-00BB8D65C2B2}" srcId="{1D77D9F1-578D-444C-B7AF-798F8019C750}" destId="{196584E2-A7BB-43CE-8D37-7CB0006CCC13}" srcOrd="3" destOrd="0" parTransId="{EBBAAEA2-C4BA-4CCB-9F92-BC90B6DE62AE}" sibTransId="{E9AEA73E-9369-4A20-9FDB-C34CCC77B26B}"/>
    <dgm:cxn modelId="{C1B82262-F0B3-40B5-ACE9-51BFC2A515C6}" srcId="{1D77D9F1-578D-444C-B7AF-798F8019C750}" destId="{B39D8A43-2E03-4CDF-BA60-B9AE71C5632C}" srcOrd="1" destOrd="0" parTransId="{429A01B7-443F-4258-ACB1-099517D308F6}" sibTransId="{DC42F4C5-02A5-406E-873E-69F16BB3E721}"/>
    <dgm:cxn modelId="{0ED66A38-423B-4B79-8768-E75F21CDBEC5}" srcId="{196584E2-A7BB-43CE-8D37-7CB0006CCC13}" destId="{EAD8B022-DAC9-4F4F-9096-0B2F1536B749}" srcOrd="0" destOrd="0" parTransId="{3844A4D3-AB57-49D8-AA62-5857A7396CFE}" sibTransId="{7E9FF2AE-8856-438B-85DE-A02ADB0FD7A3}"/>
    <dgm:cxn modelId="{35646D46-E5D6-4717-BA01-F254B71A4445}" type="presOf" srcId="{88FEB46C-3804-4236-A90D-D32B777E2BE9}" destId="{26C1DF49-5B57-4B80-A6BE-F31607CFE367}" srcOrd="0" destOrd="0" presId="urn:microsoft.com/office/officeart/2005/8/layout/list1"/>
    <dgm:cxn modelId="{97A7D47D-4250-4244-913A-5595DC1D1345}" type="presOf" srcId="{1D77D9F1-578D-444C-B7AF-798F8019C750}" destId="{9BDAC763-3963-48A6-9F99-18A0340A0677}" srcOrd="0" destOrd="0" presId="urn:microsoft.com/office/officeart/2005/8/layout/list1"/>
    <dgm:cxn modelId="{80D87F51-4929-4642-92E3-F356AB9C8E6D}" type="presOf" srcId="{EAD8B022-DAC9-4F4F-9096-0B2F1536B749}" destId="{ADB33AA5-7B55-45DF-A43B-32D06E8F5C5C}" srcOrd="0" destOrd="0" presId="urn:microsoft.com/office/officeart/2005/8/layout/list1"/>
    <dgm:cxn modelId="{E7917F8E-B16C-4A10-B9A6-31756C32BDFD}" srcId="{88FEB46C-3804-4236-A90D-D32B777E2BE9}" destId="{BC1EA298-5599-4CC3-A319-5A64C3DFB7FF}" srcOrd="0" destOrd="0" parTransId="{1793233B-39AC-4C33-9561-4FC0EA8B2304}" sibTransId="{01B15379-00C2-4B93-A913-6683ABBD2081}"/>
    <dgm:cxn modelId="{D3E97E5C-89E0-4EE4-83C2-173560DF55EA}" type="presOf" srcId="{DC152B87-A32F-4880-A013-2CFEF02317EF}" destId="{9EB90974-341E-4405-9FF5-2C078E26B207}" srcOrd="0" destOrd="0" presId="urn:microsoft.com/office/officeart/2005/8/layout/list1"/>
    <dgm:cxn modelId="{79029EA2-8F48-473D-86D9-A42DA95734E5}" srcId="{1D77D9F1-578D-444C-B7AF-798F8019C750}" destId="{88FEB46C-3804-4236-A90D-D32B777E2BE9}" srcOrd="2" destOrd="0" parTransId="{01CFEBA8-1585-432E-8AE3-900014E029D4}" sibTransId="{3F206F2C-942A-453E-B6BE-05878F1D0CD8}"/>
    <dgm:cxn modelId="{A390A95D-DF97-4C22-8CC4-C5966E897842}" type="presOf" srcId="{9CBF78BB-4856-41EC-87CC-851A2C462EE1}" destId="{B6A6EDD1-0942-4242-A81D-DC00AC1CF5E7}" srcOrd="1" destOrd="0" presId="urn:microsoft.com/office/officeart/2005/8/layout/list1"/>
    <dgm:cxn modelId="{2FF3350B-8624-4797-9BB2-69C035BC918A}" srcId="{9CBF78BB-4856-41EC-87CC-851A2C462EE1}" destId="{1219D4AA-B8C2-4B8F-8A82-02DF4FFA902E}" srcOrd="0" destOrd="0" parTransId="{D0D7E32D-AA63-443F-8118-AE026BD6D2C9}" sibTransId="{D0AC5DBE-8364-4ECB-B418-75019225447C}"/>
    <dgm:cxn modelId="{55DE8DC4-7E5E-42B9-827E-876A9A1D74DA}" srcId="{B39D8A43-2E03-4CDF-BA60-B9AE71C5632C}" destId="{DC152B87-A32F-4880-A013-2CFEF02317EF}" srcOrd="0" destOrd="0" parTransId="{D66EA549-E1EF-410E-9C33-E770D1514F03}" sibTransId="{ABA339A8-79C2-4E4E-AAC3-381DC7A1412E}"/>
    <dgm:cxn modelId="{0442A049-4776-41F7-B21C-76186278A967}" type="presOf" srcId="{196584E2-A7BB-43CE-8D37-7CB0006CCC13}" destId="{E1149A2A-12FE-48B4-92D1-62CDA3DC2FCE}" srcOrd="0" destOrd="0" presId="urn:microsoft.com/office/officeart/2005/8/layout/list1"/>
    <dgm:cxn modelId="{69F7B7C2-197D-48D9-9E68-DC76B12F6A69}" type="presParOf" srcId="{9BDAC763-3963-48A6-9F99-18A0340A0677}" destId="{1965A83B-DE15-44AB-8B98-0DF479BD384B}" srcOrd="0" destOrd="0" presId="urn:microsoft.com/office/officeart/2005/8/layout/list1"/>
    <dgm:cxn modelId="{18026C59-2A24-4B6F-B530-7A03D24DA27D}" type="presParOf" srcId="{1965A83B-DE15-44AB-8B98-0DF479BD384B}" destId="{59849FC7-EC61-4C00-94FF-AA862B0CF074}" srcOrd="0" destOrd="0" presId="urn:microsoft.com/office/officeart/2005/8/layout/list1"/>
    <dgm:cxn modelId="{92F71D19-0D70-496C-A669-DE04FDF69BAD}" type="presParOf" srcId="{1965A83B-DE15-44AB-8B98-0DF479BD384B}" destId="{B6A6EDD1-0942-4242-A81D-DC00AC1CF5E7}" srcOrd="1" destOrd="0" presId="urn:microsoft.com/office/officeart/2005/8/layout/list1"/>
    <dgm:cxn modelId="{6DA0B557-0677-492C-80A6-C134C761F44C}" type="presParOf" srcId="{9BDAC763-3963-48A6-9F99-18A0340A0677}" destId="{3200247C-7BD8-492C-9BBC-D27A784B4851}" srcOrd="1" destOrd="0" presId="urn:microsoft.com/office/officeart/2005/8/layout/list1"/>
    <dgm:cxn modelId="{D9355809-E0A3-4D86-B9EC-9B52CD8C1B08}" type="presParOf" srcId="{9BDAC763-3963-48A6-9F99-18A0340A0677}" destId="{A40CADDC-1348-402A-BC75-D720D37809F1}" srcOrd="2" destOrd="0" presId="urn:microsoft.com/office/officeart/2005/8/layout/list1"/>
    <dgm:cxn modelId="{1B9FFB8B-DD01-4ED0-A4D3-807C3427C192}" type="presParOf" srcId="{9BDAC763-3963-48A6-9F99-18A0340A0677}" destId="{006B9A29-A018-4785-ABB9-ED492795867A}" srcOrd="3" destOrd="0" presId="urn:microsoft.com/office/officeart/2005/8/layout/list1"/>
    <dgm:cxn modelId="{95A2CC6E-948E-4C5B-B45A-3A467D40C2B0}" type="presParOf" srcId="{9BDAC763-3963-48A6-9F99-18A0340A0677}" destId="{D13801FB-D996-4C84-A6C0-A5C1B86AB634}" srcOrd="4" destOrd="0" presId="urn:microsoft.com/office/officeart/2005/8/layout/list1"/>
    <dgm:cxn modelId="{36EE28F8-4CF5-4E75-A065-44FB8A63CB4B}" type="presParOf" srcId="{D13801FB-D996-4C84-A6C0-A5C1B86AB634}" destId="{F25428E6-3674-4BA5-B954-A55352B8EEBF}" srcOrd="0" destOrd="0" presId="urn:microsoft.com/office/officeart/2005/8/layout/list1"/>
    <dgm:cxn modelId="{FFEB67CD-6D10-41D1-8A1C-6EAF8B5F5B86}" type="presParOf" srcId="{D13801FB-D996-4C84-A6C0-A5C1B86AB634}" destId="{DA463757-4549-48F8-BC57-FA20E8852CE4}" srcOrd="1" destOrd="0" presId="urn:microsoft.com/office/officeart/2005/8/layout/list1"/>
    <dgm:cxn modelId="{9E469A72-370B-40A4-9C0D-92107FB24007}" type="presParOf" srcId="{9BDAC763-3963-48A6-9F99-18A0340A0677}" destId="{380F017E-77CB-453E-A141-685D2D5D9B6C}" srcOrd="5" destOrd="0" presId="urn:microsoft.com/office/officeart/2005/8/layout/list1"/>
    <dgm:cxn modelId="{3FDA09E9-F99F-4610-A2D6-F81E83C31EA6}" type="presParOf" srcId="{9BDAC763-3963-48A6-9F99-18A0340A0677}" destId="{9EB90974-341E-4405-9FF5-2C078E26B207}" srcOrd="6" destOrd="0" presId="urn:microsoft.com/office/officeart/2005/8/layout/list1"/>
    <dgm:cxn modelId="{30F68426-1F36-4E96-A0A6-4BBF2C68937B}" type="presParOf" srcId="{9BDAC763-3963-48A6-9F99-18A0340A0677}" destId="{8EF94C70-164E-4EB5-9249-ED5797B39592}" srcOrd="7" destOrd="0" presId="urn:microsoft.com/office/officeart/2005/8/layout/list1"/>
    <dgm:cxn modelId="{09F757EB-978B-4102-8761-49FC51D4CE39}" type="presParOf" srcId="{9BDAC763-3963-48A6-9F99-18A0340A0677}" destId="{A38E09F8-B2C9-4E98-A4E6-F93A92330DB5}" srcOrd="8" destOrd="0" presId="urn:microsoft.com/office/officeart/2005/8/layout/list1"/>
    <dgm:cxn modelId="{E003A41F-0DE3-4F1F-B7FA-EC3A5EE36D4C}" type="presParOf" srcId="{A38E09F8-B2C9-4E98-A4E6-F93A92330DB5}" destId="{26C1DF49-5B57-4B80-A6BE-F31607CFE367}" srcOrd="0" destOrd="0" presId="urn:microsoft.com/office/officeart/2005/8/layout/list1"/>
    <dgm:cxn modelId="{7FDB5637-7353-4130-9642-B771E8C939C7}" type="presParOf" srcId="{A38E09F8-B2C9-4E98-A4E6-F93A92330DB5}" destId="{9EB2E7EA-760E-487B-BCCC-746CA12B3EF4}" srcOrd="1" destOrd="0" presId="urn:microsoft.com/office/officeart/2005/8/layout/list1"/>
    <dgm:cxn modelId="{A8A74848-E207-4A6D-A60F-DD260D2245DD}" type="presParOf" srcId="{9BDAC763-3963-48A6-9F99-18A0340A0677}" destId="{4CFA240F-6C33-459D-9EA3-E56879143EC9}" srcOrd="9" destOrd="0" presId="urn:microsoft.com/office/officeart/2005/8/layout/list1"/>
    <dgm:cxn modelId="{E8C60BBF-D555-4744-96FD-BD2C1EF4A59F}" type="presParOf" srcId="{9BDAC763-3963-48A6-9F99-18A0340A0677}" destId="{F9CC5759-91C4-4D0F-9640-1260255D81EE}" srcOrd="10" destOrd="0" presId="urn:microsoft.com/office/officeart/2005/8/layout/list1"/>
    <dgm:cxn modelId="{8681AEC3-A914-4A99-83DC-9D3DD848A9DC}" type="presParOf" srcId="{9BDAC763-3963-48A6-9F99-18A0340A0677}" destId="{26A4E3D0-7701-4569-A1C8-69A05EA652A4}" srcOrd="11" destOrd="0" presId="urn:microsoft.com/office/officeart/2005/8/layout/list1"/>
    <dgm:cxn modelId="{07B1BCAE-9741-4942-9F7E-1F74C6CD682E}" type="presParOf" srcId="{9BDAC763-3963-48A6-9F99-18A0340A0677}" destId="{4891FB46-6866-4CED-A486-1DE05BEEFB34}" srcOrd="12" destOrd="0" presId="urn:microsoft.com/office/officeart/2005/8/layout/list1"/>
    <dgm:cxn modelId="{338F7240-DE62-46A8-91EA-36DA2750828E}" type="presParOf" srcId="{4891FB46-6866-4CED-A486-1DE05BEEFB34}" destId="{E1149A2A-12FE-48B4-92D1-62CDA3DC2FCE}" srcOrd="0" destOrd="0" presId="urn:microsoft.com/office/officeart/2005/8/layout/list1"/>
    <dgm:cxn modelId="{06E8A15D-5538-416A-AAFA-0AB27FD7174D}" type="presParOf" srcId="{4891FB46-6866-4CED-A486-1DE05BEEFB34}" destId="{4A602105-5049-41F7-819A-A3302F16647E}" srcOrd="1" destOrd="0" presId="urn:microsoft.com/office/officeart/2005/8/layout/list1"/>
    <dgm:cxn modelId="{5D12AFAD-A56C-4AE8-8544-8AEF26F9605E}" type="presParOf" srcId="{9BDAC763-3963-48A6-9F99-18A0340A0677}" destId="{A77D9CEC-FF68-46C8-9358-B80E3044D8BA}" srcOrd="13" destOrd="0" presId="urn:microsoft.com/office/officeart/2005/8/layout/list1"/>
    <dgm:cxn modelId="{21F10C1D-87C6-4A33-B60E-3AD7D99F1371}" type="presParOf" srcId="{9BDAC763-3963-48A6-9F99-18A0340A0677}" destId="{ADB33AA5-7B55-45DF-A43B-32D06E8F5C5C}" srcOrd="14" destOrd="0" presId="urn:microsoft.com/office/officeart/2005/8/layout/list1"/>
    <dgm:cxn modelId="{B8968266-129A-43F8-8AED-B97C3773D467}" type="presParOf" srcId="{9BDAC763-3963-48A6-9F99-18A0340A0677}" destId="{13B6B9AB-F6E3-4DF9-911C-0F5ECC2CCD2D}" srcOrd="15" destOrd="0" presId="urn:microsoft.com/office/officeart/2005/8/layout/list1"/>
    <dgm:cxn modelId="{F7BC512C-E144-46DB-A6BB-2576B11DF7BE}" type="presParOf" srcId="{9BDAC763-3963-48A6-9F99-18A0340A0677}" destId="{D85400E4-6180-4A0F-9BF3-E1C9FD1EE72C}" srcOrd="16" destOrd="0" presId="urn:microsoft.com/office/officeart/2005/8/layout/list1"/>
    <dgm:cxn modelId="{F7D7D865-E3D7-4223-96F9-75CE6765DCB9}" type="presParOf" srcId="{D85400E4-6180-4A0F-9BF3-E1C9FD1EE72C}" destId="{464B1CD8-40D1-40CB-A266-AA4CFC160DDD}" srcOrd="0" destOrd="0" presId="urn:microsoft.com/office/officeart/2005/8/layout/list1"/>
    <dgm:cxn modelId="{5C3E5CF0-ECBE-49E3-B267-0EB0866B063E}" type="presParOf" srcId="{D85400E4-6180-4A0F-9BF3-E1C9FD1EE72C}" destId="{5A0D7D8D-8E5D-4B94-8614-27EBE7E43598}" srcOrd="1" destOrd="0" presId="urn:microsoft.com/office/officeart/2005/8/layout/list1"/>
    <dgm:cxn modelId="{0142794D-DCC2-46B9-9812-8A51900E9720}" type="presParOf" srcId="{9BDAC763-3963-48A6-9F99-18A0340A0677}" destId="{C593984C-B60E-4FED-BFF1-4021F3183E7F}" srcOrd="17" destOrd="0" presId="urn:microsoft.com/office/officeart/2005/8/layout/list1"/>
    <dgm:cxn modelId="{1EAF5CCD-70AC-412D-BD9F-95688D70C304}" type="presParOf" srcId="{9BDAC763-3963-48A6-9F99-18A0340A0677}" destId="{60F1B417-2C57-4AB0-B4E8-F8D9EDDC7AD9}"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6654A-AEE8-46F6-A72E-65571FD646CF}">
      <dsp:nvSpPr>
        <dsp:cNvPr id="0" name=""/>
        <dsp:cNvSpPr/>
      </dsp:nvSpPr>
      <dsp:spPr>
        <a:xfrm>
          <a:off x="3477" y="14638"/>
          <a:ext cx="3390131" cy="979200"/>
        </a:xfrm>
        <a:prstGeom prst="rect">
          <a:avLst/>
        </a:prstGeom>
        <a:solidFill>
          <a:srgbClr val="C74405"/>
        </a:solidFill>
        <a:ln w="10795" cap="flat" cmpd="sng" algn="ctr">
          <a:solidFill>
            <a:srgbClr val="C7440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bg1"/>
              </a:solidFill>
              <a:latin typeface="+mj-lt"/>
              <a:cs typeface="Segoe"/>
            </a:rPr>
            <a:t>ORCHESTRATOR</a:t>
          </a:r>
          <a:endParaRPr lang="en-US" sz="2200" kern="1200" dirty="0">
            <a:solidFill>
              <a:schemeClr val="bg1"/>
            </a:solidFill>
            <a:latin typeface="+mj-lt"/>
            <a:cs typeface="Segoe"/>
          </a:endParaRPr>
        </a:p>
      </dsp:txBody>
      <dsp:txXfrm>
        <a:off x="3477" y="14638"/>
        <a:ext cx="3390131" cy="979200"/>
      </dsp:txXfrm>
    </dsp:sp>
    <dsp:sp modelId="{013C3D78-B3BD-4E5A-9EA0-55533C13BA8E}">
      <dsp:nvSpPr>
        <dsp:cNvPr id="0" name=""/>
        <dsp:cNvSpPr/>
      </dsp:nvSpPr>
      <dsp:spPr>
        <a:xfrm>
          <a:off x="3477" y="993838"/>
          <a:ext cx="3390131" cy="3464876"/>
        </a:xfrm>
        <a:prstGeom prst="rect">
          <a:avLst/>
        </a:prstGeom>
        <a:solidFill>
          <a:srgbClr val="EE7522"/>
        </a:solidFill>
        <a:ln w="10795" cap="flat" cmpd="sng" algn="ctr">
          <a:solidFill>
            <a:srgbClr val="EE7522"/>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228600" lvl="1" indent="-228600" algn="l" defTabSz="1066800">
            <a:lnSpc>
              <a:spcPct val="90000"/>
            </a:lnSpc>
            <a:spcBef>
              <a:spcPct val="0"/>
            </a:spcBef>
            <a:spcAft>
              <a:spcPct val="15000"/>
            </a:spcAft>
            <a:buChar char="••"/>
          </a:pPr>
          <a:r>
            <a:rPr lang="it-IT" sz="2400" b="0" i="0" kern="1200" dirty="0" smtClean="0">
              <a:solidFill>
                <a:schemeClr val="bg1"/>
              </a:solidFill>
              <a:latin typeface="+mj-lt"/>
              <a:cs typeface="Segoe"/>
            </a:rPr>
            <a:t>Simple drag-and-drop authoring experience </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Integration with dozens of platforms</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Challenges with parallelism, restart behavior</a:t>
          </a:r>
          <a:endParaRPr lang="en-US" sz="2400" kern="1200" dirty="0">
            <a:solidFill>
              <a:schemeClr val="bg1"/>
            </a:solidFill>
            <a:latin typeface="+mj-lt"/>
            <a:cs typeface="Segoe"/>
          </a:endParaRPr>
        </a:p>
      </dsp:txBody>
      <dsp:txXfrm>
        <a:off x="3477" y="993838"/>
        <a:ext cx="3390131" cy="3464876"/>
      </dsp:txXfrm>
    </dsp:sp>
    <dsp:sp modelId="{81D2A7E0-66D3-4AC9-944A-ECAC8F5474A4}">
      <dsp:nvSpPr>
        <dsp:cNvPr id="0" name=""/>
        <dsp:cNvSpPr/>
      </dsp:nvSpPr>
      <dsp:spPr>
        <a:xfrm>
          <a:off x="3868227" y="14638"/>
          <a:ext cx="3390131" cy="979200"/>
        </a:xfrm>
        <a:prstGeom prst="rect">
          <a:avLst/>
        </a:prstGeom>
        <a:solidFill>
          <a:srgbClr val="C74405"/>
        </a:solidFill>
        <a:ln w="10795" cap="flat" cmpd="sng" algn="ctr">
          <a:solidFill>
            <a:srgbClr val="C7440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bg1"/>
              </a:solidFill>
              <a:latin typeface="+mj-lt"/>
              <a:cs typeface="Segoe"/>
            </a:rPr>
            <a:t>SMA </a:t>
          </a:r>
          <a:endParaRPr lang="en-US" sz="2200" kern="1200" dirty="0">
            <a:solidFill>
              <a:schemeClr val="bg1"/>
            </a:solidFill>
            <a:latin typeface="+mj-lt"/>
            <a:cs typeface="Segoe"/>
          </a:endParaRPr>
        </a:p>
      </dsp:txBody>
      <dsp:txXfrm>
        <a:off x="3868227" y="14638"/>
        <a:ext cx="3390131" cy="979200"/>
      </dsp:txXfrm>
    </dsp:sp>
    <dsp:sp modelId="{F124B50B-52DB-4BAD-B732-E2E98D5ED0D9}">
      <dsp:nvSpPr>
        <dsp:cNvPr id="0" name=""/>
        <dsp:cNvSpPr/>
      </dsp:nvSpPr>
      <dsp:spPr>
        <a:xfrm>
          <a:off x="3868227" y="993838"/>
          <a:ext cx="3390131" cy="3464876"/>
        </a:xfrm>
        <a:prstGeom prst="rect">
          <a:avLst/>
        </a:prstGeom>
        <a:solidFill>
          <a:srgbClr val="EE7522"/>
        </a:solidFill>
        <a:ln w="10795" cap="flat" cmpd="sng" algn="ctr">
          <a:solidFill>
            <a:srgbClr val="EE7522"/>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228600" lvl="1" indent="-228600" algn="l" defTabSz="1066800">
            <a:lnSpc>
              <a:spcPct val="90000"/>
            </a:lnSpc>
            <a:spcBef>
              <a:spcPct val="0"/>
            </a:spcBef>
            <a:spcAft>
              <a:spcPct val="15000"/>
            </a:spcAft>
            <a:buChar char="••"/>
          </a:pPr>
          <a:r>
            <a:rPr lang="en-US" sz="2400" b="0" i="0" kern="1200" dirty="0" smtClean="0">
              <a:solidFill>
                <a:schemeClr val="bg1"/>
              </a:solidFill>
              <a:latin typeface="+mj-lt"/>
              <a:cs typeface="Segoe"/>
            </a:rPr>
            <a:t>PowerShell Workflow based engine </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Control parallelism, restart behavior</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No UI, component integration </a:t>
          </a:r>
          <a:r>
            <a:rPr lang="en-US" sz="2400" i="1" kern="1200" dirty="0" smtClean="0">
              <a:solidFill>
                <a:schemeClr val="bg1"/>
              </a:solidFill>
              <a:latin typeface="+mj-lt"/>
              <a:cs typeface="Segoe"/>
            </a:rPr>
            <a:t>by you</a:t>
          </a:r>
          <a:endParaRPr lang="en-US" sz="2400" i="1" kern="1200" dirty="0">
            <a:solidFill>
              <a:schemeClr val="bg1"/>
            </a:solidFill>
            <a:latin typeface="+mj-lt"/>
            <a:cs typeface="Segoe"/>
          </a:endParaRPr>
        </a:p>
      </dsp:txBody>
      <dsp:txXfrm>
        <a:off x="3868227" y="993838"/>
        <a:ext cx="3390131" cy="3464876"/>
      </dsp:txXfrm>
    </dsp:sp>
    <dsp:sp modelId="{757BA725-8380-4BF0-AC61-2EE936D05776}">
      <dsp:nvSpPr>
        <dsp:cNvPr id="0" name=""/>
        <dsp:cNvSpPr/>
      </dsp:nvSpPr>
      <dsp:spPr>
        <a:xfrm>
          <a:off x="7732977" y="14638"/>
          <a:ext cx="3390131" cy="979200"/>
        </a:xfrm>
        <a:prstGeom prst="rect">
          <a:avLst/>
        </a:prstGeom>
        <a:solidFill>
          <a:srgbClr val="C74405"/>
        </a:solidFill>
        <a:ln w="10795" cap="flat" cmpd="sng" algn="ctr">
          <a:solidFill>
            <a:srgbClr val="C7440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bg1"/>
              </a:solidFill>
              <a:latin typeface="+mj-lt"/>
              <a:cs typeface="Segoe"/>
            </a:rPr>
            <a:t>AZURE AUTOMATION</a:t>
          </a:r>
          <a:endParaRPr lang="en-US" sz="2200" kern="1200" dirty="0">
            <a:solidFill>
              <a:schemeClr val="bg1"/>
            </a:solidFill>
            <a:latin typeface="+mj-lt"/>
            <a:cs typeface="Segoe"/>
          </a:endParaRPr>
        </a:p>
      </dsp:txBody>
      <dsp:txXfrm>
        <a:off x="7732977" y="14638"/>
        <a:ext cx="3390131" cy="979200"/>
      </dsp:txXfrm>
    </dsp:sp>
    <dsp:sp modelId="{1D128024-0690-4A7B-B3BC-00821789ED99}">
      <dsp:nvSpPr>
        <dsp:cNvPr id="0" name=""/>
        <dsp:cNvSpPr/>
      </dsp:nvSpPr>
      <dsp:spPr>
        <a:xfrm>
          <a:off x="7732977" y="993838"/>
          <a:ext cx="3390131" cy="3464876"/>
        </a:xfrm>
        <a:prstGeom prst="rect">
          <a:avLst/>
        </a:prstGeom>
        <a:solidFill>
          <a:srgbClr val="EE7522"/>
        </a:solidFill>
        <a:ln w="10795" cap="flat" cmpd="sng" algn="ctr">
          <a:solidFill>
            <a:srgbClr val="EE7522"/>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228600" lvl="1" indent="-228600" algn="l" defTabSz="1066800">
            <a:lnSpc>
              <a:spcPct val="90000"/>
            </a:lnSpc>
            <a:spcBef>
              <a:spcPct val="0"/>
            </a:spcBef>
            <a:spcAft>
              <a:spcPct val="15000"/>
            </a:spcAft>
            <a:buChar char="••"/>
          </a:pPr>
          <a:r>
            <a:rPr lang="en-US" sz="2400" b="0" i="0" kern="1200" dirty="0" smtClean="0">
              <a:solidFill>
                <a:schemeClr val="bg1"/>
              </a:solidFill>
              <a:latin typeface="+mj-lt"/>
              <a:cs typeface="Segoe"/>
            </a:rPr>
            <a:t>PowerShell Workflow</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Native PowerShell</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Basic Authoring UI</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Source Control Integration  </a:t>
          </a:r>
          <a:endParaRPr lang="en-US" sz="2400" kern="1200" dirty="0">
            <a:solidFill>
              <a:schemeClr val="bg1"/>
            </a:solidFill>
            <a:latin typeface="+mj-lt"/>
            <a:cs typeface="Segoe"/>
          </a:endParaRPr>
        </a:p>
        <a:p>
          <a:pPr marL="57150" lvl="1" indent="-57150" algn="l" defTabSz="444500">
            <a:lnSpc>
              <a:spcPct val="90000"/>
            </a:lnSpc>
            <a:spcBef>
              <a:spcPct val="0"/>
            </a:spcBef>
            <a:spcAft>
              <a:spcPct val="15000"/>
            </a:spcAft>
            <a:buChar char="••"/>
          </a:pPr>
          <a:endParaRPr lang="en-US" sz="1000" kern="1200" dirty="0">
            <a:solidFill>
              <a:schemeClr val="bg1"/>
            </a:solidFill>
            <a:latin typeface="+mj-lt"/>
            <a:cs typeface="Segoe"/>
          </a:endParaRPr>
        </a:p>
        <a:p>
          <a:pPr marL="228600" lvl="1" indent="-228600" algn="l" defTabSz="1066800">
            <a:lnSpc>
              <a:spcPct val="90000"/>
            </a:lnSpc>
            <a:spcBef>
              <a:spcPct val="0"/>
            </a:spcBef>
            <a:spcAft>
              <a:spcPct val="15000"/>
            </a:spcAft>
            <a:buChar char="••"/>
          </a:pPr>
          <a:r>
            <a:rPr lang="en-US" sz="2400" kern="1200" dirty="0" smtClean="0">
              <a:solidFill>
                <a:schemeClr val="bg1"/>
              </a:solidFill>
              <a:latin typeface="+mj-lt"/>
              <a:cs typeface="Segoe"/>
            </a:rPr>
            <a:t>DSC Support </a:t>
          </a:r>
          <a:endParaRPr lang="en-US" sz="2400" kern="1200" dirty="0">
            <a:solidFill>
              <a:schemeClr val="bg1"/>
            </a:solidFill>
            <a:latin typeface="+mj-lt"/>
            <a:cs typeface="Segoe"/>
          </a:endParaRPr>
        </a:p>
      </dsp:txBody>
      <dsp:txXfrm>
        <a:off x="7732977" y="993838"/>
        <a:ext cx="3390131" cy="34648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CADDC-1348-402A-BC75-D720D37809F1}">
      <dsp:nvSpPr>
        <dsp:cNvPr id="0" name=""/>
        <dsp:cNvSpPr/>
      </dsp:nvSpPr>
      <dsp:spPr>
        <a:xfrm>
          <a:off x="0" y="199367"/>
          <a:ext cx="9124447" cy="819000"/>
        </a:xfrm>
        <a:prstGeom prst="rect">
          <a:avLst/>
        </a:prstGeom>
        <a:solidFill>
          <a:schemeClr val="lt1">
            <a:alpha val="90000"/>
            <a:hueOff val="0"/>
            <a:satOff val="0"/>
            <a:lumOff val="0"/>
            <a:alphaOff val="0"/>
          </a:schemeClr>
        </a:solidFill>
        <a:ln w="10795" cap="flat" cmpd="sng" algn="ctr">
          <a:solidFill>
            <a:srgbClr val="F28A15"/>
          </a:solidFill>
          <a:prstDash val="solid"/>
        </a:ln>
        <a:effectLst/>
      </dsp:spPr>
      <dsp:style>
        <a:lnRef idx="2">
          <a:scrgbClr r="0" g="0" b="0"/>
        </a:lnRef>
        <a:fillRef idx="1">
          <a:scrgbClr r="0" g="0" b="0"/>
        </a:fillRef>
        <a:effectRef idx="0">
          <a:scrgbClr r="0" g="0" b="0"/>
        </a:effectRef>
        <a:fontRef idx="minor"/>
      </dsp:style>
      <dsp:txBody>
        <a:bodyPr spcFirstLastPara="0" vert="horz" wrap="square" lIns="708158" tIns="208280" rIns="70815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t>Enables use of the Automation activities (Get-</a:t>
          </a:r>
          <a:r>
            <a:rPr lang="en-US" sz="1600" kern="1200" dirty="0" err="1" smtClean="0"/>
            <a:t>AutomationVariable</a:t>
          </a:r>
          <a:r>
            <a:rPr lang="en-US" sz="1600" kern="1200" dirty="0" smtClean="0"/>
            <a:t>, Get-</a:t>
          </a:r>
          <a:r>
            <a:rPr lang="en-US" sz="1600" kern="1200" dirty="0" err="1" smtClean="0"/>
            <a:t>AutomationPSCredential</a:t>
          </a:r>
          <a:r>
            <a:rPr lang="en-US" sz="1600" kern="1200" dirty="0" smtClean="0"/>
            <a:t>, etc.) in local PowerShell Workflows</a:t>
          </a:r>
          <a:endParaRPr lang="en-US" sz="1600" kern="1200" dirty="0"/>
        </a:p>
      </dsp:txBody>
      <dsp:txXfrm>
        <a:off x="0" y="199367"/>
        <a:ext cx="9124447" cy="819000"/>
      </dsp:txXfrm>
    </dsp:sp>
    <dsp:sp modelId="{B6A6EDD1-0942-4242-A81D-DC00AC1CF5E7}">
      <dsp:nvSpPr>
        <dsp:cNvPr id="0" name=""/>
        <dsp:cNvSpPr/>
      </dsp:nvSpPr>
      <dsp:spPr>
        <a:xfrm>
          <a:off x="456222" y="51767"/>
          <a:ext cx="6387112" cy="295200"/>
        </a:xfrm>
        <a:prstGeom prst="roundRect">
          <a:avLst/>
        </a:prstGeom>
        <a:solidFill>
          <a:srgbClr val="FD7808"/>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418" tIns="0" rIns="241418" bIns="0" numCol="1" spcCol="1270" anchor="ctr" anchorCtr="0">
          <a:noAutofit/>
        </a:bodyPr>
        <a:lstStyle/>
        <a:p>
          <a:pPr lvl="0" algn="l" defTabSz="889000" rtl="0">
            <a:lnSpc>
              <a:spcPct val="90000"/>
            </a:lnSpc>
            <a:spcBef>
              <a:spcPct val="0"/>
            </a:spcBef>
            <a:spcAft>
              <a:spcPct val="35000"/>
            </a:spcAft>
          </a:pPr>
          <a:r>
            <a:rPr lang="en-US" sz="2000" b="1" kern="1200" baseline="0" dirty="0" smtClean="0"/>
            <a:t>Use Automation Activities </a:t>
          </a:r>
          <a:endParaRPr lang="en-US" sz="2000" b="1" kern="1200" dirty="0"/>
        </a:p>
      </dsp:txBody>
      <dsp:txXfrm>
        <a:off x="470632" y="66177"/>
        <a:ext cx="6358292" cy="266380"/>
      </dsp:txXfrm>
    </dsp:sp>
    <dsp:sp modelId="{9EB90974-341E-4405-9FF5-2C078E26B207}">
      <dsp:nvSpPr>
        <dsp:cNvPr id="0" name=""/>
        <dsp:cNvSpPr/>
      </dsp:nvSpPr>
      <dsp:spPr>
        <a:xfrm>
          <a:off x="0" y="1219967"/>
          <a:ext cx="9124447" cy="567000"/>
        </a:xfrm>
        <a:prstGeom prst="rect">
          <a:avLst/>
        </a:prstGeom>
        <a:solidFill>
          <a:schemeClr val="lt1">
            <a:alpha val="90000"/>
            <a:hueOff val="0"/>
            <a:satOff val="0"/>
            <a:lumOff val="0"/>
            <a:alphaOff val="0"/>
          </a:schemeClr>
        </a:solidFill>
        <a:ln w="10795" cap="flat" cmpd="sng" algn="ctr">
          <a:solidFill>
            <a:srgbClr val="F28A15"/>
          </a:solidFill>
          <a:prstDash val="solid"/>
        </a:ln>
        <a:effectLst/>
      </dsp:spPr>
      <dsp:style>
        <a:lnRef idx="2">
          <a:scrgbClr r="0" g="0" b="0"/>
        </a:lnRef>
        <a:fillRef idx="1">
          <a:scrgbClr r="0" g="0" b="0"/>
        </a:fillRef>
        <a:effectRef idx="0">
          <a:scrgbClr r="0" g="0" b="0"/>
        </a:effectRef>
        <a:fontRef idx="minor"/>
      </dsp:style>
      <dsp:txBody>
        <a:bodyPr spcFirstLastPara="0" vert="horz" wrap="square" lIns="708158" tIns="208280" rIns="70815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t>Allows creating and editing the values of Automation assets locally</a:t>
          </a:r>
          <a:endParaRPr lang="en-US" sz="1600" kern="1200" dirty="0"/>
        </a:p>
      </dsp:txBody>
      <dsp:txXfrm>
        <a:off x="0" y="1219967"/>
        <a:ext cx="9124447" cy="567000"/>
      </dsp:txXfrm>
    </dsp:sp>
    <dsp:sp modelId="{DA463757-4549-48F8-BC57-FA20E8852CE4}">
      <dsp:nvSpPr>
        <dsp:cNvPr id="0" name=""/>
        <dsp:cNvSpPr/>
      </dsp:nvSpPr>
      <dsp:spPr>
        <a:xfrm>
          <a:off x="456222" y="1072367"/>
          <a:ext cx="6387112" cy="295200"/>
        </a:xfrm>
        <a:prstGeom prst="roundRect">
          <a:avLst/>
        </a:prstGeom>
        <a:solidFill>
          <a:srgbClr val="FD7808"/>
        </a:solidFill>
        <a:ln w="1079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418" tIns="0" rIns="241418" bIns="0" numCol="1" spcCol="1270" anchor="ctr" anchorCtr="0">
          <a:noAutofit/>
        </a:bodyPr>
        <a:lstStyle/>
        <a:p>
          <a:pPr lvl="0" algn="l" defTabSz="889000" rtl="0">
            <a:lnSpc>
              <a:spcPct val="90000"/>
            </a:lnSpc>
            <a:spcBef>
              <a:spcPct val="0"/>
            </a:spcBef>
            <a:spcAft>
              <a:spcPct val="35000"/>
            </a:spcAft>
          </a:pPr>
          <a:r>
            <a:rPr lang="en-US" sz="2000" b="1" kern="1200" baseline="0" dirty="0" smtClean="0"/>
            <a:t>Create &amp; Edit Assets </a:t>
          </a:r>
          <a:endParaRPr lang="en-US" sz="2000" b="1" kern="1200" dirty="0"/>
        </a:p>
      </dsp:txBody>
      <dsp:txXfrm>
        <a:off x="470632" y="1086777"/>
        <a:ext cx="6358292" cy="266380"/>
      </dsp:txXfrm>
    </dsp:sp>
    <dsp:sp modelId="{F9CC5759-91C4-4D0F-9640-1260255D81EE}">
      <dsp:nvSpPr>
        <dsp:cNvPr id="0" name=""/>
        <dsp:cNvSpPr/>
      </dsp:nvSpPr>
      <dsp:spPr>
        <a:xfrm>
          <a:off x="0" y="1988567"/>
          <a:ext cx="9124447" cy="819000"/>
        </a:xfrm>
        <a:prstGeom prst="rect">
          <a:avLst/>
        </a:prstGeom>
        <a:solidFill>
          <a:schemeClr val="lt1">
            <a:alpha val="90000"/>
            <a:hueOff val="0"/>
            <a:satOff val="0"/>
            <a:lumOff val="0"/>
            <a:alphaOff val="0"/>
          </a:schemeClr>
        </a:solidFill>
        <a:ln w="10795" cap="flat" cmpd="sng" algn="ctr">
          <a:solidFill>
            <a:srgbClr val="F28A15"/>
          </a:solidFill>
          <a:prstDash val="solid"/>
        </a:ln>
        <a:effectLst/>
      </dsp:spPr>
      <dsp:style>
        <a:lnRef idx="2">
          <a:scrgbClr r="0" g="0" b="0"/>
        </a:lnRef>
        <a:fillRef idx="1">
          <a:scrgbClr r="0" g="0" b="0"/>
        </a:fillRef>
        <a:effectRef idx="0">
          <a:scrgbClr r="0" g="0" b="0"/>
        </a:effectRef>
        <a:fontRef idx="minor"/>
      </dsp:style>
      <dsp:txBody>
        <a:bodyPr spcFirstLastPara="0" vert="horz" wrap="square" lIns="708158" tIns="208280" rIns="70815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t>Allows easy tracking of local changes to runbooks and assets vs the state of these items in an Azure Automation account</a:t>
          </a:r>
          <a:endParaRPr lang="en-US" sz="1600" kern="1200" dirty="0"/>
        </a:p>
      </dsp:txBody>
      <dsp:txXfrm>
        <a:off x="0" y="1988567"/>
        <a:ext cx="9124447" cy="819000"/>
      </dsp:txXfrm>
    </dsp:sp>
    <dsp:sp modelId="{9EB2E7EA-760E-487B-BCCC-746CA12B3EF4}">
      <dsp:nvSpPr>
        <dsp:cNvPr id="0" name=""/>
        <dsp:cNvSpPr/>
      </dsp:nvSpPr>
      <dsp:spPr>
        <a:xfrm>
          <a:off x="456222" y="1840967"/>
          <a:ext cx="6387112" cy="295200"/>
        </a:xfrm>
        <a:prstGeom prst="roundRect">
          <a:avLst/>
        </a:prstGeom>
        <a:solidFill>
          <a:srgbClr val="FD7808"/>
        </a:solidFill>
        <a:ln w="1079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418" tIns="0" rIns="241418" bIns="0" numCol="1" spcCol="1270" anchor="ctr" anchorCtr="0">
          <a:noAutofit/>
        </a:bodyPr>
        <a:lstStyle/>
        <a:p>
          <a:pPr lvl="0" algn="l" defTabSz="889000" rtl="0">
            <a:lnSpc>
              <a:spcPct val="90000"/>
            </a:lnSpc>
            <a:spcBef>
              <a:spcPct val="0"/>
            </a:spcBef>
            <a:spcAft>
              <a:spcPct val="35000"/>
            </a:spcAft>
          </a:pPr>
          <a:r>
            <a:rPr lang="en-US" sz="2000" b="1" kern="1200" baseline="0" dirty="0" smtClean="0"/>
            <a:t>Track State &amp; Changes </a:t>
          </a:r>
          <a:endParaRPr lang="en-US" sz="2000" b="1" kern="1200" dirty="0"/>
        </a:p>
      </dsp:txBody>
      <dsp:txXfrm>
        <a:off x="470632" y="1855377"/>
        <a:ext cx="6358292" cy="266380"/>
      </dsp:txXfrm>
    </dsp:sp>
    <dsp:sp modelId="{ADB33AA5-7B55-45DF-A43B-32D06E8F5C5C}">
      <dsp:nvSpPr>
        <dsp:cNvPr id="0" name=""/>
        <dsp:cNvSpPr/>
      </dsp:nvSpPr>
      <dsp:spPr>
        <a:xfrm>
          <a:off x="0" y="3009168"/>
          <a:ext cx="9124447" cy="819000"/>
        </a:xfrm>
        <a:prstGeom prst="rect">
          <a:avLst/>
        </a:prstGeom>
        <a:solidFill>
          <a:schemeClr val="lt1">
            <a:alpha val="90000"/>
            <a:hueOff val="0"/>
            <a:satOff val="0"/>
            <a:lumOff val="0"/>
            <a:alphaOff val="0"/>
          </a:schemeClr>
        </a:solidFill>
        <a:ln w="10795" cap="flat" cmpd="sng" algn="ctr">
          <a:solidFill>
            <a:srgbClr val="F28A15"/>
          </a:solidFill>
          <a:prstDash val="solid"/>
        </a:ln>
        <a:effectLst/>
      </dsp:spPr>
      <dsp:style>
        <a:lnRef idx="2">
          <a:scrgbClr r="0" g="0" b="0"/>
        </a:lnRef>
        <a:fillRef idx="1">
          <a:scrgbClr r="0" g="0" b="0"/>
        </a:fillRef>
        <a:effectRef idx="0">
          <a:scrgbClr r="0" g="0" b="0"/>
        </a:effectRef>
        <a:fontRef idx="minor"/>
      </dsp:style>
      <dsp:txBody>
        <a:bodyPr spcFirstLastPara="0" vert="horz" wrap="square" lIns="708158" tIns="208280" rIns="70815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t>Allows syncing of runbook / asset changes between a local authoring environment and an Azure Automation account</a:t>
          </a:r>
          <a:endParaRPr lang="en-US" sz="1600" kern="1200" dirty="0"/>
        </a:p>
      </dsp:txBody>
      <dsp:txXfrm>
        <a:off x="0" y="3009168"/>
        <a:ext cx="9124447" cy="819000"/>
      </dsp:txXfrm>
    </dsp:sp>
    <dsp:sp modelId="{4A602105-5049-41F7-819A-A3302F16647E}">
      <dsp:nvSpPr>
        <dsp:cNvPr id="0" name=""/>
        <dsp:cNvSpPr/>
      </dsp:nvSpPr>
      <dsp:spPr>
        <a:xfrm>
          <a:off x="456222" y="2861568"/>
          <a:ext cx="6387112" cy="295200"/>
        </a:xfrm>
        <a:prstGeom prst="roundRect">
          <a:avLst/>
        </a:prstGeom>
        <a:solidFill>
          <a:srgbClr val="FD7808"/>
        </a:solidFill>
        <a:ln w="1079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418" tIns="0" rIns="241418" bIns="0" numCol="1" spcCol="1270" anchor="ctr" anchorCtr="0">
          <a:noAutofit/>
        </a:bodyPr>
        <a:lstStyle/>
        <a:p>
          <a:pPr lvl="0" algn="l" defTabSz="889000" rtl="0">
            <a:lnSpc>
              <a:spcPct val="90000"/>
            </a:lnSpc>
            <a:spcBef>
              <a:spcPct val="0"/>
            </a:spcBef>
            <a:spcAft>
              <a:spcPct val="35000"/>
            </a:spcAft>
          </a:pPr>
          <a:r>
            <a:rPr lang="en-US" sz="2000" b="1" kern="1200" baseline="0" dirty="0" smtClean="0"/>
            <a:t>Sync Changes </a:t>
          </a:r>
          <a:endParaRPr lang="en-US" sz="2000" b="1" kern="1200" dirty="0"/>
        </a:p>
      </dsp:txBody>
      <dsp:txXfrm>
        <a:off x="470632" y="2875978"/>
        <a:ext cx="6358292" cy="266380"/>
      </dsp:txXfrm>
    </dsp:sp>
    <dsp:sp modelId="{60F1B417-2C57-4AB0-B4E8-F8D9EDDC7AD9}">
      <dsp:nvSpPr>
        <dsp:cNvPr id="0" name=""/>
        <dsp:cNvSpPr/>
      </dsp:nvSpPr>
      <dsp:spPr>
        <a:xfrm>
          <a:off x="0" y="4029768"/>
          <a:ext cx="9124447" cy="819000"/>
        </a:xfrm>
        <a:prstGeom prst="rect">
          <a:avLst/>
        </a:prstGeom>
        <a:solidFill>
          <a:schemeClr val="lt1">
            <a:alpha val="90000"/>
            <a:hueOff val="0"/>
            <a:satOff val="0"/>
            <a:lumOff val="0"/>
            <a:alphaOff val="0"/>
          </a:schemeClr>
        </a:solidFill>
        <a:ln w="10795" cap="flat" cmpd="sng" algn="ctr">
          <a:solidFill>
            <a:srgbClr val="F28A15"/>
          </a:solidFill>
          <a:prstDash val="solid"/>
        </a:ln>
        <a:effectLst/>
      </dsp:spPr>
      <dsp:style>
        <a:lnRef idx="2">
          <a:scrgbClr r="0" g="0" b="0"/>
        </a:lnRef>
        <a:fillRef idx="1">
          <a:scrgbClr r="0" g="0" b="0"/>
        </a:fillRef>
        <a:effectRef idx="0">
          <a:scrgbClr r="0" g="0" b="0"/>
        </a:effectRef>
        <a:fontRef idx="minor"/>
      </dsp:style>
      <dsp:txBody>
        <a:bodyPr spcFirstLastPara="0" vert="horz" wrap="square" lIns="708158" tIns="208280" rIns="70815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t>Allows testing of PowerShell workflow scripts locally in the ISE and also in the automation service without changing the runbook</a:t>
          </a:r>
          <a:endParaRPr lang="en-US" sz="1600" kern="1200" dirty="0"/>
        </a:p>
      </dsp:txBody>
      <dsp:txXfrm>
        <a:off x="0" y="4029768"/>
        <a:ext cx="9124447" cy="819000"/>
      </dsp:txXfrm>
    </dsp:sp>
    <dsp:sp modelId="{5A0D7D8D-8E5D-4B94-8614-27EBE7E43598}">
      <dsp:nvSpPr>
        <dsp:cNvPr id="0" name=""/>
        <dsp:cNvSpPr/>
      </dsp:nvSpPr>
      <dsp:spPr>
        <a:xfrm>
          <a:off x="456222" y="3882168"/>
          <a:ext cx="6387112" cy="295200"/>
        </a:xfrm>
        <a:prstGeom prst="roundRect">
          <a:avLst/>
        </a:prstGeom>
        <a:solidFill>
          <a:srgbClr val="FD7808"/>
        </a:solidFill>
        <a:ln w="1079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418" tIns="0" rIns="241418" bIns="0" numCol="1" spcCol="1270" anchor="ctr" anchorCtr="0">
          <a:noAutofit/>
        </a:bodyPr>
        <a:lstStyle/>
        <a:p>
          <a:pPr lvl="0" algn="l" defTabSz="889000" rtl="0">
            <a:lnSpc>
              <a:spcPct val="90000"/>
            </a:lnSpc>
            <a:spcBef>
              <a:spcPct val="0"/>
            </a:spcBef>
            <a:spcAft>
              <a:spcPct val="35000"/>
            </a:spcAft>
          </a:pPr>
          <a:r>
            <a:rPr lang="en-US" sz="2000" b="1" kern="1200" baseline="0" dirty="0" smtClean="0"/>
            <a:t>Test &amp; Publish Runbooks </a:t>
          </a:r>
          <a:endParaRPr lang="en-US" sz="2000" b="1" kern="1200" dirty="0"/>
        </a:p>
      </dsp:txBody>
      <dsp:txXfrm>
        <a:off x="470632" y="3896578"/>
        <a:ext cx="6358292" cy="26638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Ignite 2015</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11/18/2015 4:33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Ignite 2015</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11/18/2015 4:33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4280655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640437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11/18/2015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2922150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r>
              <a:rPr lang="en-US" smtClean="0">
                <a:solidFill>
                  <a:prstClr val="black"/>
                </a:solidFill>
                <a:latin typeface="Calibri"/>
              </a:rPr>
              <a:t>Microsoft Ignite 2015</a:t>
            </a:r>
            <a:endParaRPr lang="en-US" dirty="0" smtClean="0">
              <a:solidFill>
                <a:prstClr val="black"/>
              </a:solidFill>
              <a:latin typeface="Calibri"/>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latin typeface="Calibri"/>
              </a:rPr>
              <a:pPr/>
              <a:t>11/18/2015 4:33 PM</a:t>
            </a:fld>
            <a:endParaRPr lang="en-US" dirty="0">
              <a:solidFill>
                <a:prstClr val="black"/>
              </a:solidFill>
              <a:latin typeface="Calibri"/>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latin typeface="Calibri"/>
              </a:rPr>
              <a:pPr/>
              <a:t>30</a:t>
            </a:fld>
            <a:endParaRPr lang="en-US" dirty="0">
              <a:solidFill>
                <a:prstClr val="black"/>
              </a:solidFill>
              <a:latin typeface="Calibri"/>
            </a:endParaRPr>
          </a:p>
        </p:txBody>
      </p:sp>
    </p:spTree>
    <p:extLst>
      <p:ext uri="{BB962C8B-B14F-4D97-AF65-F5344CB8AC3E}">
        <p14:creationId xmlns:p14="http://schemas.microsoft.com/office/powerpoint/2010/main" val="383740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70024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11/18/2015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450288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11/18/2015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4260817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279801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204425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180" y="4342777"/>
            <a:ext cx="5487640" cy="4115111"/>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B531F46-AD95-454E-B729-E834F44C773A}" type="slidenum">
              <a:rPr lang="en-US" smtClean="0"/>
              <a:pPr>
                <a:defRPr/>
              </a:pPr>
              <a:t>14</a:t>
            </a:fld>
            <a:endParaRPr lang="en-US"/>
          </a:p>
        </p:txBody>
      </p:sp>
    </p:spTree>
    <p:extLst>
      <p:ext uri="{BB962C8B-B14F-4D97-AF65-F5344CB8AC3E}">
        <p14:creationId xmlns:p14="http://schemas.microsoft.com/office/powerpoint/2010/main" val="3136149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943416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Microsoft Ignite 2015</a:t>
            </a:r>
            <a:endParaRPr lang="en-US" dirty="0" smtClean="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11/18/2015 4:33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2679382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algn="r" defTabSz="1165834" rtl="0" eaLnBrk="1" latinLnBrk="0" hangingPunct="1">
              <a:lnSpc>
                <a:spcPct val="90000"/>
              </a:lnSpc>
              <a:spcBef>
                <a:spcPct val="0"/>
              </a:spcBef>
              <a:buNone/>
            </a:pPr>
            <a:r>
              <a:rPr lang="en-US" sz="5000" b="0" kern="1200" cap="none" spc="-125" baseline="0" noProof="0" dirty="0" smtClean="0">
                <a:ln w="3175">
                  <a:noFill/>
                </a:ln>
                <a:gradFill>
                  <a:gsLst>
                    <a:gs pos="84066">
                      <a:srgbClr val="000000"/>
                    </a:gs>
                    <a:gs pos="57576">
                      <a:srgbClr val="000000"/>
                    </a:gs>
                  </a:gsLst>
                  <a:lin ang="5400000" scaled="0"/>
                </a:gradFill>
                <a:effectLst/>
                <a:latin typeface="+mj-lt"/>
                <a:ea typeface="+mn-ea"/>
                <a:cs typeface="Segoe UI" pitchFamily="34" charset="0"/>
              </a:rPr>
              <a:t>Spark the future.</a:t>
            </a:r>
            <a:endParaRPr lang="en-US" sz="5000" b="0" kern="1200" cap="none" spc="-125" baseline="0" dirty="0">
              <a:ln w="3175">
                <a:noFill/>
              </a:ln>
              <a:gradFill>
                <a:gsLst>
                  <a:gs pos="84066">
                    <a:srgbClr val="000000"/>
                  </a:gs>
                  <a:gs pos="57576">
                    <a:srgbClr val="000000"/>
                  </a:gs>
                </a:gsLst>
                <a:lin ang="5400000" scaled="0"/>
              </a:gradFill>
              <a:effectLst/>
              <a:latin typeface="+mj-lt"/>
              <a:ea typeface="+mn-ea"/>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239331299"/>
      </p:ext>
    </p:extLst>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129962453"/>
      </p:ext>
    </p:extLst>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algn="r" defTabSz="1267812" eaLnBrk="0" hangingPunct="0"/>
            <a:r>
              <a:rPr lang="en-US" sz="1000" kern="1200" dirty="0">
                <a:solidFill>
                  <a:schemeClr val="bg1"/>
                </a:solidFill>
                <a:cs typeface="Segoe UI" pitchFamily="34" charset="0"/>
              </a:rPr>
              <a:t>© </a:t>
            </a:r>
            <a:r>
              <a:rPr lang="en-US" sz="1000" kern="1200" dirty="0" smtClean="0">
                <a:solidFill>
                  <a:schemeClr val="bg1"/>
                </a:solidFill>
                <a:cs typeface="Segoe UI" pitchFamily="34" charset="0"/>
              </a:rPr>
              <a:t>2015 </a:t>
            </a:r>
            <a:r>
              <a:rPr lang="en-US" sz="1000" kern="1200" dirty="0">
                <a:solidFill>
                  <a:schemeClr val="bg1"/>
                </a:solidFill>
                <a:cs typeface="Segoe UI" pitchFamily="34" charset="0"/>
              </a:rPr>
              <a:t>Microsoft Corporation. All rights reserved</a:t>
            </a:r>
            <a:r>
              <a:rPr lang="en-US" sz="1000" kern="1200" dirty="0" smtClean="0">
                <a:solidFill>
                  <a:schemeClr val="bg1"/>
                </a:solidFill>
                <a:cs typeface="Segoe UI" pitchFamily="34" charset="0"/>
              </a:rPr>
              <a:t>.</a:t>
            </a:r>
          </a:p>
          <a:p>
            <a:pPr algn="r" defTabSz="1267914" eaLnBrk="0" hangingPunct="0"/>
            <a:r>
              <a:rPr lang="en-US" sz="1000" kern="1200" dirty="0" smtClean="0">
                <a:solidFill>
                  <a:schemeClr val="bg1"/>
                </a:solidFill>
                <a:cs typeface="Segoe UI" pitchFamily="34" charset="0"/>
              </a:rPr>
              <a:t>Microsoft, Windows and other product names are or may be registered trademarks and/or trademarks in the U.S. and/or other countries.</a:t>
            </a:r>
          </a:p>
          <a:p>
            <a:pPr algn="r" defTabSz="1267914" eaLnBrk="0" hangingPunct="0"/>
            <a:r>
              <a:rPr lang="en-US" sz="1000" kern="1200" dirty="0" smtClean="0">
                <a:solidFill>
                  <a:schemeClr val="bg1"/>
                </a:solidFill>
                <a:cs typeface="Segoe UI" pitchFamily="34" charset="0"/>
              </a:rPr>
              <a:t>MICROSOFT MAKES NO WARRANTIES, EXPRESS, IMPLIED OR STATUTORY, </a:t>
            </a:r>
            <a:br>
              <a:rPr lang="en-US" sz="1000" kern="1200" dirty="0" smtClean="0">
                <a:solidFill>
                  <a:schemeClr val="bg1"/>
                </a:solidFill>
                <a:cs typeface="Segoe UI" pitchFamily="34" charset="0"/>
              </a:rPr>
            </a:br>
            <a:r>
              <a:rPr lang="en-US" sz="1000" kern="1200" dirty="0" smtClean="0">
                <a:solidFill>
                  <a:schemeClr val="bg1"/>
                </a:solidFill>
                <a:cs typeface="Segoe UI" pitchFamily="34" charset="0"/>
              </a:rPr>
              <a:t>AS TO THE INFORMATION IN THIS PRESENTATION.</a:t>
            </a:r>
          </a:p>
          <a:p>
            <a:pPr algn="r" defTabSz="1267812" eaLnBrk="0" hangingPunct="0"/>
            <a:r>
              <a:rPr lang="en-US" sz="1000" kern="1200" dirty="0" smtClean="0">
                <a:gradFill>
                  <a:gsLst>
                    <a:gs pos="12389">
                      <a:srgbClr val="FFFFFF"/>
                    </a:gs>
                    <a:gs pos="54000">
                      <a:srgbClr val="FFFFFF"/>
                    </a:gs>
                  </a:gsLst>
                  <a:lin ang="5400000" scaled="0"/>
                </a:gradFill>
                <a:cs typeface="Segoe UI" pitchFamily="34" charset="0"/>
              </a:rPr>
              <a:t> </a:t>
            </a:r>
            <a:endParaRPr lang="en-US" sz="1000" kern="1200" dirty="0">
              <a:gradFill>
                <a:gsLst>
                  <a:gs pos="12389">
                    <a:srgbClr val="FFFFFF"/>
                  </a:gs>
                  <a:gs pos="54000">
                    <a:srgbClr val="FFFFFF"/>
                  </a:gs>
                </a:gsLst>
                <a:lin ang="5400000" scaled="0"/>
              </a:gradFill>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17293980"/>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Demo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pic>
        <p:nvPicPr>
          <p:cNvPr id="9" name="Picture 8" descr="104750_Speaker TemplateART_v01-06.png"/>
          <p:cNvPicPr>
            <a:picLocks noChangeAspect="1"/>
          </p:cNvPicPr>
          <p:nvPr userDrawn="1"/>
        </p:nvPicPr>
        <p:blipFill rotWithShape="1">
          <a:blip r:embed="rId3">
            <a:extLst>
              <a:ext uri="{28A0092B-C50C-407E-A947-70E740481C1C}">
                <a14:useLocalDpi xmlns:a14="http://schemas.microsoft.com/office/drawing/2010/main" val="0"/>
              </a:ext>
            </a:extLst>
          </a:blip>
          <a:srcRect t="87640"/>
          <a:stretch/>
        </p:blipFill>
        <p:spPr>
          <a:xfrm>
            <a:off x="-51193" y="6202957"/>
            <a:ext cx="12538862" cy="888507"/>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8" name="Picture 7"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945645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20354">
                      <a:schemeClr val="tx2"/>
                    </a:gs>
                    <a:gs pos="40000">
                      <a:schemeClr val="tx2"/>
                    </a:gs>
                  </a:gsLst>
                  <a:lin ang="5400000" scaled="0"/>
                </a:gradFill>
              </a:defRPr>
            </a:lvl1pPr>
            <a:lvl2pPr marL="0" indent="0">
              <a:buFontTx/>
              <a:buNone/>
              <a:defRPr sz="2000"/>
            </a:lvl2pPr>
            <a:lvl3pPr marL="228538" indent="0">
              <a:buNone/>
              <a:defRPr/>
            </a:lvl3pPr>
            <a:lvl4pPr marL="457075" indent="0">
              <a:buNone/>
              <a:defRPr/>
            </a:lvl4pPr>
            <a:lvl5pPr marL="685613"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6438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56769" y="52335"/>
            <a:ext cx="10922938" cy="988056"/>
          </a:xfrm>
        </p:spPr>
        <p:txBody>
          <a:bodyPr/>
          <a:lstStyle>
            <a:lvl1pPr>
              <a:defRPr>
                <a:latin typeface="Lato Light" panose="020F0302020204030203"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756769" y="1530488"/>
            <a:ext cx="10922938" cy="2092881"/>
          </a:xfrm>
        </p:spPr>
        <p:txBody>
          <a:bodyPr/>
          <a:lstStyle>
            <a:lvl1pPr>
              <a:defRPr>
                <a:latin typeface="Lato Light" panose="020F0302020204030203" pitchFamily="34" charset="0"/>
              </a:defRPr>
            </a:lvl1pPr>
            <a:lvl2pPr>
              <a:defRPr>
                <a:latin typeface="Lato Light" panose="020F0302020204030203" pitchFamily="34" charset="0"/>
              </a:defRPr>
            </a:lvl2pPr>
            <a:lvl3pPr>
              <a:defRPr>
                <a:latin typeface="Lato Light" panose="020F0302020204030203" pitchFamily="34" charset="0"/>
              </a:defRPr>
            </a:lvl3pPr>
            <a:lvl4pPr>
              <a:defRPr>
                <a:latin typeface="Lato Light" panose="020F0302020204030203" pitchFamily="34" charset="0"/>
              </a:defRPr>
            </a:lvl4pPr>
            <a:lvl5pPr>
              <a:defRPr>
                <a:latin typeface="Lato Light" panose="020F0302020204030203"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3" hasCustomPrompt="1"/>
          </p:nvPr>
        </p:nvSpPr>
        <p:spPr>
          <a:xfrm>
            <a:off x="754611" y="999371"/>
            <a:ext cx="10927256" cy="459825"/>
          </a:xfrm>
        </p:spPr>
        <p:txBody>
          <a:bodyPr>
            <a:normAutofit/>
          </a:bodyPr>
          <a:lstStyle>
            <a:lvl1pPr marL="0" indent="0" algn="ctr">
              <a:buNone/>
              <a:defRPr sz="1904">
                <a:solidFill>
                  <a:schemeClr val="bg1"/>
                </a:solidFill>
                <a:latin typeface="Lato Light" panose="020F0302020204030203" pitchFamily="34" charset="0"/>
                <a:cs typeface="Gotham Book"/>
              </a:defRPr>
            </a:lvl1pPr>
          </a:lstStyle>
          <a:p>
            <a:pPr lvl="0"/>
            <a:r>
              <a:rPr lang="en-US" dirty="0" smtClean="0"/>
              <a:t>Subtitle goes here</a:t>
            </a:r>
            <a:endParaRPr lang="en-US" dirty="0"/>
          </a:p>
        </p:txBody>
      </p:sp>
    </p:spTree>
    <p:extLst>
      <p:ext uri="{BB962C8B-B14F-4D97-AF65-F5344CB8AC3E}">
        <p14:creationId xmlns:p14="http://schemas.microsoft.com/office/powerpoint/2010/main" val="160377304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987833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7" name="Rectangle 6"/>
          <p:cNvSpPr/>
          <p:nvPr userDrawn="1"/>
        </p:nvSpPr>
        <p:spPr>
          <a:xfrm>
            <a:off x="0" y="186521"/>
            <a:ext cx="12436475" cy="7480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66368" y="1119124"/>
            <a:ext cx="11472648" cy="2092881"/>
          </a:xfrm>
        </p:spPr>
        <p:txBody>
          <a:bodyPr/>
          <a:lstStyle>
            <a:lvl1pPr marL="466298" indent="-466298">
              <a:buFont typeface="Segoe UI Light" panose="020B0502040204020203" pitchFamily="34" charset="0"/>
              <a:buChar char=" "/>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71936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3" name="Title Placeholder 1"/>
          <p:cNvSpPr>
            <a:spLocks noGrp="1"/>
          </p:cNvSpPr>
          <p:nvPr>
            <p:ph type="title" hasCustomPrompt="1"/>
          </p:nvPr>
        </p:nvSpPr>
        <p:spPr>
          <a:xfrm>
            <a:off x="942157" y="280106"/>
            <a:ext cx="10790367" cy="1165754"/>
          </a:xfrm>
          <a:prstGeom prst="rect">
            <a:avLst/>
          </a:prstGeom>
        </p:spPr>
        <p:txBody>
          <a:bodyPr vert="horz" lIns="91440" tIns="45720" rIns="91440" bIns="45720" rtlCol="0" anchor="ctr">
            <a:normAutofit/>
          </a:bodyPr>
          <a:lstStyle>
            <a:lvl1pPr>
              <a:defRPr sz="5439">
                <a:solidFill>
                  <a:schemeClr val="bg1"/>
                </a:solidFill>
              </a:defRPr>
            </a:lvl1pPr>
          </a:lstStyle>
          <a:p>
            <a:r>
              <a:rPr lang="en-US" dirty="0" smtClean="0">
                <a:latin typeface="Segoe UI Light" panose="020B0502040204020203" pitchFamily="34" charset="0"/>
              </a:rPr>
              <a:t>Title</a:t>
            </a:r>
            <a:endParaRPr lang="en-US" dirty="0"/>
          </a:p>
        </p:txBody>
      </p:sp>
      <p:sp>
        <p:nvSpPr>
          <p:cNvPr id="10" name="Text Placeholder 9"/>
          <p:cNvSpPr>
            <a:spLocks noGrp="1"/>
          </p:cNvSpPr>
          <p:nvPr>
            <p:ph type="body" sz="quarter" idx="10" hasCustomPrompt="1"/>
          </p:nvPr>
        </p:nvSpPr>
        <p:spPr>
          <a:xfrm>
            <a:off x="941372" y="1742157"/>
            <a:ext cx="10791151" cy="2092881"/>
          </a:xfrm>
        </p:spPr>
        <p:txBody>
          <a:bodyPr/>
          <a:lstStyle>
            <a:lvl1pPr>
              <a:defRPr baseline="0">
                <a:solidFill>
                  <a:schemeClr val="bg1"/>
                </a:solidFill>
              </a:defRPr>
            </a:lvl1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3965865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algn="r" defTabSz="1165834">
              <a:lnSpc>
                <a:spcPct val="90000"/>
              </a:lnSpc>
              <a:spcBef>
                <a:spcPct val="0"/>
              </a:spcBef>
            </a:pPr>
            <a:r>
              <a:rPr lang="en-US" sz="5000" spc="-125" dirty="0" smtClean="0">
                <a:ln w="3175">
                  <a:noFill/>
                </a:ln>
                <a:gradFill>
                  <a:gsLst>
                    <a:gs pos="84066">
                      <a:srgbClr val="000000"/>
                    </a:gs>
                    <a:gs pos="57576">
                      <a:srgbClr val="000000"/>
                    </a:gs>
                  </a:gsLst>
                  <a:lin ang="5400000" scaled="0"/>
                </a:gradFill>
                <a:latin typeface="Segoe UI Light"/>
                <a:cs typeface="Segoe UI" pitchFamily="34" charset="0"/>
              </a:rPr>
              <a:t>Spark the future.</a:t>
            </a:r>
            <a:endParaRPr lang="en-US" sz="5000" spc="-125" dirty="0">
              <a:ln w="3175">
                <a:noFill/>
              </a:ln>
              <a:gradFill>
                <a:gsLst>
                  <a:gs pos="84066">
                    <a:srgbClr val="000000"/>
                  </a:gs>
                  <a:gs pos="57576">
                    <a:srgbClr val="000000"/>
                  </a:gs>
                </a:gsLst>
                <a:lin ang="5400000" scaled="0"/>
              </a:gradFill>
              <a:latin typeface="Segoe UI Light"/>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059827279"/>
      </p:ext>
    </p:extLst>
  </p:cSld>
  <p:clrMapOvr>
    <a:masterClrMapping/>
  </p:clrMapOvr>
  <p:transition spd="slow">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8779005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Dem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0952947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0962457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Demo slide">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40799246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Demo slide">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22540165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Demo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7392463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478688143"/>
      </p:ext>
    </p:extLst>
  </p:cSld>
  <p:clrMapOvr>
    <a:masterClrMapping/>
  </p:clrMapOvr>
  <p:transition spd="slow">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662228867"/>
      </p:ext>
    </p:extLst>
  </p:cSld>
  <p:clrMapOvr>
    <a:masterClrMapping/>
  </p:clrMapOvr>
  <p:transition spd="slow">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algn="r" defTabSz="1267812" eaLnBrk="0" hangingPunct="0"/>
            <a:r>
              <a:rPr lang="en-US" sz="1000" dirty="0">
                <a:solidFill>
                  <a:srgbClr val="FFFFFF"/>
                </a:solidFill>
                <a:latin typeface="Segoe UI"/>
                <a:cs typeface="Segoe UI" pitchFamily="34" charset="0"/>
              </a:rPr>
              <a:t>© </a:t>
            </a:r>
            <a:r>
              <a:rPr lang="en-US" sz="1000" dirty="0" smtClean="0">
                <a:solidFill>
                  <a:srgbClr val="FFFFFF"/>
                </a:solidFill>
                <a:latin typeface="Segoe UI"/>
                <a:cs typeface="Segoe UI" pitchFamily="34" charset="0"/>
              </a:rPr>
              <a:t>2015 </a:t>
            </a:r>
            <a:r>
              <a:rPr lang="en-US" sz="1000" dirty="0">
                <a:solidFill>
                  <a:srgbClr val="FFFFFF"/>
                </a:solidFill>
                <a:latin typeface="Segoe UI"/>
                <a:cs typeface="Segoe UI" pitchFamily="34" charset="0"/>
              </a:rPr>
              <a:t>Microsoft Corporation. All rights reserved</a:t>
            </a:r>
            <a:r>
              <a:rPr lang="en-US" sz="1000" dirty="0" smtClean="0">
                <a:solidFill>
                  <a:srgbClr val="FFFFFF"/>
                </a:solidFill>
                <a:latin typeface="Segoe UI"/>
                <a:cs typeface="Segoe UI" pitchFamily="34" charset="0"/>
              </a:rPr>
              <a:t>.</a:t>
            </a:r>
          </a:p>
          <a:p>
            <a:pPr algn="r" defTabSz="1267914" eaLnBrk="0" hangingPunct="0"/>
            <a:r>
              <a:rPr lang="en-US" sz="1000" dirty="0" smtClean="0">
                <a:solidFill>
                  <a:srgbClr val="FFFFFF"/>
                </a:solidFill>
                <a:latin typeface="Segoe UI"/>
                <a:cs typeface="Segoe UI" pitchFamily="34" charset="0"/>
              </a:rPr>
              <a:t>Microsoft, Windows and other product names are or may be registered trademarks and/or trademarks in the U.S. and/or other countries.</a:t>
            </a:r>
          </a:p>
          <a:p>
            <a:pPr algn="r" defTabSz="1267914" eaLnBrk="0" hangingPunct="0"/>
            <a:r>
              <a:rPr lang="en-US" sz="1000" dirty="0" smtClean="0">
                <a:solidFill>
                  <a:srgbClr val="FFFFFF"/>
                </a:solidFill>
                <a:latin typeface="Segoe UI"/>
                <a:cs typeface="Segoe UI" pitchFamily="34" charset="0"/>
              </a:rPr>
              <a:t>MICROSOFT MAKES NO WARRANTIES, EXPRESS, IMPLIED OR STATUTORY, </a:t>
            </a:r>
            <a:br>
              <a:rPr lang="en-US" sz="1000" dirty="0" smtClean="0">
                <a:solidFill>
                  <a:srgbClr val="FFFFFF"/>
                </a:solidFill>
                <a:latin typeface="Segoe UI"/>
                <a:cs typeface="Segoe UI" pitchFamily="34" charset="0"/>
              </a:rPr>
            </a:br>
            <a:r>
              <a:rPr lang="en-US" sz="1000" dirty="0" smtClean="0">
                <a:solidFill>
                  <a:srgbClr val="FFFFFF"/>
                </a:solidFill>
                <a:latin typeface="Segoe UI"/>
                <a:cs typeface="Segoe UI" pitchFamily="34" charset="0"/>
              </a:rPr>
              <a:t>AS TO THE INFORMATION IN THIS PRESENTATION.</a:t>
            </a:r>
          </a:p>
          <a:p>
            <a:pPr algn="r" defTabSz="1267812" eaLnBrk="0" hangingPunct="0"/>
            <a:r>
              <a:rPr lang="en-US" sz="1000" dirty="0" smtClean="0">
                <a:gradFill>
                  <a:gsLst>
                    <a:gs pos="12389">
                      <a:srgbClr val="FFFFFF"/>
                    </a:gs>
                    <a:gs pos="54000">
                      <a:srgbClr val="FFFFFF"/>
                    </a:gs>
                  </a:gsLst>
                  <a:lin ang="5400000" scaled="0"/>
                </a:gradFill>
                <a:latin typeface="Segoe UI"/>
                <a:cs typeface="Segoe UI" pitchFamily="34" charset="0"/>
              </a:rPr>
              <a:t> </a:t>
            </a:r>
            <a:endParaRPr lang="en-US" sz="1000" dirty="0">
              <a:gradFill>
                <a:gsLst>
                  <a:gs pos="12389">
                    <a:srgbClr val="FFFFFF"/>
                  </a:gs>
                  <a:gs pos="54000">
                    <a:srgbClr val="FFFFFF"/>
                  </a:gs>
                </a:gsLst>
                <a:lin ang="5400000" scaled="0"/>
              </a:gradFill>
              <a:latin typeface="Segoe UI"/>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2658205794"/>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Demo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pic>
        <p:nvPicPr>
          <p:cNvPr id="9" name="Picture 8" descr="104750_Speaker TemplateART_v01-06.png"/>
          <p:cNvPicPr>
            <a:picLocks noChangeAspect="1"/>
          </p:cNvPicPr>
          <p:nvPr userDrawn="1"/>
        </p:nvPicPr>
        <p:blipFill rotWithShape="1">
          <a:blip r:embed="rId3">
            <a:extLst>
              <a:ext uri="{28A0092B-C50C-407E-A947-70E740481C1C}">
                <a14:useLocalDpi xmlns:a14="http://schemas.microsoft.com/office/drawing/2010/main" val="0"/>
              </a:ext>
            </a:extLst>
          </a:blip>
          <a:srcRect t="87640"/>
          <a:stretch/>
        </p:blipFill>
        <p:spPr>
          <a:xfrm>
            <a:off x="-51193" y="6202957"/>
            <a:ext cx="12538862" cy="888507"/>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8" name="Picture 7"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716840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5" name="Picture 4" descr="104750_Speaker TemplateART_v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253" y="-103138"/>
            <a:ext cx="12506186" cy="7169670"/>
          </a:xfrm>
          <a:prstGeom prst="rect">
            <a:avLst/>
          </a:prstGeom>
        </p:spPr>
      </p:pic>
      <p:sp>
        <p:nvSpPr>
          <p:cNvPr id="7" name="Rectangle 6"/>
          <p:cNvSpPr/>
          <p:nvPr userDrawn="1"/>
        </p:nvSpPr>
        <p:spPr>
          <a:xfrm>
            <a:off x="804879" y="3307134"/>
            <a:ext cx="4333238" cy="784830"/>
          </a:xfrm>
          <a:prstGeom prst="rect">
            <a:avLst/>
          </a:prstGeom>
        </p:spPr>
        <p:txBody>
          <a:bodyPr wrap="none" anchor="ctr">
            <a:spAutoFit/>
          </a:bodyPr>
          <a:lstStyle/>
          <a:p>
            <a:pPr algn="r" defTabSz="1165834">
              <a:lnSpc>
                <a:spcPct val="90000"/>
              </a:lnSpc>
              <a:spcBef>
                <a:spcPct val="0"/>
              </a:spcBef>
            </a:pPr>
            <a:r>
              <a:rPr lang="en-US" sz="5000" spc="-125" dirty="0" smtClean="0">
                <a:ln w="3175">
                  <a:noFill/>
                </a:ln>
                <a:gradFill>
                  <a:gsLst>
                    <a:gs pos="84066">
                      <a:srgbClr val="000000"/>
                    </a:gs>
                    <a:gs pos="57576">
                      <a:srgbClr val="000000"/>
                    </a:gs>
                  </a:gsLst>
                  <a:lin ang="5400000" scaled="0"/>
                </a:gradFill>
                <a:latin typeface="Segoe UI Light"/>
                <a:cs typeface="Segoe UI" pitchFamily="34" charset="0"/>
              </a:rPr>
              <a:t>Spark the future.</a:t>
            </a:r>
            <a:endParaRPr lang="en-US" sz="5000" spc="-125" dirty="0">
              <a:ln w="3175">
                <a:noFill/>
              </a:ln>
              <a:gradFill>
                <a:gsLst>
                  <a:gs pos="84066">
                    <a:srgbClr val="000000"/>
                  </a:gs>
                  <a:gs pos="57576">
                    <a:srgbClr val="000000"/>
                  </a:gs>
                </a:gsLst>
                <a:lin ang="5400000" scaled="0"/>
              </a:gradFill>
              <a:latin typeface="Segoe UI Light"/>
              <a:cs typeface="Segoe UI" pitchFamily="34" charset="0"/>
            </a:endParaRPr>
          </a:p>
        </p:txBody>
      </p:sp>
      <p:pic>
        <p:nvPicPr>
          <p:cNvPr id="8" name="Picture 7" descr="Identlockup.png"/>
          <p:cNvPicPr>
            <a:picLocks noChangeAspect="1"/>
          </p:cNvPicPr>
          <p:nvPr userDrawn="1"/>
        </p:nvPicPr>
        <p:blipFill rotWithShape="1">
          <a:blip r:embed="rId3">
            <a:extLst>
              <a:ext uri="{28A0092B-C50C-407E-A947-70E740481C1C}">
                <a14:useLocalDpi xmlns:a14="http://schemas.microsoft.com/office/drawing/2010/main" val="0"/>
              </a:ext>
            </a:extLst>
          </a:blip>
          <a:srcRect b="42439"/>
          <a:stretch/>
        </p:blipFill>
        <p:spPr>
          <a:xfrm>
            <a:off x="2166317" y="4145334"/>
            <a:ext cx="2971800" cy="1210236"/>
          </a:xfrm>
          <a:prstGeom prst="rect">
            <a:avLst/>
          </a:prstGeom>
        </p:spPr>
      </p:pic>
      <p:pic>
        <p:nvPicPr>
          <p:cNvPr id="6" name="Picture 5"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536661878"/>
      </p:ext>
    </p:extLst>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Vide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3213047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95510"/>
            <a:ext cx="12506186" cy="7169670"/>
          </a:xfrm>
          <a:prstGeom prst="rect">
            <a:avLst/>
          </a:prstGeom>
        </p:spPr>
      </p:pic>
      <p:sp>
        <p:nvSpPr>
          <p:cNvPr id="12" name="Title 1"/>
          <p:cNvSpPr>
            <a:spLocks noGrp="1"/>
          </p:cNvSpPr>
          <p:nvPr>
            <p:ph type="title" hasCustomPrompt="1"/>
          </p:nvPr>
        </p:nvSpPr>
        <p:spPr>
          <a:xfrm>
            <a:off x="458397" y="5006660"/>
            <a:ext cx="8304022" cy="877161"/>
          </a:xfrm>
          <a:solidFill>
            <a:srgbClr val="ED5F19"/>
          </a:solidFill>
        </p:spPr>
        <p:txBody>
          <a:bodyPr anchor="ctr" anchorCtr="0">
            <a:normAutofit/>
          </a:bodyPr>
          <a:lstStyle>
            <a:lvl1pPr algn="l">
              <a:defRPr sz="4400" b="0" cap="none">
                <a:solidFill>
                  <a:srgbClr val="FFFFFF"/>
                </a:solidFill>
              </a:defRPr>
            </a:lvl1pPr>
          </a:lstStyle>
          <a:p>
            <a:r>
              <a:rPr lang="en-US" dirty="0" smtClean="0"/>
              <a:t>Speaker name</a:t>
            </a:r>
            <a:endParaRPr lang="en-US" dirty="0"/>
          </a:p>
        </p:txBody>
      </p:sp>
      <p:sp>
        <p:nvSpPr>
          <p:cNvPr id="13" name="Text Placeholder 2"/>
          <p:cNvSpPr>
            <a:spLocks noGrp="1"/>
          </p:cNvSpPr>
          <p:nvPr>
            <p:ph type="body" idx="1" hasCustomPrompt="1"/>
          </p:nvPr>
        </p:nvSpPr>
        <p:spPr>
          <a:xfrm>
            <a:off x="458398" y="2504975"/>
            <a:ext cx="10167128" cy="2501685"/>
          </a:xfrm>
          <a:solidFill>
            <a:srgbClr val="C74405"/>
          </a:solidFill>
          <a:ln>
            <a:noFill/>
          </a:ln>
        </p:spPr>
        <p:txBody>
          <a:bodyPr anchor="t" anchorCtr="0">
            <a:normAutofit/>
          </a:bodyPr>
          <a:lstStyle>
            <a:lvl1pPr marL="0" indent="0">
              <a:lnSpc>
                <a:spcPct val="90000"/>
              </a:lnSpc>
              <a:buNone/>
              <a:defRPr sz="7300">
                <a:solidFill>
                  <a:schemeClr val="bg1"/>
                </a:solidFill>
              </a:defRPr>
            </a:lvl1pPr>
            <a:lvl2pPr marL="621792" indent="0">
              <a:buNone/>
              <a:defRPr sz="2400">
                <a:solidFill>
                  <a:schemeClr val="tx1">
                    <a:tint val="75000"/>
                  </a:schemeClr>
                </a:solidFill>
              </a:defRPr>
            </a:lvl2pPr>
            <a:lvl3pPr marL="1243584" indent="0">
              <a:buNone/>
              <a:defRPr sz="2200">
                <a:solidFill>
                  <a:schemeClr val="tx1">
                    <a:tint val="75000"/>
                  </a:schemeClr>
                </a:solidFill>
              </a:defRPr>
            </a:lvl3pPr>
            <a:lvl4pPr marL="1865376" indent="0">
              <a:buNone/>
              <a:defRPr sz="1900">
                <a:solidFill>
                  <a:schemeClr val="tx1">
                    <a:tint val="75000"/>
                  </a:schemeClr>
                </a:solidFill>
              </a:defRPr>
            </a:lvl4pPr>
            <a:lvl5pPr marL="2487168" indent="0">
              <a:buNone/>
              <a:defRPr sz="1900">
                <a:solidFill>
                  <a:schemeClr val="tx1">
                    <a:tint val="75000"/>
                  </a:schemeClr>
                </a:solidFill>
              </a:defRPr>
            </a:lvl5pPr>
            <a:lvl6pPr marL="3108960" indent="0">
              <a:buNone/>
              <a:defRPr sz="1900">
                <a:solidFill>
                  <a:schemeClr val="tx1">
                    <a:tint val="75000"/>
                  </a:schemeClr>
                </a:solidFill>
              </a:defRPr>
            </a:lvl6pPr>
            <a:lvl7pPr marL="3730752" indent="0">
              <a:buNone/>
              <a:defRPr sz="1900">
                <a:solidFill>
                  <a:schemeClr val="tx1">
                    <a:tint val="75000"/>
                  </a:schemeClr>
                </a:solidFill>
              </a:defRPr>
            </a:lvl7pPr>
            <a:lvl8pPr marL="4352544" indent="0">
              <a:buNone/>
              <a:defRPr sz="1900">
                <a:solidFill>
                  <a:schemeClr val="tx1">
                    <a:tint val="75000"/>
                  </a:schemeClr>
                </a:solidFill>
              </a:defRPr>
            </a:lvl8pPr>
            <a:lvl9pPr marL="4974336" indent="0">
              <a:buNone/>
              <a:defRPr sz="1900">
                <a:solidFill>
                  <a:schemeClr val="tx1">
                    <a:tint val="75000"/>
                  </a:schemeClr>
                </a:solidFill>
              </a:defRPr>
            </a:lvl9pPr>
          </a:lstStyle>
          <a:p>
            <a:pPr lvl="0"/>
            <a:r>
              <a:rPr lang="en-US" dirty="0" smtClean="0"/>
              <a:t>Session title</a:t>
            </a:r>
          </a:p>
        </p:txBody>
      </p:sp>
      <p:sp>
        <p:nvSpPr>
          <p:cNvPr id="15" name="Text Placeholder 14"/>
          <p:cNvSpPr>
            <a:spLocks noGrp="1"/>
          </p:cNvSpPr>
          <p:nvPr>
            <p:ph type="body" sz="quarter" idx="10" hasCustomPrompt="1"/>
          </p:nvPr>
        </p:nvSpPr>
        <p:spPr>
          <a:xfrm>
            <a:off x="8762419" y="5006660"/>
            <a:ext cx="1863107" cy="877161"/>
          </a:xfrm>
          <a:solidFill>
            <a:srgbClr val="FEC914"/>
          </a:solidFill>
        </p:spPr>
        <p:txBody>
          <a:bodyPr anchor="ctr" anchorCtr="0">
            <a:normAutofit/>
          </a:bodyPr>
          <a:lstStyle>
            <a:lvl1pPr marL="0" indent="0">
              <a:buNone/>
              <a:defRPr sz="4000">
                <a:solidFill>
                  <a:srgbClr val="FFFFFF"/>
                </a:solidFill>
              </a:defRPr>
            </a:lvl1pPr>
          </a:lstStyle>
          <a:p>
            <a:pPr lvl="0"/>
            <a:r>
              <a:rPr lang="en-US" dirty="0" smtClean="0"/>
              <a:t>ABC101</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1591965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emo slide">
    <p:spTree>
      <p:nvGrpSpPr>
        <p:cNvPr id="1" name=""/>
        <p:cNvGrpSpPr/>
        <p:nvPr/>
      </p:nvGrpSpPr>
      <p:grpSpPr>
        <a:xfrm>
          <a:off x="0" y="0"/>
          <a:ext cx="0" cy="0"/>
          <a:chOff x="0" y="0"/>
          <a:chExt cx="0" cy="0"/>
        </a:xfrm>
      </p:grpSpPr>
      <p:pic>
        <p:nvPicPr>
          <p:cNvPr id="8" name="Picture 7"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820132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770758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Demo slide">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7193073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Demo slide">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9153490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Demo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6514805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271528600"/>
      </p:ext>
    </p:extLst>
  </p:cSld>
  <p:clrMapOvr>
    <a:masterClrMapping/>
  </p:clrMapOvr>
  <p:transition spd="slow">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pic>
        <p:nvPicPr>
          <p:cNvPr id="6" name="Picture 5"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162" y="-108846"/>
            <a:ext cx="12538862" cy="7188403"/>
          </a:xfrm>
          <a:prstGeom prst="rect">
            <a:avLst/>
          </a:prstGeom>
        </p:spPr>
      </p:pic>
      <p:sp>
        <p:nvSpPr>
          <p:cNvPr id="2" name="Title 1"/>
          <p:cNvSpPr>
            <a:spLocks noGrp="1"/>
          </p:cNvSpPr>
          <p:nvPr>
            <p:ph type="title" hasCustomPrompt="1"/>
          </p:nvPr>
        </p:nvSpPr>
        <p:spPr>
          <a:xfrm>
            <a:off x="241573" y="184895"/>
            <a:ext cx="11922630" cy="1027956"/>
          </a:xfrm>
        </p:spPr>
        <p:txBody>
          <a:bodyPr/>
          <a:lstStyle>
            <a:lvl1pPr>
              <a:defRPr baseline="0"/>
            </a:lvl1pPr>
          </a:lstStyle>
          <a:p>
            <a:r>
              <a:rPr lang="en-US" dirty="0" smtClean="0"/>
              <a:t>Slide for developer code</a:t>
            </a:r>
            <a:endParaRPr lang="en-US" dirty="0"/>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20819339"/>
      </p:ext>
    </p:extLst>
  </p:cSld>
  <p:clrMapOvr>
    <a:masterClrMapping/>
  </p:clrMapOvr>
  <p:transition spd="slow">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pic>
        <p:nvPicPr>
          <p:cNvPr id="2" name="Picture 1" descr="104750_Speaker TemplateART_v01-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193" y="-103138"/>
            <a:ext cx="12538862" cy="7188403"/>
          </a:xfrm>
          <a:prstGeom prst="rect">
            <a:avLst/>
          </a:prstGeom>
        </p:spPr>
      </p:pic>
      <p:sp>
        <p:nvSpPr>
          <p:cNvPr id="11" name="Text Box 3"/>
          <p:cNvSpPr txBox="1">
            <a:spLocks noChangeArrowheads="1"/>
          </p:cNvSpPr>
          <p:nvPr userDrawn="1"/>
        </p:nvSpPr>
        <p:spPr bwMode="white">
          <a:xfrm>
            <a:off x="6434261" y="5404475"/>
            <a:ext cx="5404225" cy="1325162"/>
          </a:xfrm>
          <a:prstGeom prst="rect">
            <a:avLst/>
          </a:prstGeom>
          <a:noFill/>
          <a:ln w="12700">
            <a:noFill/>
            <a:miter lim="800000"/>
            <a:headEnd type="none" w="sm" len="sm"/>
            <a:tailEnd type="none" w="sm" len="sm"/>
          </a:ln>
          <a:effectLst/>
        </p:spPr>
        <p:txBody>
          <a:bodyPr vert="horz" wrap="square" lIns="248717" tIns="198973" rIns="248717" bIns="198973" numCol="1" anchor="t" anchorCtr="0" compatLnSpc="1">
            <a:prstTxWarp prst="textNoShape">
              <a:avLst/>
            </a:prstTxWarp>
            <a:spAutoFit/>
          </a:bodyPr>
          <a:lstStyle/>
          <a:p>
            <a:pPr algn="r" defTabSz="1267812" eaLnBrk="0" hangingPunct="0"/>
            <a:r>
              <a:rPr lang="en-US" sz="1000" dirty="0">
                <a:solidFill>
                  <a:srgbClr val="FFFFFF"/>
                </a:solidFill>
                <a:latin typeface="Segoe UI"/>
                <a:cs typeface="Segoe UI" pitchFamily="34" charset="0"/>
              </a:rPr>
              <a:t>© </a:t>
            </a:r>
            <a:r>
              <a:rPr lang="en-US" sz="1000" dirty="0" smtClean="0">
                <a:solidFill>
                  <a:srgbClr val="FFFFFF"/>
                </a:solidFill>
                <a:latin typeface="Segoe UI"/>
                <a:cs typeface="Segoe UI" pitchFamily="34" charset="0"/>
              </a:rPr>
              <a:t>2015 </a:t>
            </a:r>
            <a:r>
              <a:rPr lang="en-US" sz="1000" dirty="0">
                <a:solidFill>
                  <a:srgbClr val="FFFFFF"/>
                </a:solidFill>
                <a:latin typeface="Segoe UI"/>
                <a:cs typeface="Segoe UI" pitchFamily="34" charset="0"/>
              </a:rPr>
              <a:t>Microsoft Corporation. All rights reserved</a:t>
            </a:r>
            <a:r>
              <a:rPr lang="en-US" sz="1000" dirty="0" smtClean="0">
                <a:solidFill>
                  <a:srgbClr val="FFFFFF"/>
                </a:solidFill>
                <a:latin typeface="Segoe UI"/>
                <a:cs typeface="Segoe UI" pitchFamily="34" charset="0"/>
              </a:rPr>
              <a:t>.</a:t>
            </a:r>
          </a:p>
          <a:p>
            <a:pPr algn="r" defTabSz="1267914" eaLnBrk="0" hangingPunct="0"/>
            <a:r>
              <a:rPr lang="en-US" sz="1000" dirty="0" smtClean="0">
                <a:solidFill>
                  <a:srgbClr val="FFFFFF"/>
                </a:solidFill>
                <a:latin typeface="Segoe UI"/>
                <a:cs typeface="Segoe UI" pitchFamily="34" charset="0"/>
              </a:rPr>
              <a:t>Microsoft, Windows and other product names are or may be registered trademarks and/or trademarks in the U.S. and/or other countries.</a:t>
            </a:r>
          </a:p>
          <a:p>
            <a:pPr algn="r" defTabSz="1267914" eaLnBrk="0" hangingPunct="0"/>
            <a:r>
              <a:rPr lang="en-US" sz="1000" dirty="0" smtClean="0">
                <a:solidFill>
                  <a:srgbClr val="FFFFFF"/>
                </a:solidFill>
                <a:latin typeface="Segoe UI"/>
                <a:cs typeface="Segoe UI" pitchFamily="34" charset="0"/>
              </a:rPr>
              <a:t>MICROSOFT MAKES NO WARRANTIES, EXPRESS, IMPLIED OR STATUTORY, </a:t>
            </a:r>
            <a:br>
              <a:rPr lang="en-US" sz="1000" dirty="0" smtClean="0">
                <a:solidFill>
                  <a:srgbClr val="FFFFFF"/>
                </a:solidFill>
                <a:latin typeface="Segoe UI"/>
                <a:cs typeface="Segoe UI" pitchFamily="34" charset="0"/>
              </a:rPr>
            </a:br>
            <a:r>
              <a:rPr lang="en-US" sz="1000" dirty="0" smtClean="0">
                <a:solidFill>
                  <a:srgbClr val="FFFFFF"/>
                </a:solidFill>
                <a:latin typeface="Segoe UI"/>
                <a:cs typeface="Segoe UI" pitchFamily="34" charset="0"/>
              </a:rPr>
              <a:t>AS TO THE INFORMATION IN THIS PRESENTATION.</a:t>
            </a:r>
          </a:p>
          <a:p>
            <a:pPr algn="r" defTabSz="1267812" eaLnBrk="0" hangingPunct="0"/>
            <a:r>
              <a:rPr lang="en-US" sz="1000" dirty="0" smtClean="0">
                <a:gradFill>
                  <a:gsLst>
                    <a:gs pos="12389">
                      <a:srgbClr val="FFFFFF"/>
                    </a:gs>
                    <a:gs pos="54000">
                      <a:srgbClr val="FFFFFF"/>
                    </a:gs>
                  </a:gsLst>
                  <a:lin ang="5400000" scaled="0"/>
                </a:gradFill>
                <a:latin typeface="Segoe UI"/>
                <a:cs typeface="Segoe UI" pitchFamily="34" charset="0"/>
              </a:rPr>
              <a:t> </a:t>
            </a:r>
            <a:endParaRPr lang="en-US" sz="1000" dirty="0">
              <a:gradFill>
                <a:gsLst>
                  <a:gs pos="12389">
                    <a:srgbClr val="FFFFFF"/>
                  </a:gs>
                  <a:gs pos="54000">
                    <a:srgbClr val="FFFFFF"/>
                  </a:gs>
                </a:gsLst>
                <a:lin ang="5400000" scaled="0"/>
              </a:gradFill>
              <a:latin typeface="Segoe UI"/>
              <a:cs typeface="Segoe UI" pitchFamily="34" charset="0"/>
            </a:endParaRPr>
          </a:p>
        </p:txBody>
      </p:sp>
      <p:pic>
        <p:nvPicPr>
          <p:cNvPr id="8" name="Picture 7"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93406"/>
            <a:ext cx="6199627" cy="2280491"/>
          </a:xfrm>
          <a:prstGeom prst="rect">
            <a:avLst/>
          </a:prstGeom>
        </p:spPr>
      </p:pic>
    </p:spTree>
    <p:extLst>
      <p:ext uri="{BB962C8B-B14F-4D97-AF65-F5344CB8AC3E}">
        <p14:creationId xmlns:p14="http://schemas.microsoft.com/office/powerpoint/2010/main" val="1879740316"/>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Demo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pic>
        <p:nvPicPr>
          <p:cNvPr id="9" name="Picture 8" descr="104750_Speaker TemplateART_v01-06.png"/>
          <p:cNvPicPr>
            <a:picLocks noChangeAspect="1"/>
          </p:cNvPicPr>
          <p:nvPr userDrawn="1"/>
        </p:nvPicPr>
        <p:blipFill rotWithShape="1">
          <a:blip r:embed="rId3">
            <a:extLst>
              <a:ext uri="{28A0092B-C50C-407E-A947-70E740481C1C}">
                <a14:useLocalDpi xmlns:a14="http://schemas.microsoft.com/office/drawing/2010/main" val="0"/>
              </a:ext>
            </a:extLst>
          </a:blip>
          <a:srcRect t="87640"/>
          <a:stretch/>
        </p:blipFill>
        <p:spPr>
          <a:xfrm>
            <a:off x="-51193" y="6202957"/>
            <a:ext cx="12538862" cy="888507"/>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8" name="Picture 7" descr="MSFT_logo_rgb_C-Wht.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27816042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6626497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Demo slide">
    <p:spTree>
      <p:nvGrpSpPr>
        <p:cNvPr id="1" name=""/>
        <p:cNvGrpSpPr/>
        <p:nvPr/>
      </p:nvGrpSpPr>
      <p:grpSpPr>
        <a:xfrm>
          <a:off x="0" y="0"/>
          <a:ext cx="0" cy="0"/>
          <a:chOff x="0" y="0"/>
          <a:chExt cx="0" cy="0"/>
        </a:xfrm>
      </p:grpSpPr>
      <p:pic>
        <p:nvPicPr>
          <p:cNvPr id="5" name="Picture 4" descr="104750_Speaker TemplateART_v01-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11" y="-103138"/>
            <a:ext cx="12506186" cy="7169670"/>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pic>
        <p:nvPicPr>
          <p:cNvPr id="7" name="Picture 6"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
        <p:nvSpPr>
          <p:cNvPr id="6" name="Text Placeholder 4"/>
          <p:cNvSpPr>
            <a:spLocks noGrp="1"/>
          </p:cNvSpPr>
          <p:nvPr>
            <p:ph type="body" sz="quarter" idx="12" hasCustomPrompt="1"/>
          </p:nvPr>
        </p:nvSpPr>
        <p:spPr>
          <a:xfrm>
            <a:off x="567726" y="4881266"/>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0297040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slide Dark">
    <p:bg>
      <p:bgPr>
        <a:solidFill>
          <a:srgbClr val="D34305"/>
        </a:solidFill>
        <a:effectLst/>
      </p:bgPr>
    </p:bg>
    <p:spTree>
      <p:nvGrpSpPr>
        <p:cNvPr id="1" name=""/>
        <p:cNvGrpSpPr/>
        <p:nvPr/>
      </p:nvGrpSpPr>
      <p:grpSpPr>
        <a:xfrm>
          <a:off x="0" y="0"/>
          <a:ext cx="0" cy="0"/>
          <a:chOff x="0" y="0"/>
          <a:chExt cx="0" cy="0"/>
        </a:xfrm>
      </p:grpSpPr>
      <p:pic>
        <p:nvPicPr>
          <p:cNvPr id="2" name="Picture 1" descr="104750_Speaker TemplateART_v01-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00" y="-119013"/>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0673251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Section slide light">
    <p:bg>
      <p:bgPr>
        <a:solidFill>
          <a:srgbClr val="FEAC0B"/>
        </a:solidFill>
        <a:effectLst/>
      </p:bgPr>
    </p:bg>
    <p:spTree>
      <p:nvGrpSpPr>
        <p:cNvPr id="1" name=""/>
        <p:cNvGrpSpPr/>
        <p:nvPr/>
      </p:nvGrpSpPr>
      <p:grpSpPr>
        <a:xfrm>
          <a:off x="0" y="0"/>
          <a:ext cx="0" cy="0"/>
          <a:chOff x="0" y="0"/>
          <a:chExt cx="0" cy="0"/>
        </a:xfrm>
      </p:grpSpPr>
      <p:pic>
        <p:nvPicPr>
          <p:cNvPr id="2" name="Picture 1" descr="104750_Speaker TemplateART_v01-05.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418" y="-112814"/>
            <a:ext cx="12538862" cy="7188403"/>
          </a:xfrm>
          <a:prstGeom prst="rect">
            <a:avLst/>
          </a:prstGeom>
        </p:spPr>
      </p:pic>
      <p:sp>
        <p:nvSpPr>
          <p:cNvPr id="16" name="Title 1"/>
          <p:cNvSpPr>
            <a:spLocks noGrp="1"/>
          </p:cNvSpPr>
          <p:nvPr>
            <p:ph type="title" hasCustomPrompt="1"/>
          </p:nvPr>
        </p:nvSpPr>
        <p:spPr>
          <a:xfrm>
            <a:off x="601613" y="2125663"/>
            <a:ext cx="10056812" cy="1200187"/>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pic>
        <p:nvPicPr>
          <p:cNvPr id="5" name="Picture 4"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15447244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ontent slide">
    <p:bg>
      <p:bgPr>
        <a:solidFill>
          <a:schemeClr val="bg1"/>
        </a:solidFill>
        <a:effectLst/>
      </p:bgPr>
    </p:bg>
    <p:spTree>
      <p:nvGrpSpPr>
        <p:cNvPr id="1" name=""/>
        <p:cNvGrpSpPr/>
        <p:nvPr/>
      </p:nvGrpSpPr>
      <p:grpSpPr>
        <a:xfrm>
          <a:off x="0" y="0"/>
          <a:ext cx="0" cy="0"/>
          <a:chOff x="0" y="0"/>
          <a:chExt cx="0" cy="0"/>
        </a:xfrm>
      </p:grpSpPr>
      <p:pic>
        <p:nvPicPr>
          <p:cNvPr id="2" name="Picture 1" descr="104750_Speaker TemplateART_v01-06.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131" y="-104877"/>
            <a:ext cx="12538862" cy="7188403"/>
          </a:xfrm>
          <a:prstGeom prst="rect">
            <a:avLst/>
          </a:prstGeom>
        </p:spPr>
      </p:pic>
      <p:sp>
        <p:nvSpPr>
          <p:cNvPr id="12" name="Text Placeholder 7"/>
          <p:cNvSpPr>
            <a:spLocks noGrp="1"/>
          </p:cNvSpPr>
          <p:nvPr>
            <p:ph type="body" sz="quarter" idx="10" hasCustomPrompt="1"/>
          </p:nvPr>
        </p:nvSpPr>
        <p:spPr>
          <a:xfrm>
            <a:off x="457597" y="1439924"/>
            <a:ext cx="11259044" cy="1865632"/>
          </a:xfrm>
          <a:ln>
            <a:solidFill>
              <a:srgbClr val="FFFFFF"/>
            </a:solidFill>
          </a:ln>
        </p:spPr>
        <p:txBody>
          <a:bodyPr anchor="ctr" anchorCtr="0">
            <a:noAutofit/>
          </a:bodyPr>
          <a:lstStyle>
            <a:lvl1pPr marL="0" indent="0">
              <a:buNone/>
              <a:defRPr sz="5400"/>
            </a:lvl1pPr>
            <a:lvl2pPr marL="621792" indent="0">
              <a:buNone/>
              <a:defRPr/>
            </a:lvl2pPr>
          </a:lstStyle>
          <a:p>
            <a:pPr lvl="0"/>
            <a:r>
              <a:rPr lang="en-US" dirty="0" smtClean="0"/>
              <a:t>Heading text</a:t>
            </a:r>
          </a:p>
        </p:txBody>
      </p:sp>
      <p:sp>
        <p:nvSpPr>
          <p:cNvPr id="13" name="Text Placeholder 7"/>
          <p:cNvSpPr>
            <a:spLocks noGrp="1"/>
          </p:cNvSpPr>
          <p:nvPr>
            <p:ph type="body" sz="quarter" idx="11" hasCustomPrompt="1"/>
          </p:nvPr>
        </p:nvSpPr>
        <p:spPr>
          <a:xfrm>
            <a:off x="457597" y="3454454"/>
            <a:ext cx="11259044" cy="2516981"/>
          </a:xfrm>
          <a:ln>
            <a:solidFill>
              <a:srgbClr val="FFFFFF"/>
            </a:solidFill>
          </a:ln>
        </p:spPr>
        <p:txBody>
          <a:bodyPr>
            <a:noAutofit/>
          </a:bodyPr>
          <a:lstStyle>
            <a:lvl1pPr marL="0" indent="0">
              <a:buNone/>
              <a:defRPr sz="3200"/>
            </a:lvl1pPr>
            <a:lvl2pPr marL="621792" indent="0">
              <a:buNone/>
              <a:defRPr/>
            </a:lvl2pPr>
          </a:lstStyle>
          <a:p>
            <a:pPr lvl="0"/>
            <a:r>
              <a:rPr lang="en-US" dirty="0" smtClean="0"/>
              <a:t>Body copy text</a:t>
            </a:r>
          </a:p>
        </p:txBody>
      </p:sp>
      <p:pic>
        <p:nvPicPr>
          <p:cNvPr id="6" name="Picture 5" descr="MSFT_logo_rgb_C-Wht.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684" y="6195862"/>
            <a:ext cx="2284481" cy="840331"/>
          </a:xfrm>
          <a:prstGeom prst="rect">
            <a:avLst/>
          </a:prstGeom>
        </p:spPr>
      </p:pic>
    </p:spTree>
    <p:extLst>
      <p:ext uri="{BB962C8B-B14F-4D97-AF65-F5344CB8AC3E}">
        <p14:creationId xmlns:p14="http://schemas.microsoft.com/office/powerpoint/2010/main" val="31533557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pic>
        <p:nvPicPr>
          <p:cNvPr id="4" name="Picture 3" descr="104750_Speaker TemplateART_v01-02.png"/>
          <p:cNvPicPr>
            <a:picLocks noChangeAspect="1"/>
          </p:cNvPicPr>
          <p:nvPr userDrawn="1"/>
        </p:nvPicPr>
        <p:blipFill rotWithShape="1">
          <a:blip r:embed="rId2">
            <a:extLst>
              <a:ext uri="{28A0092B-C50C-407E-A947-70E740481C1C}">
                <a14:useLocalDpi xmlns:a14="http://schemas.microsoft.com/office/drawing/2010/main" val="0"/>
              </a:ext>
            </a:extLst>
          </a:blip>
          <a:srcRect l="690" t="23835" r="42830" b="15258"/>
          <a:stretch/>
        </p:blipFill>
        <p:spPr>
          <a:xfrm>
            <a:off x="-69712" y="-87572"/>
            <a:ext cx="12506187" cy="7169670"/>
          </a:xfrm>
          <a:prstGeom prst="rect">
            <a:avLst/>
          </a:prstGeom>
        </p:spPr>
      </p:pic>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3"/>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366974557"/>
      </p:ext>
    </p:extLst>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1.pn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9"/>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3588427678"/>
      </p:ext>
    </p:extLst>
  </p:cSld>
  <p:clrMap bg1="dk1" tx1="lt1" bg2="dk2" tx2="lt2" accent1="accent1" accent2="accent2" accent3="accent3" accent4="accent4" accent5="accent5" accent6="accent6" hlink="hlink" folHlink="folHlink"/>
  <p:sldLayoutIdLst>
    <p:sldLayoutId id="2147484334" r:id="rId1"/>
    <p:sldLayoutId id="2147484249" r:id="rId2"/>
    <p:sldLayoutId id="2147484338" r:id="rId3"/>
    <p:sldLayoutId id="2147484341" r:id="rId4"/>
    <p:sldLayoutId id="2147484358" r:id="rId5"/>
    <p:sldLayoutId id="2147484339" r:id="rId6"/>
    <p:sldLayoutId id="2147484342" r:id="rId7"/>
    <p:sldLayoutId id="2147484340" r:id="rId8"/>
    <p:sldLayoutId id="2147484254" r:id="rId9"/>
    <p:sldLayoutId id="2147484260" r:id="rId10"/>
    <p:sldLayoutId id="2147484261" r:id="rId11"/>
    <p:sldLayoutId id="2147484343" r:id="rId12"/>
    <p:sldLayoutId id="2147484359" r:id="rId13"/>
    <p:sldLayoutId id="2147484360" r:id="rId14"/>
    <p:sldLayoutId id="2147484361" r:id="rId15"/>
    <p:sldLayoutId id="2147484363" r:id="rId16"/>
    <p:sldLayoutId id="2147484364" r:id="rId17"/>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3"/>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1964374017"/>
      </p:ext>
    </p:extLst>
  </p:cSld>
  <p:clrMap bg1="dk1" tx1="lt1" bg2="dk2" tx2="lt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3"/>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1948629562"/>
      </p:ext>
    </p:extLst>
  </p:cSld>
  <p:clrMap bg1="dk1" tx1="lt1" bg2="dk2" tx2="lt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Lst>
  <p:transition spd="slow">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9.png"/><Relationship Id="rId1" Type="http://schemas.openxmlformats.org/officeDocument/2006/relationships/slideLayout" Target="../slideLayouts/slideLayout24.xml"/><Relationship Id="rId5" Type="http://schemas.openxmlformats.org/officeDocument/2006/relationships/image" Target="../media/image33.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279529"/>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Quick Tour of Azure Automation </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87183385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idx="4294967295"/>
          </p:nvPr>
        </p:nvSpPr>
        <p:spPr>
          <a:xfrm>
            <a:off x="0" y="85725"/>
            <a:ext cx="10790238" cy="1166813"/>
          </a:xfrm>
        </p:spPr>
        <p:txBody>
          <a:bodyPr/>
          <a:lstStyle/>
          <a:p>
            <a:r>
              <a:rPr lang="en-US" dirty="0" smtClean="0"/>
              <a:t>Runbook Authoring Options </a:t>
            </a:r>
            <a:endParaRPr lang="en-US" dirty="0"/>
          </a:p>
        </p:txBody>
      </p:sp>
      <p:grpSp>
        <p:nvGrpSpPr>
          <p:cNvPr id="16" name="Group 15"/>
          <p:cNvGrpSpPr/>
          <p:nvPr/>
        </p:nvGrpSpPr>
        <p:grpSpPr>
          <a:xfrm>
            <a:off x="7093566" y="1801314"/>
            <a:ext cx="3093858" cy="1873981"/>
            <a:chOff x="7024932" y="3120432"/>
            <a:chExt cx="3033469" cy="1837403"/>
          </a:xfrm>
        </p:grpSpPr>
        <p:sp>
          <p:nvSpPr>
            <p:cNvPr id="17" name="Freeform 17"/>
            <p:cNvSpPr>
              <a:spLocks/>
            </p:cNvSpPr>
            <p:nvPr/>
          </p:nvSpPr>
          <p:spPr bwMode="auto">
            <a:xfrm>
              <a:off x="7904937" y="3120432"/>
              <a:ext cx="1295715" cy="1295715"/>
            </a:xfrm>
            <a:prstGeom prst="ellipse">
              <a:avLst/>
            </a:pr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18" name="Text Placeholder 71"/>
            <p:cNvSpPr txBox="1">
              <a:spLocks/>
            </p:cNvSpPr>
            <p:nvPr/>
          </p:nvSpPr>
          <p:spPr>
            <a:xfrm>
              <a:off x="7024932" y="4449234"/>
              <a:ext cx="3033469" cy="508601"/>
            </a:xfrm>
            <a:prstGeom prst="rect">
              <a:avLst/>
            </a:prstGeom>
          </p:spPr>
          <p:txBody>
            <a:bodyPr vert="horz"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3264" b="1" dirty="0">
                  <a:solidFill>
                    <a:schemeClr val="tx1"/>
                  </a:solidFill>
                  <a:latin typeface="Segoe UI" panose="020B0502040204020203" pitchFamily="34" charset="0"/>
                  <a:cs typeface="Segoe UI" panose="020B0502040204020203" pitchFamily="34" charset="0"/>
                </a:rPr>
                <a:t>PowerShell ISE</a:t>
              </a: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83650" y="3386018"/>
              <a:ext cx="780323" cy="780323"/>
            </a:xfrm>
            <a:prstGeom prst="rect">
              <a:avLst/>
            </a:prstGeom>
          </p:spPr>
        </p:pic>
      </p:grpSp>
      <p:grpSp>
        <p:nvGrpSpPr>
          <p:cNvPr id="20" name="Group 19"/>
          <p:cNvGrpSpPr/>
          <p:nvPr/>
        </p:nvGrpSpPr>
        <p:grpSpPr>
          <a:xfrm>
            <a:off x="1833929" y="1801313"/>
            <a:ext cx="2414561" cy="1831337"/>
            <a:chOff x="546540" y="2130217"/>
            <a:chExt cx="2367432" cy="1795591"/>
          </a:xfrm>
        </p:grpSpPr>
        <p:sp>
          <p:nvSpPr>
            <p:cNvPr id="21" name="Freeform 19"/>
            <p:cNvSpPr>
              <a:spLocks/>
            </p:cNvSpPr>
            <p:nvPr/>
          </p:nvSpPr>
          <p:spPr bwMode="auto">
            <a:xfrm>
              <a:off x="1113209" y="2130217"/>
              <a:ext cx="1295715" cy="1295715"/>
            </a:xfrm>
            <a:custGeom>
              <a:avLst/>
              <a:gdLst>
                <a:gd name="T0" fmla="*/ 0 w 3223"/>
                <a:gd name="T1" fmla="*/ 1611 h 3223"/>
                <a:gd name="T2" fmla="*/ 0 w 3223"/>
                <a:gd name="T3" fmla="*/ 1611 h 3223"/>
                <a:gd name="T4" fmla="*/ 1611 w 3223"/>
                <a:gd name="T5" fmla="*/ 0 h 3223"/>
                <a:gd name="T6" fmla="*/ 3223 w 3223"/>
                <a:gd name="T7" fmla="*/ 1611 h 3223"/>
                <a:gd name="T8" fmla="*/ 1611 w 3223"/>
                <a:gd name="T9" fmla="*/ 3223 h 3223"/>
                <a:gd name="T10" fmla="*/ 0 w 3223"/>
                <a:gd name="T11" fmla="*/ 1611 h 3223"/>
              </a:gdLst>
              <a:ahLst/>
              <a:cxnLst>
                <a:cxn ang="0">
                  <a:pos x="T0" y="T1"/>
                </a:cxn>
                <a:cxn ang="0">
                  <a:pos x="T2" y="T3"/>
                </a:cxn>
                <a:cxn ang="0">
                  <a:pos x="T4" y="T5"/>
                </a:cxn>
                <a:cxn ang="0">
                  <a:pos x="T6" y="T7"/>
                </a:cxn>
                <a:cxn ang="0">
                  <a:pos x="T8" y="T9"/>
                </a:cxn>
                <a:cxn ang="0">
                  <a:pos x="T10" y="T11"/>
                </a:cxn>
              </a:cxnLst>
              <a:rect l="0" t="0" r="r" b="b"/>
              <a:pathLst>
                <a:path w="3223" h="3223">
                  <a:moveTo>
                    <a:pt x="0" y="1611"/>
                  </a:moveTo>
                  <a:lnTo>
                    <a:pt x="0" y="1611"/>
                  </a:lnTo>
                  <a:cubicBezTo>
                    <a:pt x="0" y="721"/>
                    <a:pt x="721" y="0"/>
                    <a:pt x="1611" y="0"/>
                  </a:cubicBezTo>
                  <a:cubicBezTo>
                    <a:pt x="2501" y="0"/>
                    <a:pt x="3223" y="721"/>
                    <a:pt x="3223" y="1611"/>
                  </a:cubicBezTo>
                  <a:cubicBezTo>
                    <a:pt x="3223" y="2501"/>
                    <a:pt x="2501" y="3223"/>
                    <a:pt x="1611" y="3223"/>
                  </a:cubicBezTo>
                  <a:cubicBezTo>
                    <a:pt x="721" y="3223"/>
                    <a:pt x="0" y="2501"/>
                    <a:pt x="0" y="1611"/>
                  </a:cubicBezTo>
                  <a:close/>
                </a:path>
              </a:pathLst>
            </a:cu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22" name="Text Placeholder 71"/>
            <p:cNvSpPr txBox="1">
              <a:spLocks/>
            </p:cNvSpPr>
            <p:nvPr/>
          </p:nvSpPr>
          <p:spPr>
            <a:xfrm>
              <a:off x="546540" y="3425932"/>
              <a:ext cx="2367432" cy="499876"/>
            </a:xfrm>
            <a:prstGeom prst="rect">
              <a:avLst/>
            </a:prstGeom>
          </p:spPr>
          <p:txBody>
            <a:bodyPr vert="horz" wrap="square"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3264" b="1" dirty="0">
                  <a:solidFill>
                    <a:schemeClr val="tx1"/>
                  </a:solidFill>
                  <a:latin typeface="Segoe UI" panose="020B0502040204020203" pitchFamily="34" charset="0"/>
                  <a:cs typeface="Segoe UI" panose="020B0502040204020203" pitchFamily="34" charset="0"/>
                </a:rPr>
                <a:t>Azure Portal</a:t>
              </a:r>
            </a:p>
          </p:txBody>
        </p:sp>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6381" y="2264779"/>
              <a:ext cx="1019772" cy="1019772"/>
            </a:xfrm>
            <a:prstGeom prst="rect">
              <a:avLst/>
            </a:prstGeom>
          </p:spPr>
        </p:pic>
      </p:grpSp>
      <p:sp>
        <p:nvSpPr>
          <p:cNvPr id="24" name="TextBox 23"/>
          <p:cNvSpPr txBox="1"/>
          <p:nvPr/>
        </p:nvSpPr>
        <p:spPr>
          <a:xfrm>
            <a:off x="418951" y="3833133"/>
            <a:ext cx="5274033" cy="1787566"/>
          </a:xfrm>
          <a:prstGeom prst="rect">
            <a:avLst/>
          </a:prstGeom>
          <a:noFill/>
        </p:spPr>
        <p:txBody>
          <a:bodyPr wrap="square" rtlCol="0">
            <a:spAutoFit/>
          </a:bodyPr>
          <a:lstStyle/>
          <a:p>
            <a:pPr algn="ctr"/>
            <a:r>
              <a:rPr lang="en-US" sz="2856" dirty="0">
                <a:latin typeface="+mj-lt"/>
              </a:rPr>
              <a:t>Both script and visual authoring</a:t>
            </a:r>
          </a:p>
          <a:p>
            <a:pPr algn="ctr"/>
            <a:endParaRPr lang="en-US" sz="1224" dirty="0">
              <a:latin typeface="+mj-lt"/>
            </a:endParaRPr>
          </a:p>
          <a:p>
            <a:pPr algn="ctr"/>
            <a:r>
              <a:rPr lang="en-US" sz="2856" dirty="0">
                <a:latin typeface="+mj-lt"/>
              </a:rPr>
              <a:t>Author from anywhere </a:t>
            </a:r>
          </a:p>
          <a:p>
            <a:endParaRPr lang="en-US" sz="1224" dirty="0">
              <a:latin typeface="+mj-lt"/>
            </a:endParaRPr>
          </a:p>
          <a:p>
            <a:pPr algn="ctr"/>
            <a:r>
              <a:rPr lang="en-US" sz="2856" dirty="0">
                <a:latin typeface="+mj-lt"/>
              </a:rPr>
              <a:t>Not an optimal scripting interface</a:t>
            </a:r>
          </a:p>
        </p:txBody>
      </p:sp>
      <p:sp>
        <p:nvSpPr>
          <p:cNvPr id="25" name="TextBox 24"/>
          <p:cNvSpPr txBox="1"/>
          <p:nvPr/>
        </p:nvSpPr>
        <p:spPr>
          <a:xfrm>
            <a:off x="6026450" y="3833131"/>
            <a:ext cx="5274033" cy="1630991"/>
          </a:xfrm>
          <a:prstGeom prst="rect">
            <a:avLst/>
          </a:prstGeom>
          <a:noFill/>
        </p:spPr>
        <p:txBody>
          <a:bodyPr wrap="square" rtlCol="0">
            <a:spAutoFit/>
          </a:bodyPr>
          <a:lstStyle/>
          <a:p>
            <a:pPr algn="ctr"/>
            <a:r>
              <a:rPr lang="en-US" sz="2856" dirty="0">
                <a:latin typeface="+mj-lt"/>
              </a:rPr>
              <a:t>Author, test and publish from local PowerShell ISE instance</a:t>
            </a:r>
          </a:p>
          <a:p>
            <a:pPr algn="ctr"/>
            <a:r>
              <a:rPr lang="en-US" sz="1224" dirty="0">
                <a:latin typeface="+mj-lt"/>
              </a:rPr>
              <a:t> </a:t>
            </a:r>
          </a:p>
          <a:p>
            <a:pPr algn="ctr"/>
            <a:r>
              <a:rPr lang="en-US" sz="2856" dirty="0">
                <a:latin typeface="+mj-lt"/>
              </a:rPr>
              <a:t>Create and test assets locally </a:t>
            </a:r>
          </a:p>
        </p:txBody>
      </p:sp>
    </p:spTree>
    <p:extLst>
      <p:ext uri="{BB962C8B-B14F-4D97-AF65-F5344CB8AC3E}">
        <p14:creationId xmlns:p14="http://schemas.microsoft.com/office/powerpoint/2010/main" val="25264803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idx="4294967295"/>
          </p:nvPr>
        </p:nvSpPr>
        <p:spPr>
          <a:xfrm>
            <a:off x="0" y="85725"/>
            <a:ext cx="10790238" cy="1166813"/>
          </a:xfrm>
        </p:spPr>
        <p:txBody>
          <a:bodyPr/>
          <a:lstStyle/>
          <a:p>
            <a:r>
              <a:rPr lang="en-US" dirty="0" smtClean="0"/>
              <a:t>PowerShell ISE Add-In </a:t>
            </a:r>
            <a:endParaRPr lang="en-US" dirty="0"/>
          </a:p>
        </p:txBody>
      </p:sp>
      <p:graphicFrame>
        <p:nvGraphicFramePr>
          <p:cNvPr id="9" name="Diagram 8"/>
          <p:cNvGraphicFramePr/>
          <p:nvPr>
            <p:extLst>
              <p:ext uri="{D42A27DB-BD31-4B8C-83A1-F6EECF244321}">
                <p14:modId xmlns:p14="http://schemas.microsoft.com/office/powerpoint/2010/main" val="1337589980"/>
              </p:ext>
            </p:extLst>
          </p:nvPr>
        </p:nvGraphicFramePr>
        <p:xfrm>
          <a:off x="1263051" y="1150640"/>
          <a:ext cx="9124447" cy="4900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1229341" y="2180675"/>
            <a:ext cx="9252549" cy="7718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1" name="Rectangle 10"/>
          <p:cNvSpPr/>
          <p:nvPr/>
        </p:nvSpPr>
        <p:spPr>
          <a:xfrm>
            <a:off x="1202522" y="2952485"/>
            <a:ext cx="9301648" cy="10263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2" name="Rectangle 11"/>
          <p:cNvSpPr/>
          <p:nvPr/>
        </p:nvSpPr>
        <p:spPr>
          <a:xfrm>
            <a:off x="1202522" y="3993827"/>
            <a:ext cx="9301647" cy="11611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3" name="Rectangle 12"/>
          <p:cNvSpPr/>
          <p:nvPr/>
        </p:nvSpPr>
        <p:spPr>
          <a:xfrm>
            <a:off x="1119271" y="5017770"/>
            <a:ext cx="9301647" cy="11054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Tree>
    <p:extLst>
      <p:ext uri="{BB962C8B-B14F-4D97-AF65-F5344CB8AC3E}">
        <p14:creationId xmlns:p14="http://schemas.microsoft.com/office/powerpoint/2010/main" val="173994110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8" fill="hold" grpId="0" nodeType="clickEffect">
                                  <p:stCondLst>
                                    <p:cond delay="0"/>
                                  </p:stCondLst>
                                  <p:childTnLst>
                                    <p:anim calcmode="lin" valueType="num">
                                      <p:cBhvr additive="base">
                                        <p:cTn id="6" dur="500"/>
                                        <p:tgtEl>
                                          <p:spTgt spid="10"/>
                                        </p:tgtEl>
                                        <p:attrNameLst>
                                          <p:attrName>ppt_x</p:attrName>
                                        </p:attrNameLst>
                                      </p:cBhvr>
                                      <p:tavLst>
                                        <p:tav tm="0">
                                          <p:val>
                                            <p:strVal val="ppt_x"/>
                                          </p:val>
                                        </p:tav>
                                        <p:tav tm="100000">
                                          <p:val>
                                            <p:strVal val="0-ppt_w/2"/>
                                          </p:val>
                                        </p:tav>
                                      </p:tavLst>
                                    </p:anim>
                                    <p:anim calcmode="lin" valueType="num">
                                      <p:cBhvr additive="base">
                                        <p:cTn id="7" dur="500"/>
                                        <p:tgtEl>
                                          <p:spTgt spid="10"/>
                                        </p:tgtEl>
                                        <p:attrNameLst>
                                          <p:attrName>ppt_y</p:attrName>
                                        </p:attrNameLst>
                                      </p:cBhvr>
                                      <p:tavLst>
                                        <p:tav tm="0">
                                          <p:val>
                                            <p:strVal val="ppt_y"/>
                                          </p:val>
                                        </p:tav>
                                        <p:tav tm="100000">
                                          <p:val>
                                            <p:strVal val="ppt_y"/>
                                          </p:val>
                                        </p:tav>
                                      </p:tavLst>
                                    </p:anim>
                                    <p:set>
                                      <p:cBhvr>
                                        <p:cTn id="8" dur="1" fill="hold">
                                          <p:stCondLst>
                                            <p:cond delay="499"/>
                                          </p:stCondLst>
                                        </p:cTn>
                                        <p:tgtEl>
                                          <p:spTgt spid="10"/>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grpId="0" nodeType="clickEffect">
                                  <p:stCondLst>
                                    <p:cond delay="0"/>
                                  </p:stCondLst>
                                  <p:childTnLst>
                                    <p:anim calcmode="lin" valueType="num">
                                      <p:cBhvr additive="base">
                                        <p:cTn id="12" dur="500"/>
                                        <p:tgtEl>
                                          <p:spTgt spid="11"/>
                                        </p:tgtEl>
                                        <p:attrNameLst>
                                          <p:attrName>ppt_x</p:attrName>
                                        </p:attrNameLst>
                                      </p:cBhvr>
                                      <p:tavLst>
                                        <p:tav tm="0">
                                          <p:val>
                                            <p:strVal val="ppt_x"/>
                                          </p:val>
                                        </p:tav>
                                        <p:tav tm="100000">
                                          <p:val>
                                            <p:strVal val="0-ppt_w/2"/>
                                          </p:val>
                                        </p:tav>
                                      </p:tavLst>
                                    </p:anim>
                                    <p:anim calcmode="lin" valueType="num">
                                      <p:cBhvr additive="base">
                                        <p:cTn id="13" dur="500"/>
                                        <p:tgtEl>
                                          <p:spTgt spid="11"/>
                                        </p:tgtEl>
                                        <p:attrNameLst>
                                          <p:attrName>ppt_y</p:attrName>
                                        </p:attrNameLst>
                                      </p:cBhvr>
                                      <p:tavLst>
                                        <p:tav tm="0">
                                          <p:val>
                                            <p:strVal val="ppt_y"/>
                                          </p:val>
                                        </p:tav>
                                        <p:tav tm="100000">
                                          <p:val>
                                            <p:strVal val="ppt_y"/>
                                          </p:val>
                                        </p:tav>
                                      </p:tavLst>
                                    </p:anim>
                                    <p:set>
                                      <p:cBhvr>
                                        <p:cTn id="14" dur="1" fill="hold">
                                          <p:stCondLst>
                                            <p:cond delay="499"/>
                                          </p:stCondLst>
                                        </p:cTn>
                                        <p:tgtEl>
                                          <p:spTgt spid="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8" fill="hold" grpId="0" nodeType="clickEffect">
                                  <p:stCondLst>
                                    <p:cond delay="0"/>
                                  </p:stCondLst>
                                  <p:childTnLst>
                                    <p:anim calcmode="lin" valueType="num">
                                      <p:cBhvr additive="base">
                                        <p:cTn id="18" dur="500"/>
                                        <p:tgtEl>
                                          <p:spTgt spid="12"/>
                                        </p:tgtEl>
                                        <p:attrNameLst>
                                          <p:attrName>ppt_x</p:attrName>
                                        </p:attrNameLst>
                                      </p:cBhvr>
                                      <p:tavLst>
                                        <p:tav tm="0">
                                          <p:val>
                                            <p:strVal val="ppt_x"/>
                                          </p:val>
                                        </p:tav>
                                        <p:tav tm="100000">
                                          <p:val>
                                            <p:strVal val="0-ppt_w/2"/>
                                          </p:val>
                                        </p:tav>
                                      </p:tavLst>
                                    </p:anim>
                                    <p:anim calcmode="lin" valueType="num">
                                      <p:cBhvr additive="base">
                                        <p:cTn id="19" dur="500"/>
                                        <p:tgtEl>
                                          <p:spTgt spid="12"/>
                                        </p:tgtEl>
                                        <p:attrNameLst>
                                          <p:attrName>ppt_y</p:attrName>
                                        </p:attrNameLst>
                                      </p:cBhvr>
                                      <p:tavLst>
                                        <p:tav tm="0">
                                          <p:val>
                                            <p:strVal val="ppt_y"/>
                                          </p:val>
                                        </p:tav>
                                        <p:tav tm="100000">
                                          <p:val>
                                            <p:strVal val="ppt_y"/>
                                          </p:val>
                                        </p:tav>
                                      </p:tavLst>
                                    </p:anim>
                                    <p:set>
                                      <p:cBhvr>
                                        <p:cTn id="20" dur="1" fill="hold">
                                          <p:stCondLst>
                                            <p:cond delay="4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8" fill="hold" grpId="0" nodeType="clickEffect">
                                  <p:stCondLst>
                                    <p:cond delay="0"/>
                                  </p:stCondLst>
                                  <p:childTnLst>
                                    <p:anim calcmode="lin" valueType="num">
                                      <p:cBhvr additive="base">
                                        <p:cTn id="24" dur="500"/>
                                        <p:tgtEl>
                                          <p:spTgt spid="13"/>
                                        </p:tgtEl>
                                        <p:attrNameLst>
                                          <p:attrName>ppt_x</p:attrName>
                                        </p:attrNameLst>
                                      </p:cBhvr>
                                      <p:tavLst>
                                        <p:tav tm="0">
                                          <p:val>
                                            <p:strVal val="ppt_x"/>
                                          </p:val>
                                        </p:tav>
                                        <p:tav tm="100000">
                                          <p:val>
                                            <p:strVal val="0-ppt_w/2"/>
                                          </p:val>
                                        </p:tav>
                                      </p:tavLst>
                                    </p:anim>
                                    <p:anim calcmode="lin" valueType="num">
                                      <p:cBhvr additive="base">
                                        <p:cTn id="25" dur="500"/>
                                        <p:tgtEl>
                                          <p:spTgt spid="13"/>
                                        </p:tgtEl>
                                        <p:attrNameLst>
                                          <p:attrName>ppt_y</p:attrName>
                                        </p:attrNameLst>
                                      </p:cBhvr>
                                      <p:tavLst>
                                        <p:tav tm="0">
                                          <p:val>
                                            <p:strVal val="ppt_y"/>
                                          </p:val>
                                        </p:tav>
                                        <p:tav tm="100000">
                                          <p:val>
                                            <p:strVal val="ppt_y"/>
                                          </p:val>
                                        </p:tav>
                                      </p:tavLst>
                                    </p:anim>
                                    <p:set>
                                      <p:cBhvr>
                                        <p:cTn id="26"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PowerShell &amp; GUI Runbooks </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5740822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ounded Rectangle 58"/>
          <p:cNvSpPr/>
          <p:nvPr/>
        </p:nvSpPr>
        <p:spPr bwMode="auto">
          <a:xfrm>
            <a:off x="842740" y="1060661"/>
            <a:ext cx="10723259" cy="5714999"/>
          </a:xfrm>
          <a:prstGeom prst="roundRect">
            <a:avLst>
              <a:gd name="adj" fmla="val 3346"/>
            </a:avLst>
          </a:prstGeom>
          <a:solidFill>
            <a:schemeClr val="bg2">
              <a:lumMod val="75000"/>
            </a:schemeClr>
          </a:soli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0" name="Rounded Rectangle 59"/>
          <p:cNvSpPr/>
          <p:nvPr/>
        </p:nvSpPr>
        <p:spPr bwMode="auto">
          <a:xfrm>
            <a:off x="3411256" y="1209909"/>
            <a:ext cx="7625732" cy="5411746"/>
          </a:xfrm>
          <a:prstGeom prst="roundRect">
            <a:avLst>
              <a:gd name="adj" fmla="val 3346"/>
            </a:avLst>
          </a:prstGeom>
          <a:solidFill>
            <a:schemeClr val="bg2">
              <a:lumMod val="60000"/>
              <a:lumOff val="40000"/>
              <a:alpha val="70000"/>
            </a:schemeClr>
          </a:solid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23622" name="Rectangle 42"/>
          <p:cNvSpPr>
            <a:spLocks noChangeArrowheads="1"/>
          </p:cNvSpPr>
          <p:nvPr/>
        </p:nvSpPr>
        <p:spPr bwMode="auto">
          <a:xfrm>
            <a:off x="942867" y="1667957"/>
            <a:ext cx="2470926" cy="412931"/>
          </a:xfrm>
          <a:prstGeom prst="rect">
            <a:avLst/>
          </a:prstGeom>
          <a:solidFill>
            <a:srgbClr val="FD7808">
              <a:alpha val="5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Monitoring</a:t>
            </a:r>
            <a:endParaRPr lang="en-US" sz="1600" dirty="0">
              <a:solidFill>
                <a:schemeClr val="tx1"/>
              </a:solidFill>
            </a:endParaRPr>
          </a:p>
        </p:txBody>
      </p:sp>
      <p:sp>
        <p:nvSpPr>
          <p:cNvPr id="23623" name="Rectangle 42"/>
          <p:cNvSpPr>
            <a:spLocks noChangeArrowheads="1"/>
          </p:cNvSpPr>
          <p:nvPr/>
        </p:nvSpPr>
        <p:spPr bwMode="auto">
          <a:xfrm>
            <a:off x="940330" y="2135462"/>
            <a:ext cx="2470926" cy="404834"/>
          </a:xfrm>
          <a:prstGeom prst="rect">
            <a:avLst/>
          </a:prstGeom>
          <a:solidFill>
            <a:srgbClr val="C74405">
              <a:alpha val="4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Manual Tasks</a:t>
            </a:r>
            <a:endParaRPr lang="en-US" sz="1600" dirty="0">
              <a:solidFill>
                <a:schemeClr val="tx1"/>
              </a:solidFill>
            </a:endParaRPr>
          </a:p>
        </p:txBody>
      </p:sp>
      <p:sp>
        <p:nvSpPr>
          <p:cNvPr id="23624" name="Rectangle 42"/>
          <p:cNvSpPr>
            <a:spLocks noChangeArrowheads="1"/>
          </p:cNvSpPr>
          <p:nvPr/>
        </p:nvSpPr>
        <p:spPr bwMode="auto">
          <a:xfrm>
            <a:off x="942148" y="2573725"/>
            <a:ext cx="2470926" cy="404834"/>
          </a:xfrm>
          <a:prstGeom prst="rect">
            <a:avLst/>
          </a:prstGeom>
          <a:solidFill>
            <a:srgbClr val="FD7808">
              <a:alpha val="5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Patch Remediation</a:t>
            </a:r>
            <a:endParaRPr lang="en-US" sz="1600" dirty="0">
              <a:solidFill>
                <a:schemeClr val="tx1"/>
              </a:solidFill>
            </a:endParaRPr>
          </a:p>
        </p:txBody>
      </p:sp>
      <p:sp>
        <p:nvSpPr>
          <p:cNvPr id="23625" name="Rectangle 42"/>
          <p:cNvSpPr>
            <a:spLocks noChangeArrowheads="1"/>
          </p:cNvSpPr>
          <p:nvPr/>
        </p:nvSpPr>
        <p:spPr bwMode="auto">
          <a:xfrm>
            <a:off x="942867" y="3009229"/>
            <a:ext cx="2470926" cy="412931"/>
          </a:xfrm>
          <a:prstGeom prst="rect">
            <a:avLst/>
          </a:prstGeom>
          <a:solidFill>
            <a:srgbClr val="C74405">
              <a:alpha val="4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Backup</a:t>
            </a:r>
            <a:endParaRPr lang="en-US" sz="1600" dirty="0">
              <a:solidFill>
                <a:schemeClr val="tx1"/>
              </a:solidFill>
            </a:endParaRPr>
          </a:p>
        </p:txBody>
      </p:sp>
      <p:sp>
        <p:nvSpPr>
          <p:cNvPr id="23626" name="Rectangle 42"/>
          <p:cNvSpPr>
            <a:spLocks noChangeArrowheads="1"/>
          </p:cNvSpPr>
          <p:nvPr/>
        </p:nvSpPr>
        <p:spPr bwMode="auto">
          <a:xfrm>
            <a:off x="944528" y="3466273"/>
            <a:ext cx="2470926" cy="404834"/>
          </a:xfrm>
          <a:prstGeom prst="rect">
            <a:avLst/>
          </a:prstGeom>
          <a:solidFill>
            <a:srgbClr val="FD7808">
              <a:alpha val="5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Disaster Recovery</a:t>
            </a:r>
            <a:endParaRPr lang="en-US" sz="1600" dirty="0">
              <a:solidFill>
                <a:schemeClr val="tx1"/>
              </a:solidFill>
            </a:endParaRPr>
          </a:p>
        </p:txBody>
      </p:sp>
      <p:sp>
        <p:nvSpPr>
          <p:cNvPr id="23627" name="Rectangle 42"/>
          <p:cNvSpPr>
            <a:spLocks noChangeArrowheads="1"/>
          </p:cNvSpPr>
          <p:nvPr/>
        </p:nvSpPr>
        <p:spPr bwMode="auto">
          <a:xfrm>
            <a:off x="940330" y="3918981"/>
            <a:ext cx="2470926" cy="404834"/>
          </a:xfrm>
          <a:prstGeom prst="rect">
            <a:avLst/>
          </a:prstGeom>
          <a:solidFill>
            <a:srgbClr val="C74405">
              <a:alpha val="4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Incidents Response</a:t>
            </a:r>
            <a:endParaRPr lang="en-US" sz="1600" dirty="0">
              <a:solidFill>
                <a:schemeClr val="tx1"/>
              </a:solidFill>
            </a:endParaRPr>
          </a:p>
        </p:txBody>
      </p:sp>
      <p:sp>
        <p:nvSpPr>
          <p:cNvPr id="23628" name="Rectangle 42"/>
          <p:cNvSpPr>
            <a:spLocks noChangeArrowheads="1"/>
          </p:cNvSpPr>
          <p:nvPr/>
        </p:nvSpPr>
        <p:spPr bwMode="auto">
          <a:xfrm>
            <a:off x="916687" y="4367472"/>
            <a:ext cx="2496387" cy="404834"/>
          </a:xfrm>
          <a:prstGeom prst="rect">
            <a:avLst/>
          </a:prstGeom>
          <a:solidFill>
            <a:srgbClr val="FD7808">
              <a:alpha val="5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VM Lifecycle Mgmt.</a:t>
            </a:r>
            <a:endParaRPr lang="en-US" sz="1600" dirty="0">
              <a:solidFill>
                <a:schemeClr val="tx1"/>
              </a:solidFill>
            </a:endParaRPr>
          </a:p>
        </p:txBody>
      </p:sp>
      <p:sp>
        <p:nvSpPr>
          <p:cNvPr id="23629" name="Rectangle 42"/>
          <p:cNvSpPr>
            <a:spLocks noChangeArrowheads="1"/>
          </p:cNvSpPr>
          <p:nvPr/>
        </p:nvSpPr>
        <p:spPr bwMode="auto">
          <a:xfrm>
            <a:off x="939443" y="4828284"/>
            <a:ext cx="2470926" cy="404834"/>
          </a:xfrm>
          <a:prstGeom prst="rect">
            <a:avLst/>
          </a:prstGeom>
          <a:solidFill>
            <a:srgbClr val="505050"/>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US" sz="1600" dirty="0" smtClean="0">
                <a:solidFill>
                  <a:schemeClr val="tx1"/>
                </a:solidFill>
              </a:rPr>
              <a:t>Change Control </a:t>
            </a:r>
            <a:endParaRPr lang="en-US" sz="1600" dirty="0">
              <a:solidFill>
                <a:schemeClr val="tx1"/>
              </a:solidFill>
            </a:endParaRPr>
          </a:p>
        </p:txBody>
      </p:sp>
      <p:sp>
        <p:nvSpPr>
          <p:cNvPr id="23630" name="Rectangle 42"/>
          <p:cNvSpPr>
            <a:spLocks noChangeArrowheads="1"/>
          </p:cNvSpPr>
          <p:nvPr/>
        </p:nvSpPr>
        <p:spPr bwMode="auto">
          <a:xfrm>
            <a:off x="942867" y="5295116"/>
            <a:ext cx="2470924" cy="404834"/>
          </a:xfrm>
          <a:prstGeom prst="rect">
            <a:avLst/>
          </a:prstGeom>
          <a:solidFill>
            <a:srgbClr val="505050"/>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Release Mgmt. </a:t>
            </a:r>
            <a:endParaRPr lang="en-US" sz="1600" dirty="0">
              <a:solidFill>
                <a:schemeClr val="tx1"/>
              </a:solidFill>
            </a:endParaRPr>
          </a:p>
        </p:txBody>
      </p:sp>
      <p:sp>
        <p:nvSpPr>
          <p:cNvPr id="12" name="Title 11"/>
          <p:cNvSpPr>
            <a:spLocks noGrp="1"/>
          </p:cNvSpPr>
          <p:nvPr>
            <p:ph type="title"/>
          </p:nvPr>
        </p:nvSpPr>
        <p:spPr>
          <a:xfrm>
            <a:off x="456923" y="233151"/>
            <a:ext cx="11375536" cy="452021"/>
          </a:xfrm>
        </p:spPr>
        <p:txBody>
          <a:bodyPr/>
          <a:lstStyle/>
          <a:p>
            <a:pPr algn="ctr"/>
            <a:r>
              <a:rPr lang="en-CA" sz="3300" dirty="0">
                <a:solidFill>
                  <a:schemeClr val="bg1"/>
                </a:solidFill>
              </a:rPr>
              <a:t>Enable Automation </a:t>
            </a:r>
            <a:r>
              <a:rPr lang="en-CA" sz="3300" i="1" dirty="0">
                <a:solidFill>
                  <a:schemeClr val="bg1"/>
                </a:solidFill>
              </a:rPr>
              <a:t>Across</a:t>
            </a:r>
            <a:r>
              <a:rPr lang="en-CA" sz="3300" dirty="0">
                <a:solidFill>
                  <a:schemeClr val="bg1"/>
                </a:solidFill>
              </a:rPr>
              <a:t> </a:t>
            </a:r>
            <a:r>
              <a:rPr lang="en-CA" sz="3300" dirty="0" smtClean="0">
                <a:solidFill>
                  <a:schemeClr val="bg1"/>
                </a:solidFill>
              </a:rPr>
              <a:t>Azure resources and external systems</a:t>
            </a:r>
            <a:endParaRPr lang="en-CA" sz="3300" dirty="0">
              <a:solidFill>
                <a:schemeClr val="bg1"/>
              </a:solidFill>
            </a:endParaRPr>
          </a:p>
        </p:txBody>
      </p:sp>
      <p:sp>
        <p:nvSpPr>
          <p:cNvPr id="122" name="TextBox 121"/>
          <p:cNvSpPr txBox="1"/>
          <p:nvPr/>
        </p:nvSpPr>
        <p:spPr>
          <a:xfrm>
            <a:off x="3997006" y="3472809"/>
            <a:ext cx="1469954" cy="553998"/>
          </a:xfrm>
          <a:prstGeom prst="rect">
            <a:avLst/>
          </a:prstGeom>
          <a:noFill/>
        </p:spPr>
        <p:txBody>
          <a:bodyPr wrap="none" lIns="0" tIns="0" rIns="0" bIns="0" rtlCol="0">
            <a:spAutoFit/>
          </a:bodyPr>
          <a:lstStyle/>
          <a:p>
            <a:r>
              <a:rPr lang="en-US" sz="1200" b="1" dirty="0" smtClean="0"/>
              <a:t>Monitor SharePoint </a:t>
            </a:r>
          </a:p>
          <a:p>
            <a:r>
              <a:rPr lang="en-US" sz="1200" b="1" dirty="0" smtClean="0"/>
              <a:t>for new deployment</a:t>
            </a:r>
          </a:p>
          <a:p>
            <a:r>
              <a:rPr lang="en-US" sz="1200" b="1" dirty="0" smtClean="0"/>
              <a:t> in staging</a:t>
            </a:r>
            <a:endParaRPr lang="en-US" sz="1200" b="1" dirty="0"/>
          </a:p>
        </p:txBody>
      </p:sp>
      <p:sp>
        <p:nvSpPr>
          <p:cNvPr id="125" name="TextBox 124"/>
          <p:cNvSpPr txBox="1"/>
          <p:nvPr/>
        </p:nvSpPr>
        <p:spPr>
          <a:xfrm>
            <a:off x="5974958" y="2052485"/>
            <a:ext cx="1004984" cy="553998"/>
          </a:xfrm>
          <a:prstGeom prst="rect">
            <a:avLst/>
          </a:prstGeom>
          <a:noFill/>
        </p:spPr>
        <p:txBody>
          <a:bodyPr wrap="square" lIns="0" tIns="0" rIns="0" bIns="0" rtlCol="0">
            <a:spAutoFit/>
          </a:bodyPr>
          <a:lstStyle/>
          <a:p>
            <a:r>
              <a:rPr lang="en-US" sz="1200" b="1" dirty="0" smtClean="0"/>
              <a:t>SharePoint</a:t>
            </a:r>
          </a:p>
          <a:p>
            <a:r>
              <a:rPr lang="en-US" sz="1200" b="1" dirty="0" smtClean="0"/>
              <a:t>Release</a:t>
            </a:r>
          </a:p>
          <a:p>
            <a:r>
              <a:rPr lang="en-US" sz="1200" b="1" dirty="0" smtClean="0"/>
              <a:t>Management</a:t>
            </a:r>
            <a:endParaRPr lang="en-US" sz="1200" b="1" dirty="0"/>
          </a:p>
        </p:txBody>
      </p:sp>
      <p:sp>
        <p:nvSpPr>
          <p:cNvPr id="80" name="Rounded Rectangle 79"/>
          <p:cNvSpPr>
            <a:spLocks noChangeAspect="1"/>
          </p:cNvSpPr>
          <p:nvPr/>
        </p:nvSpPr>
        <p:spPr>
          <a:xfrm>
            <a:off x="10351895" y="1723798"/>
            <a:ext cx="685093" cy="4446056"/>
          </a:xfrm>
          <a:prstGeom prst="roundRect">
            <a:avLst/>
          </a:prstGeom>
          <a:solidFill>
            <a:srgbClr val="DC5A11"/>
          </a:soli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vert" wrap="square" lIns="93274" tIns="46637" rIns="93274" bIns="46637" numCol="1" rtlCol="0" anchor="ctr" anchorCtr="0" compatLnSpc="1">
            <a:prstTxWarp prst="textNoShape">
              <a:avLst/>
            </a:prstTxWarp>
          </a:bodyPr>
          <a:lstStyle/>
          <a:p>
            <a:pPr algn="ctr" defTabSz="932472" fontAlgn="base">
              <a:spcBef>
                <a:spcPct val="0"/>
              </a:spcBef>
              <a:spcAft>
                <a:spcPct val="0"/>
              </a:spcAft>
            </a:pPr>
            <a:r>
              <a:rPr lang="en-CA" sz="1600" b="1" dirty="0" smtClean="0">
                <a:solidFill>
                  <a:schemeClr val="tx1"/>
                </a:solidFill>
              </a:rPr>
              <a:t>Applying Policy</a:t>
            </a:r>
            <a:endParaRPr lang="en-CA" sz="1600" b="1" dirty="0">
              <a:solidFill>
                <a:schemeClr val="tx1"/>
              </a:solidFill>
            </a:endParaRPr>
          </a:p>
        </p:txBody>
      </p:sp>
      <p:sp>
        <p:nvSpPr>
          <p:cNvPr id="70" name="Rectangle 42"/>
          <p:cNvSpPr>
            <a:spLocks noChangeArrowheads="1"/>
          </p:cNvSpPr>
          <p:nvPr/>
        </p:nvSpPr>
        <p:spPr bwMode="auto">
          <a:xfrm>
            <a:off x="939326" y="5765020"/>
            <a:ext cx="2470926" cy="404834"/>
          </a:xfrm>
          <a:prstGeom prst="rect">
            <a:avLst/>
          </a:prstGeom>
          <a:solidFill>
            <a:srgbClr val="C74405">
              <a:alpha val="4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US" sz="1600" dirty="0" smtClean="0">
                <a:solidFill>
                  <a:schemeClr val="tx1"/>
                </a:solidFill>
              </a:rPr>
              <a:t>Compliance </a:t>
            </a:r>
            <a:endParaRPr lang="en-US" sz="1600" dirty="0">
              <a:solidFill>
                <a:schemeClr val="tx1"/>
              </a:solidFill>
            </a:endParaRPr>
          </a:p>
        </p:txBody>
      </p:sp>
      <p:sp>
        <p:nvSpPr>
          <p:cNvPr id="76" name="Rectangle 42"/>
          <p:cNvSpPr>
            <a:spLocks noChangeArrowheads="1"/>
          </p:cNvSpPr>
          <p:nvPr/>
        </p:nvSpPr>
        <p:spPr bwMode="auto">
          <a:xfrm>
            <a:off x="940330" y="1216369"/>
            <a:ext cx="2470926" cy="404834"/>
          </a:xfrm>
          <a:prstGeom prst="rect">
            <a:avLst/>
          </a:prstGeom>
          <a:solidFill>
            <a:srgbClr val="505050"/>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Provisioning</a:t>
            </a:r>
            <a:endParaRPr lang="en-US" sz="1600" dirty="0">
              <a:solidFill>
                <a:schemeClr val="tx1"/>
              </a:solidFill>
            </a:endParaRPr>
          </a:p>
        </p:txBody>
      </p:sp>
      <p:sp>
        <p:nvSpPr>
          <p:cNvPr id="77" name="Rectangle 42"/>
          <p:cNvSpPr>
            <a:spLocks noChangeArrowheads="1"/>
          </p:cNvSpPr>
          <p:nvPr/>
        </p:nvSpPr>
        <p:spPr bwMode="auto">
          <a:xfrm>
            <a:off x="942150" y="6220925"/>
            <a:ext cx="2470924" cy="404834"/>
          </a:xfrm>
          <a:prstGeom prst="rect">
            <a:avLst/>
          </a:prstGeom>
          <a:solidFill>
            <a:srgbClr val="FD7808">
              <a:alpha val="55000"/>
            </a:srgbClr>
          </a:soli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3274" tIns="46637" rIns="93274" bIns="46637" numCol="1" rtlCol="0" anchor="ctr" anchorCtr="0" compatLnSpc="1">
            <a:prstTxWarp prst="textNoShape">
              <a:avLst/>
            </a:prstTxWarp>
          </a:bodyPr>
          <a:lstStyle/>
          <a:p>
            <a:pPr indent="291494" defTabSz="932472" fontAlgn="base">
              <a:spcBef>
                <a:spcPct val="0"/>
              </a:spcBef>
              <a:spcAft>
                <a:spcPct val="0"/>
              </a:spcAft>
            </a:pPr>
            <a:r>
              <a:rPr lang="en-GB" sz="1600" dirty="0" smtClean="0">
                <a:solidFill>
                  <a:schemeClr val="tx1"/>
                </a:solidFill>
              </a:rPr>
              <a:t>SLA Adherence</a:t>
            </a:r>
            <a:endParaRPr lang="en-US" sz="1600" dirty="0">
              <a:solidFill>
                <a:schemeClr val="tx1"/>
              </a:solidFill>
            </a:endParaRPr>
          </a:p>
        </p:txBody>
      </p:sp>
      <p:sp>
        <p:nvSpPr>
          <p:cNvPr id="90" name="TextBox 89"/>
          <p:cNvSpPr txBox="1"/>
          <p:nvPr/>
        </p:nvSpPr>
        <p:spPr>
          <a:xfrm>
            <a:off x="7924265" y="3166032"/>
            <a:ext cx="1178421" cy="369332"/>
          </a:xfrm>
          <a:prstGeom prst="rect">
            <a:avLst/>
          </a:prstGeom>
          <a:noFill/>
        </p:spPr>
        <p:txBody>
          <a:bodyPr wrap="square" lIns="0" tIns="0" rIns="0" bIns="0" rtlCol="0">
            <a:spAutoFit/>
          </a:bodyPr>
          <a:lstStyle/>
          <a:p>
            <a:r>
              <a:rPr lang="en-US" sz="1200" b="1" dirty="0" smtClean="0"/>
              <a:t>Deploy to production</a:t>
            </a:r>
            <a:endParaRPr lang="en-US" sz="1200" b="1" dirty="0"/>
          </a:p>
        </p:txBody>
      </p:sp>
      <p:sp>
        <p:nvSpPr>
          <p:cNvPr id="91" name="TextBox 90"/>
          <p:cNvSpPr txBox="1"/>
          <p:nvPr/>
        </p:nvSpPr>
        <p:spPr>
          <a:xfrm>
            <a:off x="5984005" y="4880530"/>
            <a:ext cx="1377232" cy="369332"/>
          </a:xfrm>
          <a:prstGeom prst="rect">
            <a:avLst/>
          </a:prstGeom>
          <a:noFill/>
        </p:spPr>
        <p:txBody>
          <a:bodyPr wrap="square" lIns="0" tIns="0" rIns="0" bIns="0" rtlCol="0">
            <a:spAutoFit/>
          </a:bodyPr>
          <a:lstStyle/>
          <a:p>
            <a:r>
              <a:rPr lang="en-US" sz="1200" b="1" dirty="0" smtClean="0"/>
              <a:t>Update SharePoint with progress</a:t>
            </a:r>
            <a:endParaRPr lang="en-US" sz="1200" b="1" dirty="0"/>
          </a:p>
        </p:txBody>
      </p:sp>
      <p:cxnSp>
        <p:nvCxnSpPr>
          <p:cNvPr id="41" name="Straight Arrow Connector 40"/>
          <p:cNvCxnSpPr>
            <a:stCxn id="43" idx="0"/>
            <a:endCxn id="90" idx="2"/>
          </p:cNvCxnSpPr>
          <p:nvPr/>
        </p:nvCxnSpPr>
        <p:spPr>
          <a:xfrm flipV="1">
            <a:off x="8512134" y="3535364"/>
            <a:ext cx="1342" cy="486494"/>
          </a:xfrm>
          <a:prstGeom prst="straightConnector1">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698610" y="4021858"/>
            <a:ext cx="1627048" cy="369332"/>
          </a:xfrm>
          <a:prstGeom prst="rect">
            <a:avLst/>
          </a:prstGeom>
          <a:noFill/>
        </p:spPr>
        <p:txBody>
          <a:bodyPr wrap="none" lIns="0" tIns="0" rIns="0" bIns="0" rtlCol="0">
            <a:spAutoFit/>
          </a:bodyPr>
          <a:lstStyle/>
          <a:p>
            <a:r>
              <a:rPr lang="en-US" sz="1200" b="1" dirty="0" smtClean="0"/>
              <a:t>Apply policy to the </a:t>
            </a:r>
          </a:p>
          <a:p>
            <a:r>
              <a:rPr lang="en-US" sz="1200" b="1" dirty="0" smtClean="0"/>
              <a:t>deployment in staging</a:t>
            </a:r>
            <a:endParaRPr lang="en-US" sz="1200" b="1" dirty="0"/>
          </a:p>
        </p:txBody>
      </p:sp>
      <p:cxnSp>
        <p:nvCxnSpPr>
          <p:cNvPr id="6" name="Straight Arrow Connector 5"/>
          <p:cNvCxnSpPr>
            <a:stCxn id="91" idx="3"/>
            <a:endCxn id="43" idx="2"/>
          </p:cNvCxnSpPr>
          <p:nvPr/>
        </p:nvCxnSpPr>
        <p:spPr>
          <a:xfrm flipV="1">
            <a:off x="7361237" y="4391190"/>
            <a:ext cx="1150897" cy="674006"/>
          </a:xfrm>
          <a:prstGeom prst="bentConnector2">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61" idx="1"/>
          </p:cNvCxnSpPr>
          <p:nvPr/>
        </p:nvCxnSpPr>
        <p:spPr>
          <a:xfrm rot="16200000" flipH="1">
            <a:off x="4598762" y="4075496"/>
            <a:ext cx="993185" cy="940833"/>
          </a:xfrm>
          <a:prstGeom prst="bentConnector2">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58"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61237" y="3183981"/>
            <a:ext cx="378604" cy="32039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6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565771" y="4845241"/>
            <a:ext cx="408114" cy="39453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62" name="Picture 7"/>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285037" y="4049319"/>
            <a:ext cx="325960" cy="36234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63" name="Picture 64"/>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516176" y="3421062"/>
            <a:ext cx="435864" cy="48237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21" name="Picture 20"/>
          <p:cNvPicPr>
            <a:picLocks noChangeAspect="1"/>
          </p:cNvPicPr>
          <p:nvPr/>
        </p:nvPicPr>
        <p:blipFill>
          <a:blip r:embed="rId7"/>
          <a:stretch>
            <a:fillRect/>
          </a:stretch>
        </p:blipFill>
        <p:spPr>
          <a:xfrm>
            <a:off x="5487798" y="2125106"/>
            <a:ext cx="442605" cy="381556"/>
          </a:xfrm>
          <a:prstGeom prst="rect">
            <a:avLst/>
          </a:prstGeom>
          <a:effectLst>
            <a:outerShdw blurRad="50800" dist="38100" dir="8100000" algn="tr" rotWithShape="0">
              <a:prstClr val="black">
                <a:alpha val="40000"/>
              </a:prstClr>
            </a:outerShdw>
          </a:effectLst>
        </p:spPr>
      </p:pic>
      <p:cxnSp>
        <p:nvCxnSpPr>
          <p:cNvPr id="49" name="Straight Arrow Connector 13"/>
          <p:cNvCxnSpPr>
            <a:endCxn id="21" idx="1"/>
          </p:cNvCxnSpPr>
          <p:nvPr/>
        </p:nvCxnSpPr>
        <p:spPr>
          <a:xfrm rot="5400000" flipH="1" flipV="1">
            <a:off x="4471256" y="2469565"/>
            <a:ext cx="1170222" cy="862861"/>
          </a:xfrm>
          <a:prstGeom prst="bentConnector2">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
          <p:cNvCxnSpPr>
            <a:endCxn id="125" idx="2"/>
          </p:cNvCxnSpPr>
          <p:nvPr/>
        </p:nvCxnSpPr>
        <p:spPr>
          <a:xfrm flipH="1" flipV="1">
            <a:off x="6477450" y="2606483"/>
            <a:ext cx="13504" cy="2269943"/>
          </a:xfrm>
          <a:prstGeom prst="straightConnector1">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7823956" y="2237151"/>
            <a:ext cx="1377232" cy="369332"/>
          </a:xfrm>
          <a:prstGeom prst="rect">
            <a:avLst/>
          </a:prstGeom>
          <a:noFill/>
        </p:spPr>
        <p:txBody>
          <a:bodyPr wrap="square" lIns="0" tIns="0" rIns="0" bIns="0" rtlCol="0">
            <a:spAutoFit/>
          </a:bodyPr>
          <a:lstStyle/>
          <a:p>
            <a:r>
              <a:rPr lang="en-US" sz="1200" b="1" dirty="0" smtClean="0"/>
              <a:t>Update SharePoint with progress</a:t>
            </a:r>
            <a:endParaRPr lang="en-US" sz="1200" b="1" dirty="0"/>
          </a:p>
        </p:txBody>
      </p:sp>
      <p:pic>
        <p:nvPicPr>
          <p:cNvPr id="7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94571" y="2146107"/>
            <a:ext cx="408114" cy="39453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cxnSp>
        <p:nvCxnSpPr>
          <p:cNvPr id="73" name="Straight Arrow Connector 72"/>
          <p:cNvCxnSpPr>
            <a:stCxn id="90" idx="0"/>
            <a:endCxn id="71" idx="2"/>
          </p:cNvCxnSpPr>
          <p:nvPr/>
        </p:nvCxnSpPr>
        <p:spPr>
          <a:xfrm flipH="1" flipV="1">
            <a:off x="8512572" y="2606483"/>
            <a:ext cx="904" cy="559549"/>
          </a:xfrm>
          <a:prstGeom prst="straightConnector1">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72" idx="1"/>
          </p:cNvCxnSpPr>
          <p:nvPr/>
        </p:nvCxnSpPr>
        <p:spPr>
          <a:xfrm flipH="1">
            <a:off x="6979942" y="2343372"/>
            <a:ext cx="414629" cy="0"/>
          </a:xfrm>
          <a:prstGeom prst="straightConnector1">
            <a:avLst/>
          </a:prstGeom>
          <a:ln w="158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132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SharePoint in Hybrid Self-Service</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37419329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366781" y="3062018"/>
            <a:ext cx="5155465" cy="2883092"/>
          </a:xfrm>
          <a:prstGeom prst="rect">
            <a:avLst/>
          </a:prstGeom>
          <a:solidFill>
            <a:srgbClr val="BAD80A">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FFFFFF"/>
              </a:solidFill>
              <a:effectLst/>
              <a:uLnTx/>
              <a:uFillTx/>
              <a:latin typeface="Segoe UI"/>
              <a:ea typeface="+mn-ea"/>
              <a:cs typeface="+mn-cs"/>
            </a:endParaRPr>
          </a:p>
        </p:txBody>
      </p:sp>
      <p:sp>
        <p:nvSpPr>
          <p:cNvPr id="11" name="Rectangle 10"/>
          <p:cNvSpPr/>
          <p:nvPr/>
        </p:nvSpPr>
        <p:spPr>
          <a:xfrm>
            <a:off x="881215" y="3073022"/>
            <a:ext cx="4907860" cy="2883092"/>
          </a:xfrm>
          <a:prstGeom prst="rect">
            <a:avLst/>
          </a:prstGeom>
          <a:solidFill>
            <a:srgbClr val="BAD80A">
              <a:lumMod val="20000"/>
              <a:lumOff val="8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a:ln>
                <a:noFill/>
              </a:ln>
              <a:solidFill>
                <a:srgbClr val="FFFFFF"/>
              </a:solidFill>
              <a:effectLst/>
              <a:uLnTx/>
              <a:uFillTx/>
              <a:latin typeface="Segoe UI"/>
              <a:ea typeface="+mn-ea"/>
              <a:cs typeface="+mn-cs"/>
            </a:endParaRPr>
          </a:p>
        </p:txBody>
      </p:sp>
      <p:sp>
        <p:nvSpPr>
          <p:cNvPr id="12" name="Title 1"/>
          <p:cNvSpPr>
            <a:spLocks noGrp="1"/>
          </p:cNvSpPr>
          <p:nvPr>
            <p:ph type="title" idx="4294967295"/>
          </p:nvPr>
        </p:nvSpPr>
        <p:spPr>
          <a:xfrm>
            <a:off x="379904" y="157378"/>
            <a:ext cx="10994533" cy="862012"/>
          </a:xfrm>
          <a:prstGeom prst="rect">
            <a:avLst/>
          </a:prstGeom>
          <a:no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smtClean="0">
                <a:ln>
                  <a:noFill/>
                </a:ln>
                <a:solidFill>
                  <a:schemeClr val="bg1"/>
                </a:solidFill>
                <a:effectLst/>
                <a:uLnTx/>
                <a:uFillTx/>
              </a:rPr>
              <a:t>What is PowerShell DSC</a:t>
            </a:r>
            <a:endParaRPr kumimoji="0" lang="en-US" sz="4400" b="0" i="0" u="none" strike="noStrike" kern="0" cap="none" spc="0" normalizeH="0" baseline="0" noProof="0" dirty="0">
              <a:ln>
                <a:noFill/>
              </a:ln>
              <a:solidFill>
                <a:schemeClr val="bg1"/>
              </a:solidFill>
              <a:effectLst/>
              <a:uLnTx/>
              <a:uFillTx/>
            </a:endParaRPr>
          </a:p>
        </p:txBody>
      </p:sp>
      <p:sp>
        <p:nvSpPr>
          <p:cNvPr id="13" name="Text Placeholder 2"/>
          <p:cNvSpPr txBox="1">
            <a:spLocks/>
          </p:cNvSpPr>
          <p:nvPr/>
        </p:nvSpPr>
        <p:spPr>
          <a:xfrm>
            <a:off x="102113" y="1236993"/>
            <a:ext cx="11373924" cy="1686744"/>
          </a:xfrm>
          <a:prstGeom prst="rect">
            <a:avLst/>
          </a:prstGeom>
        </p:spPr>
        <p:txBody>
          <a:bodyPr vert="horz" wrap="square" lIns="0" tIns="91440" rIns="0" bIns="91440" rtlCol="0">
            <a:spAutoFit/>
          </a:bodyPr>
          <a:lstStyle>
            <a:lvl1pPr marL="0"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3366" kern="1200" spc="0" baseline="0">
                <a:gradFill>
                  <a:gsLst>
                    <a:gs pos="1250">
                      <a:schemeClr val="tx1"/>
                    </a:gs>
                    <a:gs pos="100000">
                      <a:schemeClr val="tx1"/>
                    </a:gs>
                  </a:gsLst>
                  <a:lin ang="5400000" scaled="0"/>
                </a:gradFill>
                <a:latin typeface="+mj-lt"/>
                <a:ea typeface="+mn-ea"/>
                <a:cs typeface="+mn-cs"/>
              </a:defRPr>
            </a:lvl1pPr>
            <a:lvl2pPr marL="289844"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400" kern="1200" spc="-52" baseline="0">
                <a:gradFill>
                  <a:gsLst>
                    <a:gs pos="1250">
                      <a:schemeClr val="tx1"/>
                    </a:gs>
                    <a:gs pos="100000">
                      <a:schemeClr val="tx1"/>
                    </a:gs>
                  </a:gsLst>
                  <a:lin ang="5400000" scaled="0"/>
                </a:gradFill>
                <a:latin typeface="+mn-lt"/>
                <a:ea typeface="+mn-ea"/>
                <a:cs typeface="+mn-cs"/>
              </a:defRPr>
            </a:lvl2pPr>
            <a:lvl3pPr marL="52787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52" baseline="0">
                <a:gradFill>
                  <a:gsLst>
                    <a:gs pos="1250">
                      <a:schemeClr val="tx1"/>
                    </a:gs>
                    <a:gs pos="100000">
                      <a:schemeClr val="tx1"/>
                    </a:gs>
                  </a:gsLst>
                  <a:lin ang="5400000" scaled="0"/>
                </a:gradFill>
                <a:latin typeface="+mn-lt"/>
                <a:ea typeface="+mn-ea"/>
                <a:cs typeface="+mn-cs"/>
              </a:defRPr>
            </a:lvl3pPr>
            <a:lvl4pPr marL="756185"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52" baseline="0">
                <a:gradFill>
                  <a:gsLst>
                    <a:gs pos="1250">
                      <a:schemeClr val="tx1"/>
                    </a:gs>
                    <a:gs pos="100000">
                      <a:schemeClr val="tx1"/>
                    </a:gs>
                  </a:gsLst>
                  <a:lin ang="5400000" scaled="0"/>
                </a:gradFill>
                <a:latin typeface="+mn-lt"/>
                <a:ea typeface="+mn-ea"/>
                <a:cs typeface="+mn-cs"/>
              </a:defRPr>
            </a:lvl4pPr>
            <a:lvl5pPr marL="93268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52"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5138" marR="0" lvl="0" indent="-288925" algn="l" defTabSz="932667" rtl="0" eaLnBrk="1" fontAlgn="auto" latinLnBrk="0" hangingPunct="1">
              <a:lnSpc>
                <a:spcPct val="90000"/>
              </a:lnSpc>
              <a:spcBef>
                <a:spcPct val="20000"/>
              </a:spcBef>
              <a:spcAft>
                <a:spcPts val="0"/>
              </a:spcAft>
              <a:buClr>
                <a:srgbClr val="FFFFFF"/>
              </a:buClr>
              <a:buSzPct val="90000"/>
              <a:buFont typeface="Arial" panose="020B0604020202020204" pitchFamily="34" charset="0"/>
              <a:buChar char="•"/>
              <a:tabLst/>
              <a:defRPr/>
            </a:pPr>
            <a:r>
              <a:rPr kumimoji="0" lang="en-US" sz="3366" b="0" i="0" u="none" strike="noStrike" kern="1200" cap="none" spc="0" normalizeH="0" baseline="0" noProof="0" dirty="0" smtClean="0">
                <a:ln>
                  <a:noFill/>
                </a:ln>
                <a:solidFill>
                  <a:schemeClr val="tx1"/>
                </a:solidFill>
                <a:effectLst/>
                <a:uLnTx/>
                <a:uFillTx/>
                <a:latin typeface="Segoe UI Light"/>
                <a:ea typeface="+mn-ea"/>
                <a:cs typeface="+mn-cs"/>
              </a:rPr>
              <a:t>DSC is a new management platform in Windows PowerShell </a:t>
            </a:r>
          </a:p>
          <a:p>
            <a:pPr marL="465138" marR="0" lvl="0" indent="-288925" algn="l" defTabSz="932667" rtl="0" eaLnBrk="1" fontAlgn="auto" latinLnBrk="0" hangingPunct="1">
              <a:lnSpc>
                <a:spcPct val="90000"/>
              </a:lnSpc>
              <a:spcBef>
                <a:spcPct val="20000"/>
              </a:spcBef>
              <a:spcAft>
                <a:spcPts val="0"/>
              </a:spcAft>
              <a:buClr>
                <a:srgbClr val="FFFFFF"/>
              </a:buClr>
              <a:buSzPct val="90000"/>
              <a:buFont typeface="Arial" panose="020B0604020202020204" pitchFamily="34" charset="0"/>
              <a:buChar char="•"/>
              <a:tabLst/>
              <a:defRPr/>
            </a:pPr>
            <a:r>
              <a:rPr kumimoji="0" lang="en-US" sz="3366" b="0" i="0" u="none" strike="noStrike" kern="1200" cap="none" spc="0" normalizeH="0" baseline="0" noProof="0" dirty="0" smtClean="0">
                <a:ln>
                  <a:noFill/>
                </a:ln>
                <a:solidFill>
                  <a:schemeClr val="tx1"/>
                </a:solidFill>
                <a:effectLst/>
                <a:uLnTx/>
                <a:uFillTx/>
                <a:latin typeface="Segoe UI Light"/>
                <a:ea typeface="+mn-ea"/>
                <a:cs typeface="+mn-cs"/>
              </a:rPr>
              <a:t>Enables deploying and managing configuration data for software services and environments</a:t>
            </a:r>
            <a:endParaRPr kumimoji="0" lang="en-US" sz="3366" b="0" i="0" u="none" strike="noStrike" kern="1200" cap="none" spc="0" normalizeH="0" baseline="0" noProof="0" dirty="0">
              <a:ln>
                <a:noFill/>
              </a:ln>
              <a:solidFill>
                <a:schemeClr val="tx1"/>
              </a:solidFill>
              <a:effectLst/>
              <a:uLnTx/>
              <a:uFillTx/>
              <a:latin typeface="Segoe UI Light"/>
              <a:ea typeface="+mn-ea"/>
              <a:cs typeface="+mn-cs"/>
            </a:endParaRPr>
          </a:p>
        </p:txBody>
      </p:sp>
      <p:sp>
        <p:nvSpPr>
          <p:cNvPr id="14" name="TextBox 13"/>
          <p:cNvSpPr txBox="1"/>
          <p:nvPr/>
        </p:nvSpPr>
        <p:spPr>
          <a:xfrm>
            <a:off x="680075" y="3165928"/>
            <a:ext cx="5160955" cy="3080652"/>
          </a:xfrm>
          <a:prstGeom prst="rect">
            <a:avLst/>
          </a:prstGeom>
          <a:noFill/>
        </p:spPr>
        <p:txBody>
          <a:bodyPr wrap="square" rtlCol="0">
            <a:spAutoFit/>
          </a:bodyPr>
          <a:lstStyle/>
          <a:p>
            <a:pPr marL="466310" marR="0" lvl="0" indent="-235314" defTabSz="914400" eaLnBrk="1" fontAlgn="auto" latinLnBrk="0" hangingPunct="1">
              <a:lnSpc>
                <a:spcPct val="100000"/>
              </a:lnSpc>
              <a:spcBef>
                <a:spcPct val="20000"/>
              </a:spcBef>
              <a:spcAft>
                <a:spcPts val="0"/>
              </a:spcAft>
              <a:buClrTx/>
              <a:buSzPct val="125000"/>
              <a:buFont typeface="Arial" panose="020B0604020202020204" pitchFamily="34" charset="0"/>
              <a:buChar char="•"/>
              <a:tabLst/>
              <a:defRPr/>
            </a:pPr>
            <a:r>
              <a:rPr kumimoji="0" lang="en-US" sz="2176" b="0" i="0" u="none" strike="noStrike" kern="0" cap="none" spc="0" normalizeH="0" baseline="0" noProof="0" dirty="0">
                <a:ln>
                  <a:noFill/>
                </a:ln>
                <a:solidFill>
                  <a:sysClr val="windowText" lastClr="000000"/>
                </a:solidFill>
                <a:effectLst/>
                <a:uLnTx/>
                <a:uFillTx/>
                <a:latin typeface="Segoe UI" panose="020B0502040204020203" pitchFamily="34" charset="0"/>
                <a:ea typeface="Segoe UI" panose="020B0502040204020203" pitchFamily="34" charset="0"/>
                <a:cs typeface="Segoe UI" panose="020B0502040204020203" pitchFamily="34" charset="0"/>
              </a:rPr>
              <a:t>Enabling or disabling server roles and features</a:t>
            </a:r>
          </a:p>
          <a:p>
            <a:pPr marL="466310" marR="0" lvl="0" indent="-235314" defTabSz="914400" eaLnBrk="1" fontAlgn="auto" latinLnBrk="0" hangingPunct="1">
              <a:lnSpc>
                <a:spcPct val="100000"/>
              </a:lnSpc>
              <a:spcBef>
                <a:spcPct val="20000"/>
              </a:spcBef>
              <a:spcAft>
                <a:spcPts val="0"/>
              </a:spcAft>
              <a:buClrTx/>
              <a:buSzPct val="125000"/>
              <a:buFont typeface="Arial" panose="020B0604020202020204" pitchFamily="34" charset="0"/>
              <a:buChar char="•"/>
              <a:tabLst/>
              <a:defRPr/>
            </a:pPr>
            <a:r>
              <a:rPr kumimoji="0" lang="en-US" sz="2176" b="0" i="0" u="none" strike="noStrike" kern="0" cap="none" spc="0" normalizeH="0" baseline="0" noProof="0" dirty="0">
                <a:ln>
                  <a:noFill/>
                </a:ln>
                <a:solidFill>
                  <a:sysClr val="windowText" lastClr="000000"/>
                </a:solidFill>
                <a:effectLst/>
                <a:uLnTx/>
                <a:uFillTx/>
                <a:latin typeface="Segoe UI" panose="020B0502040204020203" pitchFamily="34" charset="0"/>
                <a:ea typeface="Segoe UI" panose="020B0502040204020203" pitchFamily="34" charset="0"/>
                <a:cs typeface="Segoe UI" panose="020B0502040204020203" pitchFamily="34" charset="0"/>
              </a:rPr>
              <a:t>Managing registry settings</a:t>
            </a:r>
          </a:p>
          <a:p>
            <a:pPr marL="466310" marR="0" lvl="0" indent="-235314" defTabSz="914400" eaLnBrk="1" fontAlgn="auto" latinLnBrk="0" hangingPunct="1">
              <a:lnSpc>
                <a:spcPct val="100000"/>
              </a:lnSpc>
              <a:spcBef>
                <a:spcPct val="20000"/>
              </a:spcBef>
              <a:spcAft>
                <a:spcPts val="0"/>
              </a:spcAft>
              <a:buClrTx/>
              <a:buSzPct val="125000"/>
              <a:buFont typeface="Arial" panose="020B0604020202020204" pitchFamily="34" charset="0"/>
              <a:buChar char="•"/>
              <a:tabLst/>
              <a:defRPr/>
            </a:pPr>
            <a:r>
              <a:rPr kumimoji="0" lang="en-US" sz="2176" b="0" i="0" u="none" strike="noStrike" kern="0" cap="none" spc="0" normalizeH="0" baseline="0" noProof="0" dirty="0">
                <a:ln>
                  <a:noFill/>
                </a:ln>
                <a:solidFill>
                  <a:sysClr val="windowText" lastClr="000000"/>
                </a:solidFill>
                <a:effectLst/>
                <a:uLnTx/>
                <a:uFillTx/>
                <a:latin typeface="Segoe UI" panose="020B0502040204020203" pitchFamily="34" charset="0"/>
                <a:ea typeface="Segoe UI" panose="020B0502040204020203" pitchFamily="34" charset="0"/>
                <a:cs typeface="Segoe UI" panose="020B0502040204020203" pitchFamily="34" charset="0"/>
              </a:rPr>
              <a:t>Managing files and directories</a:t>
            </a:r>
          </a:p>
          <a:p>
            <a:pPr marL="466310" marR="0" lvl="0" indent="-235314" defTabSz="914400" eaLnBrk="1" fontAlgn="auto" latinLnBrk="0" hangingPunct="1">
              <a:lnSpc>
                <a:spcPct val="100000"/>
              </a:lnSpc>
              <a:spcBef>
                <a:spcPct val="20000"/>
              </a:spcBef>
              <a:spcAft>
                <a:spcPts val="0"/>
              </a:spcAft>
              <a:buClrTx/>
              <a:buSzPct val="125000"/>
              <a:buFont typeface="Arial" panose="020B0604020202020204" pitchFamily="34" charset="0"/>
              <a:buChar char="•"/>
              <a:tabLst/>
              <a:defRPr/>
            </a:pPr>
            <a:r>
              <a:rPr kumimoji="0" lang="en-US" sz="2176" b="0" i="0" u="none" strike="noStrike" kern="0" cap="none" spc="0" normalizeH="0" baseline="0" noProof="0" dirty="0">
                <a:ln>
                  <a:noFill/>
                </a:ln>
                <a:solidFill>
                  <a:sysClr val="windowText" lastClr="000000"/>
                </a:solidFill>
                <a:effectLst/>
                <a:uLnTx/>
                <a:uFillTx/>
                <a:latin typeface="Segoe UI" panose="020B0502040204020203" pitchFamily="34" charset="0"/>
                <a:ea typeface="Segoe UI" panose="020B0502040204020203" pitchFamily="34" charset="0"/>
                <a:cs typeface="Segoe UI" panose="020B0502040204020203" pitchFamily="34" charset="0"/>
              </a:rPr>
              <a:t>Starting, stopping, and managing processes and services</a:t>
            </a:r>
          </a:p>
          <a:p>
            <a:pPr marL="466310" marR="0" lvl="0" indent="-235314" defTabSz="914400" eaLnBrk="1" fontAlgn="auto" latinLnBrk="0" hangingPunct="1">
              <a:lnSpc>
                <a:spcPct val="100000"/>
              </a:lnSpc>
              <a:spcBef>
                <a:spcPct val="20000"/>
              </a:spcBef>
              <a:spcAft>
                <a:spcPts val="0"/>
              </a:spcAft>
              <a:buClrTx/>
              <a:buSzPct val="125000"/>
              <a:buFont typeface="Arial" panose="020B0604020202020204" pitchFamily="34" charset="0"/>
              <a:buChar char="•"/>
              <a:tabLst/>
              <a:defRPr/>
            </a:pPr>
            <a:r>
              <a:rPr kumimoji="0" lang="en-US" sz="2176" b="0" i="0" u="none" strike="noStrike" kern="0" cap="none" spc="0" normalizeH="0" baseline="0" noProof="0" dirty="0">
                <a:ln>
                  <a:noFill/>
                </a:ln>
                <a:solidFill>
                  <a:sysClr val="windowText" lastClr="000000"/>
                </a:solidFill>
                <a:effectLst/>
                <a:uLnTx/>
                <a:uFillTx/>
                <a:latin typeface="Segoe UI" panose="020B0502040204020203" pitchFamily="34" charset="0"/>
                <a:ea typeface="Segoe UI" panose="020B0502040204020203" pitchFamily="34" charset="0"/>
                <a:cs typeface="Segoe UI" panose="020B0502040204020203" pitchFamily="34" charset="0"/>
              </a:rPr>
              <a:t>Managing groups and user account</a:t>
            </a:r>
            <a:r>
              <a:rPr kumimoji="0" lang="en-US" sz="2176" b="0" i="0" u="none" strike="noStrike" kern="0" cap="none" spc="0" normalizeH="0" baseline="0" noProof="0" dirty="0">
                <a:ln>
                  <a:noFill/>
                </a:ln>
                <a:solidFill>
                  <a:srgbClr val="000000"/>
                </a:solidFill>
                <a:effectLst/>
                <a:uLnTx/>
                <a:uFillTx/>
                <a:latin typeface="Segoe UI" panose="020B0502040204020203" pitchFamily="34" charset="0"/>
                <a:ea typeface="Segoe UI" panose="020B0502040204020203" pitchFamily="34" charset="0"/>
                <a:cs typeface="Segoe UI" panose="020B0502040204020203" pitchFamily="34" charset="0"/>
              </a:rPr>
              <a:t>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2448" b="0" i="0" u="none" strike="noStrike" kern="0" cap="none" spc="0" normalizeH="0" baseline="0" noProof="0" dirty="0">
              <a:ln>
                <a:noFill/>
              </a:ln>
              <a:solidFill>
                <a:sysClr val="windowText" lastClr="000000"/>
              </a:solidFill>
              <a:effectLst/>
              <a:uLnTx/>
              <a:uFillTx/>
            </a:endParaRPr>
          </a:p>
        </p:txBody>
      </p:sp>
      <p:sp>
        <p:nvSpPr>
          <p:cNvPr id="15" name="TextBox 14"/>
          <p:cNvSpPr txBox="1"/>
          <p:nvPr/>
        </p:nvSpPr>
        <p:spPr>
          <a:xfrm>
            <a:off x="6150350" y="3165927"/>
            <a:ext cx="5403070" cy="2703945"/>
          </a:xfrm>
          <a:prstGeom prst="rect">
            <a:avLst/>
          </a:prstGeom>
          <a:noFill/>
        </p:spPr>
        <p:txBody>
          <a:bodyPr wrap="square" rtlCol="0">
            <a:spAutoFit/>
          </a:bodyPr>
          <a:lstStyle/>
          <a:p>
            <a:pPr marL="466310" indent="-235314">
              <a:spcBef>
                <a:spcPct val="20000"/>
              </a:spcBef>
              <a:buSzPct val="125000"/>
              <a:buFont typeface="Arial" panose="020B0604020202020204" pitchFamily="34" charset="0"/>
              <a:buChar char="•"/>
            </a:pPr>
            <a:r>
              <a:rPr lang="en-US" sz="2176" dirty="0">
                <a:solidFill>
                  <a:sysClr val="windowText" lastClr="000000"/>
                </a:solidFill>
                <a:latin typeface="Segoe UI" panose="020B0502040204020203" pitchFamily="34" charset="0"/>
                <a:ea typeface="Segoe UI" panose="020B0502040204020203" pitchFamily="34" charset="0"/>
                <a:cs typeface="Segoe UI" panose="020B0502040204020203" pitchFamily="34" charset="0"/>
              </a:rPr>
              <a:t>Deploying new software</a:t>
            </a:r>
          </a:p>
          <a:p>
            <a:pPr marL="466310" indent="-235314">
              <a:spcBef>
                <a:spcPct val="20000"/>
              </a:spcBef>
              <a:buSzPct val="125000"/>
              <a:buFont typeface="Arial" panose="020B0604020202020204" pitchFamily="34" charset="0"/>
              <a:buChar char="•"/>
            </a:pPr>
            <a:r>
              <a:rPr lang="en-US" sz="2176" dirty="0">
                <a:solidFill>
                  <a:sysClr val="windowText" lastClr="000000"/>
                </a:solidFill>
                <a:latin typeface="Segoe UI" panose="020B0502040204020203" pitchFamily="34" charset="0"/>
                <a:ea typeface="Segoe UI" panose="020B0502040204020203" pitchFamily="34" charset="0"/>
                <a:cs typeface="Segoe UI" panose="020B0502040204020203" pitchFamily="34" charset="0"/>
              </a:rPr>
              <a:t>Managing environment variables</a:t>
            </a:r>
          </a:p>
          <a:p>
            <a:pPr marL="466310" indent="-235314">
              <a:spcBef>
                <a:spcPct val="20000"/>
              </a:spcBef>
              <a:buSzPct val="125000"/>
              <a:buFont typeface="Arial" panose="020B0604020202020204" pitchFamily="34" charset="0"/>
              <a:buChar char="•"/>
            </a:pPr>
            <a:r>
              <a:rPr lang="en-US" sz="2176" dirty="0">
                <a:solidFill>
                  <a:sysClr val="windowText" lastClr="000000"/>
                </a:solidFill>
                <a:latin typeface="Segoe UI" panose="020B0502040204020203" pitchFamily="34" charset="0"/>
                <a:ea typeface="Segoe UI" panose="020B0502040204020203" pitchFamily="34" charset="0"/>
                <a:cs typeface="Segoe UI" panose="020B0502040204020203" pitchFamily="34" charset="0"/>
              </a:rPr>
              <a:t>Running Windows PowerShell scripts</a:t>
            </a:r>
          </a:p>
          <a:p>
            <a:pPr marL="466310" indent="-235314">
              <a:spcBef>
                <a:spcPct val="20000"/>
              </a:spcBef>
              <a:buSzPct val="125000"/>
              <a:buFont typeface="Arial" panose="020B0604020202020204" pitchFamily="34" charset="0"/>
              <a:buChar char="•"/>
            </a:pPr>
            <a:r>
              <a:rPr lang="en-US" sz="2176" dirty="0">
                <a:solidFill>
                  <a:sysClr val="windowText" lastClr="000000"/>
                </a:solidFill>
                <a:latin typeface="Segoe UI" panose="020B0502040204020203" pitchFamily="34" charset="0"/>
                <a:ea typeface="Segoe UI" panose="020B0502040204020203" pitchFamily="34" charset="0"/>
                <a:cs typeface="Segoe UI" panose="020B0502040204020203" pitchFamily="34" charset="0"/>
              </a:rPr>
              <a:t>Fixing a configuration that has drifted away from the desired state</a:t>
            </a:r>
          </a:p>
          <a:p>
            <a:pPr marL="466310" indent="-235314">
              <a:spcBef>
                <a:spcPct val="20000"/>
              </a:spcBef>
              <a:buSzPct val="125000"/>
              <a:buFont typeface="Arial" panose="020B0604020202020204" pitchFamily="34" charset="0"/>
              <a:buChar char="•"/>
            </a:pPr>
            <a:r>
              <a:rPr lang="en-US" sz="2176" dirty="0">
                <a:solidFill>
                  <a:sysClr val="windowText" lastClr="000000"/>
                </a:solidFill>
                <a:latin typeface="Segoe UI" panose="020B0502040204020203" pitchFamily="34" charset="0"/>
                <a:ea typeface="Segoe UI" panose="020B0502040204020203" pitchFamily="34" charset="0"/>
                <a:cs typeface="Segoe UI" panose="020B0502040204020203" pitchFamily="34" charset="0"/>
              </a:rPr>
              <a:t>Discovering the actual configuration state on a given node</a:t>
            </a:r>
          </a:p>
        </p:txBody>
      </p:sp>
      <p:sp>
        <p:nvSpPr>
          <p:cNvPr id="16" name="TextBox 15"/>
          <p:cNvSpPr txBox="1"/>
          <p:nvPr/>
        </p:nvSpPr>
        <p:spPr>
          <a:xfrm rot="16200000">
            <a:off x="-935433" y="4249268"/>
            <a:ext cx="2969151" cy="5946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64" i="0" u="none" strike="noStrike" kern="0" cap="none" spc="0" normalizeH="0" baseline="0" noProof="0" dirty="0">
                <a:ln>
                  <a:noFill/>
                </a:ln>
                <a:solidFill>
                  <a:sysClr val="windowText" lastClr="000000"/>
                </a:solidFill>
                <a:effectLst/>
                <a:uLnTx/>
                <a:uFillTx/>
              </a:rPr>
              <a:t>Common Uses</a:t>
            </a:r>
          </a:p>
        </p:txBody>
      </p:sp>
    </p:spTree>
    <p:extLst>
      <p:ext uri="{BB962C8B-B14F-4D97-AF65-F5344CB8AC3E}">
        <p14:creationId xmlns:p14="http://schemas.microsoft.com/office/powerpoint/2010/main" val="3038555453"/>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62552" y="170645"/>
            <a:ext cx="10056812" cy="862737"/>
          </a:xfrm>
          <a:prstGeom prst="rect">
            <a:avLst/>
          </a:prstGeom>
        </p:spPr>
        <p:txBody>
          <a:bodyPr/>
          <a:lst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4896" dirty="0" smtClean="0">
                <a:solidFill>
                  <a:schemeClr val="bg1"/>
                </a:solidFill>
              </a:rPr>
              <a:t>DSC</a:t>
            </a:r>
            <a:r>
              <a:rPr lang="en-US" sz="4896" dirty="0" smtClean="0">
                <a:solidFill>
                  <a:schemeClr val="bg1"/>
                </a:solidFill>
                <a:latin typeface="Segoe UI" panose="020B0502040204020203" pitchFamily="34" charset="0"/>
              </a:rPr>
              <a:t> in Azure Automation </a:t>
            </a:r>
            <a:endParaRPr lang="en-US" sz="4896" dirty="0">
              <a:solidFill>
                <a:schemeClr val="bg1"/>
              </a:solidFill>
              <a:latin typeface="Segoe UI" panose="020B0502040204020203" pitchFamily="34" charset="0"/>
            </a:endParaRPr>
          </a:p>
        </p:txBody>
      </p:sp>
      <p:sp>
        <p:nvSpPr>
          <p:cNvPr id="5" name="Content Placeholder 2"/>
          <p:cNvSpPr txBox="1">
            <a:spLocks/>
          </p:cNvSpPr>
          <p:nvPr/>
        </p:nvSpPr>
        <p:spPr>
          <a:xfrm>
            <a:off x="280555" y="1363240"/>
            <a:ext cx="4699000" cy="4205287"/>
          </a:xfrm>
          <a:prstGeom prst="rect">
            <a:avLst/>
          </a:prstGeom>
        </p:spPr>
        <p:txBody>
          <a:bodyPr vert="horz" wrap="square" lIns="146304" tIns="91440" rIns="146304" bIns="91440" rtlCol="0">
            <a:normAutofit/>
          </a:bodyPr>
          <a:lst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3808" dirty="0" smtClean="0">
                <a:solidFill>
                  <a:srgbClr val="000000"/>
                </a:solidFill>
                <a:latin typeface="Segoe UI" panose="020B0502040204020203" pitchFamily="34" charset="0"/>
                <a:cs typeface="Segoe UI" panose="020B0502040204020203" pitchFamily="34" charset="0"/>
              </a:rPr>
              <a:t>Features:</a:t>
            </a:r>
          </a:p>
          <a:p>
            <a:pPr>
              <a:buClr>
                <a:schemeClr val="bg1"/>
              </a:buClr>
            </a:pPr>
            <a:r>
              <a:rPr lang="en-US" sz="3264" dirty="0" smtClean="0">
                <a:solidFill>
                  <a:srgbClr val="000000"/>
                </a:solidFill>
              </a:rPr>
              <a:t>Accessible thru PowerShell </a:t>
            </a:r>
            <a:endParaRPr lang="en-US" sz="3264" dirty="0" smtClean="0">
              <a:solidFill>
                <a:srgbClr val="000000"/>
              </a:solidFill>
              <a:latin typeface="Segoe UI" panose="020B0502040204020203" pitchFamily="34" charset="0"/>
              <a:cs typeface="Segoe UI" panose="020B0502040204020203" pitchFamily="34" charset="0"/>
            </a:endParaRPr>
          </a:p>
          <a:p>
            <a:pPr>
              <a:buClr>
                <a:schemeClr val="bg1"/>
              </a:buClr>
            </a:pPr>
            <a:r>
              <a:rPr lang="en-US" sz="3264" dirty="0" smtClean="0">
                <a:solidFill>
                  <a:srgbClr val="000000"/>
                </a:solidFill>
                <a:latin typeface="Segoe UI" panose="020B0502040204020203" pitchFamily="34" charset="0"/>
                <a:cs typeface="Segoe UI" panose="020B0502040204020203" pitchFamily="34" charset="0"/>
              </a:rPr>
              <a:t>UI in Azure Preview Portal</a:t>
            </a:r>
          </a:p>
          <a:p>
            <a:pPr marL="0" indent="0">
              <a:buClr>
                <a:schemeClr val="bg1"/>
              </a:buClr>
              <a:buFont typeface="Wingdings" panose="05000000000000000000" pitchFamily="2" charset="2"/>
              <a:buNone/>
            </a:pPr>
            <a:endParaRPr lang="en-US" sz="1632" dirty="0" smtClean="0">
              <a:solidFill>
                <a:srgbClr val="000000"/>
              </a:solidFill>
              <a:latin typeface="Segoe UI" panose="020B0502040204020203" pitchFamily="34" charset="0"/>
              <a:cs typeface="Segoe UI" panose="020B0502040204020203" pitchFamily="34" charset="0"/>
            </a:endParaRPr>
          </a:p>
          <a:p>
            <a:pPr marL="0" indent="0">
              <a:buClr>
                <a:schemeClr val="bg1"/>
              </a:buClr>
              <a:buFont typeface="Wingdings" panose="05000000000000000000" pitchFamily="2" charset="2"/>
              <a:buNone/>
            </a:pPr>
            <a:r>
              <a:rPr lang="en-US" sz="3808" b="1" dirty="0" smtClean="0">
                <a:solidFill>
                  <a:srgbClr val="000000"/>
                </a:solidFill>
              </a:rPr>
              <a:t>Requirements:</a:t>
            </a:r>
          </a:p>
          <a:p>
            <a:pPr>
              <a:buClr>
                <a:schemeClr val="bg1"/>
              </a:buClr>
            </a:pPr>
            <a:r>
              <a:rPr lang="en-US" sz="3264" dirty="0" smtClean="0">
                <a:solidFill>
                  <a:srgbClr val="000000"/>
                </a:solidFill>
                <a:latin typeface="Segoe UI" panose="020B0502040204020203" pitchFamily="34" charset="0"/>
                <a:cs typeface="Segoe UI" panose="020B0502040204020203" pitchFamily="34" charset="0"/>
              </a:rPr>
              <a:t>Requires WMF 5</a:t>
            </a:r>
            <a:endParaRPr lang="en-US" sz="3264" dirty="0">
              <a:solidFill>
                <a:srgbClr val="000000"/>
              </a:solidFill>
              <a:latin typeface="Segoe UI" panose="020B0502040204020203" pitchFamily="34" charset="0"/>
              <a:cs typeface="Segoe UI" panose="020B0502040204020203" pitchFamily="34" charset="0"/>
            </a:endParaRPr>
          </a:p>
        </p:txBody>
      </p:sp>
      <p:sp>
        <p:nvSpPr>
          <p:cNvPr id="6" name="Content Placeholder 2"/>
          <p:cNvSpPr txBox="1">
            <a:spLocks/>
          </p:cNvSpPr>
          <p:nvPr/>
        </p:nvSpPr>
        <p:spPr>
          <a:xfrm>
            <a:off x="6119647" y="1363240"/>
            <a:ext cx="5918922" cy="4684886"/>
          </a:xfrm>
          <a:prstGeom prst="rect">
            <a:avLst/>
          </a:prstGeom>
        </p:spPr>
        <p:txBody>
          <a:bodyPr vert="horz" lIns="0" tIns="62174" rIns="0" bIns="0" rtlCol="0">
            <a:normAutofit/>
          </a:bodyPr>
          <a:lstStyle>
            <a:lvl1pPr marL="173038"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Lato Light" panose="020F0302020204030203" pitchFamily="34" charset="0"/>
                <a:ea typeface="+mn-ea"/>
                <a:cs typeface="Gotham Light"/>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Lato Light" panose="020F0302020204030203" pitchFamily="34" charset="0"/>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Lato Light" panose="020F0302020204030203" pitchFamily="34" charset="0"/>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Lato Light" panose="020F0302020204030203" pitchFamily="34" charset="0"/>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Lato Light" panose="020F0302020204030203" pitchFamily="34" charset="0"/>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808" dirty="0">
                <a:solidFill>
                  <a:srgbClr val="000000"/>
                </a:solidFill>
                <a:latin typeface="+mn-lt"/>
                <a:cs typeface="Segoe UI" panose="020B0502040204020203" pitchFamily="34" charset="0"/>
              </a:rPr>
              <a:t>Limitations:</a:t>
            </a:r>
          </a:p>
          <a:p>
            <a:pPr marL="0" indent="0">
              <a:spcBef>
                <a:spcPct val="20000"/>
              </a:spcBef>
              <a:buClr>
                <a:srgbClr val="0072AF"/>
              </a:buClr>
              <a:buSzPct val="125000"/>
              <a:buNone/>
            </a:pPr>
            <a:r>
              <a:rPr lang="en-US" sz="2992" dirty="0">
                <a:solidFill>
                  <a:srgbClr val="000000"/>
                </a:solidFill>
                <a:latin typeface="Segoe UI" panose="020B0502040204020203" pitchFamily="34" charset="0"/>
                <a:ea typeface="Segoe UI" panose="020B0502040204020203" pitchFamily="34" charset="0"/>
                <a:cs typeface="Segoe UI" panose="020B0502040204020203" pitchFamily="34" charset="0"/>
              </a:rPr>
              <a:t>As of today, no support for….</a:t>
            </a:r>
          </a:p>
          <a:p>
            <a:pPr marL="342873" indent="-342873" defTabSz="932667">
              <a:lnSpc>
                <a:spcPct val="90000"/>
              </a:lnSpc>
              <a:spcBef>
                <a:spcPct val="20000"/>
              </a:spcBef>
              <a:buClr>
                <a:schemeClr val="bg1"/>
              </a:buClr>
              <a:buSzPct val="90000"/>
              <a:buFont typeface="Wingdings" panose="05000000000000000000" pitchFamily="2" charset="2"/>
              <a:buChar char="§"/>
            </a:pPr>
            <a:r>
              <a:rPr lang="en-US" sz="3264" spc="0" dirty="0">
                <a:solidFill>
                  <a:srgbClr val="000000"/>
                </a:solidFill>
                <a:latin typeface="+mj-lt"/>
                <a:cs typeface="+mn-cs"/>
              </a:rPr>
              <a:t>Partial and composite configurations </a:t>
            </a:r>
          </a:p>
          <a:p>
            <a:pPr marL="342873" indent="-342873" defTabSz="932667">
              <a:lnSpc>
                <a:spcPct val="90000"/>
              </a:lnSpc>
              <a:spcBef>
                <a:spcPct val="20000"/>
              </a:spcBef>
              <a:buClr>
                <a:schemeClr val="bg1"/>
              </a:buClr>
              <a:buSzPct val="90000"/>
              <a:buFont typeface="Wingdings" panose="05000000000000000000" pitchFamily="2" charset="2"/>
              <a:buChar char="§"/>
            </a:pPr>
            <a:r>
              <a:rPr lang="en-US" sz="3264" spc="0" dirty="0">
                <a:solidFill>
                  <a:srgbClr val="000000"/>
                </a:solidFill>
                <a:latin typeface="+mj-lt"/>
                <a:cs typeface="+mn-cs"/>
              </a:rPr>
              <a:t>Side-by-side module support</a:t>
            </a:r>
          </a:p>
          <a:p>
            <a:pPr marL="342873" indent="-342873" defTabSz="932667">
              <a:lnSpc>
                <a:spcPct val="90000"/>
              </a:lnSpc>
              <a:spcBef>
                <a:spcPct val="20000"/>
              </a:spcBef>
              <a:buClr>
                <a:schemeClr val="bg1"/>
              </a:buClr>
              <a:buSzPct val="90000"/>
              <a:buFont typeface="Wingdings" panose="05000000000000000000" pitchFamily="2" charset="2"/>
              <a:buChar char="§"/>
            </a:pPr>
            <a:r>
              <a:rPr lang="en-US" sz="3264" spc="0" dirty="0">
                <a:solidFill>
                  <a:srgbClr val="000000"/>
                </a:solidFill>
                <a:latin typeface="+mj-lt"/>
                <a:cs typeface="+mn-cs"/>
              </a:rPr>
              <a:t>Auto-certificate renewal </a:t>
            </a:r>
          </a:p>
          <a:p>
            <a:pPr marL="342873" indent="-342873" defTabSz="932667">
              <a:lnSpc>
                <a:spcPct val="90000"/>
              </a:lnSpc>
              <a:spcBef>
                <a:spcPct val="20000"/>
              </a:spcBef>
              <a:buClr>
                <a:schemeClr val="bg1"/>
              </a:buClr>
              <a:buSzPct val="90000"/>
              <a:buFont typeface="Wingdings" panose="05000000000000000000" pitchFamily="2" charset="2"/>
              <a:buChar char="§"/>
            </a:pPr>
            <a:r>
              <a:rPr lang="en-US" sz="3264" spc="0" dirty="0">
                <a:solidFill>
                  <a:srgbClr val="000000"/>
                </a:solidFill>
                <a:latin typeface="+mj-lt"/>
                <a:cs typeface="+mn-cs"/>
              </a:rPr>
              <a:t>Passing </a:t>
            </a:r>
            <a:r>
              <a:rPr lang="en-US" sz="3264" spc="0" dirty="0" err="1">
                <a:solidFill>
                  <a:srgbClr val="000000"/>
                </a:solidFill>
                <a:latin typeface="+mj-lt"/>
                <a:cs typeface="+mn-cs"/>
              </a:rPr>
              <a:t>ConfigurationData</a:t>
            </a:r>
            <a:endParaRPr lang="en-US" sz="3264" spc="0" dirty="0">
              <a:solidFill>
                <a:srgbClr val="000000"/>
              </a:solidFill>
              <a:latin typeface="+mj-lt"/>
              <a:cs typeface="+mn-cs"/>
            </a:endParaRPr>
          </a:p>
          <a:p>
            <a:pPr marL="342873" indent="-342873" defTabSz="932667">
              <a:lnSpc>
                <a:spcPct val="90000"/>
              </a:lnSpc>
              <a:spcBef>
                <a:spcPct val="20000"/>
              </a:spcBef>
              <a:buClr>
                <a:schemeClr val="bg1"/>
              </a:buClr>
              <a:buSzPct val="90000"/>
              <a:buFont typeface="Wingdings" panose="05000000000000000000" pitchFamily="2" charset="2"/>
              <a:buChar char="§"/>
            </a:pPr>
            <a:r>
              <a:rPr lang="en-US" sz="3264" spc="0" dirty="0">
                <a:solidFill>
                  <a:srgbClr val="000000"/>
                </a:solidFill>
                <a:latin typeface="+mj-lt"/>
                <a:cs typeface="+mn-cs"/>
              </a:rPr>
              <a:t>Automation Asset</a:t>
            </a:r>
          </a:p>
        </p:txBody>
      </p:sp>
    </p:spTree>
    <p:extLst>
      <p:ext uri="{BB962C8B-B14F-4D97-AF65-F5344CB8AC3E}">
        <p14:creationId xmlns:p14="http://schemas.microsoft.com/office/powerpoint/2010/main" val="383574226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DSC in Azure Automation </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56689055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274574" y="76501"/>
            <a:ext cx="11888787" cy="917575"/>
          </a:xfrm>
        </p:spPr>
        <p:txBody>
          <a:bodyPr vert="horz" wrap="square" lIns="146236" tIns="91399" rIns="146236" bIns="91399" rtlCol="0" anchor="t">
            <a:noAutofit/>
          </a:bodyPr>
          <a:lstStyle/>
          <a:p>
            <a:r>
              <a:rPr lang="en-US" sz="4000" dirty="0">
                <a:solidFill>
                  <a:schemeClr val="bg1"/>
                </a:solidFill>
              </a:rPr>
              <a:t>New Automation </a:t>
            </a:r>
            <a:r>
              <a:rPr lang="en-US" sz="4000" dirty="0" smtClean="0">
                <a:solidFill>
                  <a:schemeClr val="bg1"/>
                </a:solidFill>
              </a:rPr>
              <a:t>Capabilities</a:t>
            </a:r>
            <a:endParaRPr lang="en-US" sz="4000" dirty="0">
              <a:solidFill>
                <a:schemeClr val="bg1"/>
              </a:solidFill>
            </a:endParaRPr>
          </a:p>
        </p:txBody>
      </p:sp>
      <p:sp>
        <p:nvSpPr>
          <p:cNvPr id="82" name="Text Placeholder 2"/>
          <p:cNvSpPr txBox="1">
            <a:spLocks/>
          </p:cNvSpPr>
          <p:nvPr/>
        </p:nvSpPr>
        <p:spPr>
          <a:xfrm>
            <a:off x="446567" y="1212850"/>
            <a:ext cx="5528931" cy="5873745"/>
          </a:xfrm>
          <a:prstGeom prst="rect">
            <a:avLst/>
          </a:prstGeom>
        </p:spPr>
        <p:txBody>
          <a:bodyPr/>
          <a:lst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816" lvl="1" indent="0">
              <a:buNone/>
            </a:pPr>
            <a:r>
              <a:rPr lang="en-US" sz="3264" dirty="0">
                <a:solidFill>
                  <a:schemeClr val="tx1"/>
                </a:solidFill>
                <a:latin typeface="+mj-lt"/>
              </a:rPr>
              <a:t>Built-in integration with </a:t>
            </a:r>
            <a:r>
              <a:rPr lang="en-US" sz="3264" dirty="0" smtClean="0">
                <a:solidFill>
                  <a:schemeClr val="tx1"/>
                </a:solidFill>
                <a:latin typeface="+mj-lt"/>
              </a:rPr>
              <a:t>   on-premises </a:t>
            </a:r>
            <a:r>
              <a:rPr lang="en-US" sz="3264" dirty="0">
                <a:solidFill>
                  <a:schemeClr val="tx1"/>
                </a:solidFill>
                <a:latin typeface="+mj-lt"/>
              </a:rPr>
              <a:t>systems and PowerShell DSC </a:t>
            </a:r>
            <a:r>
              <a:rPr lang="en-US" sz="3264" dirty="0" smtClean="0">
                <a:solidFill>
                  <a:schemeClr val="tx1"/>
                </a:solidFill>
                <a:latin typeface="+mj-lt"/>
              </a:rPr>
              <a:t>nodes</a:t>
            </a:r>
            <a:endParaRPr lang="en-US" sz="3264" dirty="0">
              <a:solidFill>
                <a:schemeClr val="tx1"/>
              </a:solidFill>
              <a:latin typeface="+mj-lt"/>
            </a:endParaRPr>
          </a:p>
          <a:p>
            <a:pPr lvl="1"/>
            <a:endParaRPr lang="en-US" sz="1224" dirty="0">
              <a:solidFill>
                <a:schemeClr val="tx1"/>
              </a:solidFill>
            </a:endParaRPr>
          </a:p>
          <a:p>
            <a:pPr lvl="1"/>
            <a:r>
              <a:rPr lang="en-US" sz="2400" dirty="0">
                <a:solidFill>
                  <a:schemeClr val="tx1"/>
                </a:solidFill>
                <a:latin typeface="+mj-lt"/>
              </a:rPr>
              <a:t>Run Azure Automation </a:t>
            </a:r>
            <a:r>
              <a:rPr lang="en-US" sz="2400" dirty="0" err="1">
                <a:solidFill>
                  <a:schemeClr val="tx1"/>
                </a:solidFill>
                <a:latin typeface="+mj-lt"/>
              </a:rPr>
              <a:t>runbooks</a:t>
            </a:r>
            <a:r>
              <a:rPr lang="en-US" sz="2400" dirty="0">
                <a:solidFill>
                  <a:schemeClr val="tx1"/>
                </a:solidFill>
                <a:latin typeface="+mj-lt"/>
              </a:rPr>
              <a:t> </a:t>
            </a:r>
            <a:r>
              <a:rPr lang="en-US" sz="2400" dirty="0" smtClean="0">
                <a:solidFill>
                  <a:schemeClr val="tx1"/>
                </a:solidFill>
                <a:latin typeface="+mj-lt"/>
              </a:rPr>
              <a:t/>
            </a:r>
            <a:br>
              <a:rPr lang="en-US" sz="2400" dirty="0" smtClean="0">
                <a:solidFill>
                  <a:schemeClr val="tx1"/>
                </a:solidFill>
                <a:latin typeface="+mj-lt"/>
              </a:rPr>
            </a:br>
            <a:r>
              <a:rPr lang="en-US" sz="2400" dirty="0" smtClean="0">
                <a:solidFill>
                  <a:schemeClr val="tx1"/>
                </a:solidFill>
                <a:latin typeface="+mj-lt"/>
              </a:rPr>
              <a:t>on</a:t>
            </a:r>
            <a:r>
              <a:rPr lang="en-US" sz="2400" dirty="0">
                <a:solidFill>
                  <a:schemeClr val="tx1"/>
                </a:solidFill>
                <a:latin typeface="+mj-lt"/>
              </a:rPr>
              <a:t>-premises</a:t>
            </a:r>
          </a:p>
          <a:p>
            <a:pPr lvl="1"/>
            <a:r>
              <a:rPr lang="en-US" sz="2400" dirty="0">
                <a:solidFill>
                  <a:schemeClr val="tx1"/>
                </a:solidFill>
                <a:latin typeface="+mj-lt"/>
              </a:rPr>
              <a:t>Automation accessible via new REST API (including GitHub, VSO and ARM)</a:t>
            </a:r>
          </a:p>
          <a:p>
            <a:pPr lvl="1"/>
            <a:r>
              <a:rPr lang="en-US" sz="2400" dirty="0">
                <a:solidFill>
                  <a:schemeClr val="tx1"/>
                </a:solidFill>
                <a:latin typeface="+mj-lt"/>
              </a:rPr>
              <a:t>Graphical workflow-authoring tool </a:t>
            </a:r>
          </a:p>
          <a:p>
            <a:pPr lvl="1"/>
            <a:r>
              <a:rPr lang="en-US" sz="2400" dirty="0">
                <a:solidFill>
                  <a:schemeClr val="tx1"/>
                </a:solidFill>
                <a:latin typeface="+mj-lt"/>
              </a:rPr>
              <a:t>Runbook Management from the new Microsoft Azure portal</a:t>
            </a:r>
          </a:p>
          <a:p>
            <a:endParaRPr lang="en-US" sz="3999" dirty="0">
              <a:solidFill>
                <a:schemeClr val="tx1"/>
              </a:solidFill>
            </a:endParaRPr>
          </a:p>
          <a:p>
            <a:endParaRPr lang="en-US" sz="3999" dirty="0">
              <a:solidFill>
                <a:schemeClr val="tx1"/>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0141" y="1300736"/>
            <a:ext cx="6063220" cy="293687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8424" y="3951144"/>
            <a:ext cx="2082006" cy="2082006"/>
          </a:xfrm>
          <a:prstGeom prst="rect">
            <a:avLst/>
          </a:prstGeom>
        </p:spPr>
      </p:pic>
    </p:spTree>
    <p:extLst>
      <p:ext uri="{BB962C8B-B14F-4D97-AF65-F5344CB8AC3E}">
        <p14:creationId xmlns:p14="http://schemas.microsoft.com/office/powerpoint/2010/main" val="1895722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397" y="5017051"/>
            <a:ext cx="8304022" cy="877161"/>
          </a:xfrm>
        </p:spPr>
        <p:txBody>
          <a:bodyPr/>
          <a:lstStyle/>
          <a:p>
            <a:r>
              <a:rPr lang="en-US" dirty="0" smtClean="0"/>
              <a:t>Tao Yang &amp; Pete Zerger </a:t>
            </a:r>
            <a:endParaRPr lang="en-US" dirty="0"/>
          </a:p>
        </p:txBody>
      </p:sp>
      <p:sp>
        <p:nvSpPr>
          <p:cNvPr id="3" name="Text Placeholder 2"/>
          <p:cNvSpPr>
            <a:spLocks noGrp="1"/>
          </p:cNvSpPr>
          <p:nvPr>
            <p:ph type="body" idx="1"/>
          </p:nvPr>
        </p:nvSpPr>
        <p:spPr/>
        <p:txBody>
          <a:bodyPr/>
          <a:lstStyle/>
          <a:p>
            <a:r>
              <a:rPr lang="en-US" dirty="0" smtClean="0"/>
              <a:t>Azure Automation</a:t>
            </a:r>
            <a:endParaRPr lang="en-US" dirty="0"/>
          </a:p>
        </p:txBody>
      </p:sp>
      <p:sp>
        <p:nvSpPr>
          <p:cNvPr id="4" name="Text Placeholder 3"/>
          <p:cNvSpPr>
            <a:spLocks noGrp="1"/>
          </p:cNvSpPr>
          <p:nvPr>
            <p:ph type="body" sz="quarter" idx="10"/>
          </p:nvPr>
        </p:nvSpPr>
        <p:spPr/>
        <p:txBody>
          <a:bodyPr>
            <a:normAutofit/>
          </a:bodyPr>
          <a:lstStyle/>
          <a:p>
            <a:pPr algn="r"/>
            <a:r>
              <a:rPr lang="en-US" sz="3200" dirty="0" smtClean="0"/>
              <a:t>ARC311</a:t>
            </a:r>
            <a:endParaRPr lang="en-US" sz="3200" dirty="0"/>
          </a:p>
        </p:txBody>
      </p:sp>
    </p:spTree>
    <p:extLst>
      <p:ext uri="{BB962C8B-B14F-4D97-AF65-F5344CB8AC3E}">
        <p14:creationId xmlns:p14="http://schemas.microsoft.com/office/powerpoint/2010/main" val="1433920367"/>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769734" y="1528292"/>
            <a:ext cx="7272148" cy="922859"/>
          </a:xfrm>
          <a:prstGeom prst="rect">
            <a:avLst/>
          </a:prstGeom>
          <a:solidFill>
            <a:srgbClr val="DC5A1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sp>
        <p:nvSpPr>
          <p:cNvPr id="7" name="Rectangle 6"/>
          <p:cNvSpPr/>
          <p:nvPr/>
        </p:nvSpPr>
        <p:spPr>
          <a:xfrm>
            <a:off x="4769735" y="2498070"/>
            <a:ext cx="7272148" cy="3271906"/>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sp>
        <p:nvSpPr>
          <p:cNvPr id="12" name="TextBox 11"/>
          <p:cNvSpPr txBox="1"/>
          <p:nvPr/>
        </p:nvSpPr>
        <p:spPr>
          <a:xfrm>
            <a:off x="9511280" y="3372463"/>
            <a:ext cx="2249474" cy="393034"/>
          </a:xfrm>
          <a:prstGeom prst="rect">
            <a:avLst/>
          </a:prstGeom>
          <a:noFill/>
        </p:spPr>
        <p:txBody>
          <a:bodyPr wrap="square" rtlCol="0">
            <a:spAutoFit/>
          </a:bodyPr>
          <a:lstStyle/>
          <a:p>
            <a:pPr algn="ctr"/>
            <a:r>
              <a:rPr lang="en-US" sz="1904" dirty="0">
                <a:solidFill>
                  <a:schemeClr val="tx1">
                    <a:lumMod val="85000"/>
                    <a:lumOff val="15000"/>
                  </a:schemeClr>
                </a:solidFill>
              </a:rPr>
              <a:t>Azure Automation </a:t>
            </a:r>
          </a:p>
        </p:txBody>
      </p:sp>
      <p:sp>
        <p:nvSpPr>
          <p:cNvPr id="13" name="TextBox 12"/>
          <p:cNvSpPr txBox="1"/>
          <p:nvPr/>
        </p:nvSpPr>
        <p:spPr>
          <a:xfrm>
            <a:off x="9551290" y="4732299"/>
            <a:ext cx="2169458" cy="990758"/>
          </a:xfrm>
          <a:prstGeom prst="rect">
            <a:avLst/>
          </a:prstGeom>
          <a:noFill/>
        </p:spPr>
        <p:txBody>
          <a:bodyPr wrap="square" rtlCol="0">
            <a:spAutoFit/>
          </a:bodyPr>
          <a:lstStyle/>
          <a:p>
            <a:pPr algn="ctr"/>
            <a:r>
              <a:rPr lang="en-US" sz="1904" dirty="0">
                <a:solidFill>
                  <a:schemeClr val="tx1">
                    <a:lumMod val="85000"/>
                    <a:lumOff val="15000"/>
                  </a:schemeClr>
                </a:solidFill>
              </a:rPr>
              <a:t>Operations </a:t>
            </a:r>
          </a:p>
          <a:p>
            <a:pPr algn="ctr"/>
            <a:r>
              <a:rPr lang="en-US" sz="1904" dirty="0">
                <a:solidFill>
                  <a:schemeClr val="tx1">
                    <a:lumMod val="85000"/>
                    <a:lumOff val="15000"/>
                  </a:schemeClr>
                </a:solidFill>
              </a:rPr>
              <a:t>Management Suite </a:t>
            </a:r>
          </a:p>
        </p:txBody>
      </p:sp>
      <p:sp>
        <p:nvSpPr>
          <p:cNvPr id="15" name="TextBox 14"/>
          <p:cNvSpPr txBox="1"/>
          <p:nvPr/>
        </p:nvSpPr>
        <p:spPr>
          <a:xfrm>
            <a:off x="5128909" y="4982046"/>
            <a:ext cx="2249474" cy="691896"/>
          </a:xfrm>
          <a:prstGeom prst="rect">
            <a:avLst/>
          </a:prstGeom>
          <a:noFill/>
        </p:spPr>
        <p:txBody>
          <a:bodyPr wrap="square" rtlCol="0">
            <a:spAutoFit/>
          </a:bodyPr>
          <a:lstStyle/>
          <a:p>
            <a:pPr algn="ctr"/>
            <a:r>
              <a:rPr lang="en-US" sz="1904" dirty="0">
                <a:solidFill>
                  <a:schemeClr val="tx1">
                    <a:lumMod val="85000"/>
                    <a:lumOff val="15000"/>
                  </a:schemeClr>
                </a:solidFill>
              </a:rPr>
              <a:t>Hybrid Runbook Worker </a:t>
            </a:r>
          </a:p>
        </p:txBody>
      </p:sp>
      <p:cxnSp>
        <p:nvCxnSpPr>
          <p:cNvPr id="17" name="Straight Arrow Connector 16"/>
          <p:cNvCxnSpPr/>
          <p:nvPr/>
        </p:nvCxnSpPr>
        <p:spPr>
          <a:xfrm flipH="1">
            <a:off x="7615850" y="3324084"/>
            <a:ext cx="1661657" cy="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641732" y="4489052"/>
            <a:ext cx="1661657" cy="0"/>
          </a:xfrm>
          <a:prstGeom prst="straightConnector1">
            <a:avLst/>
          </a:prstGeom>
          <a:ln w="571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965229" y="2018554"/>
            <a:ext cx="2807629" cy="0"/>
          </a:xfrm>
          <a:prstGeom prst="straightConnector1">
            <a:avLst/>
          </a:prstGeom>
          <a:ln w="7620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69734" y="1732807"/>
            <a:ext cx="2249474" cy="521080"/>
          </a:xfrm>
          <a:prstGeom prst="rect">
            <a:avLst/>
          </a:prstGeom>
          <a:noFill/>
        </p:spPr>
        <p:txBody>
          <a:bodyPr wrap="square" rtlCol="0">
            <a:spAutoFit/>
          </a:bodyPr>
          <a:lstStyle/>
          <a:p>
            <a:pPr algn="ctr"/>
            <a:r>
              <a:rPr lang="en-US" sz="2720" dirty="0">
                <a:solidFill>
                  <a:schemeClr val="bg1"/>
                </a:solidFill>
              </a:rPr>
              <a:t>On-premises</a:t>
            </a:r>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20639" y="1604065"/>
            <a:ext cx="2121244" cy="785646"/>
          </a:xfrm>
          <a:prstGeom prst="rect">
            <a:avLst/>
          </a:prstGeom>
        </p:spPr>
      </p:pic>
      <p:sp>
        <p:nvSpPr>
          <p:cNvPr id="22" name="Title 2"/>
          <p:cNvSpPr txBox="1">
            <a:spLocks/>
          </p:cNvSpPr>
          <p:nvPr/>
        </p:nvSpPr>
        <p:spPr>
          <a:xfrm>
            <a:off x="445032" y="199773"/>
            <a:ext cx="9327826" cy="745046"/>
          </a:xfrm>
          <a:prstGeom prst="rect">
            <a:avLst/>
          </a:prstGeom>
        </p:spPr>
        <p:txBody>
          <a:bodyPr/>
          <a:lst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3600" dirty="0">
                <a:solidFill>
                  <a:schemeClr val="bg1"/>
                </a:solidFill>
              </a:rPr>
              <a:t>Hybrid Worker in Azure Automation </a:t>
            </a:r>
          </a:p>
        </p:txBody>
      </p:sp>
      <p:sp>
        <p:nvSpPr>
          <p:cNvPr id="23" name="Text Placeholder 1"/>
          <p:cNvSpPr>
            <a:spLocks noGrp="1"/>
          </p:cNvSpPr>
          <p:nvPr>
            <p:ph type="body" sz="quarter" idx="10"/>
          </p:nvPr>
        </p:nvSpPr>
        <p:spPr>
          <a:xfrm>
            <a:off x="306655" y="1361210"/>
            <a:ext cx="4325690" cy="4668538"/>
          </a:xfrm>
        </p:spPr>
        <p:txBody>
          <a:bodyPr/>
          <a:lstStyle/>
          <a:p>
            <a:pPr marL="349724" indent="-349724">
              <a:buClr>
                <a:schemeClr val="tx1">
                  <a:lumMod val="85000"/>
                  <a:lumOff val="15000"/>
                </a:schemeClr>
              </a:buClr>
              <a:buFont typeface="Wingdings" panose="05000000000000000000" pitchFamily="2" charset="2"/>
              <a:buChar char="§"/>
            </a:pPr>
            <a:r>
              <a:rPr lang="en-US" sz="2600" dirty="0">
                <a:solidFill>
                  <a:schemeClr val="tx1">
                    <a:lumMod val="85000"/>
                    <a:lumOff val="15000"/>
                  </a:schemeClr>
                </a:solidFill>
              </a:rPr>
              <a:t>An on-prem server running MS Mgmt Agent</a:t>
            </a:r>
          </a:p>
          <a:p>
            <a:pPr marL="349724" indent="-349724">
              <a:buClr>
                <a:schemeClr val="tx1">
                  <a:lumMod val="85000"/>
                  <a:lumOff val="15000"/>
                </a:schemeClr>
              </a:buClr>
              <a:buFont typeface="Wingdings" panose="05000000000000000000" pitchFamily="2" charset="2"/>
              <a:buChar char="§"/>
            </a:pPr>
            <a:r>
              <a:rPr lang="en-US" sz="2600" dirty="0">
                <a:solidFill>
                  <a:schemeClr val="tx1">
                    <a:lumMod val="85000"/>
                    <a:lumOff val="15000"/>
                  </a:schemeClr>
                </a:solidFill>
              </a:rPr>
              <a:t>Executes runbooks downloaded from AA</a:t>
            </a:r>
          </a:p>
          <a:p>
            <a:pPr marL="349724" indent="-349724">
              <a:buClr>
                <a:schemeClr val="tx1">
                  <a:lumMod val="85000"/>
                  <a:lumOff val="15000"/>
                </a:schemeClr>
              </a:buClr>
              <a:buFont typeface="Wingdings" panose="05000000000000000000" pitchFamily="2" charset="2"/>
              <a:buChar char="§"/>
            </a:pPr>
            <a:r>
              <a:rPr lang="en-US" sz="2600" dirty="0">
                <a:solidFill>
                  <a:schemeClr val="tx1">
                    <a:lumMod val="85000"/>
                    <a:lumOff val="15000"/>
                  </a:schemeClr>
                </a:solidFill>
              </a:rPr>
              <a:t>Reports results back to AA and OMS</a:t>
            </a:r>
          </a:p>
          <a:p>
            <a:pPr marL="349724" indent="-349724">
              <a:buClr>
                <a:schemeClr val="tx1">
                  <a:lumMod val="85000"/>
                  <a:lumOff val="15000"/>
                </a:schemeClr>
              </a:buClr>
              <a:buFont typeface="Wingdings" panose="05000000000000000000" pitchFamily="2" charset="2"/>
              <a:buChar char="§"/>
            </a:pPr>
            <a:r>
              <a:rPr lang="en-US" sz="2600" dirty="0">
                <a:solidFill>
                  <a:schemeClr val="tx1">
                    <a:lumMod val="85000"/>
                    <a:lumOff val="15000"/>
                  </a:schemeClr>
                </a:solidFill>
              </a:rPr>
              <a:t>Can be deployed </a:t>
            </a:r>
            <a:r>
              <a:rPr lang="en-US" sz="2600" i="1" dirty="0">
                <a:solidFill>
                  <a:schemeClr val="tx1">
                    <a:lumMod val="85000"/>
                    <a:lumOff val="15000"/>
                  </a:schemeClr>
                </a:solidFill>
              </a:rPr>
              <a:t>in</a:t>
            </a:r>
            <a:r>
              <a:rPr lang="en-US" sz="2600" dirty="0">
                <a:solidFill>
                  <a:schemeClr val="tx1">
                    <a:lumMod val="85000"/>
                    <a:lumOff val="15000"/>
                  </a:schemeClr>
                </a:solidFill>
              </a:rPr>
              <a:t> groups for high availability  </a:t>
            </a:r>
          </a:p>
          <a:p>
            <a:pPr marL="349724" indent="-349724">
              <a:buClr>
                <a:schemeClr val="tx1">
                  <a:lumMod val="85000"/>
                  <a:lumOff val="15000"/>
                </a:schemeClr>
              </a:buClr>
              <a:buFont typeface="Wingdings" panose="05000000000000000000" pitchFamily="2" charset="2"/>
              <a:buChar char="§"/>
            </a:pPr>
            <a:r>
              <a:rPr lang="en-US" sz="2600" dirty="0">
                <a:solidFill>
                  <a:schemeClr val="tx1">
                    <a:lumMod val="85000"/>
                    <a:lumOff val="15000"/>
                  </a:schemeClr>
                </a:solidFill>
              </a:rPr>
              <a:t>Requires no ports     (outside-in)</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5855" y="3928516"/>
            <a:ext cx="780323" cy="780323"/>
          </a:xfrm>
          <a:prstGeom prst="rect">
            <a:avLst/>
          </a:prstGeom>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00073" y="2671180"/>
            <a:ext cx="780323" cy="780323"/>
          </a:xfrm>
          <a:prstGeom prst="rect">
            <a:avLst/>
          </a:prstGeom>
        </p:spPr>
      </p:pic>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2139" y="3243059"/>
            <a:ext cx="1256718" cy="1256718"/>
          </a:xfrm>
          <a:prstGeom prst="rect">
            <a:avLst/>
          </a:prstGeom>
        </p:spPr>
      </p:pic>
      <p:pic>
        <p:nvPicPr>
          <p:cNvPr id="26" name="Picture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1475" y="3528176"/>
            <a:ext cx="780323" cy="780323"/>
          </a:xfrm>
          <a:prstGeom prst="rect">
            <a:avLst/>
          </a:prstGeom>
        </p:spPr>
      </p:pic>
      <p:sp>
        <p:nvSpPr>
          <p:cNvPr id="14" name="Rounded Rectangle 13"/>
          <p:cNvSpPr/>
          <p:nvPr/>
        </p:nvSpPr>
        <p:spPr>
          <a:xfrm>
            <a:off x="5957889" y="2909594"/>
            <a:ext cx="1357155" cy="725358"/>
          </a:xfrm>
          <a:prstGeom prst="roundRect">
            <a:avLst/>
          </a:prstGeom>
          <a:solidFill>
            <a:srgbClr val="404040"/>
          </a:solidFill>
          <a:ln w="127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r>
              <a:rPr lang="en-US" sz="1428" dirty="0">
                <a:solidFill>
                  <a:schemeClr val="bg1"/>
                </a:solidFill>
              </a:rPr>
              <a:t>Runbook Environment</a:t>
            </a:r>
          </a:p>
        </p:txBody>
      </p:sp>
      <p:sp>
        <p:nvSpPr>
          <p:cNvPr id="16" name="Rounded Rectangle 15"/>
          <p:cNvSpPr/>
          <p:nvPr/>
        </p:nvSpPr>
        <p:spPr>
          <a:xfrm>
            <a:off x="5997053" y="4153065"/>
            <a:ext cx="1357155" cy="725358"/>
          </a:xfrm>
          <a:prstGeom prst="roundRect">
            <a:avLst/>
          </a:prstGeom>
          <a:solidFill>
            <a:srgbClr val="404040"/>
          </a:solidFill>
          <a:ln w="1270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r>
              <a:rPr lang="en-US" sz="1428" dirty="0">
                <a:solidFill>
                  <a:schemeClr val="bg1"/>
                </a:solidFill>
              </a:rPr>
              <a:t>Microsoft Mgmt Agent</a:t>
            </a:r>
          </a:p>
        </p:txBody>
      </p:sp>
    </p:spTree>
    <p:extLst>
      <p:ext uri="{BB962C8B-B14F-4D97-AF65-F5344CB8AC3E}">
        <p14:creationId xmlns:p14="http://schemas.microsoft.com/office/powerpoint/2010/main" val="87578682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339807" y="85955"/>
            <a:ext cx="11888787" cy="917575"/>
          </a:xfrm>
        </p:spPr>
        <p:txBody>
          <a:bodyPr/>
          <a:lstStyle/>
          <a:p>
            <a:r>
              <a:rPr lang="en-US" sz="4000" dirty="0" smtClean="0">
                <a:solidFill>
                  <a:schemeClr val="bg1"/>
                </a:solidFill>
              </a:rPr>
              <a:t>Integration with Azure Automation </a:t>
            </a:r>
            <a:endParaRPr lang="en-US" sz="4000" dirty="0">
              <a:solidFill>
                <a:schemeClr val="bg1"/>
              </a:solidFill>
            </a:endParaRPr>
          </a:p>
        </p:txBody>
      </p:sp>
      <p:sp>
        <p:nvSpPr>
          <p:cNvPr id="7" name="Rectangle 6"/>
          <p:cNvSpPr/>
          <p:nvPr/>
        </p:nvSpPr>
        <p:spPr>
          <a:xfrm>
            <a:off x="6192495" y="7551347"/>
            <a:ext cx="317776" cy="317776"/>
          </a:xfrm>
          <a:prstGeom prst="rect">
            <a:avLst/>
          </a:prstGeom>
          <a:solidFill>
            <a:srgbClr val="2EB135"/>
          </a:solidFill>
          <a:ln>
            <a:solidFill>
              <a:srgbClr val="2EB13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sp>
        <p:nvSpPr>
          <p:cNvPr id="12" name="Rectangle 11"/>
          <p:cNvSpPr/>
          <p:nvPr/>
        </p:nvSpPr>
        <p:spPr>
          <a:xfrm>
            <a:off x="5908233" y="7551347"/>
            <a:ext cx="317776" cy="317776"/>
          </a:xfrm>
          <a:prstGeom prst="rect">
            <a:avLst/>
          </a:prstGeom>
          <a:solidFill>
            <a:srgbClr val="2EB135"/>
          </a:solidFill>
          <a:ln>
            <a:solidFill>
              <a:srgbClr val="2EB13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dirty="0"/>
          </a:p>
        </p:txBody>
      </p:sp>
      <p:sp>
        <p:nvSpPr>
          <p:cNvPr id="13" name="Rectangle 12"/>
          <p:cNvSpPr/>
          <p:nvPr/>
        </p:nvSpPr>
        <p:spPr>
          <a:xfrm>
            <a:off x="6476757" y="7551347"/>
            <a:ext cx="317776" cy="317776"/>
          </a:xfrm>
          <a:prstGeom prst="rect">
            <a:avLst/>
          </a:prstGeom>
          <a:solidFill>
            <a:srgbClr val="2EB135"/>
          </a:solidFill>
          <a:ln>
            <a:solidFill>
              <a:srgbClr val="2EB13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sp>
        <p:nvSpPr>
          <p:cNvPr id="14" name="Rectangle 13"/>
          <p:cNvSpPr/>
          <p:nvPr/>
        </p:nvSpPr>
        <p:spPr>
          <a:xfrm>
            <a:off x="6761018" y="7551347"/>
            <a:ext cx="317776" cy="317776"/>
          </a:xfrm>
          <a:prstGeom prst="rect">
            <a:avLst/>
          </a:prstGeom>
          <a:solidFill>
            <a:srgbClr val="2EB135"/>
          </a:solidFill>
          <a:ln>
            <a:solidFill>
              <a:srgbClr val="2EB13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cxnSp>
        <p:nvCxnSpPr>
          <p:cNvPr id="15" name="Elbow Connector 14"/>
          <p:cNvCxnSpPr>
            <a:endCxn id="8" idx="4"/>
          </p:cNvCxnSpPr>
          <p:nvPr/>
        </p:nvCxnSpPr>
        <p:spPr>
          <a:xfrm rot="16200000" flipV="1">
            <a:off x="4433984" y="5063092"/>
            <a:ext cx="2334478" cy="1548840"/>
          </a:xfrm>
          <a:prstGeom prst="bentConnector2">
            <a:avLst/>
          </a:prstGeom>
          <a:ln w="127000" cmpd="sng">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Elbow Connector 15"/>
          <p:cNvCxnSpPr>
            <a:endCxn id="11" idx="3"/>
          </p:cNvCxnSpPr>
          <p:nvPr/>
        </p:nvCxnSpPr>
        <p:spPr>
          <a:xfrm rot="16200000" flipV="1">
            <a:off x="2358564" y="2703410"/>
            <a:ext cx="4084544" cy="4518138"/>
          </a:xfrm>
          <a:prstGeom prst="bentConnector2">
            <a:avLst/>
          </a:prstGeom>
          <a:ln w="127000" cmpd="sng">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Elbow Connector 16"/>
          <p:cNvCxnSpPr>
            <a:endCxn id="9" idx="2"/>
          </p:cNvCxnSpPr>
          <p:nvPr/>
        </p:nvCxnSpPr>
        <p:spPr>
          <a:xfrm rot="5400000" flipH="1" flipV="1">
            <a:off x="5711443" y="2902749"/>
            <a:ext cx="5334727" cy="2869279"/>
          </a:xfrm>
          <a:prstGeom prst="bentConnector2">
            <a:avLst/>
          </a:prstGeom>
          <a:ln w="127000" cmpd="sng">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 name="Elbow Connector 17"/>
          <p:cNvCxnSpPr>
            <a:endCxn id="10" idx="2"/>
          </p:cNvCxnSpPr>
          <p:nvPr/>
        </p:nvCxnSpPr>
        <p:spPr>
          <a:xfrm rot="5400000" flipH="1" flipV="1">
            <a:off x="6085732" y="4995661"/>
            <a:ext cx="3151786" cy="866394"/>
          </a:xfrm>
          <a:prstGeom prst="bentConnector2">
            <a:avLst/>
          </a:prstGeom>
          <a:ln w="127000" cmpd="sng">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6311882" y="5564154"/>
            <a:ext cx="970326" cy="1543468"/>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4347" tIns="62174" rIns="124347" bIns="62174" numCol="1" spcCol="0" rtlCol="0" fromWordArt="0" anchor="ctr" anchorCtr="0" forceAA="0" compatLnSpc="1">
            <a:prstTxWarp prst="textNoShape">
              <a:avLst/>
            </a:prstTxWarp>
            <a:noAutofit/>
          </a:bodyPr>
          <a:lstStyle/>
          <a:p>
            <a:pPr algn="ctr"/>
            <a:endParaRPr lang="en-US" sz="2448"/>
          </a:p>
        </p:txBody>
      </p:sp>
      <p:sp>
        <p:nvSpPr>
          <p:cNvPr id="24" name="Rectangle 23"/>
          <p:cNvSpPr/>
          <p:nvPr/>
        </p:nvSpPr>
        <p:spPr>
          <a:xfrm>
            <a:off x="5529331" y="7279400"/>
            <a:ext cx="1894849" cy="435215"/>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48" dirty="0">
              <a:latin typeface="Lato Light" panose="020F0302020204030203" pitchFamily="34" charset="0"/>
            </a:endParaRPr>
          </a:p>
        </p:txBody>
      </p:sp>
      <p:grpSp>
        <p:nvGrpSpPr>
          <p:cNvPr id="32" name="Group 31"/>
          <p:cNvGrpSpPr/>
          <p:nvPr/>
        </p:nvGrpSpPr>
        <p:grpSpPr>
          <a:xfrm>
            <a:off x="741910" y="2463436"/>
            <a:ext cx="1854897" cy="2218763"/>
            <a:chOff x="424063" y="2130217"/>
            <a:chExt cx="2630065" cy="3145990"/>
          </a:xfrm>
        </p:grpSpPr>
        <p:sp>
          <p:nvSpPr>
            <p:cNvPr id="11" name="Freeform 19"/>
            <p:cNvSpPr>
              <a:spLocks/>
            </p:cNvSpPr>
            <p:nvPr/>
          </p:nvSpPr>
          <p:spPr bwMode="auto">
            <a:xfrm>
              <a:off x="1113209" y="2130217"/>
              <a:ext cx="1295715" cy="1295715"/>
            </a:xfrm>
            <a:custGeom>
              <a:avLst/>
              <a:gdLst>
                <a:gd name="T0" fmla="*/ 0 w 3223"/>
                <a:gd name="T1" fmla="*/ 1611 h 3223"/>
                <a:gd name="T2" fmla="*/ 0 w 3223"/>
                <a:gd name="T3" fmla="*/ 1611 h 3223"/>
                <a:gd name="T4" fmla="*/ 1611 w 3223"/>
                <a:gd name="T5" fmla="*/ 0 h 3223"/>
                <a:gd name="T6" fmla="*/ 3223 w 3223"/>
                <a:gd name="T7" fmla="*/ 1611 h 3223"/>
                <a:gd name="T8" fmla="*/ 1611 w 3223"/>
                <a:gd name="T9" fmla="*/ 3223 h 3223"/>
                <a:gd name="T10" fmla="*/ 0 w 3223"/>
                <a:gd name="T11" fmla="*/ 1611 h 3223"/>
              </a:gdLst>
              <a:ahLst/>
              <a:cxnLst>
                <a:cxn ang="0">
                  <a:pos x="T0" y="T1"/>
                </a:cxn>
                <a:cxn ang="0">
                  <a:pos x="T2" y="T3"/>
                </a:cxn>
                <a:cxn ang="0">
                  <a:pos x="T4" y="T5"/>
                </a:cxn>
                <a:cxn ang="0">
                  <a:pos x="T6" y="T7"/>
                </a:cxn>
                <a:cxn ang="0">
                  <a:pos x="T8" y="T9"/>
                </a:cxn>
                <a:cxn ang="0">
                  <a:pos x="T10" y="T11"/>
                </a:cxn>
              </a:cxnLst>
              <a:rect l="0" t="0" r="r" b="b"/>
              <a:pathLst>
                <a:path w="3223" h="3223">
                  <a:moveTo>
                    <a:pt x="0" y="1611"/>
                  </a:moveTo>
                  <a:lnTo>
                    <a:pt x="0" y="1611"/>
                  </a:lnTo>
                  <a:cubicBezTo>
                    <a:pt x="0" y="721"/>
                    <a:pt x="721" y="0"/>
                    <a:pt x="1611" y="0"/>
                  </a:cubicBezTo>
                  <a:cubicBezTo>
                    <a:pt x="2501" y="0"/>
                    <a:pt x="3223" y="721"/>
                    <a:pt x="3223" y="1611"/>
                  </a:cubicBezTo>
                  <a:cubicBezTo>
                    <a:pt x="3223" y="2501"/>
                    <a:pt x="2501" y="3223"/>
                    <a:pt x="1611" y="3223"/>
                  </a:cubicBezTo>
                  <a:cubicBezTo>
                    <a:pt x="721" y="3223"/>
                    <a:pt x="0" y="2501"/>
                    <a:pt x="0" y="1611"/>
                  </a:cubicBezTo>
                  <a:close/>
                </a:path>
              </a:pathLst>
            </a:cu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000">
                <a:latin typeface="+mj-lt"/>
              </a:endParaRPr>
            </a:p>
          </p:txBody>
        </p:sp>
        <p:sp>
          <p:nvSpPr>
            <p:cNvPr id="19" name="Text Placeholder 71"/>
            <p:cNvSpPr txBox="1">
              <a:spLocks/>
            </p:cNvSpPr>
            <p:nvPr/>
          </p:nvSpPr>
          <p:spPr>
            <a:xfrm>
              <a:off x="424063" y="3471858"/>
              <a:ext cx="2630065" cy="1804349"/>
            </a:xfrm>
            <a:prstGeom prst="rect">
              <a:avLst/>
            </a:prstGeom>
          </p:spPr>
          <p:txBody>
            <a:bodyPr vert="horz" wrap="square"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2800" dirty="0" smtClean="0">
                  <a:solidFill>
                    <a:schemeClr val="tx1"/>
                  </a:solidFill>
                  <a:latin typeface="+mj-lt"/>
                  <a:cs typeface="Gotham Light"/>
                </a:rPr>
                <a:t>System Center</a:t>
              </a:r>
              <a:endParaRPr lang="en-US" sz="2800" dirty="0">
                <a:solidFill>
                  <a:schemeClr val="tx1"/>
                </a:solidFill>
                <a:latin typeface="+mj-lt"/>
                <a:cs typeface="Gotham Light"/>
              </a:endParaRPr>
            </a:p>
            <a:p>
              <a:pPr>
                <a:spcBef>
                  <a:spcPts val="0"/>
                </a:spcBef>
              </a:pPr>
              <a:r>
                <a:rPr lang="en-US" sz="1600" dirty="0">
                  <a:solidFill>
                    <a:schemeClr val="tx1"/>
                  </a:solidFill>
                  <a:latin typeface="+mj-lt"/>
                  <a:cs typeface="Gotham Light"/>
                </a:rPr>
                <a:t>or other enterprise </a:t>
              </a:r>
              <a:r>
                <a:rPr lang="en-US" sz="1600" dirty="0" smtClean="0">
                  <a:solidFill>
                    <a:schemeClr val="tx1"/>
                  </a:solidFill>
                  <a:latin typeface="+mj-lt"/>
                  <a:cs typeface="Gotham Light"/>
                </a:rPr>
                <a:t>management tools</a:t>
              </a:r>
              <a:endParaRPr lang="en-US" sz="1600" dirty="0">
                <a:solidFill>
                  <a:schemeClr val="tx1"/>
                </a:solidFill>
                <a:latin typeface="+mj-lt"/>
                <a:cs typeface="Gotham Light"/>
              </a:endParaRPr>
            </a:p>
          </p:txBody>
        </p:sp>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6381" y="2264779"/>
              <a:ext cx="1019772" cy="1019772"/>
            </a:xfrm>
            <a:prstGeom prst="rect">
              <a:avLst/>
            </a:prstGeom>
          </p:spPr>
        </p:pic>
      </p:grpSp>
      <p:grpSp>
        <p:nvGrpSpPr>
          <p:cNvPr id="33" name="Group 32"/>
          <p:cNvGrpSpPr/>
          <p:nvPr/>
        </p:nvGrpSpPr>
        <p:grpSpPr>
          <a:xfrm>
            <a:off x="3560605" y="4213218"/>
            <a:ext cx="1574720" cy="1650023"/>
            <a:chOff x="3187741" y="3919752"/>
            <a:chExt cx="2232800" cy="2339573"/>
          </a:xfrm>
        </p:grpSpPr>
        <p:sp>
          <p:nvSpPr>
            <p:cNvPr id="8" name="Freeform 21"/>
            <p:cNvSpPr>
              <a:spLocks/>
            </p:cNvSpPr>
            <p:nvPr/>
          </p:nvSpPr>
          <p:spPr bwMode="auto">
            <a:xfrm>
              <a:off x="3687371" y="3919752"/>
              <a:ext cx="1295715" cy="1295715"/>
            </a:xfrm>
            <a:custGeom>
              <a:avLst/>
              <a:gdLst>
                <a:gd name="T0" fmla="*/ 1611 w 3223"/>
                <a:gd name="T1" fmla="*/ 0 h 3223"/>
                <a:gd name="T2" fmla="*/ 1611 w 3223"/>
                <a:gd name="T3" fmla="*/ 0 h 3223"/>
                <a:gd name="T4" fmla="*/ 0 w 3223"/>
                <a:gd name="T5" fmla="*/ 1612 h 3223"/>
                <a:gd name="T6" fmla="*/ 1611 w 3223"/>
                <a:gd name="T7" fmla="*/ 3223 h 3223"/>
                <a:gd name="T8" fmla="*/ 3223 w 3223"/>
                <a:gd name="T9" fmla="*/ 1612 h 3223"/>
                <a:gd name="T10" fmla="*/ 1611 w 3223"/>
                <a:gd name="T11" fmla="*/ 0 h 3223"/>
              </a:gdLst>
              <a:ahLst/>
              <a:cxnLst>
                <a:cxn ang="0">
                  <a:pos x="T0" y="T1"/>
                </a:cxn>
                <a:cxn ang="0">
                  <a:pos x="T2" y="T3"/>
                </a:cxn>
                <a:cxn ang="0">
                  <a:pos x="T4" y="T5"/>
                </a:cxn>
                <a:cxn ang="0">
                  <a:pos x="T6" y="T7"/>
                </a:cxn>
                <a:cxn ang="0">
                  <a:pos x="T8" y="T9"/>
                </a:cxn>
                <a:cxn ang="0">
                  <a:pos x="T10" y="T11"/>
                </a:cxn>
              </a:cxnLst>
              <a:rect l="0" t="0" r="r" b="b"/>
              <a:pathLst>
                <a:path w="3223" h="3223">
                  <a:moveTo>
                    <a:pt x="1611" y="0"/>
                  </a:moveTo>
                  <a:lnTo>
                    <a:pt x="1611" y="0"/>
                  </a:lnTo>
                  <a:cubicBezTo>
                    <a:pt x="721" y="0"/>
                    <a:pt x="0" y="722"/>
                    <a:pt x="0" y="1612"/>
                  </a:cubicBezTo>
                  <a:cubicBezTo>
                    <a:pt x="0" y="2502"/>
                    <a:pt x="721" y="3223"/>
                    <a:pt x="1611" y="3223"/>
                  </a:cubicBezTo>
                  <a:cubicBezTo>
                    <a:pt x="2501" y="3223"/>
                    <a:pt x="3223" y="2502"/>
                    <a:pt x="3223" y="1612"/>
                  </a:cubicBezTo>
                  <a:cubicBezTo>
                    <a:pt x="3223" y="722"/>
                    <a:pt x="2501" y="0"/>
                    <a:pt x="1611" y="0"/>
                  </a:cubicBezTo>
                  <a:close/>
                </a:path>
              </a:pathLst>
            </a:cu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000">
                <a:latin typeface="+mj-lt"/>
              </a:endParaRPr>
            </a:p>
          </p:txBody>
        </p:sp>
        <p:sp>
          <p:nvSpPr>
            <p:cNvPr id="21" name="Text Placeholder 71"/>
            <p:cNvSpPr txBox="1">
              <a:spLocks/>
            </p:cNvSpPr>
            <p:nvPr/>
          </p:nvSpPr>
          <p:spPr>
            <a:xfrm>
              <a:off x="3187741" y="4993926"/>
              <a:ext cx="2232800" cy="1265399"/>
            </a:xfrm>
            <a:prstGeom prst="rect">
              <a:avLst/>
            </a:prstGeom>
          </p:spPr>
          <p:txBody>
            <a:bodyPr vert="horz" wrap="square"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endParaRPr lang="en-US" sz="1600" dirty="0">
                <a:solidFill>
                  <a:schemeClr val="tx1"/>
                </a:solidFill>
                <a:latin typeface="+mj-lt"/>
                <a:cs typeface="Gotham Light"/>
              </a:endParaRPr>
            </a:p>
            <a:p>
              <a:pPr>
                <a:spcBef>
                  <a:spcPts val="0"/>
                </a:spcBef>
              </a:pPr>
              <a:r>
                <a:rPr lang="en-US" sz="1600" dirty="0">
                  <a:solidFill>
                    <a:schemeClr val="tx1"/>
                  </a:solidFill>
                  <a:latin typeface="+mj-lt"/>
                  <a:cs typeface="Gotham Light"/>
                </a:rPr>
                <a:t>Easily trigger via</a:t>
              </a:r>
            </a:p>
            <a:p>
              <a:pPr>
                <a:spcBef>
                  <a:spcPts val="0"/>
                </a:spcBef>
              </a:pPr>
              <a:r>
                <a:rPr lang="en-US" sz="2800" dirty="0">
                  <a:solidFill>
                    <a:schemeClr val="tx1"/>
                  </a:solidFill>
                  <a:latin typeface="+mj-lt"/>
                  <a:cs typeface="Gotham Light"/>
                </a:rPr>
                <a:t>Webhooks</a:t>
              </a:r>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7299" y="4070911"/>
              <a:ext cx="1020002" cy="1020002"/>
            </a:xfrm>
            <a:prstGeom prst="rect">
              <a:avLst/>
            </a:prstGeom>
          </p:spPr>
        </p:pic>
      </p:grpSp>
      <p:grpSp>
        <p:nvGrpSpPr>
          <p:cNvPr id="34" name="Group 33"/>
          <p:cNvGrpSpPr/>
          <p:nvPr/>
        </p:nvGrpSpPr>
        <p:grpSpPr>
          <a:xfrm>
            <a:off x="7474184" y="3396052"/>
            <a:ext cx="2139405" cy="1829604"/>
            <a:chOff x="7024932" y="3120432"/>
            <a:chExt cx="3033469" cy="2594201"/>
          </a:xfrm>
        </p:grpSpPr>
        <p:sp>
          <p:nvSpPr>
            <p:cNvPr id="10" name="Freeform 17"/>
            <p:cNvSpPr>
              <a:spLocks/>
            </p:cNvSpPr>
            <p:nvPr/>
          </p:nvSpPr>
          <p:spPr bwMode="auto">
            <a:xfrm>
              <a:off x="7904937" y="3120432"/>
              <a:ext cx="1295715" cy="1295715"/>
            </a:xfrm>
            <a:prstGeom prst="ellipse">
              <a:avLst/>
            </a:pr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000">
                <a:latin typeface="+mj-lt"/>
              </a:endParaRPr>
            </a:p>
          </p:txBody>
        </p:sp>
        <p:sp>
          <p:nvSpPr>
            <p:cNvPr id="22" name="Text Placeholder 71"/>
            <p:cNvSpPr txBox="1">
              <a:spLocks/>
            </p:cNvSpPr>
            <p:nvPr/>
          </p:nvSpPr>
          <p:spPr>
            <a:xfrm>
              <a:off x="7024932" y="4449234"/>
              <a:ext cx="3033469" cy="1265399"/>
            </a:xfrm>
            <a:prstGeom prst="rect">
              <a:avLst/>
            </a:prstGeom>
          </p:spPr>
          <p:txBody>
            <a:bodyPr vert="horz"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1600" dirty="0">
                  <a:solidFill>
                    <a:schemeClr val="tx1"/>
                  </a:solidFill>
                  <a:latin typeface="+mj-lt"/>
                  <a:cs typeface="Gotham Light"/>
                </a:rPr>
                <a:t>Requires a simple runbook in </a:t>
              </a:r>
            </a:p>
            <a:p>
              <a:pPr>
                <a:spcBef>
                  <a:spcPts val="0"/>
                </a:spcBef>
              </a:pPr>
              <a:r>
                <a:rPr lang="en-US" sz="2800" dirty="0">
                  <a:solidFill>
                    <a:schemeClr val="tx1"/>
                  </a:solidFill>
                  <a:latin typeface="+mj-lt"/>
                  <a:cs typeface="Gotham Light"/>
                </a:rPr>
                <a:t>PowerShell</a:t>
              </a:r>
            </a:p>
          </p:txBody>
        </p:sp>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83650" y="3386018"/>
              <a:ext cx="780323" cy="780323"/>
            </a:xfrm>
            <a:prstGeom prst="rect">
              <a:avLst/>
            </a:prstGeom>
          </p:spPr>
        </p:pic>
      </p:grpSp>
      <p:grpSp>
        <p:nvGrpSpPr>
          <p:cNvPr id="35" name="Group 34"/>
          <p:cNvGrpSpPr/>
          <p:nvPr/>
        </p:nvGrpSpPr>
        <p:grpSpPr>
          <a:xfrm>
            <a:off x="9313485" y="1213111"/>
            <a:ext cx="1942353" cy="2211324"/>
            <a:chOff x="8828332" y="976640"/>
            <a:chExt cx="2754069" cy="3135444"/>
          </a:xfrm>
        </p:grpSpPr>
        <p:sp>
          <p:nvSpPr>
            <p:cNvPr id="9" name="Freeform 7"/>
            <p:cNvSpPr>
              <a:spLocks/>
            </p:cNvSpPr>
            <p:nvPr/>
          </p:nvSpPr>
          <p:spPr bwMode="auto">
            <a:xfrm>
              <a:off x="9537228" y="976640"/>
              <a:ext cx="1295715" cy="1295715"/>
            </a:xfrm>
            <a:prstGeom prst="ellipse">
              <a:avLst/>
            </a:prstGeom>
            <a:solidFill>
              <a:srgbClr val="DC5A11"/>
            </a:solidFill>
            <a:ln w="0">
              <a:solidFill>
                <a:srgbClr val="DC5A11"/>
              </a:solidFill>
              <a:prstDash val="solid"/>
              <a:round/>
              <a:headEnd/>
              <a:tailEnd/>
            </a:ln>
          </p:spPr>
          <p:txBody>
            <a:bodyPr vert="horz" wrap="square" lIns="124347" tIns="62174" rIns="124347" bIns="62174" numCol="1" anchor="t" anchorCtr="0" compatLnSpc="1">
              <a:prstTxWarp prst="textNoShape">
                <a:avLst/>
              </a:prstTxWarp>
            </a:bodyPr>
            <a:lstStyle/>
            <a:p>
              <a:endParaRPr lang="en-US" sz="2000">
                <a:latin typeface="+mj-lt"/>
              </a:endParaRPr>
            </a:p>
          </p:txBody>
        </p:sp>
        <p:sp>
          <p:nvSpPr>
            <p:cNvPr id="20" name="Text Placeholder 71"/>
            <p:cNvSpPr txBox="1">
              <a:spLocks/>
            </p:cNvSpPr>
            <p:nvPr/>
          </p:nvSpPr>
          <p:spPr>
            <a:xfrm>
              <a:off x="8828332" y="2302933"/>
              <a:ext cx="2754069" cy="1809151"/>
            </a:xfrm>
            <a:prstGeom prst="rect">
              <a:avLst/>
            </a:prstGeom>
          </p:spPr>
          <p:txBody>
            <a:bodyPr vert="horz"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1600" dirty="0">
                  <a:solidFill>
                    <a:schemeClr val="tx1"/>
                  </a:solidFill>
                  <a:latin typeface="+mj-lt"/>
                  <a:cs typeface="Gotham Light"/>
                </a:rPr>
                <a:t>Leverage Azure Automation</a:t>
              </a:r>
            </a:p>
            <a:p>
              <a:pPr>
                <a:spcBef>
                  <a:spcPts val="0"/>
                </a:spcBef>
              </a:pPr>
              <a:r>
                <a:rPr lang="en-US" sz="2800" dirty="0">
                  <a:solidFill>
                    <a:schemeClr val="tx1"/>
                  </a:solidFill>
                  <a:latin typeface="+mj-lt"/>
                  <a:cs typeface="Gotham Light"/>
                </a:rPr>
                <a:t>Hybrid Worker</a:t>
              </a:r>
            </a:p>
          </p:txBody>
        </p:sp>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55908" y="1187474"/>
              <a:ext cx="858355" cy="858355"/>
            </a:xfrm>
            <a:prstGeom prst="rect">
              <a:avLst/>
            </a:prstGeom>
          </p:spPr>
        </p:pic>
      </p:grpSp>
    </p:spTree>
    <p:extLst>
      <p:ext uri="{BB962C8B-B14F-4D97-AF65-F5344CB8AC3E}">
        <p14:creationId xmlns:p14="http://schemas.microsoft.com/office/powerpoint/2010/main" val="47310974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300"/>
                                        <p:tgtEl>
                                          <p:spTgt spid="16"/>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300"/>
                                        <p:tgtEl>
                                          <p:spTgt spid="17"/>
                                        </p:tgtEl>
                                      </p:cBhvr>
                                    </p:animEffect>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300"/>
                                        <p:tgtEl>
                                          <p:spTgt spid="15"/>
                                        </p:tgtEl>
                                      </p:cBhvr>
                                    </p:animEffect>
                                  </p:childTnLst>
                                </p:cTn>
                              </p:par>
                            </p:childTnLst>
                          </p:cTn>
                        </p:par>
                        <p:par>
                          <p:cTn id="26" fill="hold">
                            <p:stCondLst>
                              <p:cond delay="300"/>
                            </p:stCondLst>
                            <p:childTnLst>
                              <p:par>
                                <p:cTn id="27" presetID="10" presetClass="entr" presetSubtype="0"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300"/>
                                        <p:tgtEl>
                                          <p:spTgt spid="18"/>
                                        </p:tgtEl>
                                      </p:cBhvr>
                                    </p:animEffect>
                                  </p:childTnLst>
                                </p:cTn>
                              </p:par>
                            </p:childTnLst>
                          </p:cTn>
                        </p:par>
                        <p:par>
                          <p:cTn id="35" fill="hold">
                            <p:stCondLst>
                              <p:cond delay="300"/>
                            </p:stCondLst>
                            <p:childTnLst>
                              <p:par>
                                <p:cTn id="36" presetID="10"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2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Hybrid Worker Automation Scenarios</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22702682"/>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370036" y="104256"/>
            <a:ext cx="9547890" cy="745046"/>
          </a:xfrm>
          <a:prstGeom prst="rect">
            <a:avLst/>
          </a:prstGeom>
        </p:spPr>
        <p:txBody>
          <a:bodyPr/>
          <a:lst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solidFill>
                  <a:schemeClr val="bg1"/>
                </a:solidFill>
              </a:rPr>
              <a:t>OMS Search API</a:t>
            </a:r>
            <a:endParaRPr lang="en-US" dirty="0">
              <a:solidFill>
                <a:schemeClr val="bg1"/>
              </a:solidFill>
            </a:endParaRPr>
          </a:p>
        </p:txBody>
      </p:sp>
      <p:grpSp>
        <p:nvGrpSpPr>
          <p:cNvPr id="7" name="Group 6"/>
          <p:cNvGrpSpPr/>
          <p:nvPr/>
        </p:nvGrpSpPr>
        <p:grpSpPr>
          <a:xfrm>
            <a:off x="1551025" y="4035035"/>
            <a:ext cx="870430" cy="870430"/>
            <a:chOff x="4265127" y="5142953"/>
            <a:chExt cx="853440" cy="853440"/>
          </a:xfrm>
        </p:grpSpPr>
        <p:sp>
          <p:nvSpPr>
            <p:cNvPr id="8" name="Freeform 11"/>
            <p:cNvSpPr>
              <a:spLocks/>
            </p:cNvSpPr>
            <p:nvPr/>
          </p:nvSpPr>
          <p:spPr bwMode="auto">
            <a:xfrm>
              <a:off x="4265127" y="5142953"/>
              <a:ext cx="853440" cy="853440"/>
            </a:xfrm>
            <a:custGeom>
              <a:avLst/>
              <a:gdLst>
                <a:gd name="T0" fmla="*/ 1612 w 3223"/>
                <a:gd name="T1" fmla="*/ 0 h 3223"/>
                <a:gd name="T2" fmla="*/ 1612 w 3223"/>
                <a:gd name="T3" fmla="*/ 0 h 3223"/>
                <a:gd name="T4" fmla="*/ 3223 w 3223"/>
                <a:gd name="T5" fmla="*/ 1612 h 3223"/>
                <a:gd name="T6" fmla="*/ 1612 w 3223"/>
                <a:gd name="T7" fmla="*/ 3223 h 3223"/>
                <a:gd name="T8" fmla="*/ 0 w 3223"/>
                <a:gd name="T9" fmla="*/ 1612 h 3223"/>
                <a:gd name="T10" fmla="*/ 1612 w 3223"/>
                <a:gd name="T11" fmla="*/ 0 h 3223"/>
              </a:gdLst>
              <a:ahLst/>
              <a:cxnLst>
                <a:cxn ang="0">
                  <a:pos x="T0" y="T1"/>
                </a:cxn>
                <a:cxn ang="0">
                  <a:pos x="T2" y="T3"/>
                </a:cxn>
                <a:cxn ang="0">
                  <a:pos x="T4" y="T5"/>
                </a:cxn>
                <a:cxn ang="0">
                  <a:pos x="T6" y="T7"/>
                </a:cxn>
                <a:cxn ang="0">
                  <a:pos x="T8" y="T9"/>
                </a:cxn>
                <a:cxn ang="0">
                  <a:pos x="T10" y="T11"/>
                </a:cxn>
              </a:cxnLst>
              <a:rect l="0" t="0" r="r" b="b"/>
              <a:pathLst>
                <a:path w="3223" h="3223">
                  <a:moveTo>
                    <a:pt x="1612" y="0"/>
                  </a:moveTo>
                  <a:lnTo>
                    <a:pt x="1612" y="0"/>
                  </a:lnTo>
                  <a:cubicBezTo>
                    <a:pt x="2502" y="0"/>
                    <a:pt x="3223" y="722"/>
                    <a:pt x="3223" y="1612"/>
                  </a:cubicBezTo>
                  <a:cubicBezTo>
                    <a:pt x="3223" y="2502"/>
                    <a:pt x="2502" y="3223"/>
                    <a:pt x="1612" y="3223"/>
                  </a:cubicBezTo>
                  <a:cubicBezTo>
                    <a:pt x="722" y="3223"/>
                    <a:pt x="0" y="2502"/>
                    <a:pt x="0" y="1612"/>
                  </a:cubicBezTo>
                  <a:cubicBezTo>
                    <a:pt x="0" y="722"/>
                    <a:pt x="722" y="0"/>
                    <a:pt x="1612" y="0"/>
                  </a:cubicBezTo>
                  <a:close/>
                </a:path>
              </a:pathLst>
            </a:custGeom>
            <a:solidFill>
              <a:srgbClr val="515050"/>
            </a:solidFill>
            <a:ln w="19050" cmpd="sng">
              <a:solidFill>
                <a:srgbClr val="515050"/>
              </a:solid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9" name="Freeform 12"/>
            <p:cNvSpPr>
              <a:spLocks noEditPoints="1"/>
            </p:cNvSpPr>
            <p:nvPr/>
          </p:nvSpPr>
          <p:spPr bwMode="auto">
            <a:xfrm>
              <a:off x="4422255" y="5290511"/>
              <a:ext cx="567099" cy="548753"/>
            </a:xfrm>
            <a:custGeom>
              <a:avLst/>
              <a:gdLst>
                <a:gd name="T0" fmla="*/ 880 w 2141"/>
                <a:gd name="T1" fmla="*/ 1529 h 2073"/>
                <a:gd name="T2" fmla="*/ 880 w 2141"/>
                <a:gd name="T3" fmla="*/ 1529 h 2073"/>
                <a:gd name="T4" fmla="*/ 193 w 2141"/>
                <a:gd name="T5" fmla="*/ 859 h 2073"/>
                <a:gd name="T6" fmla="*/ 880 w 2141"/>
                <a:gd name="T7" fmla="*/ 188 h 2073"/>
                <a:gd name="T8" fmla="*/ 1567 w 2141"/>
                <a:gd name="T9" fmla="*/ 859 h 2073"/>
                <a:gd name="T10" fmla="*/ 880 w 2141"/>
                <a:gd name="T11" fmla="*/ 1529 h 2073"/>
                <a:gd name="T12" fmla="*/ 2072 w 2141"/>
                <a:gd name="T13" fmla="*/ 1777 h 2073"/>
                <a:gd name="T14" fmla="*/ 2072 w 2141"/>
                <a:gd name="T15" fmla="*/ 1777 h 2073"/>
                <a:gd name="T16" fmla="*/ 1615 w 2141"/>
                <a:gd name="T17" fmla="*/ 1331 h 2073"/>
                <a:gd name="T18" fmla="*/ 1760 w 2141"/>
                <a:gd name="T19" fmla="*/ 859 h 2073"/>
                <a:gd name="T20" fmla="*/ 880 w 2141"/>
                <a:gd name="T21" fmla="*/ 0 h 2073"/>
                <a:gd name="T22" fmla="*/ 0 w 2141"/>
                <a:gd name="T23" fmla="*/ 859 h 2073"/>
                <a:gd name="T24" fmla="*/ 880 w 2141"/>
                <a:gd name="T25" fmla="*/ 1718 h 2073"/>
                <a:gd name="T26" fmla="*/ 1364 w 2141"/>
                <a:gd name="T27" fmla="*/ 1576 h 2073"/>
                <a:gd name="T28" fmla="*/ 1821 w 2141"/>
                <a:gd name="T29" fmla="*/ 2022 h 2073"/>
                <a:gd name="T30" fmla="*/ 1946 w 2141"/>
                <a:gd name="T31" fmla="*/ 2073 h 2073"/>
                <a:gd name="T32" fmla="*/ 2072 w 2141"/>
                <a:gd name="T33" fmla="*/ 2022 h 2073"/>
                <a:gd name="T34" fmla="*/ 2072 w 2141"/>
                <a:gd name="T35" fmla="*/ 1777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41" h="2073">
                  <a:moveTo>
                    <a:pt x="880" y="1529"/>
                  </a:moveTo>
                  <a:lnTo>
                    <a:pt x="880" y="1529"/>
                  </a:lnTo>
                  <a:cubicBezTo>
                    <a:pt x="501" y="1529"/>
                    <a:pt x="193" y="1228"/>
                    <a:pt x="193" y="859"/>
                  </a:cubicBezTo>
                  <a:cubicBezTo>
                    <a:pt x="193" y="489"/>
                    <a:pt x="501" y="188"/>
                    <a:pt x="880" y="188"/>
                  </a:cubicBezTo>
                  <a:cubicBezTo>
                    <a:pt x="1259" y="188"/>
                    <a:pt x="1567" y="489"/>
                    <a:pt x="1567" y="859"/>
                  </a:cubicBezTo>
                  <a:cubicBezTo>
                    <a:pt x="1567" y="1228"/>
                    <a:pt x="1259" y="1529"/>
                    <a:pt x="880" y="1529"/>
                  </a:cubicBezTo>
                  <a:close/>
                  <a:moveTo>
                    <a:pt x="2072" y="1777"/>
                  </a:moveTo>
                  <a:lnTo>
                    <a:pt x="2072" y="1777"/>
                  </a:lnTo>
                  <a:lnTo>
                    <a:pt x="1615" y="1331"/>
                  </a:lnTo>
                  <a:cubicBezTo>
                    <a:pt x="1706" y="1195"/>
                    <a:pt x="1760" y="1033"/>
                    <a:pt x="1760" y="859"/>
                  </a:cubicBezTo>
                  <a:cubicBezTo>
                    <a:pt x="1760" y="385"/>
                    <a:pt x="1365" y="0"/>
                    <a:pt x="880" y="0"/>
                  </a:cubicBezTo>
                  <a:cubicBezTo>
                    <a:pt x="395" y="0"/>
                    <a:pt x="0" y="385"/>
                    <a:pt x="0" y="859"/>
                  </a:cubicBezTo>
                  <a:cubicBezTo>
                    <a:pt x="0" y="1332"/>
                    <a:pt x="395" y="1718"/>
                    <a:pt x="880" y="1718"/>
                  </a:cubicBezTo>
                  <a:cubicBezTo>
                    <a:pt x="1059" y="1718"/>
                    <a:pt x="1225" y="1665"/>
                    <a:pt x="1364" y="1576"/>
                  </a:cubicBezTo>
                  <a:lnTo>
                    <a:pt x="1821" y="2022"/>
                  </a:lnTo>
                  <a:cubicBezTo>
                    <a:pt x="1856" y="2056"/>
                    <a:pt x="1901" y="2073"/>
                    <a:pt x="1946" y="2073"/>
                  </a:cubicBezTo>
                  <a:cubicBezTo>
                    <a:pt x="1992" y="2073"/>
                    <a:pt x="2037" y="2056"/>
                    <a:pt x="2072" y="2022"/>
                  </a:cubicBezTo>
                  <a:cubicBezTo>
                    <a:pt x="2141" y="1954"/>
                    <a:pt x="2141" y="1845"/>
                    <a:pt x="2072" y="1777"/>
                  </a:cubicBezTo>
                  <a:close/>
                </a:path>
              </a:pathLst>
            </a:custGeom>
            <a:solidFill>
              <a:srgbClr val="FFFFFF"/>
            </a:solidFill>
            <a:ln w="0">
              <a:no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gr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3279" y="4223050"/>
            <a:ext cx="484637" cy="484637"/>
          </a:xfrm>
          <a:prstGeom prst="rect">
            <a:avLst/>
          </a:prstGeom>
        </p:spPr>
      </p:pic>
      <p:sp>
        <p:nvSpPr>
          <p:cNvPr id="12" name="Freeform 11"/>
          <p:cNvSpPr>
            <a:spLocks/>
          </p:cNvSpPr>
          <p:nvPr/>
        </p:nvSpPr>
        <p:spPr bwMode="auto">
          <a:xfrm>
            <a:off x="5670332" y="4030153"/>
            <a:ext cx="870430" cy="870430"/>
          </a:xfrm>
          <a:custGeom>
            <a:avLst/>
            <a:gdLst>
              <a:gd name="T0" fmla="*/ 1612 w 3223"/>
              <a:gd name="T1" fmla="*/ 0 h 3223"/>
              <a:gd name="T2" fmla="*/ 1612 w 3223"/>
              <a:gd name="T3" fmla="*/ 0 h 3223"/>
              <a:gd name="T4" fmla="*/ 3223 w 3223"/>
              <a:gd name="T5" fmla="*/ 1612 h 3223"/>
              <a:gd name="T6" fmla="*/ 1612 w 3223"/>
              <a:gd name="T7" fmla="*/ 3223 h 3223"/>
              <a:gd name="T8" fmla="*/ 0 w 3223"/>
              <a:gd name="T9" fmla="*/ 1612 h 3223"/>
              <a:gd name="T10" fmla="*/ 1612 w 3223"/>
              <a:gd name="T11" fmla="*/ 0 h 3223"/>
            </a:gdLst>
            <a:ahLst/>
            <a:cxnLst>
              <a:cxn ang="0">
                <a:pos x="T0" y="T1"/>
              </a:cxn>
              <a:cxn ang="0">
                <a:pos x="T2" y="T3"/>
              </a:cxn>
              <a:cxn ang="0">
                <a:pos x="T4" y="T5"/>
              </a:cxn>
              <a:cxn ang="0">
                <a:pos x="T6" y="T7"/>
              </a:cxn>
              <a:cxn ang="0">
                <a:pos x="T8" y="T9"/>
              </a:cxn>
              <a:cxn ang="0">
                <a:pos x="T10" y="T11"/>
              </a:cxn>
            </a:cxnLst>
            <a:rect l="0" t="0" r="r" b="b"/>
            <a:pathLst>
              <a:path w="3223" h="3223">
                <a:moveTo>
                  <a:pt x="1612" y="0"/>
                </a:moveTo>
                <a:lnTo>
                  <a:pt x="1612" y="0"/>
                </a:lnTo>
                <a:cubicBezTo>
                  <a:pt x="2502" y="0"/>
                  <a:pt x="3223" y="722"/>
                  <a:pt x="3223" y="1612"/>
                </a:cubicBezTo>
                <a:cubicBezTo>
                  <a:pt x="3223" y="2502"/>
                  <a:pt x="2502" y="3223"/>
                  <a:pt x="1612" y="3223"/>
                </a:cubicBezTo>
                <a:cubicBezTo>
                  <a:pt x="722" y="3223"/>
                  <a:pt x="0" y="2502"/>
                  <a:pt x="0" y="1612"/>
                </a:cubicBezTo>
                <a:cubicBezTo>
                  <a:pt x="0" y="722"/>
                  <a:pt x="722" y="0"/>
                  <a:pt x="1612" y="0"/>
                </a:cubicBezTo>
                <a:close/>
              </a:path>
            </a:pathLst>
          </a:custGeom>
          <a:solidFill>
            <a:srgbClr val="515050"/>
          </a:solidFill>
          <a:ln w="19050" cmpd="sng">
            <a:solidFill>
              <a:srgbClr val="515050"/>
            </a:solid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14" name="Freeform 34"/>
          <p:cNvSpPr>
            <a:spLocks noEditPoints="1"/>
          </p:cNvSpPr>
          <p:nvPr/>
        </p:nvSpPr>
        <p:spPr bwMode="auto">
          <a:xfrm>
            <a:off x="9931782" y="4252678"/>
            <a:ext cx="586145" cy="386520"/>
          </a:xfrm>
          <a:custGeom>
            <a:avLst/>
            <a:gdLst>
              <a:gd name="T0" fmla="*/ 1759 w 2170"/>
              <a:gd name="T1" fmla="*/ 1277 h 1428"/>
              <a:gd name="T2" fmla="*/ 1759 w 2170"/>
              <a:gd name="T3" fmla="*/ 1277 h 1428"/>
              <a:gd name="T4" fmla="*/ 1343 w 2170"/>
              <a:gd name="T5" fmla="*/ 1277 h 1428"/>
              <a:gd name="T6" fmla="*/ 1343 w 2170"/>
              <a:gd name="T7" fmla="*/ 1146 h 1428"/>
              <a:gd name="T8" fmla="*/ 1437 w 2170"/>
              <a:gd name="T9" fmla="*/ 1146 h 1428"/>
              <a:gd name="T10" fmla="*/ 1571 w 2170"/>
              <a:gd name="T11" fmla="*/ 1079 h 1428"/>
              <a:gd name="T12" fmla="*/ 1549 w 2170"/>
              <a:gd name="T13" fmla="*/ 942 h 1428"/>
              <a:gd name="T14" fmla="*/ 1242 w 2170"/>
              <a:gd name="T15" fmla="*/ 548 h 1428"/>
              <a:gd name="T16" fmla="*/ 1110 w 2170"/>
              <a:gd name="T17" fmla="*/ 485 h 1428"/>
              <a:gd name="T18" fmla="*/ 979 w 2170"/>
              <a:gd name="T19" fmla="*/ 547 h 1428"/>
              <a:gd name="T20" fmla="*/ 666 w 2170"/>
              <a:gd name="T21" fmla="*/ 943 h 1428"/>
              <a:gd name="T22" fmla="*/ 647 w 2170"/>
              <a:gd name="T23" fmla="*/ 1077 h 1428"/>
              <a:gd name="T24" fmla="*/ 778 w 2170"/>
              <a:gd name="T25" fmla="*/ 1146 h 1428"/>
              <a:gd name="T26" fmla="*/ 884 w 2170"/>
              <a:gd name="T27" fmla="*/ 1146 h 1428"/>
              <a:gd name="T28" fmla="*/ 884 w 2170"/>
              <a:gd name="T29" fmla="*/ 1277 h 1428"/>
              <a:gd name="T30" fmla="*/ 434 w 2170"/>
              <a:gd name="T31" fmla="*/ 1277 h 1428"/>
              <a:gd name="T32" fmla="*/ 151 w 2170"/>
              <a:gd name="T33" fmla="*/ 977 h 1428"/>
              <a:gd name="T34" fmla="*/ 429 w 2170"/>
              <a:gd name="T35" fmla="*/ 677 h 1428"/>
              <a:gd name="T36" fmla="*/ 501 w 2170"/>
              <a:gd name="T37" fmla="*/ 601 h 1428"/>
              <a:gd name="T38" fmla="*/ 735 w 2170"/>
              <a:gd name="T39" fmla="*/ 377 h 1428"/>
              <a:gd name="T40" fmla="*/ 832 w 2170"/>
              <a:gd name="T41" fmla="*/ 396 h 1428"/>
              <a:gd name="T42" fmla="*/ 924 w 2170"/>
              <a:gd name="T43" fmla="*/ 366 h 1428"/>
              <a:gd name="T44" fmla="*/ 1285 w 2170"/>
              <a:gd name="T45" fmla="*/ 151 h 1428"/>
              <a:gd name="T46" fmla="*/ 1711 w 2170"/>
              <a:gd name="T47" fmla="*/ 612 h 1428"/>
              <a:gd name="T48" fmla="*/ 1775 w 2170"/>
              <a:gd name="T49" fmla="*/ 685 h 1428"/>
              <a:gd name="T50" fmla="*/ 2019 w 2170"/>
              <a:gd name="T51" fmla="*/ 977 h 1428"/>
              <a:gd name="T52" fmla="*/ 1759 w 2170"/>
              <a:gd name="T53" fmla="*/ 1277 h 1428"/>
              <a:gd name="T54" fmla="*/ 1857 w 2170"/>
              <a:gd name="T55" fmla="*/ 548 h 1428"/>
              <a:gd name="T56" fmla="*/ 1857 w 2170"/>
              <a:gd name="T57" fmla="*/ 548 h 1428"/>
              <a:gd name="T58" fmla="*/ 1285 w 2170"/>
              <a:gd name="T59" fmla="*/ 0 h 1428"/>
              <a:gd name="T60" fmla="*/ 829 w 2170"/>
              <a:gd name="T61" fmla="*/ 237 h 1428"/>
              <a:gd name="T62" fmla="*/ 735 w 2170"/>
              <a:gd name="T63" fmla="*/ 226 h 1428"/>
              <a:gd name="T64" fmla="*/ 356 w 2170"/>
              <a:gd name="T65" fmla="*/ 534 h 1428"/>
              <a:gd name="T66" fmla="*/ 0 w 2170"/>
              <a:gd name="T67" fmla="*/ 977 h 1428"/>
              <a:gd name="T68" fmla="*/ 434 w 2170"/>
              <a:gd name="T69" fmla="*/ 1428 h 1428"/>
              <a:gd name="T70" fmla="*/ 959 w 2170"/>
              <a:gd name="T71" fmla="*/ 1428 h 1428"/>
              <a:gd name="T72" fmla="*/ 1035 w 2170"/>
              <a:gd name="T73" fmla="*/ 1352 h 1428"/>
              <a:gd name="T74" fmla="*/ 1035 w 2170"/>
              <a:gd name="T75" fmla="*/ 1071 h 1428"/>
              <a:gd name="T76" fmla="*/ 959 w 2170"/>
              <a:gd name="T77" fmla="*/ 995 h 1428"/>
              <a:gd name="T78" fmla="*/ 817 w 2170"/>
              <a:gd name="T79" fmla="*/ 995 h 1428"/>
              <a:gd name="T80" fmla="*/ 1098 w 2170"/>
              <a:gd name="T81" fmla="*/ 640 h 1428"/>
              <a:gd name="T82" fmla="*/ 1122 w 2170"/>
              <a:gd name="T83" fmla="*/ 641 h 1428"/>
              <a:gd name="T84" fmla="*/ 1399 w 2170"/>
              <a:gd name="T85" fmla="*/ 995 h 1428"/>
              <a:gd name="T86" fmla="*/ 1268 w 2170"/>
              <a:gd name="T87" fmla="*/ 995 h 1428"/>
              <a:gd name="T88" fmla="*/ 1192 w 2170"/>
              <a:gd name="T89" fmla="*/ 1071 h 1428"/>
              <a:gd name="T90" fmla="*/ 1192 w 2170"/>
              <a:gd name="T91" fmla="*/ 1352 h 1428"/>
              <a:gd name="T92" fmla="*/ 1268 w 2170"/>
              <a:gd name="T93" fmla="*/ 1428 h 1428"/>
              <a:gd name="T94" fmla="*/ 1761 w 2170"/>
              <a:gd name="T95" fmla="*/ 1428 h 1428"/>
              <a:gd name="T96" fmla="*/ 1764 w 2170"/>
              <a:gd name="T97" fmla="*/ 1428 h 1428"/>
              <a:gd name="T98" fmla="*/ 2170 w 2170"/>
              <a:gd name="T99" fmla="*/ 977 h 1428"/>
              <a:gd name="T100" fmla="*/ 1857 w 2170"/>
              <a:gd name="T101" fmla="*/ 548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0" h="1428">
                <a:moveTo>
                  <a:pt x="1759" y="1277"/>
                </a:moveTo>
                <a:lnTo>
                  <a:pt x="1759" y="1277"/>
                </a:lnTo>
                <a:lnTo>
                  <a:pt x="1343" y="1277"/>
                </a:lnTo>
                <a:lnTo>
                  <a:pt x="1343" y="1146"/>
                </a:lnTo>
                <a:lnTo>
                  <a:pt x="1437" y="1146"/>
                </a:lnTo>
                <a:cubicBezTo>
                  <a:pt x="1520" y="1146"/>
                  <a:pt x="1556" y="1110"/>
                  <a:pt x="1571" y="1079"/>
                </a:cubicBezTo>
                <a:cubicBezTo>
                  <a:pt x="1592" y="1037"/>
                  <a:pt x="1584" y="987"/>
                  <a:pt x="1549" y="942"/>
                </a:cubicBezTo>
                <a:lnTo>
                  <a:pt x="1242" y="548"/>
                </a:lnTo>
                <a:cubicBezTo>
                  <a:pt x="1211" y="509"/>
                  <a:pt x="1162" y="485"/>
                  <a:pt x="1110" y="485"/>
                </a:cubicBezTo>
                <a:cubicBezTo>
                  <a:pt x="1057" y="485"/>
                  <a:pt x="1009" y="508"/>
                  <a:pt x="979" y="547"/>
                </a:cubicBezTo>
                <a:lnTo>
                  <a:pt x="666" y="943"/>
                </a:lnTo>
                <a:cubicBezTo>
                  <a:pt x="633" y="985"/>
                  <a:pt x="626" y="1035"/>
                  <a:pt x="647" y="1077"/>
                </a:cubicBezTo>
                <a:cubicBezTo>
                  <a:pt x="657" y="1098"/>
                  <a:pt x="690" y="1146"/>
                  <a:pt x="778" y="1146"/>
                </a:cubicBezTo>
                <a:lnTo>
                  <a:pt x="884" y="1146"/>
                </a:lnTo>
                <a:lnTo>
                  <a:pt x="884" y="1277"/>
                </a:lnTo>
                <a:lnTo>
                  <a:pt x="434" y="1277"/>
                </a:lnTo>
                <a:cubicBezTo>
                  <a:pt x="275" y="1277"/>
                  <a:pt x="151" y="1145"/>
                  <a:pt x="151" y="977"/>
                </a:cubicBezTo>
                <a:cubicBezTo>
                  <a:pt x="151" y="818"/>
                  <a:pt x="276" y="684"/>
                  <a:pt x="429" y="677"/>
                </a:cubicBezTo>
                <a:cubicBezTo>
                  <a:pt x="470" y="675"/>
                  <a:pt x="501" y="642"/>
                  <a:pt x="501" y="601"/>
                </a:cubicBezTo>
                <a:cubicBezTo>
                  <a:pt x="501" y="475"/>
                  <a:pt x="604" y="377"/>
                  <a:pt x="735" y="377"/>
                </a:cubicBezTo>
                <a:cubicBezTo>
                  <a:pt x="767" y="377"/>
                  <a:pt x="799" y="383"/>
                  <a:pt x="832" y="396"/>
                </a:cubicBezTo>
                <a:cubicBezTo>
                  <a:pt x="866" y="410"/>
                  <a:pt x="905" y="397"/>
                  <a:pt x="924" y="366"/>
                </a:cubicBezTo>
                <a:cubicBezTo>
                  <a:pt x="1007" y="229"/>
                  <a:pt x="1139" y="151"/>
                  <a:pt x="1285" y="151"/>
                </a:cubicBezTo>
                <a:cubicBezTo>
                  <a:pt x="1509" y="151"/>
                  <a:pt x="1703" y="362"/>
                  <a:pt x="1711" y="612"/>
                </a:cubicBezTo>
                <a:cubicBezTo>
                  <a:pt x="1712" y="649"/>
                  <a:pt x="1739" y="679"/>
                  <a:pt x="1775" y="685"/>
                </a:cubicBezTo>
                <a:cubicBezTo>
                  <a:pt x="1917" y="705"/>
                  <a:pt x="2019" y="828"/>
                  <a:pt x="2019" y="977"/>
                </a:cubicBezTo>
                <a:cubicBezTo>
                  <a:pt x="2019" y="1135"/>
                  <a:pt x="1903" y="1269"/>
                  <a:pt x="1759" y="1277"/>
                </a:cubicBezTo>
                <a:close/>
                <a:moveTo>
                  <a:pt x="1857" y="548"/>
                </a:moveTo>
                <a:lnTo>
                  <a:pt x="1857" y="548"/>
                </a:lnTo>
                <a:cubicBezTo>
                  <a:pt x="1821" y="241"/>
                  <a:pt x="1575" y="0"/>
                  <a:pt x="1285" y="0"/>
                </a:cubicBezTo>
                <a:cubicBezTo>
                  <a:pt x="1104" y="0"/>
                  <a:pt x="941" y="86"/>
                  <a:pt x="829" y="237"/>
                </a:cubicBezTo>
                <a:cubicBezTo>
                  <a:pt x="798" y="229"/>
                  <a:pt x="766" y="226"/>
                  <a:pt x="735" y="226"/>
                </a:cubicBezTo>
                <a:cubicBezTo>
                  <a:pt x="543" y="226"/>
                  <a:pt x="388" y="357"/>
                  <a:pt x="356" y="534"/>
                </a:cubicBezTo>
                <a:cubicBezTo>
                  <a:pt x="155" y="576"/>
                  <a:pt x="0" y="762"/>
                  <a:pt x="0" y="977"/>
                </a:cubicBezTo>
                <a:cubicBezTo>
                  <a:pt x="0" y="1230"/>
                  <a:pt x="191" y="1428"/>
                  <a:pt x="434" y="1428"/>
                </a:cubicBezTo>
                <a:lnTo>
                  <a:pt x="959" y="1428"/>
                </a:lnTo>
                <a:cubicBezTo>
                  <a:pt x="1001" y="1428"/>
                  <a:pt x="1035" y="1394"/>
                  <a:pt x="1035" y="1352"/>
                </a:cubicBezTo>
                <a:lnTo>
                  <a:pt x="1035" y="1071"/>
                </a:lnTo>
                <a:cubicBezTo>
                  <a:pt x="1035" y="1029"/>
                  <a:pt x="1001" y="995"/>
                  <a:pt x="959" y="995"/>
                </a:cubicBezTo>
                <a:lnTo>
                  <a:pt x="817" y="995"/>
                </a:lnTo>
                <a:lnTo>
                  <a:pt x="1098" y="640"/>
                </a:lnTo>
                <a:cubicBezTo>
                  <a:pt x="1102" y="635"/>
                  <a:pt x="1119" y="636"/>
                  <a:pt x="1122" y="641"/>
                </a:cubicBezTo>
                <a:lnTo>
                  <a:pt x="1399" y="995"/>
                </a:lnTo>
                <a:lnTo>
                  <a:pt x="1268" y="995"/>
                </a:lnTo>
                <a:cubicBezTo>
                  <a:pt x="1226" y="995"/>
                  <a:pt x="1192" y="1029"/>
                  <a:pt x="1192" y="1071"/>
                </a:cubicBezTo>
                <a:lnTo>
                  <a:pt x="1192" y="1352"/>
                </a:lnTo>
                <a:cubicBezTo>
                  <a:pt x="1192" y="1394"/>
                  <a:pt x="1226" y="1428"/>
                  <a:pt x="1268" y="1428"/>
                </a:cubicBezTo>
                <a:lnTo>
                  <a:pt x="1761" y="1428"/>
                </a:lnTo>
                <a:cubicBezTo>
                  <a:pt x="1762" y="1428"/>
                  <a:pt x="1763" y="1428"/>
                  <a:pt x="1764" y="1428"/>
                </a:cubicBezTo>
                <a:cubicBezTo>
                  <a:pt x="1988" y="1418"/>
                  <a:pt x="2170" y="1215"/>
                  <a:pt x="2170" y="977"/>
                </a:cubicBezTo>
                <a:cubicBezTo>
                  <a:pt x="2170" y="773"/>
                  <a:pt x="2042" y="602"/>
                  <a:pt x="1857" y="548"/>
                </a:cubicBezTo>
                <a:close/>
              </a:path>
            </a:pathLst>
          </a:custGeom>
          <a:solidFill>
            <a:srgbClr val="FFFFFF"/>
          </a:solidFill>
          <a:ln w="0">
            <a:no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15" name="Freeform 11"/>
          <p:cNvSpPr>
            <a:spLocks/>
          </p:cNvSpPr>
          <p:nvPr/>
        </p:nvSpPr>
        <p:spPr bwMode="auto">
          <a:xfrm>
            <a:off x="9789640" y="4030153"/>
            <a:ext cx="870430" cy="870430"/>
          </a:xfrm>
          <a:custGeom>
            <a:avLst/>
            <a:gdLst>
              <a:gd name="T0" fmla="*/ 1612 w 3223"/>
              <a:gd name="T1" fmla="*/ 0 h 3223"/>
              <a:gd name="T2" fmla="*/ 1612 w 3223"/>
              <a:gd name="T3" fmla="*/ 0 h 3223"/>
              <a:gd name="T4" fmla="*/ 3223 w 3223"/>
              <a:gd name="T5" fmla="*/ 1612 h 3223"/>
              <a:gd name="T6" fmla="*/ 1612 w 3223"/>
              <a:gd name="T7" fmla="*/ 3223 h 3223"/>
              <a:gd name="T8" fmla="*/ 0 w 3223"/>
              <a:gd name="T9" fmla="*/ 1612 h 3223"/>
              <a:gd name="T10" fmla="*/ 1612 w 3223"/>
              <a:gd name="T11" fmla="*/ 0 h 3223"/>
            </a:gdLst>
            <a:ahLst/>
            <a:cxnLst>
              <a:cxn ang="0">
                <a:pos x="T0" y="T1"/>
              </a:cxn>
              <a:cxn ang="0">
                <a:pos x="T2" y="T3"/>
              </a:cxn>
              <a:cxn ang="0">
                <a:pos x="T4" y="T5"/>
              </a:cxn>
              <a:cxn ang="0">
                <a:pos x="T6" y="T7"/>
              </a:cxn>
              <a:cxn ang="0">
                <a:pos x="T8" y="T9"/>
              </a:cxn>
              <a:cxn ang="0">
                <a:pos x="T10" y="T11"/>
              </a:cxn>
            </a:cxnLst>
            <a:rect l="0" t="0" r="r" b="b"/>
            <a:pathLst>
              <a:path w="3223" h="3223">
                <a:moveTo>
                  <a:pt x="1612" y="0"/>
                </a:moveTo>
                <a:lnTo>
                  <a:pt x="1612" y="0"/>
                </a:lnTo>
                <a:cubicBezTo>
                  <a:pt x="2502" y="0"/>
                  <a:pt x="3223" y="722"/>
                  <a:pt x="3223" y="1612"/>
                </a:cubicBezTo>
                <a:cubicBezTo>
                  <a:pt x="3223" y="2502"/>
                  <a:pt x="2502" y="3223"/>
                  <a:pt x="1612" y="3223"/>
                </a:cubicBezTo>
                <a:cubicBezTo>
                  <a:pt x="722" y="3223"/>
                  <a:pt x="0" y="2502"/>
                  <a:pt x="0" y="1612"/>
                </a:cubicBezTo>
                <a:cubicBezTo>
                  <a:pt x="0" y="722"/>
                  <a:pt x="722" y="0"/>
                  <a:pt x="1612" y="0"/>
                </a:cubicBezTo>
                <a:close/>
              </a:path>
            </a:pathLst>
          </a:custGeom>
          <a:solidFill>
            <a:srgbClr val="515050"/>
          </a:solidFill>
          <a:ln w="19050" cmpd="sng">
            <a:solidFill>
              <a:srgbClr val="515050"/>
            </a:solid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
        <p:nvSpPr>
          <p:cNvPr id="16" name="Rectangle 15"/>
          <p:cNvSpPr/>
          <p:nvPr/>
        </p:nvSpPr>
        <p:spPr>
          <a:xfrm>
            <a:off x="310601" y="4905465"/>
            <a:ext cx="3491788" cy="478376"/>
          </a:xfrm>
          <a:prstGeom prst="rect">
            <a:avLst/>
          </a:prstGeom>
        </p:spPr>
        <p:txBody>
          <a:bodyPr wrap="square">
            <a:spAutoFit/>
          </a:bodyPr>
          <a:lstStyle/>
          <a:p>
            <a:pPr marL="582873" lvl="1"/>
            <a:r>
              <a:rPr lang="en-US" sz="2448" dirty="0">
                <a:solidFill>
                  <a:schemeClr val="tx1">
                    <a:lumMod val="85000"/>
                    <a:lumOff val="15000"/>
                  </a:schemeClr>
                </a:solidFill>
              </a:rPr>
              <a:t>Issue direct query</a:t>
            </a:r>
          </a:p>
        </p:txBody>
      </p:sp>
      <p:sp>
        <p:nvSpPr>
          <p:cNvPr id="17" name="Rectangle 16"/>
          <p:cNvSpPr/>
          <p:nvPr/>
        </p:nvSpPr>
        <p:spPr>
          <a:xfrm>
            <a:off x="4537608" y="4900583"/>
            <a:ext cx="2894956" cy="862581"/>
          </a:xfrm>
          <a:prstGeom prst="rect">
            <a:avLst/>
          </a:prstGeom>
        </p:spPr>
        <p:txBody>
          <a:bodyPr wrap="square">
            <a:spAutoFit/>
          </a:bodyPr>
          <a:lstStyle/>
          <a:p>
            <a:pPr marL="582873" lvl="1" algn="ctr"/>
            <a:r>
              <a:rPr lang="en-US" sz="2448" dirty="0">
                <a:solidFill>
                  <a:schemeClr val="tx1">
                    <a:lumMod val="85000"/>
                    <a:lumOff val="15000"/>
                  </a:schemeClr>
                </a:solidFill>
              </a:rPr>
              <a:t>Invoke a saved search </a:t>
            </a:r>
          </a:p>
        </p:txBody>
      </p:sp>
      <p:sp>
        <p:nvSpPr>
          <p:cNvPr id="18" name="Rectangle 17"/>
          <p:cNvSpPr/>
          <p:nvPr/>
        </p:nvSpPr>
        <p:spPr>
          <a:xfrm>
            <a:off x="8011202" y="4900582"/>
            <a:ext cx="3841160" cy="862581"/>
          </a:xfrm>
          <a:prstGeom prst="rect">
            <a:avLst/>
          </a:prstGeom>
        </p:spPr>
        <p:txBody>
          <a:bodyPr wrap="square">
            <a:spAutoFit/>
          </a:bodyPr>
          <a:lstStyle/>
          <a:p>
            <a:pPr marL="582873" lvl="1" algn="ctr"/>
            <a:r>
              <a:rPr lang="en-US" sz="2448" dirty="0">
                <a:solidFill>
                  <a:schemeClr val="tx1">
                    <a:lumMod val="85000"/>
                    <a:lumOff val="15000"/>
                  </a:schemeClr>
                </a:solidFill>
              </a:rPr>
              <a:t>Export and import saved search in bulk</a:t>
            </a:r>
          </a:p>
        </p:txBody>
      </p:sp>
      <p:sp>
        <p:nvSpPr>
          <p:cNvPr id="20" name="Content Placeholder 12"/>
          <p:cNvSpPr txBox="1">
            <a:spLocks/>
          </p:cNvSpPr>
          <p:nvPr/>
        </p:nvSpPr>
        <p:spPr>
          <a:xfrm>
            <a:off x="370036" y="1277269"/>
            <a:ext cx="11471021" cy="2646878"/>
          </a:xfrm>
          <a:prstGeom prst="rect">
            <a:avLst/>
          </a:prstGeom>
        </p:spPr>
        <p:txBody>
          <a:bodyPr/>
          <a:lst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Enables direct programmatic access to OMS Log Search capabilities of OMS</a:t>
            </a:r>
          </a:p>
          <a:p>
            <a:r>
              <a:rPr lang="en-US" dirty="0" smtClean="0"/>
              <a:t>Exposes the RESTful Azure Resource Manager API</a:t>
            </a:r>
          </a:p>
          <a:p>
            <a:pPr marL="0" indent="0">
              <a:buNone/>
            </a:pPr>
            <a:r>
              <a:rPr lang="en-US" dirty="0" smtClean="0"/>
              <a:t>  Supported use cases include:</a:t>
            </a:r>
          </a:p>
        </p:txBody>
      </p:sp>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9423" y="4229976"/>
            <a:ext cx="484637" cy="484637"/>
          </a:xfrm>
          <a:prstGeom prst="rect">
            <a:avLst/>
          </a:prstGeom>
        </p:spPr>
      </p:pic>
      <p:sp>
        <p:nvSpPr>
          <p:cNvPr id="22" name="Freeform 34"/>
          <p:cNvSpPr>
            <a:spLocks noEditPoints="1"/>
          </p:cNvSpPr>
          <p:nvPr/>
        </p:nvSpPr>
        <p:spPr bwMode="auto">
          <a:xfrm>
            <a:off x="9917926" y="4249213"/>
            <a:ext cx="586145" cy="386520"/>
          </a:xfrm>
          <a:custGeom>
            <a:avLst/>
            <a:gdLst>
              <a:gd name="T0" fmla="*/ 1759 w 2170"/>
              <a:gd name="T1" fmla="*/ 1277 h 1428"/>
              <a:gd name="T2" fmla="*/ 1759 w 2170"/>
              <a:gd name="T3" fmla="*/ 1277 h 1428"/>
              <a:gd name="T4" fmla="*/ 1343 w 2170"/>
              <a:gd name="T5" fmla="*/ 1277 h 1428"/>
              <a:gd name="T6" fmla="*/ 1343 w 2170"/>
              <a:gd name="T7" fmla="*/ 1146 h 1428"/>
              <a:gd name="T8" fmla="*/ 1437 w 2170"/>
              <a:gd name="T9" fmla="*/ 1146 h 1428"/>
              <a:gd name="T10" fmla="*/ 1571 w 2170"/>
              <a:gd name="T11" fmla="*/ 1079 h 1428"/>
              <a:gd name="T12" fmla="*/ 1549 w 2170"/>
              <a:gd name="T13" fmla="*/ 942 h 1428"/>
              <a:gd name="T14" fmla="*/ 1242 w 2170"/>
              <a:gd name="T15" fmla="*/ 548 h 1428"/>
              <a:gd name="T16" fmla="*/ 1110 w 2170"/>
              <a:gd name="T17" fmla="*/ 485 h 1428"/>
              <a:gd name="T18" fmla="*/ 979 w 2170"/>
              <a:gd name="T19" fmla="*/ 547 h 1428"/>
              <a:gd name="T20" fmla="*/ 666 w 2170"/>
              <a:gd name="T21" fmla="*/ 943 h 1428"/>
              <a:gd name="T22" fmla="*/ 647 w 2170"/>
              <a:gd name="T23" fmla="*/ 1077 h 1428"/>
              <a:gd name="T24" fmla="*/ 778 w 2170"/>
              <a:gd name="T25" fmla="*/ 1146 h 1428"/>
              <a:gd name="T26" fmla="*/ 884 w 2170"/>
              <a:gd name="T27" fmla="*/ 1146 h 1428"/>
              <a:gd name="T28" fmla="*/ 884 w 2170"/>
              <a:gd name="T29" fmla="*/ 1277 h 1428"/>
              <a:gd name="T30" fmla="*/ 434 w 2170"/>
              <a:gd name="T31" fmla="*/ 1277 h 1428"/>
              <a:gd name="T32" fmla="*/ 151 w 2170"/>
              <a:gd name="T33" fmla="*/ 977 h 1428"/>
              <a:gd name="T34" fmla="*/ 429 w 2170"/>
              <a:gd name="T35" fmla="*/ 677 h 1428"/>
              <a:gd name="T36" fmla="*/ 501 w 2170"/>
              <a:gd name="T37" fmla="*/ 601 h 1428"/>
              <a:gd name="T38" fmla="*/ 735 w 2170"/>
              <a:gd name="T39" fmla="*/ 377 h 1428"/>
              <a:gd name="T40" fmla="*/ 832 w 2170"/>
              <a:gd name="T41" fmla="*/ 396 h 1428"/>
              <a:gd name="T42" fmla="*/ 924 w 2170"/>
              <a:gd name="T43" fmla="*/ 366 h 1428"/>
              <a:gd name="T44" fmla="*/ 1285 w 2170"/>
              <a:gd name="T45" fmla="*/ 151 h 1428"/>
              <a:gd name="T46" fmla="*/ 1711 w 2170"/>
              <a:gd name="T47" fmla="*/ 612 h 1428"/>
              <a:gd name="T48" fmla="*/ 1775 w 2170"/>
              <a:gd name="T49" fmla="*/ 685 h 1428"/>
              <a:gd name="T50" fmla="*/ 2019 w 2170"/>
              <a:gd name="T51" fmla="*/ 977 h 1428"/>
              <a:gd name="T52" fmla="*/ 1759 w 2170"/>
              <a:gd name="T53" fmla="*/ 1277 h 1428"/>
              <a:gd name="T54" fmla="*/ 1857 w 2170"/>
              <a:gd name="T55" fmla="*/ 548 h 1428"/>
              <a:gd name="T56" fmla="*/ 1857 w 2170"/>
              <a:gd name="T57" fmla="*/ 548 h 1428"/>
              <a:gd name="T58" fmla="*/ 1285 w 2170"/>
              <a:gd name="T59" fmla="*/ 0 h 1428"/>
              <a:gd name="T60" fmla="*/ 829 w 2170"/>
              <a:gd name="T61" fmla="*/ 237 h 1428"/>
              <a:gd name="T62" fmla="*/ 735 w 2170"/>
              <a:gd name="T63" fmla="*/ 226 h 1428"/>
              <a:gd name="T64" fmla="*/ 356 w 2170"/>
              <a:gd name="T65" fmla="*/ 534 h 1428"/>
              <a:gd name="T66" fmla="*/ 0 w 2170"/>
              <a:gd name="T67" fmla="*/ 977 h 1428"/>
              <a:gd name="T68" fmla="*/ 434 w 2170"/>
              <a:gd name="T69" fmla="*/ 1428 h 1428"/>
              <a:gd name="T70" fmla="*/ 959 w 2170"/>
              <a:gd name="T71" fmla="*/ 1428 h 1428"/>
              <a:gd name="T72" fmla="*/ 1035 w 2170"/>
              <a:gd name="T73" fmla="*/ 1352 h 1428"/>
              <a:gd name="T74" fmla="*/ 1035 w 2170"/>
              <a:gd name="T75" fmla="*/ 1071 h 1428"/>
              <a:gd name="T76" fmla="*/ 959 w 2170"/>
              <a:gd name="T77" fmla="*/ 995 h 1428"/>
              <a:gd name="T78" fmla="*/ 817 w 2170"/>
              <a:gd name="T79" fmla="*/ 995 h 1428"/>
              <a:gd name="T80" fmla="*/ 1098 w 2170"/>
              <a:gd name="T81" fmla="*/ 640 h 1428"/>
              <a:gd name="T82" fmla="*/ 1122 w 2170"/>
              <a:gd name="T83" fmla="*/ 641 h 1428"/>
              <a:gd name="T84" fmla="*/ 1399 w 2170"/>
              <a:gd name="T85" fmla="*/ 995 h 1428"/>
              <a:gd name="T86" fmla="*/ 1268 w 2170"/>
              <a:gd name="T87" fmla="*/ 995 h 1428"/>
              <a:gd name="T88" fmla="*/ 1192 w 2170"/>
              <a:gd name="T89" fmla="*/ 1071 h 1428"/>
              <a:gd name="T90" fmla="*/ 1192 w 2170"/>
              <a:gd name="T91" fmla="*/ 1352 h 1428"/>
              <a:gd name="T92" fmla="*/ 1268 w 2170"/>
              <a:gd name="T93" fmla="*/ 1428 h 1428"/>
              <a:gd name="T94" fmla="*/ 1761 w 2170"/>
              <a:gd name="T95" fmla="*/ 1428 h 1428"/>
              <a:gd name="T96" fmla="*/ 1764 w 2170"/>
              <a:gd name="T97" fmla="*/ 1428 h 1428"/>
              <a:gd name="T98" fmla="*/ 2170 w 2170"/>
              <a:gd name="T99" fmla="*/ 977 h 1428"/>
              <a:gd name="T100" fmla="*/ 1857 w 2170"/>
              <a:gd name="T101" fmla="*/ 548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0" h="1428">
                <a:moveTo>
                  <a:pt x="1759" y="1277"/>
                </a:moveTo>
                <a:lnTo>
                  <a:pt x="1759" y="1277"/>
                </a:lnTo>
                <a:lnTo>
                  <a:pt x="1343" y="1277"/>
                </a:lnTo>
                <a:lnTo>
                  <a:pt x="1343" y="1146"/>
                </a:lnTo>
                <a:lnTo>
                  <a:pt x="1437" y="1146"/>
                </a:lnTo>
                <a:cubicBezTo>
                  <a:pt x="1520" y="1146"/>
                  <a:pt x="1556" y="1110"/>
                  <a:pt x="1571" y="1079"/>
                </a:cubicBezTo>
                <a:cubicBezTo>
                  <a:pt x="1592" y="1037"/>
                  <a:pt x="1584" y="987"/>
                  <a:pt x="1549" y="942"/>
                </a:cubicBezTo>
                <a:lnTo>
                  <a:pt x="1242" y="548"/>
                </a:lnTo>
                <a:cubicBezTo>
                  <a:pt x="1211" y="509"/>
                  <a:pt x="1162" y="485"/>
                  <a:pt x="1110" y="485"/>
                </a:cubicBezTo>
                <a:cubicBezTo>
                  <a:pt x="1057" y="485"/>
                  <a:pt x="1009" y="508"/>
                  <a:pt x="979" y="547"/>
                </a:cubicBezTo>
                <a:lnTo>
                  <a:pt x="666" y="943"/>
                </a:lnTo>
                <a:cubicBezTo>
                  <a:pt x="633" y="985"/>
                  <a:pt x="626" y="1035"/>
                  <a:pt x="647" y="1077"/>
                </a:cubicBezTo>
                <a:cubicBezTo>
                  <a:pt x="657" y="1098"/>
                  <a:pt x="690" y="1146"/>
                  <a:pt x="778" y="1146"/>
                </a:cubicBezTo>
                <a:lnTo>
                  <a:pt x="884" y="1146"/>
                </a:lnTo>
                <a:lnTo>
                  <a:pt x="884" y="1277"/>
                </a:lnTo>
                <a:lnTo>
                  <a:pt x="434" y="1277"/>
                </a:lnTo>
                <a:cubicBezTo>
                  <a:pt x="275" y="1277"/>
                  <a:pt x="151" y="1145"/>
                  <a:pt x="151" y="977"/>
                </a:cubicBezTo>
                <a:cubicBezTo>
                  <a:pt x="151" y="818"/>
                  <a:pt x="276" y="684"/>
                  <a:pt x="429" y="677"/>
                </a:cubicBezTo>
                <a:cubicBezTo>
                  <a:pt x="470" y="675"/>
                  <a:pt x="501" y="642"/>
                  <a:pt x="501" y="601"/>
                </a:cubicBezTo>
                <a:cubicBezTo>
                  <a:pt x="501" y="475"/>
                  <a:pt x="604" y="377"/>
                  <a:pt x="735" y="377"/>
                </a:cubicBezTo>
                <a:cubicBezTo>
                  <a:pt x="767" y="377"/>
                  <a:pt x="799" y="383"/>
                  <a:pt x="832" y="396"/>
                </a:cubicBezTo>
                <a:cubicBezTo>
                  <a:pt x="866" y="410"/>
                  <a:pt x="905" y="397"/>
                  <a:pt x="924" y="366"/>
                </a:cubicBezTo>
                <a:cubicBezTo>
                  <a:pt x="1007" y="229"/>
                  <a:pt x="1139" y="151"/>
                  <a:pt x="1285" y="151"/>
                </a:cubicBezTo>
                <a:cubicBezTo>
                  <a:pt x="1509" y="151"/>
                  <a:pt x="1703" y="362"/>
                  <a:pt x="1711" y="612"/>
                </a:cubicBezTo>
                <a:cubicBezTo>
                  <a:pt x="1712" y="649"/>
                  <a:pt x="1739" y="679"/>
                  <a:pt x="1775" y="685"/>
                </a:cubicBezTo>
                <a:cubicBezTo>
                  <a:pt x="1917" y="705"/>
                  <a:pt x="2019" y="828"/>
                  <a:pt x="2019" y="977"/>
                </a:cubicBezTo>
                <a:cubicBezTo>
                  <a:pt x="2019" y="1135"/>
                  <a:pt x="1903" y="1269"/>
                  <a:pt x="1759" y="1277"/>
                </a:cubicBezTo>
                <a:close/>
                <a:moveTo>
                  <a:pt x="1857" y="548"/>
                </a:moveTo>
                <a:lnTo>
                  <a:pt x="1857" y="548"/>
                </a:lnTo>
                <a:cubicBezTo>
                  <a:pt x="1821" y="241"/>
                  <a:pt x="1575" y="0"/>
                  <a:pt x="1285" y="0"/>
                </a:cubicBezTo>
                <a:cubicBezTo>
                  <a:pt x="1104" y="0"/>
                  <a:pt x="941" y="86"/>
                  <a:pt x="829" y="237"/>
                </a:cubicBezTo>
                <a:cubicBezTo>
                  <a:pt x="798" y="229"/>
                  <a:pt x="766" y="226"/>
                  <a:pt x="735" y="226"/>
                </a:cubicBezTo>
                <a:cubicBezTo>
                  <a:pt x="543" y="226"/>
                  <a:pt x="388" y="357"/>
                  <a:pt x="356" y="534"/>
                </a:cubicBezTo>
                <a:cubicBezTo>
                  <a:pt x="155" y="576"/>
                  <a:pt x="0" y="762"/>
                  <a:pt x="0" y="977"/>
                </a:cubicBezTo>
                <a:cubicBezTo>
                  <a:pt x="0" y="1230"/>
                  <a:pt x="191" y="1428"/>
                  <a:pt x="434" y="1428"/>
                </a:cubicBezTo>
                <a:lnTo>
                  <a:pt x="959" y="1428"/>
                </a:lnTo>
                <a:cubicBezTo>
                  <a:pt x="1001" y="1428"/>
                  <a:pt x="1035" y="1394"/>
                  <a:pt x="1035" y="1352"/>
                </a:cubicBezTo>
                <a:lnTo>
                  <a:pt x="1035" y="1071"/>
                </a:lnTo>
                <a:cubicBezTo>
                  <a:pt x="1035" y="1029"/>
                  <a:pt x="1001" y="995"/>
                  <a:pt x="959" y="995"/>
                </a:cubicBezTo>
                <a:lnTo>
                  <a:pt x="817" y="995"/>
                </a:lnTo>
                <a:lnTo>
                  <a:pt x="1098" y="640"/>
                </a:lnTo>
                <a:cubicBezTo>
                  <a:pt x="1102" y="635"/>
                  <a:pt x="1119" y="636"/>
                  <a:pt x="1122" y="641"/>
                </a:cubicBezTo>
                <a:lnTo>
                  <a:pt x="1399" y="995"/>
                </a:lnTo>
                <a:lnTo>
                  <a:pt x="1268" y="995"/>
                </a:lnTo>
                <a:cubicBezTo>
                  <a:pt x="1226" y="995"/>
                  <a:pt x="1192" y="1029"/>
                  <a:pt x="1192" y="1071"/>
                </a:cubicBezTo>
                <a:lnTo>
                  <a:pt x="1192" y="1352"/>
                </a:lnTo>
                <a:cubicBezTo>
                  <a:pt x="1192" y="1394"/>
                  <a:pt x="1226" y="1428"/>
                  <a:pt x="1268" y="1428"/>
                </a:cubicBezTo>
                <a:lnTo>
                  <a:pt x="1761" y="1428"/>
                </a:lnTo>
                <a:cubicBezTo>
                  <a:pt x="1762" y="1428"/>
                  <a:pt x="1763" y="1428"/>
                  <a:pt x="1764" y="1428"/>
                </a:cubicBezTo>
                <a:cubicBezTo>
                  <a:pt x="1988" y="1418"/>
                  <a:pt x="2170" y="1215"/>
                  <a:pt x="2170" y="977"/>
                </a:cubicBezTo>
                <a:cubicBezTo>
                  <a:pt x="2170" y="773"/>
                  <a:pt x="2042" y="602"/>
                  <a:pt x="1857" y="548"/>
                </a:cubicBezTo>
                <a:close/>
              </a:path>
            </a:pathLst>
          </a:custGeom>
          <a:solidFill>
            <a:srgbClr val="FFFFFF"/>
          </a:solidFill>
          <a:ln w="0">
            <a:noFill/>
            <a:prstDash val="solid"/>
            <a:round/>
            <a:headEnd/>
            <a:tailEnd/>
          </a:ln>
        </p:spPr>
        <p:txBody>
          <a:bodyPr vert="horz" wrap="square" lIns="124347" tIns="62174" rIns="124347" bIns="62174" numCol="1" anchor="t" anchorCtr="0" compatLnSpc="1">
            <a:prstTxWarp prst="textNoShape">
              <a:avLst/>
            </a:prstTxWarp>
          </a:bodyPr>
          <a:lstStyle/>
          <a:p>
            <a:endParaRPr lang="en-US" sz="2448"/>
          </a:p>
        </p:txBody>
      </p:sp>
    </p:spTree>
    <p:extLst>
      <p:ext uri="{BB962C8B-B14F-4D97-AF65-F5344CB8AC3E}">
        <p14:creationId xmlns:p14="http://schemas.microsoft.com/office/powerpoint/2010/main" val="413317273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72736" y="3813463"/>
            <a:ext cx="12593781" cy="3181061"/>
          </a:xfrm>
          <a:prstGeom prst="rect">
            <a:avLst/>
          </a:prstGeom>
          <a:solidFill>
            <a:srgbClr val="51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13" name="Content Placeholder 12"/>
          <p:cNvSpPr>
            <a:spLocks noGrp="1"/>
          </p:cNvSpPr>
          <p:nvPr>
            <p:ph type="body" sz="quarter" idx="10"/>
          </p:nvPr>
        </p:nvSpPr>
        <p:spPr/>
        <p:txBody>
          <a:bodyPr/>
          <a:lstStyle/>
          <a:p>
            <a:r>
              <a:rPr lang="en-US" sz="3264" dirty="0"/>
              <a:t>Custom PowerShell modules for OMS Search API ease the process of programmatic access</a:t>
            </a:r>
          </a:p>
          <a:p>
            <a:endParaRPr lang="en-US" sz="1224" dirty="0"/>
          </a:p>
          <a:p>
            <a:r>
              <a:rPr lang="en-US" sz="3264" dirty="0"/>
              <a:t>Hide complexity of arm client / RESTful API behind friendly PowerShell cmdlets  </a:t>
            </a:r>
          </a:p>
        </p:txBody>
      </p:sp>
      <p:sp>
        <p:nvSpPr>
          <p:cNvPr id="12" name="Title 11"/>
          <p:cNvSpPr>
            <a:spLocks noGrp="1"/>
          </p:cNvSpPr>
          <p:nvPr>
            <p:ph type="title" idx="4294967295"/>
          </p:nvPr>
        </p:nvSpPr>
        <p:spPr>
          <a:xfrm>
            <a:off x="574045" y="84388"/>
            <a:ext cx="11457467" cy="917575"/>
          </a:xfrm>
        </p:spPr>
        <p:txBody>
          <a:bodyPr/>
          <a:lstStyle/>
          <a:p>
            <a:r>
              <a:rPr lang="en-US" sz="4000" dirty="0" smtClean="0">
                <a:solidFill>
                  <a:schemeClr val="bg1"/>
                </a:solidFill>
              </a:rPr>
              <a:t>OMS Search PowerShell Modules </a:t>
            </a:r>
            <a:endParaRPr lang="en-US" sz="4000" dirty="0">
              <a:solidFill>
                <a:schemeClr val="bg1"/>
              </a:solidFill>
            </a:endParaRPr>
          </a:p>
        </p:txBody>
      </p:sp>
      <p:sp>
        <p:nvSpPr>
          <p:cNvPr id="6" name="Text Placeholder 71"/>
          <p:cNvSpPr txBox="1">
            <a:spLocks/>
          </p:cNvSpPr>
          <p:nvPr/>
        </p:nvSpPr>
        <p:spPr>
          <a:xfrm>
            <a:off x="7093566" y="5195903"/>
            <a:ext cx="3093858" cy="518726"/>
          </a:xfrm>
          <a:prstGeom prst="rect">
            <a:avLst/>
          </a:prstGeom>
        </p:spPr>
        <p:txBody>
          <a:bodyPr vert="horz"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3264" b="1" dirty="0">
                <a:latin typeface="Segoe UI" panose="020B0502040204020203" pitchFamily="34" charset="0"/>
                <a:cs typeface="Segoe UI" panose="020B0502040204020203" pitchFamily="34" charset="0"/>
              </a:rPr>
              <a:t>Community</a:t>
            </a:r>
          </a:p>
        </p:txBody>
      </p:sp>
      <p:grpSp>
        <p:nvGrpSpPr>
          <p:cNvPr id="8" name="Group 7"/>
          <p:cNvGrpSpPr/>
          <p:nvPr/>
        </p:nvGrpSpPr>
        <p:grpSpPr>
          <a:xfrm>
            <a:off x="1833929" y="4172180"/>
            <a:ext cx="2414561" cy="1508702"/>
            <a:chOff x="546540" y="2455279"/>
            <a:chExt cx="2367432" cy="1479254"/>
          </a:xfrm>
        </p:grpSpPr>
        <p:sp>
          <p:nvSpPr>
            <p:cNvPr id="10" name="Text Placeholder 71"/>
            <p:cNvSpPr txBox="1">
              <a:spLocks/>
            </p:cNvSpPr>
            <p:nvPr/>
          </p:nvSpPr>
          <p:spPr>
            <a:xfrm>
              <a:off x="546540" y="3425932"/>
              <a:ext cx="2367432" cy="508601"/>
            </a:xfrm>
            <a:prstGeom prst="rect">
              <a:avLst/>
            </a:prstGeom>
          </p:spPr>
          <p:txBody>
            <a:bodyPr vert="horz" wrap="square" lIns="0" tIns="62174" rIns="0" bIns="0" rtlCol="0">
              <a:spAutoFit/>
            </a:bodyPr>
            <a:lstStyle>
              <a:lvl1pPr marL="0" indent="0" algn="ctr" defTabSz="457200" rtl="0" eaLnBrk="1" latinLnBrk="0" hangingPunct="1">
                <a:lnSpc>
                  <a:spcPct val="89000"/>
                </a:lnSpc>
                <a:spcBef>
                  <a:spcPts val="1100"/>
                </a:spcBef>
                <a:buClr>
                  <a:schemeClr val="accent1"/>
                </a:buClr>
                <a:buFont typeface="Arial"/>
                <a:buNone/>
                <a:defRPr sz="14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
                  <a:schemeClr val="accent1"/>
                </a:buClr>
                <a:buFont typeface="Arial"/>
                <a:buChar char="–"/>
                <a:defRPr sz="1800" b="0" i="0" kern="1200" spc="-20">
                  <a:solidFill>
                    <a:schemeClr val="bg1"/>
                  </a:solidFill>
                  <a:latin typeface="Gotham Light"/>
                  <a:ea typeface="+mn-ea"/>
                  <a:cs typeface="Gotham Light"/>
                </a:defRPr>
              </a:lvl2pPr>
              <a:lvl3pPr marL="517525" indent="-171450" algn="l" defTabSz="457200" rtl="0" eaLnBrk="1" latinLnBrk="0" hangingPunct="1">
                <a:lnSpc>
                  <a:spcPct val="89000"/>
                </a:lnSpc>
                <a:spcBef>
                  <a:spcPts val="1100"/>
                </a:spcBef>
                <a:buClr>
                  <a:schemeClr val="accent1"/>
                </a:buClr>
                <a:buFont typeface="Arial"/>
                <a:buChar char="•"/>
                <a:defRPr sz="1600" b="0" i="0" kern="1200" spc="-20">
                  <a:solidFill>
                    <a:schemeClr val="bg1"/>
                  </a:solidFill>
                  <a:latin typeface="Gotham Light"/>
                  <a:ea typeface="+mn-ea"/>
                  <a:cs typeface="Gotham Light"/>
                </a:defRPr>
              </a:lvl3pPr>
              <a:lvl4pPr marL="690563" indent="-173038"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4pPr>
              <a:lvl5pPr marL="854075" indent="-163513" algn="l" defTabSz="457200" rtl="0" eaLnBrk="1" latinLnBrk="0" hangingPunct="1">
                <a:lnSpc>
                  <a:spcPct val="89000"/>
                </a:lnSpc>
                <a:spcBef>
                  <a:spcPts val="1100"/>
                </a:spcBef>
                <a:buClr>
                  <a:schemeClr val="accent1"/>
                </a:buClr>
                <a:buFont typeface="Arial"/>
                <a:buChar char="»"/>
                <a:defRPr sz="1400" b="0" i="0" kern="1200" spc="-20">
                  <a:solidFill>
                    <a:schemeClr val="bg1"/>
                  </a:solidFill>
                  <a:latin typeface="Gotham Light"/>
                  <a:ea typeface="+mn-ea"/>
                  <a:cs typeface="Gotham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sz="3264" b="1" dirty="0">
                  <a:latin typeface="Segoe UI" panose="020B0502040204020203" pitchFamily="34" charset="0"/>
                  <a:cs typeface="Segoe UI" panose="020B0502040204020203" pitchFamily="34" charset="0"/>
                </a:rPr>
                <a:t>Microsoft </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6381" y="2455279"/>
              <a:ext cx="1019772" cy="1019772"/>
            </a:xfrm>
            <a:prstGeom prst="rect">
              <a:avLst/>
            </a:prstGeom>
          </p:spPr>
        </p:pic>
      </p:grpSp>
      <p:sp>
        <p:nvSpPr>
          <p:cNvPr id="2" name="TextBox 1"/>
          <p:cNvSpPr txBox="1"/>
          <p:nvPr/>
        </p:nvSpPr>
        <p:spPr>
          <a:xfrm>
            <a:off x="574045" y="5671924"/>
            <a:ext cx="4585300" cy="1130053"/>
          </a:xfrm>
          <a:prstGeom prst="rect">
            <a:avLst/>
          </a:prstGeom>
          <a:noFill/>
        </p:spPr>
        <p:txBody>
          <a:bodyPr wrap="square" rtlCol="0">
            <a:spAutoFit/>
          </a:bodyPr>
          <a:lstStyle/>
          <a:p>
            <a:pPr algn="ctr"/>
            <a:r>
              <a:rPr lang="en-US" sz="1836" dirty="0">
                <a:solidFill>
                  <a:schemeClr val="bg1"/>
                </a:solidFill>
              </a:rPr>
              <a:t>Available on GitHub</a:t>
            </a:r>
          </a:p>
          <a:p>
            <a:pPr algn="ctr"/>
            <a:endParaRPr lang="en-US" sz="1020" dirty="0">
              <a:solidFill>
                <a:schemeClr val="bg1"/>
              </a:solidFill>
            </a:endParaRPr>
          </a:p>
          <a:p>
            <a:pPr algn="ctr"/>
            <a:r>
              <a:rPr lang="en-US" sz="1836" dirty="0">
                <a:solidFill>
                  <a:schemeClr val="bg1"/>
                </a:solidFill>
              </a:rPr>
              <a:t>A bit more basic than the community-developed module (today) </a:t>
            </a:r>
          </a:p>
        </p:txBody>
      </p:sp>
      <p:sp>
        <p:nvSpPr>
          <p:cNvPr id="16" name="TextBox 15"/>
          <p:cNvSpPr txBox="1"/>
          <p:nvPr/>
        </p:nvSpPr>
        <p:spPr>
          <a:xfrm>
            <a:off x="6606821" y="5671924"/>
            <a:ext cx="4118999" cy="1118674"/>
          </a:xfrm>
          <a:prstGeom prst="rect">
            <a:avLst/>
          </a:prstGeom>
          <a:noFill/>
        </p:spPr>
        <p:txBody>
          <a:bodyPr wrap="square" rtlCol="0">
            <a:spAutoFit/>
          </a:bodyPr>
          <a:lstStyle/>
          <a:p>
            <a:pPr algn="ctr"/>
            <a:r>
              <a:rPr lang="en-US" sz="1836" dirty="0">
                <a:solidFill>
                  <a:schemeClr val="bg1"/>
                </a:solidFill>
              </a:rPr>
              <a:t>Available on GitHub</a:t>
            </a:r>
          </a:p>
          <a:p>
            <a:pPr algn="ctr"/>
            <a:endParaRPr lang="en-US" sz="1020" dirty="0">
              <a:solidFill>
                <a:schemeClr val="bg1"/>
              </a:solidFill>
            </a:endParaRPr>
          </a:p>
          <a:p>
            <a:pPr algn="ctr"/>
            <a:r>
              <a:rPr lang="en-US" sz="1836" dirty="0">
                <a:solidFill>
                  <a:schemeClr val="bg1"/>
                </a:solidFill>
              </a:rPr>
              <a:t>Developed by multiple MVPs &amp; a Microsoft PFE</a:t>
            </a: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8462" y="4098266"/>
            <a:ext cx="2636905" cy="1063891"/>
          </a:xfrm>
          <a:prstGeom prst="rect">
            <a:avLst/>
          </a:prstGeom>
        </p:spPr>
      </p:pic>
      <p:sp>
        <p:nvSpPr>
          <p:cNvPr id="3" name="Rectangle 2"/>
          <p:cNvSpPr/>
          <p:nvPr/>
        </p:nvSpPr>
        <p:spPr>
          <a:xfrm>
            <a:off x="9091481" y="4224926"/>
            <a:ext cx="1991497" cy="987328"/>
          </a:xfrm>
          <a:prstGeom prst="rect">
            <a:avLst/>
          </a:prstGeom>
          <a:solidFill>
            <a:srgbClr val="515050"/>
          </a:solidFill>
          <a:ln>
            <a:solidFill>
              <a:srgbClr val="51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Tree>
    <p:extLst>
      <p:ext uri="{BB962C8B-B14F-4D97-AF65-F5344CB8AC3E}">
        <p14:creationId xmlns:p14="http://schemas.microsoft.com/office/powerpoint/2010/main" val="55043639"/>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16" grpId="0"/>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13" y="2125663"/>
            <a:ext cx="10056812" cy="2178802"/>
          </a:xfrm>
        </p:spPr>
        <p:txBody>
          <a:bodyPr/>
          <a:lstStyle/>
          <a:p>
            <a:r>
              <a:rPr lang="en-US" dirty="0" smtClean="0"/>
              <a:t>DEMO: Azure Automation Integration with OMS </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84786011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47688" y="110496"/>
            <a:ext cx="11888787" cy="917575"/>
          </a:xfrm>
        </p:spPr>
        <p:txBody>
          <a:bodyPr/>
          <a:lstStyle/>
          <a:p>
            <a:r>
              <a:rPr lang="en-US" dirty="0" smtClean="0">
                <a:solidFill>
                  <a:schemeClr val="bg1"/>
                </a:solidFill>
              </a:rPr>
              <a:t>Pricing</a:t>
            </a:r>
            <a:endParaRPr lang="en-US" dirty="0">
              <a:solidFill>
                <a:schemeClr val="bg1"/>
              </a:solidFill>
            </a:endParaRPr>
          </a:p>
        </p:txBody>
      </p:sp>
      <p:sp>
        <p:nvSpPr>
          <p:cNvPr id="5" name="TextBox 4"/>
          <p:cNvSpPr txBox="1"/>
          <p:nvPr/>
        </p:nvSpPr>
        <p:spPr>
          <a:xfrm>
            <a:off x="263209" y="1223850"/>
            <a:ext cx="4217373" cy="4899803"/>
          </a:xfrm>
          <a:prstGeom prst="rect">
            <a:avLst/>
          </a:prstGeom>
          <a:noFill/>
        </p:spPr>
        <p:txBody>
          <a:bodyPr wrap="square" lIns="182880" tIns="146304" rIns="182880" bIns="146304" rtlCol="0">
            <a:spAutoFit/>
          </a:bodyPr>
          <a:lstStyle/>
          <a:p>
            <a:pPr>
              <a:lnSpc>
                <a:spcPct val="90000"/>
              </a:lnSpc>
              <a:spcAft>
                <a:spcPts val="600"/>
              </a:spcAft>
            </a:pPr>
            <a:r>
              <a:rPr lang="en-US" sz="2800" dirty="0" smtClean="0">
                <a:latin typeface="+mj-lt"/>
              </a:rPr>
              <a:t>Process Automation</a:t>
            </a:r>
          </a:p>
          <a:p>
            <a:pPr>
              <a:lnSpc>
                <a:spcPct val="90000"/>
              </a:lnSpc>
              <a:spcAft>
                <a:spcPts val="600"/>
              </a:spcAft>
            </a:pPr>
            <a:r>
              <a:rPr lang="en-US" sz="2000" dirty="0" smtClean="0">
                <a:latin typeface="+mj-lt"/>
              </a:rPr>
              <a:t>Based on how much time (in minutes) your runbook jobs </a:t>
            </a:r>
            <a:br>
              <a:rPr lang="en-US" sz="2000" dirty="0" smtClean="0">
                <a:latin typeface="+mj-lt"/>
              </a:rPr>
            </a:br>
            <a:r>
              <a:rPr lang="en-US" sz="2000" dirty="0" smtClean="0">
                <a:latin typeface="+mj-lt"/>
              </a:rPr>
              <a:t>execute in the system</a:t>
            </a:r>
          </a:p>
          <a:p>
            <a:pPr>
              <a:lnSpc>
                <a:spcPct val="90000"/>
              </a:lnSpc>
              <a:spcAft>
                <a:spcPts val="600"/>
              </a:spcAft>
            </a:pPr>
            <a:r>
              <a:rPr lang="en-US" sz="2000" dirty="0" smtClean="0">
                <a:latin typeface="+mj-lt"/>
              </a:rPr>
              <a:t/>
            </a:r>
            <a:br>
              <a:rPr lang="en-US" sz="2000" dirty="0" smtClean="0">
                <a:latin typeface="+mj-lt"/>
              </a:rPr>
            </a:br>
            <a:r>
              <a:rPr lang="en-US" sz="2800" dirty="0" smtClean="0">
                <a:latin typeface="+mj-lt"/>
              </a:rPr>
              <a:t>Desire State Config</a:t>
            </a:r>
            <a:endParaRPr lang="en-US" sz="2800" dirty="0">
              <a:latin typeface="+mj-lt"/>
            </a:endParaRPr>
          </a:p>
          <a:p>
            <a:pPr>
              <a:lnSpc>
                <a:spcPct val="90000"/>
              </a:lnSpc>
              <a:spcAft>
                <a:spcPts val="600"/>
              </a:spcAft>
            </a:pPr>
            <a:r>
              <a:rPr lang="en-US" sz="2000" dirty="0" smtClean="0">
                <a:latin typeface="+mj-lt"/>
              </a:rPr>
              <a:t>Total number of runbooks you have in the system</a:t>
            </a:r>
          </a:p>
          <a:p>
            <a:pPr marL="342900" indent="-342900">
              <a:lnSpc>
                <a:spcPct val="90000"/>
              </a:lnSpc>
              <a:spcAft>
                <a:spcPts val="600"/>
              </a:spcAft>
              <a:buFont typeface="Arial" panose="020B0604020202020204" pitchFamily="34" charset="0"/>
              <a:buChar char="•"/>
            </a:pPr>
            <a:endParaRPr lang="en-US" sz="2000" dirty="0">
              <a:latin typeface="+mj-lt"/>
            </a:endParaRPr>
          </a:p>
          <a:p>
            <a:pPr>
              <a:lnSpc>
                <a:spcPct val="90000"/>
              </a:lnSpc>
              <a:spcAft>
                <a:spcPts val="600"/>
              </a:spcAft>
            </a:pPr>
            <a:r>
              <a:rPr lang="en-US" sz="2800" dirty="0" smtClean="0">
                <a:latin typeface="+mj-lt"/>
              </a:rPr>
              <a:t>Support and SLA</a:t>
            </a:r>
            <a:endParaRPr lang="en-US" sz="2800" dirty="0">
              <a:latin typeface="+mj-lt"/>
            </a:endParaRPr>
          </a:p>
          <a:p>
            <a:pPr marL="342900" indent="-342900">
              <a:lnSpc>
                <a:spcPct val="90000"/>
              </a:lnSpc>
              <a:spcAft>
                <a:spcPts val="600"/>
              </a:spcAft>
              <a:buFont typeface="Arial" panose="020B0604020202020204" pitchFamily="34" charset="0"/>
              <a:buChar char="•"/>
            </a:pPr>
            <a:r>
              <a:rPr lang="en-US" sz="2000" dirty="0" smtClean="0">
                <a:latin typeface="+mj-lt"/>
              </a:rPr>
              <a:t>99.9% planned job start time</a:t>
            </a:r>
          </a:p>
          <a:p>
            <a:pPr marL="342900" indent="-342900">
              <a:lnSpc>
                <a:spcPct val="90000"/>
              </a:lnSpc>
              <a:spcAft>
                <a:spcPts val="600"/>
              </a:spcAft>
              <a:buFont typeface="Arial" panose="020B0604020202020204" pitchFamily="34" charset="0"/>
              <a:buChar char="•"/>
            </a:pPr>
            <a:r>
              <a:rPr lang="en-US" sz="2000" dirty="0" smtClean="0">
                <a:latin typeface="+mj-lt"/>
              </a:rPr>
              <a:t>Support starting at $29 / mth</a:t>
            </a:r>
          </a:p>
          <a:p>
            <a:pPr marL="342900" indent="-342900">
              <a:lnSpc>
                <a:spcPct val="90000"/>
              </a:lnSpc>
              <a:spcAft>
                <a:spcPts val="600"/>
              </a:spcAft>
              <a:buFont typeface="Arial" panose="020B0604020202020204" pitchFamily="34" charset="0"/>
              <a:buChar char="•"/>
            </a:pPr>
            <a:endParaRPr lang="en-US" sz="2400" dirty="0" err="1" smtClean="0">
              <a:latin typeface="+mj-lt"/>
            </a:endParaRPr>
          </a:p>
        </p:txBody>
      </p:sp>
      <p:pic>
        <p:nvPicPr>
          <p:cNvPr id="3" name="Picture 2"/>
          <p:cNvPicPr>
            <a:picLocks noChangeAspect="1"/>
          </p:cNvPicPr>
          <p:nvPr/>
        </p:nvPicPr>
        <p:blipFill>
          <a:blip r:embed="rId3"/>
          <a:stretch>
            <a:fillRect/>
          </a:stretch>
        </p:blipFill>
        <p:spPr>
          <a:xfrm>
            <a:off x="4597812" y="1223850"/>
            <a:ext cx="6427721" cy="4648566"/>
          </a:xfrm>
          <a:prstGeom prst="rect">
            <a:avLst/>
          </a:prstGeom>
          <a:ln w="12700" cap="sq">
            <a:solidFill>
              <a:schemeClr val="bg1">
                <a:lumMod val="6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4628174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6923" y="0"/>
            <a:ext cx="11922630" cy="1027956"/>
          </a:xfrm>
        </p:spPr>
        <p:txBody>
          <a:bodyPr/>
          <a:lstStyle/>
          <a:p>
            <a:r>
              <a:rPr lang="en-US" dirty="0" smtClean="0"/>
              <a:t>Recap and Next Steps</a:t>
            </a:r>
            <a:endParaRPr lang="en-US" dirty="0"/>
          </a:p>
        </p:txBody>
      </p:sp>
      <p:sp>
        <p:nvSpPr>
          <p:cNvPr id="9" name="Text Placeholder 8"/>
          <p:cNvSpPr>
            <a:spLocks noGrp="1"/>
          </p:cNvSpPr>
          <p:nvPr>
            <p:ph type="body" sz="quarter" idx="10"/>
          </p:nvPr>
        </p:nvSpPr>
        <p:spPr>
          <a:xfrm>
            <a:off x="274639" y="1221158"/>
            <a:ext cx="9692321" cy="5039841"/>
          </a:xfrm>
        </p:spPr>
        <p:txBody>
          <a:bodyPr/>
          <a:lstStyle/>
          <a:p>
            <a:r>
              <a:rPr lang="en-US" sz="4000" dirty="0" smtClean="0">
                <a:latin typeface="+mj-lt"/>
              </a:rPr>
              <a:t>Azure Automation is a great foundation for a hybrid automation strategy!</a:t>
            </a:r>
            <a:endParaRPr lang="en-US" sz="3600" dirty="0">
              <a:latin typeface="+mn-lt"/>
            </a:endParaRPr>
          </a:p>
          <a:p>
            <a:endParaRPr lang="en-US" sz="800" dirty="0">
              <a:latin typeface="+mn-lt"/>
            </a:endParaRPr>
          </a:p>
          <a:p>
            <a:pPr marL="457200" indent="-457200">
              <a:buClr>
                <a:schemeClr val="bg1"/>
              </a:buClr>
              <a:buFont typeface="Wingdings" panose="05000000000000000000" pitchFamily="2" charset="2"/>
              <a:buChar char="§"/>
            </a:pPr>
            <a:r>
              <a:rPr lang="en-US" sz="3200" dirty="0" smtClean="0">
                <a:latin typeface="+mj-lt"/>
              </a:rPr>
              <a:t>Start small, gain quick wins to show value</a:t>
            </a:r>
            <a:endParaRPr lang="en-US" sz="3200" dirty="0">
              <a:latin typeface="+mj-lt"/>
            </a:endParaRPr>
          </a:p>
          <a:p>
            <a:pPr marL="457200" indent="-457200">
              <a:buClr>
                <a:schemeClr val="bg1"/>
              </a:buClr>
              <a:buFont typeface="Wingdings" panose="05000000000000000000" pitchFamily="2" charset="2"/>
              <a:buChar char="§"/>
            </a:pPr>
            <a:r>
              <a:rPr lang="en-US" sz="3200" dirty="0" smtClean="0">
                <a:latin typeface="+mj-lt"/>
              </a:rPr>
              <a:t>Integrate with enterprise tools to deliver on more complex scenarios </a:t>
            </a:r>
          </a:p>
          <a:p>
            <a:pPr marL="457200" indent="-457200">
              <a:buClr>
                <a:schemeClr val="bg1"/>
              </a:buClr>
              <a:buFont typeface="Wingdings" panose="05000000000000000000" pitchFamily="2" charset="2"/>
              <a:buChar char="§"/>
            </a:pPr>
            <a:r>
              <a:rPr lang="en-US" sz="3200" dirty="0" smtClean="0">
                <a:latin typeface="+mj-lt"/>
              </a:rPr>
              <a:t>Download the samples from Azure Marketplace (and this session)</a:t>
            </a:r>
          </a:p>
          <a:p>
            <a:pPr marL="457200" indent="-457200">
              <a:buClr>
                <a:schemeClr val="bg1"/>
              </a:buClr>
              <a:buFont typeface="Wingdings" panose="05000000000000000000" pitchFamily="2" charset="2"/>
              <a:buChar char="§"/>
            </a:pPr>
            <a:r>
              <a:rPr lang="en-US" sz="3200" dirty="0" smtClean="0">
                <a:latin typeface="+mj-lt"/>
              </a:rPr>
              <a:t>Use your MSDN benefits to explore the possibilities! </a:t>
            </a:r>
          </a:p>
          <a:p>
            <a:endParaRPr lang="en-US" dirty="0">
              <a:latin typeface="+mn-lt"/>
            </a:endParaRPr>
          </a:p>
        </p:txBody>
      </p:sp>
    </p:spTree>
    <p:extLst>
      <p:ext uri="{BB962C8B-B14F-4D97-AF65-F5344CB8AC3E}">
        <p14:creationId xmlns:p14="http://schemas.microsoft.com/office/powerpoint/2010/main" val="974158487"/>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a:spLocks noGrp="1"/>
          </p:cNvSpPr>
          <p:nvPr>
            <p:ph type="body" sz="quarter" idx="4294967295"/>
          </p:nvPr>
        </p:nvSpPr>
        <p:spPr>
          <a:xfrm>
            <a:off x="321541" y="0"/>
            <a:ext cx="10058401" cy="1031448"/>
          </a:xfrm>
          <a:prstGeom prst="rect">
            <a:avLst/>
          </a:prstGeom>
        </p:spPr>
        <p:txBody>
          <a:bodyPr/>
          <a:lstStyle/>
          <a:p>
            <a:pPr marL="0" indent="0">
              <a:buNone/>
            </a:pPr>
            <a:r>
              <a:rPr lang="en-US" sz="5400" dirty="0" smtClean="0">
                <a:solidFill>
                  <a:schemeClr val="bg1"/>
                </a:solidFill>
              </a:rPr>
              <a:t>Resources </a:t>
            </a:r>
            <a:endParaRPr lang="en-US" sz="5400" dirty="0">
              <a:solidFill>
                <a:schemeClr val="bg1"/>
              </a:solidFill>
            </a:endParaRPr>
          </a:p>
        </p:txBody>
      </p:sp>
      <p:sp>
        <p:nvSpPr>
          <p:cNvPr id="9" name="Text Placeholder 3"/>
          <p:cNvSpPr>
            <a:spLocks noGrp="1"/>
          </p:cNvSpPr>
          <p:nvPr>
            <p:ph type="body" sz="quarter" idx="4294967295"/>
          </p:nvPr>
        </p:nvSpPr>
        <p:spPr>
          <a:xfrm>
            <a:off x="649042" y="1181706"/>
            <a:ext cx="10789621" cy="5129289"/>
          </a:xfrm>
          <a:prstGeom prst="rect">
            <a:avLst/>
          </a:prstGeom>
        </p:spPr>
        <p:txBody>
          <a:bodyPr/>
          <a:lstStyle/>
          <a:p>
            <a:pPr>
              <a:buClr>
                <a:schemeClr val="bg1"/>
              </a:buClr>
            </a:pPr>
            <a:r>
              <a:rPr lang="en-US" sz="2800" dirty="0" smtClean="0">
                <a:solidFill>
                  <a:srgbClr val="FD780C"/>
                </a:solidFill>
              </a:rPr>
              <a:t>Sample Runbooks from this Session </a:t>
            </a:r>
            <a:endParaRPr lang="en-US" sz="2800" dirty="0">
              <a:solidFill>
                <a:srgbClr val="FD780C"/>
              </a:solidFill>
            </a:endParaRPr>
          </a:p>
          <a:p>
            <a:pPr marL="339725" lvl="1" indent="0">
              <a:buNone/>
            </a:pPr>
            <a:r>
              <a:rPr lang="en-US" sz="2000" dirty="0">
                <a:solidFill>
                  <a:srgbClr val="000000"/>
                </a:solidFill>
                <a:latin typeface="+mj-lt"/>
              </a:rPr>
              <a:t>https://github.com/tyconsulting/AUIgnite2015 </a:t>
            </a:r>
            <a:endParaRPr lang="en-US" sz="2000" dirty="0" smtClean="0">
              <a:solidFill>
                <a:srgbClr val="000000"/>
              </a:solidFill>
              <a:latin typeface="+mj-lt"/>
            </a:endParaRPr>
          </a:p>
          <a:p>
            <a:pPr>
              <a:buClr>
                <a:schemeClr val="bg1"/>
              </a:buClr>
            </a:pPr>
            <a:r>
              <a:rPr lang="en-US" sz="2800" dirty="0" smtClean="0">
                <a:solidFill>
                  <a:srgbClr val="FD780C"/>
                </a:solidFill>
              </a:rPr>
              <a:t>Azure Automation Add-in for PowerShell ISE</a:t>
            </a:r>
          </a:p>
          <a:p>
            <a:pPr marL="339725" indent="0">
              <a:buNone/>
            </a:pPr>
            <a:r>
              <a:rPr lang="en-US" sz="2000" dirty="0" smtClean="0">
                <a:solidFill>
                  <a:srgbClr val="000000"/>
                </a:solidFill>
              </a:rPr>
              <a:t>https</a:t>
            </a:r>
            <a:r>
              <a:rPr lang="en-US" sz="2000" dirty="0">
                <a:solidFill>
                  <a:srgbClr val="000000"/>
                </a:solidFill>
              </a:rPr>
              <a:t>://github.com/azureautomation/azure-automation-ise-addon </a:t>
            </a:r>
          </a:p>
          <a:p>
            <a:pPr>
              <a:buClr>
                <a:schemeClr val="bg1"/>
              </a:buClr>
            </a:pPr>
            <a:r>
              <a:rPr lang="en-US" sz="2800" dirty="0" err="1">
                <a:solidFill>
                  <a:srgbClr val="FD780C"/>
                </a:solidFill>
              </a:rPr>
              <a:t>OMSSearch</a:t>
            </a:r>
            <a:r>
              <a:rPr lang="en-US" sz="2800" dirty="0">
                <a:solidFill>
                  <a:srgbClr val="FD780C"/>
                </a:solidFill>
              </a:rPr>
              <a:t> PowerShell Module (community)</a:t>
            </a:r>
          </a:p>
          <a:p>
            <a:pPr marL="339725" indent="0">
              <a:buNone/>
            </a:pPr>
            <a:r>
              <a:rPr lang="en-US" sz="2000" dirty="0">
                <a:solidFill>
                  <a:srgbClr val="000000"/>
                </a:solidFill>
              </a:rPr>
              <a:t>https://www.powershellgallery.com/packages/OMSSearch/ </a:t>
            </a:r>
          </a:p>
          <a:p>
            <a:pPr>
              <a:buClr>
                <a:schemeClr val="bg1"/>
              </a:buClr>
            </a:pPr>
            <a:r>
              <a:rPr lang="en-US" sz="2800" dirty="0">
                <a:solidFill>
                  <a:srgbClr val="FD780C"/>
                </a:solidFill>
              </a:rPr>
              <a:t>PowerShell Module for OMS Search API (MS) </a:t>
            </a:r>
          </a:p>
          <a:p>
            <a:pPr marL="339725" indent="0">
              <a:buNone/>
            </a:pPr>
            <a:r>
              <a:rPr lang="en-US" sz="2000" dirty="0">
                <a:solidFill>
                  <a:srgbClr val="000000"/>
                </a:solidFill>
              </a:rPr>
              <a:t>https://github.com/tiander/OMSsearchAPI </a:t>
            </a:r>
            <a:endParaRPr lang="en-US" sz="2000" dirty="0" smtClean="0">
              <a:solidFill>
                <a:srgbClr val="000000"/>
              </a:solidFill>
            </a:endParaRPr>
          </a:p>
          <a:p>
            <a:pPr>
              <a:buClr>
                <a:schemeClr val="bg1"/>
              </a:buClr>
            </a:pPr>
            <a:r>
              <a:rPr lang="en-US" sz="2800" dirty="0" err="1" smtClean="0">
                <a:solidFill>
                  <a:srgbClr val="FD780C"/>
                </a:solidFill>
              </a:rPr>
              <a:t>OpsMgrExtended</a:t>
            </a:r>
            <a:r>
              <a:rPr lang="en-US" sz="2800" dirty="0" smtClean="0">
                <a:solidFill>
                  <a:srgbClr val="FD780C"/>
                </a:solidFill>
              </a:rPr>
              <a:t> PowerShell Module</a:t>
            </a:r>
          </a:p>
          <a:p>
            <a:pPr>
              <a:buClr>
                <a:schemeClr val="bg1"/>
              </a:buClr>
            </a:pPr>
            <a:r>
              <a:rPr lang="en-US" sz="2000" dirty="0">
                <a:solidFill>
                  <a:srgbClr val="000000"/>
                </a:solidFill>
              </a:rPr>
              <a:t>http://www.tyconsulting.com.au/portfolio/opsmgrextended-powershell-and-sma-module/</a:t>
            </a:r>
          </a:p>
          <a:p>
            <a:pPr>
              <a:buClr>
                <a:schemeClr val="bg1"/>
              </a:buClr>
            </a:pPr>
            <a:r>
              <a:rPr lang="en-US" sz="2800" dirty="0" smtClean="0">
                <a:solidFill>
                  <a:srgbClr val="FD780C"/>
                </a:solidFill>
              </a:rPr>
              <a:t>Importing </a:t>
            </a:r>
            <a:r>
              <a:rPr lang="en-US" sz="2800" dirty="0">
                <a:solidFill>
                  <a:srgbClr val="FD780C"/>
                </a:solidFill>
              </a:rPr>
              <a:t>/ Export OMS Saved Queries </a:t>
            </a:r>
          </a:p>
          <a:p>
            <a:pPr marL="339725" indent="0">
              <a:buNone/>
            </a:pPr>
            <a:r>
              <a:rPr lang="en-US" sz="2000" dirty="0" smtClean="0">
                <a:solidFill>
                  <a:srgbClr val="000000"/>
                </a:solidFill>
              </a:rPr>
              <a:t>http</a:t>
            </a:r>
            <a:r>
              <a:rPr lang="en-US" sz="2000" dirty="0">
                <a:solidFill>
                  <a:srgbClr val="000000"/>
                </a:solidFill>
              </a:rPr>
              <a:t>://overcast.info/2015/11/importing-saved-searches-into-your-oms-workspaces-2/</a:t>
            </a:r>
          </a:p>
        </p:txBody>
      </p:sp>
    </p:spTree>
    <p:extLst>
      <p:ext uri="{BB962C8B-B14F-4D97-AF65-F5344CB8AC3E}">
        <p14:creationId xmlns:p14="http://schemas.microsoft.com/office/powerpoint/2010/main" val="245611571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597" y="2295710"/>
            <a:ext cx="11259044" cy="1865632"/>
          </a:xfrm>
        </p:spPr>
        <p:txBody>
          <a:bodyPr/>
          <a:lstStyle/>
          <a:p>
            <a:r>
              <a:rPr lang="en-AU" dirty="0" smtClean="0"/>
              <a:t>Complete your session evaluation on </a:t>
            </a:r>
            <a:r>
              <a:rPr lang="en-AU" b="1" dirty="0" smtClean="0">
                <a:solidFill>
                  <a:schemeClr val="accent6"/>
                </a:solidFill>
              </a:rPr>
              <a:t>My Ignite </a:t>
            </a:r>
            <a:r>
              <a:rPr lang="en-AU" dirty="0" smtClean="0"/>
              <a:t>for your chance to win one of many daily prizes.   </a:t>
            </a:r>
            <a:endParaRPr lang="en-AU" dirty="0"/>
          </a:p>
        </p:txBody>
      </p:sp>
    </p:spTree>
    <p:extLst>
      <p:ext uri="{BB962C8B-B14F-4D97-AF65-F5344CB8AC3E}">
        <p14:creationId xmlns:p14="http://schemas.microsoft.com/office/powerpoint/2010/main" val="2792257981"/>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6923" y="0"/>
            <a:ext cx="11922630" cy="1027956"/>
          </a:xfrm>
        </p:spPr>
        <p:txBody>
          <a:bodyPr/>
          <a:lstStyle/>
          <a:p>
            <a:r>
              <a:rPr lang="en-US" dirty="0" smtClean="0"/>
              <a:t>Introductions </a:t>
            </a:r>
            <a:endParaRPr lang="en-US" dirty="0"/>
          </a:p>
        </p:txBody>
      </p:sp>
      <p:sp>
        <p:nvSpPr>
          <p:cNvPr id="6" name="Content Placeholder 2"/>
          <p:cNvSpPr txBox="1">
            <a:spLocks/>
          </p:cNvSpPr>
          <p:nvPr/>
        </p:nvSpPr>
        <p:spPr>
          <a:xfrm>
            <a:off x="6835140" y="4263390"/>
            <a:ext cx="3348990" cy="1116330"/>
          </a:xfrm>
          <a:prstGeom prst="rect">
            <a:avLst/>
          </a:prstGeom>
        </p:spPr>
        <p:txBody>
          <a:bodyPr vert="horz" lIns="68580" tIns="34290" rIns="68580" bIns="3429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617220" indent="-342900" algn="l" defTabSz="914400" rtl="0" eaLnBrk="1" latinLnBrk="0" hangingPunct="1">
              <a:spcBef>
                <a:spcPct val="20000"/>
              </a:spcBef>
              <a:buClr>
                <a:srgbClr val="DF771C"/>
              </a:buClr>
              <a:buFont typeface="Wingdings" charset="2"/>
              <a:buChar char="§"/>
              <a:defRPr sz="2000" kern="1200">
                <a:solidFill>
                  <a:srgbClr val="58595B"/>
                </a:solidFill>
                <a:latin typeface="+mn-lt"/>
                <a:ea typeface="+mn-ea"/>
                <a:cs typeface="+mn-cs"/>
              </a:defRPr>
            </a:lvl2pPr>
            <a:lvl3pPr marL="1200150" indent="-285750" algn="l" defTabSz="914400" rtl="0" eaLnBrk="1" latinLnBrk="0" hangingPunct="1">
              <a:spcBef>
                <a:spcPct val="20000"/>
              </a:spcBef>
              <a:buClr>
                <a:srgbClr val="DF771C"/>
              </a:buClr>
              <a:buFont typeface="Wingdings" charset="2"/>
              <a:buChar char="§"/>
              <a:defRPr sz="1800" kern="1200">
                <a:solidFill>
                  <a:srgbClr val="58595B"/>
                </a:solidFill>
                <a:latin typeface="+mn-lt"/>
                <a:ea typeface="+mn-ea"/>
                <a:cs typeface="+mn-cs"/>
              </a:defRPr>
            </a:lvl3pPr>
            <a:lvl4pPr marL="1657350" indent="-285750" algn="l" defTabSz="914400" rtl="0" eaLnBrk="1" latinLnBrk="0" hangingPunct="1">
              <a:spcBef>
                <a:spcPct val="20000"/>
              </a:spcBef>
              <a:buClr>
                <a:srgbClr val="DF771C"/>
              </a:buClr>
              <a:buFont typeface="Wingdings" charset="2"/>
              <a:buChar char="§"/>
              <a:defRPr sz="1800" kern="1200">
                <a:solidFill>
                  <a:srgbClr val="58595B"/>
                </a:solidFill>
                <a:latin typeface="+mn-lt"/>
                <a:ea typeface="+mn-ea"/>
                <a:cs typeface="+mn-cs"/>
              </a:defRPr>
            </a:lvl4pPr>
            <a:lvl5pPr marL="2114550" indent="-285750" algn="l" defTabSz="914400" rtl="0" eaLnBrk="1" latinLnBrk="0" hangingPunct="1">
              <a:spcBef>
                <a:spcPct val="20000"/>
              </a:spcBef>
              <a:buClr>
                <a:srgbClr val="DF771C"/>
              </a:buClr>
              <a:buFont typeface="Wingdings" charset="2"/>
              <a:buChar char="§"/>
              <a:defRPr sz="1800" kern="1200" baseline="0">
                <a:solidFill>
                  <a:srgbClr val="58595B"/>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gn="ctr">
              <a:spcBef>
                <a:spcPts val="0"/>
              </a:spcBef>
              <a:spcAft>
                <a:spcPts val="0"/>
              </a:spcAft>
              <a:buClr>
                <a:srgbClr val="DF771C"/>
              </a:buClr>
              <a:buSzPct val="75000"/>
            </a:pPr>
            <a:r>
              <a:rPr lang="en-US" sz="3200" dirty="0" smtClean="0">
                <a:solidFill>
                  <a:schemeClr val="bg1"/>
                </a:solidFill>
                <a:latin typeface="Segoe UI Light" panose="020B0502040204020203" pitchFamily="34" charset="0"/>
                <a:cs typeface="Segoe UI Light" panose="020B0502040204020203" pitchFamily="34" charset="0"/>
              </a:rPr>
              <a:t>Pete Zerger</a:t>
            </a:r>
          </a:p>
          <a:p>
            <a:pPr algn="ctr">
              <a:spcBef>
                <a:spcPts val="0"/>
              </a:spcBef>
              <a:spcAft>
                <a:spcPts val="0"/>
              </a:spcAft>
              <a:buClr>
                <a:srgbClr val="DF771C"/>
              </a:buClr>
              <a:buSzPct val="75000"/>
            </a:pPr>
            <a:r>
              <a:rPr lang="en-US" b="0" dirty="0" smtClean="0">
                <a:solidFill>
                  <a:schemeClr val="bg1"/>
                </a:solidFill>
                <a:latin typeface="Segoe UI Light" panose="020B0502040204020203" pitchFamily="34" charset="0"/>
                <a:cs typeface="Segoe UI Light" panose="020B0502040204020203" pitchFamily="34" charset="0"/>
              </a:rPr>
              <a:t>Microsoft MVP </a:t>
            </a:r>
            <a:endParaRPr lang="en-US" b="0" dirty="0">
              <a:solidFill>
                <a:schemeClr val="bg1"/>
              </a:solidFill>
              <a:latin typeface="Segoe UI Light" panose="020B0502040204020203" pitchFamily="34" charset="0"/>
              <a:cs typeface="Segoe UI Light" panose="020B0502040204020203" pitchFamily="34" charset="0"/>
            </a:endParaRPr>
          </a:p>
          <a:p>
            <a:pPr algn="ctr">
              <a:spcBef>
                <a:spcPts val="0"/>
              </a:spcBef>
              <a:spcAft>
                <a:spcPts val="0"/>
              </a:spcAft>
              <a:buClr>
                <a:srgbClr val="DF771C"/>
              </a:buClr>
              <a:buSzPct val="75000"/>
            </a:pPr>
            <a:r>
              <a:rPr lang="en-US" sz="1600" b="0" dirty="0" smtClean="0">
                <a:solidFill>
                  <a:schemeClr val="bg1"/>
                </a:solidFill>
                <a:latin typeface="Segoe UI Light" panose="020B0502040204020203" pitchFamily="34" charset="0"/>
                <a:cs typeface="Segoe UI Light" panose="020B0502040204020203" pitchFamily="34" charset="0"/>
              </a:rPr>
              <a:t>Principal Program Manager, Cireson</a:t>
            </a:r>
          </a:p>
          <a:p>
            <a:pPr algn="ctr">
              <a:spcBef>
                <a:spcPts val="0"/>
              </a:spcBef>
              <a:spcAft>
                <a:spcPts val="0"/>
              </a:spcAft>
              <a:buClr>
                <a:srgbClr val="DF771C"/>
              </a:buClr>
              <a:buSzPct val="75000"/>
            </a:pPr>
            <a:r>
              <a:rPr lang="en-US" b="0" dirty="0" smtClean="0">
                <a:solidFill>
                  <a:schemeClr val="bg1"/>
                </a:solidFill>
                <a:latin typeface="Segoe UI Light" panose="020B0502040204020203" pitchFamily="34" charset="0"/>
                <a:cs typeface="Segoe UI Light" panose="020B0502040204020203" pitchFamily="34" charset="0"/>
              </a:rPr>
              <a:t>@pzerger </a:t>
            </a:r>
            <a:endParaRPr lang="en-US" b="0" dirty="0">
              <a:solidFill>
                <a:schemeClr val="bg1"/>
              </a:solidFill>
              <a:latin typeface="Segoe UI Light" panose="020B0502040204020203" pitchFamily="34" charset="0"/>
              <a:cs typeface="Segoe UI Light" panose="020B0502040204020203" pitchFamily="34" charset="0"/>
            </a:endParaRPr>
          </a:p>
          <a:p>
            <a:pPr algn="ctr"/>
            <a:endParaRPr lang="en-US" sz="1200" dirty="0">
              <a:solidFill>
                <a:schemeClr val="bg1"/>
              </a:solidFill>
              <a:latin typeface="Segoe UI Light" panose="020B0502040204020203" pitchFamily="34" charset="0"/>
              <a:cs typeface="Segoe UI Light" panose="020B0502040204020203" pitchFamily="34" charset="0"/>
            </a:endParaRPr>
          </a:p>
        </p:txBody>
      </p:sp>
      <p:pic>
        <p:nvPicPr>
          <p:cNvPr id="7" name="Picture 2" descr="Person N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7049" y="1954530"/>
            <a:ext cx="2308860" cy="230886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Content Placeholder 2"/>
          <p:cNvSpPr txBox="1">
            <a:spLocks/>
          </p:cNvSpPr>
          <p:nvPr/>
        </p:nvSpPr>
        <p:spPr>
          <a:xfrm>
            <a:off x="1882833" y="4263390"/>
            <a:ext cx="3573750" cy="1116330"/>
          </a:xfrm>
          <a:prstGeom prst="rect">
            <a:avLst/>
          </a:prstGeom>
        </p:spPr>
        <p:txBody>
          <a:bodyPr vert="horz" lIns="68580" tIns="34290" rIns="68580" bIns="34290" rtlCol="0">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617220" indent="-342900" algn="l" defTabSz="914400" rtl="0" eaLnBrk="1" latinLnBrk="0" hangingPunct="1">
              <a:spcBef>
                <a:spcPct val="20000"/>
              </a:spcBef>
              <a:buClr>
                <a:srgbClr val="DF771C"/>
              </a:buClr>
              <a:buFont typeface="Wingdings" charset="2"/>
              <a:buChar char="§"/>
              <a:defRPr sz="2000" kern="1200">
                <a:solidFill>
                  <a:srgbClr val="58595B"/>
                </a:solidFill>
                <a:latin typeface="+mn-lt"/>
                <a:ea typeface="+mn-ea"/>
                <a:cs typeface="+mn-cs"/>
              </a:defRPr>
            </a:lvl2pPr>
            <a:lvl3pPr marL="1200150" indent="-285750" algn="l" defTabSz="914400" rtl="0" eaLnBrk="1" latinLnBrk="0" hangingPunct="1">
              <a:spcBef>
                <a:spcPct val="20000"/>
              </a:spcBef>
              <a:buClr>
                <a:srgbClr val="DF771C"/>
              </a:buClr>
              <a:buFont typeface="Wingdings" charset="2"/>
              <a:buChar char="§"/>
              <a:defRPr sz="1800" kern="1200">
                <a:solidFill>
                  <a:srgbClr val="58595B"/>
                </a:solidFill>
                <a:latin typeface="+mn-lt"/>
                <a:ea typeface="+mn-ea"/>
                <a:cs typeface="+mn-cs"/>
              </a:defRPr>
            </a:lvl3pPr>
            <a:lvl4pPr marL="1657350" indent="-285750" algn="l" defTabSz="914400" rtl="0" eaLnBrk="1" latinLnBrk="0" hangingPunct="1">
              <a:spcBef>
                <a:spcPct val="20000"/>
              </a:spcBef>
              <a:buClr>
                <a:srgbClr val="DF771C"/>
              </a:buClr>
              <a:buFont typeface="Wingdings" charset="2"/>
              <a:buChar char="§"/>
              <a:defRPr sz="1800" kern="1200">
                <a:solidFill>
                  <a:srgbClr val="58595B"/>
                </a:solidFill>
                <a:latin typeface="+mn-lt"/>
                <a:ea typeface="+mn-ea"/>
                <a:cs typeface="+mn-cs"/>
              </a:defRPr>
            </a:lvl4pPr>
            <a:lvl5pPr marL="2114550" indent="-285750" algn="l" defTabSz="914400" rtl="0" eaLnBrk="1" latinLnBrk="0" hangingPunct="1">
              <a:spcBef>
                <a:spcPct val="20000"/>
              </a:spcBef>
              <a:buClr>
                <a:srgbClr val="DF771C"/>
              </a:buClr>
              <a:buFont typeface="Wingdings" charset="2"/>
              <a:buChar char="§"/>
              <a:defRPr sz="1800" kern="1200" baseline="0">
                <a:solidFill>
                  <a:srgbClr val="58595B"/>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gn="ctr">
              <a:spcBef>
                <a:spcPts val="0"/>
              </a:spcBef>
              <a:spcAft>
                <a:spcPts val="0"/>
              </a:spcAft>
              <a:buClr>
                <a:srgbClr val="DF771C"/>
              </a:buClr>
              <a:buSzPct val="75000"/>
            </a:pPr>
            <a:r>
              <a:rPr lang="en-US" sz="3200" dirty="0" smtClean="0">
                <a:solidFill>
                  <a:schemeClr val="bg1"/>
                </a:solidFill>
                <a:latin typeface="Segoe UI Light" panose="020B0502040204020203" pitchFamily="34" charset="0"/>
                <a:cs typeface="Segoe UI Light" panose="020B0502040204020203" pitchFamily="34" charset="0"/>
              </a:rPr>
              <a:t>Tao Yang</a:t>
            </a:r>
          </a:p>
          <a:p>
            <a:pPr algn="ctr">
              <a:spcBef>
                <a:spcPts val="0"/>
              </a:spcBef>
              <a:spcAft>
                <a:spcPts val="0"/>
              </a:spcAft>
              <a:buClr>
                <a:srgbClr val="DF771C"/>
              </a:buClr>
              <a:buSzPct val="75000"/>
            </a:pPr>
            <a:r>
              <a:rPr lang="en-US" b="0" dirty="0" smtClean="0">
                <a:solidFill>
                  <a:schemeClr val="bg1"/>
                </a:solidFill>
                <a:latin typeface="Segoe UI Light" panose="020B0502040204020203" pitchFamily="34" charset="0"/>
                <a:cs typeface="Segoe UI Light" panose="020B0502040204020203" pitchFamily="34" charset="0"/>
              </a:rPr>
              <a:t>Microsoft MVP </a:t>
            </a:r>
            <a:endParaRPr lang="en-US" b="0" dirty="0">
              <a:solidFill>
                <a:schemeClr val="bg1"/>
              </a:solidFill>
              <a:latin typeface="Segoe UI Light" panose="020B0502040204020203" pitchFamily="34" charset="0"/>
              <a:cs typeface="Segoe UI Light" panose="020B0502040204020203" pitchFamily="34" charset="0"/>
            </a:endParaRPr>
          </a:p>
          <a:p>
            <a:pPr algn="ctr">
              <a:spcBef>
                <a:spcPts val="0"/>
              </a:spcBef>
              <a:spcAft>
                <a:spcPts val="0"/>
              </a:spcAft>
              <a:buClr>
                <a:srgbClr val="DF771C"/>
              </a:buClr>
              <a:buSzPct val="75000"/>
            </a:pPr>
            <a:r>
              <a:rPr lang="en-US" sz="1600" b="0" dirty="0" smtClean="0">
                <a:solidFill>
                  <a:schemeClr val="bg1"/>
                </a:solidFill>
                <a:latin typeface="Segoe UI Light" panose="020B0502040204020203" pitchFamily="34" charset="0"/>
                <a:cs typeface="Segoe UI Light" panose="020B0502040204020203" pitchFamily="34" charset="0"/>
              </a:rPr>
              <a:t>Independent Consultant, TY Consulting</a:t>
            </a:r>
          </a:p>
          <a:p>
            <a:pPr algn="ctr">
              <a:spcBef>
                <a:spcPts val="0"/>
              </a:spcBef>
              <a:spcAft>
                <a:spcPts val="0"/>
              </a:spcAft>
              <a:buClr>
                <a:srgbClr val="DF771C"/>
              </a:buClr>
              <a:buSzPct val="75000"/>
            </a:pPr>
            <a:r>
              <a:rPr lang="en-US" b="0" dirty="0" smtClean="0">
                <a:solidFill>
                  <a:schemeClr val="bg1"/>
                </a:solidFill>
                <a:latin typeface="Segoe UI Light" panose="020B0502040204020203" pitchFamily="34" charset="0"/>
                <a:cs typeface="Segoe UI Light" panose="020B0502040204020203" pitchFamily="34" charset="0"/>
              </a:rPr>
              <a:t>@</a:t>
            </a:r>
            <a:r>
              <a:rPr lang="en-US" b="0" dirty="0" err="1" smtClean="0">
                <a:solidFill>
                  <a:schemeClr val="bg1"/>
                </a:solidFill>
                <a:latin typeface="Segoe UI Light" panose="020B0502040204020203" pitchFamily="34" charset="0"/>
                <a:cs typeface="Segoe UI Light" panose="020B0502040204020203" pitchFamily="34" charset="0"/>
              </a:rPr>
              <a:t>MrTaoYang</a:t>
            </a:r>
            <a:endParaRPr lang="en-US" b="0" dirty="0">
              <a:solidFill>
                <a:schemeClr val="bg1"/>
              </a:solidFill>
              <a:latin typeface="Segoe UI Light" panose="020B0502040204020203" pitchFamily="34" charset="0"/>
              <a:cs typeface="Segoe UI Light" panose="020B0502040204020203" pitchFamily="34" charset="0"/>
            </a:endParaRPr>
          </a:p>
          <a:p>
            <a:pPr algn="ctr"/>
            <a:endParaRPr lang="en-US" sz="1200" dirty="0">
              <a:solidFill>
                <a:schemeClr val="bg1"/>
              </a:solidFill>
              <a:latin typeface="Segoe UI Light" panose="020B0502040204020203" pitchFamily="34" charset="0"/>
              <a:cs typeface="Segoe UI Light" panose="020B0502040204020203"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468"/>
          <a:stretch/>
        </p:blipFill>
        <p:spPr>
          <a:xfrm>
            <a:off x="2702756" y="1954530"/>
            <a:ext cx="1759226" cy="2308860"/>
          </a:xfrm>
          <a:prstGeom prst="rect">
            <a:avLst/>
          </a:prstGeom>
        </p:spPr>
      </p:pic>
    </p:spTree>
    <p:extLst>
      <p:ext uri="{BB962C8B-B14F-4D97-AF65-F5344CB8AC3E}">
        <p14:creationId xmlns:p14="http://schemas.microsoft.com/office/powerpoint/2010/main" val="2287888279"/>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373525" y="1090390"/>
            <a:ext cx="11693557" cy="1268171"/>
          </a:xfrm>
          <a:prstGeom prst="rect">
            <a:avLst/>
          </a:prstGeom>
        </p:spPr>
        <p:txBody>
          <a:bodyPr lIns="124358" tIns="62179" rIns="124358" bIns="62179"/>
          <a:lstStyle>
            <a:lvl1pPr algn="l" defTabSz="457200" rtl="0" eaLnBrk="1" latinLnBrk="0" hangingPunct="1">
              <a:spcBef>
                <a:spcPct val="0"/>
              </a:spcBef>
              <a:buNone/>
              <a:defRPr sz="4400" kern="1200">
                <a:solidFill>
                  <a:schemeClr val="tx1"/>
                </a:solidFill>
                <a:latin typeface="Segoe Pro Light"/>
                <a:ea typeface="+mj-ea"/>
                <a:cs typeface="Segoe Pro Light"/>
              </a:defRPr>
            </a:lvl1pPr>
          </a:lstStyle>
          <a:p>
            <a:r>
              <a:rPr lang="en-NZ" sz="5400" dirty="0" smtClean="0">
                <a:solidFill>
                  <a:srgbClr val="000000"/>
                </a:solidFill>
              </a:rPr>
              <a:t>Continue your Ignite learning path</a:t>
            </a:r>
            <a:endParaRPr lang="en-NZ" sz="5400" dirty="0">
              <a:solidFill>
                <a:srgbClr val="000000"/>
              </a:solidFill>
            </a:endParaRPr>
          </a:p>
        </p:txBody>
      </p:sp>
      <p:sp>
        <p:nvSpPr>
          <p:cNvPr id="5" name="TextBox 4"/>
          <p:cNvSpPr txBox="1"/>
          <p:nvPr/>
        </p:nvSpPr>
        <p:spPr>
          <a:xfrm>
            <a:off x="373525" y="2106219"/>
            <a:ext cx="11937709" cy="4864592"/>
          </a:xfrm>
          <a:prstGeom prst="rect">
            <a:avLst/>
          </a:prstGeom>
          <a:noFill/>
        </p:spPr>
        <p:txBody>
          <a:bodyPr wrap="square" lIns="248717" tIns="198973" rIns="248717" bIns="198973" rtlCol="0">
            <a:spAutoFit/>
          </a:bodyPr>
          <a:lstStyle/>
          <a:p>
            <a:pPr>
              <a:spcBef>
                <a:spcPts val="1800"/>
              </a:spcBef>
            </a:pPr>
            <a:r>
              <a:rPr lang="en-US" sz="2800" dirty="0" smtClean="0">
                <a:solidFill>
                  <a:srgbClr val="000000"/>
                </a:solidFill>
                <a:latin typeface="Segoe UI Light"/>
                <a:cs typeface="Segoe Pro Light"/>
              </a:rPr>
              <a:t>Visit Microsoft Virtual Academy for free online training visit </a:t>
            </a:r>
            <a:br>
              <a:rPr lang="en-US" sz="2800" dirty="0" smtClean="0">
                <a:solidFill>
                  <a:srgbClr val="000000"/>
                </a:solidFill>
                <a:latin typeface="Segoe UI Light"/>
                <a:cs typeface="Segoe Pro Light"/>
              </a:rPr>
            </a:br>
            <a:r>
              <a:rPr lang="en-AU" sz="2800" b="1" dirty="0" smtClean="0">
                <a:solidFill>
                  <a:srgbClr val="FD7808"/>
                </a:solidFill>
                <a:latin typeface="Segoe UI Light"/>
                <a:cs typeface="Segoe Pro Light"/>
              </a:rPr>
              <a:t>https://</a:t>
            </a:r>
            <a:r>
              <a:rPr lang="en-AU" sz="2800" b="1" dirty="0" err="1" smtClean="0">
                <a:solidFill>
                  <a:srgbClr val="FD7808"/>
                </a:solidFill>
                <a:latin typeface="Segoe UI Light"/>
                <a:cs typeface="Segoe Pro Light"/>
              </a:rPr>
              <a:t>www.microsoftvirtualacademy.com</a:t>
            </a:r>
            <a:endParaRPr lang="en-US" sz="2800" dirty="0" smtClean="0">
              <a:solidFill>
                <a:srgbClr val="FD7808"/>
              </a:solidFill>
              <a:latin typeface="Segoe UI Light"/>
              <a:cs typeface="Segoe Pro Light"/>
            </a:endParaRPr>
          </a:p>
          <a:p>
            <a:pPr>
              <a:spcBef>
                <a:spcPts val="1800"/>
              </a:spcBef>
            </a:pPr>
            <a:r>
              <a:rPr lang="en-US" sz="2800" dirty="0">
                <a:solidFill>
                  <a:srgbClr val="000000"/>
                </a:solidFill>
                <a:latin typeface="Segoe UI Light"/>
                <a:cs typeface="Segoe Pro Light"/>
              </a:rPr>
              <a:t>Visit Channel 9 to access a wide range of Microsoft </a:t>
            </a:r>
            <a:r>
              <a:rPr lang="en-US" sz="2800" dirty="0" smtClean="0">
                <a:solidFill>
                  <a:srgbClr val="000000"/>
                </a:solidFill>
                <a:latin typeface="Segoe UI Light"/>
                <a:cs typeface="Segoe Pro Light"/>
              </a:rPr>
              <a:t/>
            </a:r>
            <a:br>
              <a:rPr lang="en-US" sz="2800" dirty="0" smtClean="0">
                <a:solidFill>
                  <a:srgbClr val="000000"/>
                </a:solidFill>
                <a:latin typeface="Segoe UI Light"/>
                <a:cs typeface="Segoe Pro Light"/>
              </a:rPr>
            </a:br>
            <a:r>
              <a:rPr lang="en-US" sz="2800" dirty="0" smtClean="0">
                <a:solidFill>
                  <a:srgbClr val="000000"/>
                </a:solidFill>
                <a:latin typeface="Segoe UI Light"/>
                <a:cs typeface="Segoe Pro Light"/>
              </a:rPr>
              <a:t>training </a:t>
            </a:r>
            <a:r>
              <a:rPr lang="en-US" sz="2800" dirty="0">
                <a:solidFill>
                  <a:srgbClr val="000000"/>
                </a:solidFill>
                <a:latin typeface="Segoe UI Light"/>
                <a:cs typeface="Segoe Pro Light"/>
              </a:rPr>
              <a:t>and </a:t>
            </a:r>
            <a:r>
              <a:rPr lang="en-US" sz="2800" dirty="0" smtClean="0">
                <a:solidFill>
                  <a:srgbClr val="000000"/>
                </a:solidFill>
                <a:latin typeface="Segoe UI Light"/>
                <a:cs typeface="Segoe Pro Light"/>
              </a:rPr>
              <a:t>event recordings </a:t>
            </a:r>
            <a:r>
              <a:rPr lang="en-AU" sz="2800" b="1" dirty="0">
                <a:solidFill>
                  <a:srgbClr val="FD7808"/>
                </a:solidFill>
                <a:latin typeface="Segoe UI Light"/>
                <a:cs typeface="Segoe Pro Light"/>
              </a:rPr>
              <a:t>https://channel9.msdn.com</a:t>
            </a:r>
            <a:r>
              <a:rPr lang="en-AU" sz="2800" b="1" dirty="0" smtClean="0">
                <a:solidFill>
                  <a:srgbClr val="FD7808"/>
                </a:solidFill>
                <a:latin typeface="Segoe UI Light"/>
                <a:cs typeface="Segoe Pro Light"/>
              </a:rPr>
              <a:t>/</a:t>
            </a:r>
            <a:endParaRPr lang="en-US" sz="2800" dirty="0" smtClean="0">
              <a:solidFill>
                <a:srgbClr val="FD7808"/>
              </a:solidFill>
              <a:latin typeface="Segoe UI Light"/>
              <a:cs typeface="Segoe Pro Light"/>
            </a:endParaRPr>
          </a:p>
          <a:p>
            <a:pPr>
              <a:spcBef>
                <a:spcPts val="1800"/>
              </a:spcBef>
            </a:pPr>
            <a:r>
              <a:rPr lang="en-US" sz="2800" dirty="0" smtClean="0">
                <a:solidFill>
                  <a:srgbClr val="000000"/>
                </a:solidFill>
                <a:latin typeface="Segoe UI Light"/>
                <a:cs typeface="Segoe Pro Light"/>
              </a:rPr>
              <a:t>Head to the TechNet </a:t>
            </a:r>
            <a:r>
              <a:rPr lang="en-US" sz="2800" dirty="0" err="1" smtClean="0">
                <a:solidFill>
                  <a:srgbClr val="000000"/>
                </a:solidFill>
                <a:latin typeface="Segoe UI Light"/>
                <a:cs typeface="Segoe Pro Light"/>
              </a:rPr>
              <a:t>Eval</a:t>
            </a:r>
            <a:r>
              <a:rPr lang="en-US" sz="2800" dirty="0" smtClean="0">
                <a:solidFill>
                  <a:srgbClr val="000000"/>
                </a:solidFill>
                <a:latin typeface="Segoe UI Light"/>
                <a:cs typeface="Segoe Pro Light"/>
              </a:rPr>
              <a:t> Centre to download trials of the latest </a:t>
            </a:r>
            <a:br>
              <a:rPr lang="en-US" sz="2800" dirty="0" smtClean="0">
                <a:solidFill>
                  <a:srgbClr val="000000"/>
                </a:solidFill>
                <a:latin typeface="Segoe UI Light"/>
                <a:cs typeface="Segoe Pro Light"/>
              </a:rPr>
            </a:br>
            <a:r>
              <a:rPr lang="en-US" sz="2800" dirty="0" smtClean="0">
                <a:solidFill>
                  <a:srgbClr val="000000"/>
                </a:solidFill>
                <a:latin typeface="Segoe UI Light"/>
                <a:cs typeface="Segoe Pro Light"/>
              </a:rPr>
              <a:t>Microsoft products </a:t>
            </a:r>
            <a:r>
              <a:rPr lang="en-US" sz="2800" b="1" dirty="0" smtClean="0">
                <a:solidFill>
                  <a:srgbClr val="FD7808"/>
                </a:solidFill>
                <a:latin typeface="Segoe UI Light"/>
                <a:cs typeface="Segoe Pro Light"/>
              </a:rPr>
              <a:t>http://Microsoft.com/en-us/evalcenter/</a:t>
            </a:r>
            <a:endParaRPr lang="en-US" sz="2800" b="1" dirty="0">
              <a:solidFill>
                <a:srgbClr val="FD7808"/>
              </a:solidFill>
              <a:latin typeface="Segoe UI Light"/>
              <a:cs typeface="Segoe Pro Light"/>
            </a:endParaRPr>
          </a:p>
          <a:p>
            <a:pPr>
              <a:spcBef>
                <a:spcPts val="1200"/>
              </a:spcBef>
            </a:pPr>
            <a:endParaRPr lang="en-US" sz="3200" dirty="0" smtClean="0">
              <a:solidFill>
                <a:srgbClr val="000000"/>
              </a:solidFill>
              <a:latin typeface="Segoe UI Light"/>
              <a:cs typeface="Segoe Pro Light"/>
            </a:endParaRPr>
          </a:p>
          <a:p>
            <a:pPr>
              <a:spcBef>
                <a:spcPts val="1200"/>
              </a:spcBef>
            </a:pPr>
            <a:endParaRPr lang="en-US" sz="1400" dirty="0">
              <a:solidFill>
                <a:srgbClr val="000000"/>
              </a:solidFill>
              <a:latin typeface="Segoe Pro Light"/>
              <a:cs typeface="Segoe Pro Light"/>
            </a:endParaRPr>
          </a:p>
          <a:p>
            <a:pPr>
              <a:spcBef>
                <a:spcPts val="1200"/>
              </a:spcBef>
            </a:pPr>
            <a:endParaRPr lang="en-NZ" sz="1600" dirty="0">
              <a:gradFill>
                <a:gsLst>
                  <a:gs pos="2917">
                    <a:srgbClr val="000000"/>
                  </a:gs>
                  <a:gs pos="30000">
                    <a:srgbClr val="000000"/>
                  </a:gs>
                </a:gsLst>
                <a:lin ang="5400000" scaled="0"/>
              </a:gradFill>
              <a:latin typeface="Segoe Pro Light"/>
              <a:cs typeface="Segoe Pro Light"/>
            </a:endParaRPr>
          </a:p>
        </p:txBody>
      </p:sp>
    </p:spTree>
    <p:extLst>
      <p:ext uri="{BB962C8B-B14F-4D97-AF65-F5344CB8AC3E}">
        <p14:creationId xmlns:p14="http://schemas.microsoft.com/office/powerpoint/2010/main" val="212539556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4755745"/>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6923" y="0"/>
            <a:ext cx="11922630" cy="1027956"/>
          </a:xfrm>
        </p:spPr>
        <p:txBody>
          <a:bodyPr/>
          <a:lstStyle/>
          <a:p>
            <a:r>
              <a:rPr lang="en-US" dirty="0" smtClean="0"/>
              <a:t>Agenda</a:t>
            </a:r>
            <a:endParaRPr lang="en-US" dirty="0"/>
          </a:p>
        </p:txBody>
      </p:sp>
      <p:sp>
        <p:nvSpPr>
          <p:cNvPr id="9" name="Text Placeholder 8"/>
          <p:cNvSpPr>
            <a:spLocks noGrp="1"/>
          </p:cNvSpPr>
          <p:nvPr>
            <p:ph type="body" sz="quarter" idx="10"/>
          </p:nvPr>
        </p:nvSpPr>
        <p:spPr>
          <a:xfrm>
            <a:off x="274639" y="1221158"/>
            <a:ext cx="9692321" cy="4682820"/>
          </a:xfrm>
        </p:spPr>
        <p:txBody>
          <a:bodyPr/>
          <a:lstStyle/>
          <a:p>
            <a:pPr marL="457200" indent="-457200">
              <a:buClr>
                <a:schemeClr val="bg1"/>
              </a:buClr>
              <a:buFont typeface="Wingdings" panose="05000000000000000000" pitchFamily="2" charset="2"/>
              <a:buChar char="§"/>
            </a:pPr>
            <a:r>
              <a:rPr lang="en-US" sz="4000" dirty="0" smtClean="0">
                <a:latin typeface="+mj-lt"/>
              </a:rPr>
              <a:t>Azure Automation Introduction </a:t>
            </a:r>
            <a:endParaRPr lang="en-US" sz="4000" dirty="0">
              <a:latin typeface="+mj-lt"/>
            </a:endParaRPr>
          </a:p>
          <a:p>
            <a:pPr marL="457200" indent="-457200">
              <a:buClr>
                <a:schemeClr val="bg1"/>
              </a:buClr>
              <a:buFont typeface="Wingdings" panose="05000000000000000000" pitchFamily="2" charset="2"/>
              <a:buChar char="§"/>
            </a:pPr>
            <a:r>
              <a:rPr lang="en-US" sz="4000" dirty="0" smtClean="0">
                <a:latin typeface="+mj-lt"/>
              </a:rPr>
              <a:t>Runbook Authoring Experience</a:t>
            </a:r>
          </a:p>
          <a:p>
            <a:pPr marL="457200" indent="-457200">
              <a:buClr>
                <a:schemeClr val="bg1"/>
              </a:buClr>
              <a:buFont typeface="Wingdings" panose="05000000000000000000" pitchFamily="2" charset="2"/>
              <a:buChar char="§"/>
            </a:pPr>
            <a:r>
              <a:rPr lang="en-US" sz="4000" dirty="0" smtClean="0">
                <a:latin typeface="+mj-lt"/>
              </a:rPr>
              <a:t>Enterprise Portal Integration </a:t>
            </a:r>
          </a:p>
          <a:p>
            <a:pPr marL="457200" indent="-457200">
              <a:buClr>
                <a:schemeClr val="bg1"/>
              </a:buClr>
              <a:buFont typeface="Wingdings" panose="05000000000000000000" pitchFamily="2" charset="2"/>
              <a:buChar char="§"/>
            </a:pPr>
            <a:r>
              <a:rPr lang="en-US" sz="4000" dirty="0" smtClean="0">
                <a:latin typeface="+mj-lt"/>
              </a:rPr>
              <a:t>PowerShell DSC</a:t>
            </a:r>
          </a:p>
          <a:p>
            <a:pPr marL="457200" indent="-457200">
              <a:buClr>
                <a:schemeClr val="bg1"/>
              </a:buClr>
              <a:buFont typeface="Wingdings" panose="05000000000000000000" pitchFamily="2" charset="2"/>
              <a:buChar char="§"/>
            </a:pPr>
            <a:r>
              <a:rPr lang="en-US" sz="4000" dirty="0" smtClean="0">
                <a:latin typeface="+mj-lt"/>
              </a:rPr>
              <a:t>Hybrid Runbook Worker </a:t>
            </a:r>
          </a:p>
          <a:p>
            <a:pPr marL="457200" indent="-457200">
              <a:buClr>
                <a:schemeClr val="bg1"/>
              </a:buClr>
              <a:buFont typeface="Wingdings" panose="05000000000000000000" pitchFamily="2" charset="2"/>
              <a:buChar char="§"/>
            </a:pPr>
            <a:r>
              <a:rPr lang="en-US" sz="4000" dirty="0" smtClean="0">
                <a:latin typeface="+mj-lt"/>
              </a:rPr>
              <a:t>Integration Scenarios</a:t>
            </a:r>
          </a:p>
          <a:p>
            <a:pPr marL="457200" indent="-457200">
              <a:buClr>
                <a:schemeClr val="bg1"/>
              </a:buClr>
              <a:buFont typeface="Wingdings" panose="05000000000000000000" pitchFamily="2" charset="2"/>
              <a:buChar char="§"/>
            </a:pPr>
            <a:endParaRPr lang="en-US" dirty="0" smtClean="0">
              <a:latin typeface="+mn-lt"/>
            </a:endParaRPr>
          </a:p>
        </p:txBody>
      </p:sp>
    </p:spTree>
    <p:extLst>
      <p:ext uri="{BB962C8B-B14F-4D97-AF65-F5344CB8AC3E}">
        <p14:creationId xmlns:p14="http://schemas.microsoft.com/office/powerpoint/2010/main" val="1916302990"/>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99304" y="52388"/>
            <a:ext cx="10422696" cy="987425"/>
          </a:xfrm>
        </p:spPr>
        <p:txBody>
          <a:bodyPr/>
          <a:lstStyle/>
          <a:p>
            <a:r>
              <a:rPr lang="en-US" dirty="0" smtClean="0">
                <a:solidFill>
                  <a:schemeClr val="bg1"/>
                </a:solidFill>
                <a:latin typeface="Segoe UI Light" panose="020B0502040204020203" pitchFamily="34" charset="0"/>
                <a:cs typeface="Segoe UI Light" panose="020B0502040204020203" pitchFamily="34" charset="0"/>
              </a:rPr>
              <a:t>Automation platforms</a:t>
            </a:r>
            <a:endParaRPr lang="en-US" dirty="0">
              <a:solidFill>
                <a:schemeClr val="bg1"/>
              </a:solidFill>
              <a:latin typeface="Segoe UI Light" panose="020B0502040204020203" pitchFamily="34" charset="0"/>
              <a:cs typeface="Segoe UI Light" panose="020B0502040204020203" pitchFamily="34" charset="0"/>
            </a:endParaRPr>
          </a:p>
        </p:txBody>
      </p:sp>
      <p:graphicFrame>
        <p:nvGraphicFramePr>
          <p:cNvPr id="10" name="Content Placeholder 9"/>
          <p:cNvGraphicFramePr>
            <a:graphicFrameLocks noGrp="1"/>
          </p:cNvGraphicFramePr>
          <p:nvPr>
            <p:ph idx="4294967295"/>
            <p:extLst>
              <p:ext uri="{D42A27DB-BD31-4B8C-83A1-F6EECF244321}">
                <p14:modId xmlns:p14="http://schemas.microsoft.com/office/powerpoint/2010/main" val="871213414"/>
              </p:ext>
            </p:extLst>
          </p:nvPr>
        </p:nvGraphicFramePr>
        <p:xfrm>
          <a:off x="581308" y="1485900"/>
          <a:ext cx="11126587" cy="4473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352333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graphicEl>
                                              <a:dgm id="{CAD6654A-AEE8-46F6-A72E-65571FD646CF}"/>
                                            </p:graphicEl>
                                          </p:spTgt>
                                        </p:tgtEl>
                                        <p:attrNameLst>
                                          <p:attrName>style.visibility</p:attrName>
                                        </p:attrNameLst>
                                      </p:cBhvr>
                                      <p:to>
                                        <p:strVal val="visible"/>
                                      </p:to>
                                    </p:set>
                                    <p:animEffect transition="in" filter="fade">
                                      <p:cBhvr>
                                        <p:cTn id="7" dur="200"/>
                                        <p:tgtEl>
                                          <p:spTgt spid="10">
                                            <p:graphicEl>
                                              <a:dgm id="{CAD6654A-AEE8-46F6-A72E-65571FD646CF}"/>
                                            </p:graphicEl>
                                          </p:spTgt>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10">
                                            <p:graphicEl>
                                              <a:dgm id="{013C3D78-B3BD-4E5A-9EA0-55533C13BA8E}"/>
                                            </p:graphicEl>
                                          </p:spTgt>
                                        </p:tgtEl>
                                        <p:attrNameLst>
                                          <p:attrName>style.visibility</p:attrName>
                                        </p:attrNameLst>
                                      </p:cBhvr>
                                      <p:to>
                                        <p:strVal val="visible"/>
                                      </p:to>
                                    </p:set>
                                    <p:animEffect transition="in" filter="fade">
                                      <p:cBhvr>
                                        <p:cTn id="10" dur="200"/>
                                        <p:tgtEl>
                                          <p:spTgt spid="10">
                                            <p:graphicEl>
                                              <a:dgm id="{013C3D78-B3BD-4E5A-9EA0-55533C13BA8E}"/>
                                            </p:graphicEl>
                                          </p:spTgt>
                                        </p:tgtEl>
                                      </p:cBhvr>
                                    </p:animEffect>
                                  </p:childTnLst>
                                </p:cTn>
                              </p:par>
                            </p:childTnLst>
                          </p:cTn>
                        </p:par>
                        <p:par>
                          <p:cTn id="11" fill="hold">
                            <p:stCondLst>
                              <p:cond delay="400"/>
                            </p:stCondLst>
                            <p:childTnLst>
                              <p:par>
                                <p:cTn id="12" presetID="10" presetClass="entr" presetSubtype="0" fill="hold" grpId="0" nodeType="afterEffect">
                                  <p:stCondLst>
                                    <p:cond delay="0"/>
                                  </p:stCondLst>
                                  <p:childTnLst>
                                    <p:set>
                                      <p:cBhvr>
                                        <p:cTn id="13" dur="1" fill="hold">
                                          <p:stCondLst>
                                            <p:cond delay="0"/>
                                          </p:stCondLst>
                                        </p:cTn>
                                        <p:tgtEl>
                                          <p:spTgt spid="10">
                                            <p:graphicEl>
                                              <a:dgm id="{81D2A7E0-66D3-4AC9-944A-ECAC8F5474A4}"/>
                                            </p:graphicEl>
                                          </p:spTgt>
                                        </p:tgtEl>
                                        <p:attrNameLst>
                                          <p:attrName>style.visibility</p:attrName>
                                        </p:attrNameLst>
                                      </p:cBhvr>
                                      <p:to>
                                        <p:strVal val="visible"/>
                                      </p:to>
                                    </p:set>
                                    <p:animEffect transition="in" filter="fade">
                                      <p:cBhvr>
                                        <p:cTn id="14" dur="200"/>
                                        <p:tgtEl>
                                          <p:spTgt spid="10">
                                            <p:graphicEl>
                                              <a:dgm id="{81D2A7E0-66D3-4AC9-944A-ECAC8F5474A4}"/>
                                            </p:graphicEl>
                                          </p:spTgt>
                                        </p:tgtEl>
                                      </p:cBhvr>
                                    </p:animEffect>
                                  </p:childTnLst>
                                </p:cTn>
                              </p:par>
                              <p:par>
                                <p:cTn id="15" presetID="10" presetClass="entr" presetSubtype="0" fill="hold" grpId="0" nodeType="withEffect">
                                  <p:stCondLst>
                                    <p:cond delay="200"/>
                                  </p:stCondLst>
                                  <p:childTnLst>
                                    <p:set>
                                      <p:cBhvr>
                                        <p:cTn id="16" dur="1" fill="hold">
                                          <p:stCondLst>
                                            <p:cond delay="0"/>
                                          </p:stCondLst>
                                        </p:cTn>
                                        <p:tgtEl>
                                          <p:spTgt spid="10">
                                            <p:graphicEl>
                                              <a:dgm id="{F124B50B-52DB-4BAD-B732-E2E98D5ED0D9}"/>
                                            </p:graphicEl>
                                          </p:spTgt>
                                        </p:tgtEl>
                                        <p:attrNameLst>
                                          <p:attrName>style.visibility</p:attrName>
                                        </p:attrNameLst>
                                      </p:cBhvr>
                                      <p:to>
                                        <p:strVal val="visible"/>
                                      </p:to>
                                    </p:set>
                                    <p:animEffect transition="in" filter="fade">
                                      <p:cBhvr>
                                        <p:cTn id="17" dur="200"/>
                                        <p:tgtEl>
                                          <p:spTgt spid="10">
                                            <p:graphicEl>
                                              <a:dgm id="{F124B50B-52DB-4BAD-B732-E2E98D5ED0D9}"/>
                                            </p:graphicEl>
                                          </p:spTgt>
                                        </p:tgtEl>
                                      </p:cBhvr>
                                    </p:animEffect>
                                  </p:childTnLst>
                                </p:cTn>
                              </p:par>
                            </p:childTnLst>
                          </p:cTn>
                        </p:par>
                        <p:par>
                          <p:cTn id="18" fill="hold">
                            <p:stCondLst>
                              <p:cond delay="800"/>
                            </p:stCondLst>
                            <p:childTnLst>
                              <p:par>
                                <p:cTn id="19" presetID="10" presetClass="entr" presetSubtype="0" fill="hold" grpId="0" nodeType="afterEffect">
                                  <p:stCondLst>
                                    <p:cond delay="0"/>
                                  </p:stCondLst>
                                  <p:childTnLst>
                                    <p:set>
                                      <p:cBhvr>
                                        <p:cTn id="20" dur="1" fill="hold">
                                          <p:stCondLst>
                                            <p:cond delay="0"/>
                                          </p:stCondLst>
                                        </p:cTn>
                                        <p:tgtEl>
                                          <p:spTgt spid="10">
                                            <p:graphicEl>
                                              <a:dgm id="{757BA725-8380-4BF0-AC61-2EE936D05776}"/>
                                            </p:graphicEl>
                                          </p:spTgt>
                                        </p:tgtEl>
                                        <p:attrNameLst>
                                          <p:attrName>style.visibility</p:attrName>
                                        </p:attrNameLst>
                                      </p:cBhvr>
                                      <p:to>
                                        <p:strVal val="visible"/>
                                      </p:to>
                                    </p:set>
                                    <p:animEffect transition="in" filter="fade">
                                      <p:cBhvr>
                                        <p:cTn id="21" dur="200"/>
                                        <p:tgtEl>
                                          <p:spTgt spid="10">
                                            <p:graphicEl>
                                              <a:dgm id="{757BA725-8380-4BF0-AC61-2EE936D05776}"/>
                                            </p:graphicEl>
                                          </p:spTgt>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10">
                                            <p:graphicEl>
                                              <a:dgm id="{1D128024-0690-4A7B-B3BC-00821789ED99}"/>
                                            </p:graphicEl>
                                          </p:spTgt>
                                        </p:tgtEl>
                                        <p:attrNameLst>
                                          <p:attrName>style.visibility</p:attrName>
                                        </p:attrNameLst>
                                      </p:cBhvr>
                                      <p:to>
                                        <p:strVal val="visible"/>
                                      </p:to>
                                    </p:set>
                                    <p:animEffect transition="in" filter="fade">
                                      <p:cBhvr>
                                        <p:cTn id="24" dur="200"/>
                                        <p:tgtEl>
                                          <p:spTgt spid="10">
                                            <p:graphicEl>
                                              <a:dgm id="{1D128024-0690-4A7B-B3BC-00821789ED9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Typical Azure Automation Scenarios</a:t>
            </a:r>
            <a:endParaRPr lang="en-US" dirty="0">
              <a:solidFill>
                <a:schemeClr val="bg1"/>
              </a:solidFill>
            </a:endParaRPr>
          </a:p>
        </p:txBody>
      </p:sp>
      <p:sp>
        <p:nvSpPr>
          <p:cNvPr id="5" name="Rectangle 4"/>
          <p:cNvSpPr/>
          <p:nvPr/>
        </p:nvSpPr>
        <p:spPr bwMode="auto">
          <a:xfrm>
            <a:off x="817093" y="1485604"/>
            <a:ext cx="3483328" cy="4983824"/>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marL="571500" indent="-571500">
              <a:buFont typeface="Arial" panose="020B0604020202020204" pitchFamily="34" charset="0"/>
              <a:buChar char="•"/>
            </a:pPr>
            <a:endParaRPr lang="en-US" dirty="0" smtClean="0">
              <a:solidFill>
                <a:schemeClr val="tx1"/>
              </a:solidFill>
            </a:endParaRPr>
          </a:p>
          <a:p>
            <a:pPr marL="571500" indent="-571500">
              <a:buFont typeface="Arial" panose="020B0604020202020204" pitchFamily="34" charset="0"/>
              <a:buChar char="•"/>
            </a:pPr>
            <a:endParaRPr lang="en-US" dirty="0">
              <a:solidFill>
                <a:schemeClr val="tx1"/>
              </a:solidFill>
            </a:endParaRPr>
          </a:p>
          <a:p>
            <a:pPr marL="571500" indent="-571500">
              <a:buFont typeface="Arial" panose="020B0604020202020204" pitchFamily="34" charset="0"/>
              <a:buChar char="•"/>
            </a:pPr>
            <a:endParaRPr lang="en-US" dirty="0" smtClean="0">
              <a:solidFill>
                <a:schemeClr val="tx1"/>
              </a:solidFill>
            </a:endParaRPr>
          </a:p>
          <a:p>
            <a:endParaRPr lang="en-US" sz="1600" dirty="0">
              <a:solidFill>
                <a:schemeClr val="tx1"/>
              </a:solidFill>
            </a:endParaRPr>
          </a:p>
          <a:p>
            <a:r>
              <a:rPr lang="en-US" sz="1600" dirty="0" smtClean="0">
                <a:solidFill>
                  <a:schemeClr val="tx1"/>
                </a:solidFill>
              </a:rPr>
              <a:t>Patch Azure </a:t>
            </a:r>
            <a:r>
              <a:rPr lang="en-US" sz="1600" dirty="0" err="1">
                <a:solidFill>
                  <a:schemeClr val="tx1"/>
                </a:solidFill>
              </a:rPr>
              <a:t>IaaS</a:t>
            </a:r>
            <a:r>
              <a:rPr lang="en-US" sz="1600" dirty="0">
                <a:solidFill>
                  <a:schemeClr val="tx1"/>
                </a:solidFill>
              </a:rPr>
              <a:t> VMs without </a:t>
            </a:r>
            <a:r>
              <a:rPr lang="en-US" sz="1600" dirty="0" smtClean="0">
                <a:solidFill>
                  <a:schemeClr val="tx1"/>
                </a:solidFill>
              </a:rPr>
              <a:t>downtime, </a:t>
            </a:r>
            <a:r>
              <a:rPr lang="en-US" sz="1600" dirty="0">
                <a:solidFill>
                  <a:schemeClr val="tx1"/>
                </a:solidFill>
              </a:rPr>
              <a:t>leveraging Traffic </a:t>
            </a:r>
            <a:r>
              <a:rPr lang="en-US" sz="1600" dirty="0" smtClean="0">
                <a:solidFill>
                  <a:schemeClr val="tx1"/>
                </a:solidFill>
              </a:rPr>
              <a:t>manager.</a:t>
            </a:r>
          </a:p>
          <a:p>
            <a:endParaRPr lang="en-US" sz="1600" dirty="0">
              <a:solidFill>
                <a:schemeClr val="tx1"/>
              </a:solidFill>
            </a:endParaRPr>
          </a:p>
          <a:p>
            <a:r>
              <a:rPr lang="en-US" sz="1600" dirty="0" smtClean="0">
                <a:solidFill>
                  <a:schemeClr val="tx1"/>
                </a:solidFill>
              </a:rPr>
              <a:t>Orchestrate patching of applications in your data center with System Center 2012 / 2016.</a:t>
            </a:r>
          </a:p>
          <a:p>
            <a:endParaRPr lang="en-US" sz="1600" dirty="0" smtClean="0">
              <a:solidFill>
                <a:schemeClr val="tx1"/>
              </a:solidFill>
            </a:endParaRPr>
          </a:p>
          <a:p>
            <a:r>
              <a:rPr lang="en-US" sz="1600" dirty="0" smtClean="0">
                <a:solidFill>
                  <a:schemeClr val="tx1"/>
                </a:solidFill>
              </a:rPr>
              <a:t>SQL </a:t>
            </a:r>
            <a:r>
              <a:rPr lang="en-US" sz="1600" dirty="0">
                <a:solidFill>
                  <a:schemeClr val="tx1"/>
                </a:solidFill>
              </a:rPr>
              <a:t>Backup on a </a:t>
            </a:r>
            <a:r>
              <a:rPr lang="en-US" sz="1600" dirty="0" smtClean="0">
                <a:solidFill>
                  <a:schemeClr val="tx1"/>
                </a:solidFill>
              </a:rPr>
              <a:t>schedule.</a:t>
            </a:r>
            <a:endParaRPr lang="en-US" sz="1600" dirty="0">
              <a:solidFill>
                <a:schemeClr val="tx1"/>
              </a:solidFill>
            </a:endParaRPr>
          </a:p>
          <a:p>
            <a:endParaRPr lang="en-US" sz="1600" dirty="0" smtClean="0">
              <a:solidFill>
                <a:schemeClr val="tx1"/>
              </a:solidFill>
            </a:endParaRPr>
          </a:p>
          <a:p>
            <a:r>
              <a:rPr lang="en-US" sz="1600" dirty="0" smtClean="0">
                <a:solidFill>
                  <a:schemeClr val="tx1"/>
                </a:solidFill>
              </a:rPr>
              <a:t>Backup and restore Azure or Hyper-V VMs.</a:t>
            </a:r>
            <a:endParaRPr lang="en-US" sz="1600" dirty="0">
              <a:solidFill>
                <a:schemeClr val="tx1"/>
              </a:solidFill>
            </a:endParaRPr>
          </a:p>
          <a:p>
            <a:endParaRPr lang="en-US" dirty="0">
              <a:solidFill>
                <a:schemeClr val="tx1"/>
              </a:solidFill>
            </a:endParaRPr>
          </a:p>
        </p:txBody>
      </p:sp>
      <p:sp>
        <p:nvSpPr>
          <p:cNvPr id="6" name="Rectangle 5"/>
          <p:cNvSpPr/>
          <p:nvPr/>
        </p:nvSpPr>
        <p:spPr bwMode="auto">
          <a:xfrm>
            <a:off x="4474653" y="1485604"/>
            <a:ext cx="3483328" cy="4983823"/>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endParaRPr lang="en-US" dirty="0" smtClean="0">
              <a:solidFill>
                <a:schemeClr val="tx1"/>
              </a:solidFill>
            </a:endParaRPr>
          </a:p>
          <a:p>
            <a:endParaRPr lang="en-US" dirty="0">
              <a:solidFill>
                <a:schemeClr val="tx1"/>
              </a:solidFill>
            </a:endParaRPr>
          </a:p>
          <a:p>
            <a:endParaRPr lang="en-US" dirty="0" smtClean="0">
              <a:solidFill>
                <a:schemeClr val="tx1"/>
              </a:solidFill>
            </a:endParaRPr>
          </a:p>
          <a:p>
            <a:endParaRPr lang="en-US" sz="1600" dirty="0" smtClean="0">
              <a:solidFill>
                <a:schemeClr val="tx1"/>
              </a:solidFill>
            </a:endParaRPr>
          </a:p>
          <a:p>
            <a:r>
              <a:rPr lang="en-US" sz="1600" dirty="0" smtClean="0">
                <a:solidFill>
                  <a:schemeClr val="tx1"/>
                </a:solidFill>
              </a:rPr>
              <a:t>Deploy </a:t>
            </a:r>
            <a:r>
              <a:rPr lang="en-US" sz="1600" dirty="0">
                <a:solidFill>
                  <a:schemeClr val="tx1"/>
                </a:solidFill>
              </a:rPr>
              <a:t>a VM on an Azure / On-Premise cloud and </a:t>
            </a:r>
            <a:r>
              <a:rPr lang="en-US" sz="1600" dirty="0" smtClean="0">
                <a:solidFill>
                  <a:schemeClr val="tx1"/>
                </a:solidFill>
              </a:rPr>
              <a:t>enable monitoring </a:t>
            </a:r>
            <a:r>
              <a:rPr lang="en-US" sz="1600" dirty="0">
                <a:solidFill>
                  <a:schemeClr val="tx1"/>
                </a:solidFill>
              </a:rPr>
              <a:t>for the VM</a:t>
            </a:r>
            <a:r>
              <a:rPr lang="en-US" sz="1600" dirty="0" smtClean="0">
                <a:solidFill>
                  <a:schemeClr val="tx1"/>
                </a:solidFill>
              </a:rPr>
              <a:t>.</a:t>
            </a:r>
          </a:p>
          <a:p>
            <a:endParaRPr lang="en-US" sz="1600" dirty="0">
              <a:solidFill>
                <a:schemeClr val="tx1"/>
              </a:solidFill>
            </a:endParaRPr>
          </a:p>
          <a:p>
            <a:r>
              <a:rPr lang="en-US" sz="1600" dirty="0" smtClean="0">
                <a:solidFill>
                  <a:schemeClr val="tx1"/>
                </a:solidFill>
              </a:rPr>
              <a:t>Deploy applications to requesting users as part of a self-service automation strategy.</a:t>
            </a:r>
          </a:p>
          <a:p>
            <a:endParaRPr lang="en-US" sz="1600" dirty="0">
              <a:solidFill>
                <a:schemeClr val="tx1"/>
              </a:solidFill>
            </a:endParaRPr>
          </a:p>
          <a:p>
            <a:r>
              <a:rPr lang="en-US" sz="1600" dirty="0">
                <a:solidFill>
                  <a:schemeClr val="tx1"/>
                </a:solidFill>
              </a:rPr>
              <a:t>Deploy application from </a:t>
            </a:r>
            <a:r>
              <a:rPr lang="en-US" sz="1600" dirty="0" err="1">
                <a:solidFill>
                  <a:schemeClr val="tx1"/>
                </a:solidFill>
              </a:rPr>
              <a:t>Git</a:t>
            </a:r>
            <a:r>
              <a:rPr lang="en-US" sz="1600" dirty="0">
                <a:solidFill>
                  <a:schemeClr val="tx1"/>
                </a:solidFill>
              </a:rPr>
              <a:t>, run validation tests, </a:t>
            </a:r>
            <a:r>
              <a:rPr lang="en-US" sz="1600" dirty="0" smtClean="0">
                <a:solidFill>
                  <a:schemeClr val="tx1"/>
                </a:solidFill>
              </a:rPr>
              <a:t>and swap </a:t>
            </a:r>
            <a:r>
              <a:rPr lang="en-US" sz="1600" dirty="0">
                <a:solidFill>
                  <a:schemeClr val="tx1"/>
                </a:solidFill>
              </a:rPr>
              <a:t>to </a:t>
            </a:r>
            <a:r>
              <a:rPr lang="en-US" sz="1600" dirty="0" smtClean="0">
                <a:solidFill>
                  <a:schemeClr val="tx1"/>
                </a:solidFill>
              </a:rPr>
              <a:t>production </a:t>
            </a:r>
            <a:r>
              <a:rPr lang="en-US" sz="1600" dirty="0">
                <a:solidFill>
                  <a:schemeClr val="tx1"/>
                </a:solidFill>
              </a:rPr>
              <a:t>if </a:t>
            </a:r>
            <a:r>
              <a:rPr lang="en-US" sz="1600" dirty="0" smtClean="0">
                <a:solidFill>
                  <a:schemeClr val="tx1"/>
                </a:solidFill>
              </a:rPr>
              <a:t>tests pass.</a:t>
            </a:r>
          </a:p>
          <a:p>
            <a:endParaRPr lang="en-US" sz="1600" dirty="0">
              <a:solidFill>
                <a:schemeClr val="tx1"/>
              </a:solidFill>
            </a:endParaRPr>
          </a:p>
          <a:p>
            <a:r>
              <a:rPr lang="en-US" sz="1600" dirty="0" smtClean="0">
                <a:solidFill>
                  <a:schemeClr val="tx1"/>
                </a:solidFill>
              </a:rPr>
              <a:t>Automate onboarding of new users in Office 365.</a:t>
            </a:r>
            <a:endParaRPr lang="en-US" dirty="0">
              <a:solidFill>
                <a:schemeClr val="tx1"/>
              </a:solidFill>
            </a:endParaRPr>
          </a:p>
        </p:txBody>
      </p:sp>
      <p:sp>
        <p:nvSpPr>
          <p:cNvPr id="7" name="Rectangle 6"/>
          <p:cNvSpPr/>
          <p:nvPr/>
        </p:nvSpPr>
        <p:spPr bwMode="auto">
          <a:xfrm>
            <a:off x="8115834" y="1485604"/>
            <a:ext cx="3483328" cy="498382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endParaRPr lang="en-US" dirty="0" smtClean="0">
              <a:solidFill>
                <a:schemeClr val="tx1"/>
              </a:solidFill>
            </a:endParaRPr>
          </a:p>
          <a:p>
            <a:endParaRPr lang="en-US" dirty="0">
              <a:solidFill>
                <a:schemeClr val="tx1"/>
              </a:solidFill>
            </a:endParaRPr>
          </a:p>
          <a:p>
            <a:endParaRPr lang="en-US" sz="1600" dirty="0" smtClean="0">
              <a:solidFill>
                <a:schemeClr val="tx1"/>
              </a:solidFill>
            </a:endParaRPr>
          </a:p>
          <a:p>
            <a:endParaRPr lang="en-US" sz="1600" dirty="0" smtClean="0">
              <a:solidFill>
                <a:schemeClr val="tx1"/>
              </a:solidFill>
            </a:endParaRPr>
          </a:p>
          <a:p>
            <a:r>
              <a:rPr lang="en-US" sz="1600" dirty="0" smtClean="0">
                <a:solidFill>
                  <a:schemeClr val="tx1"/>
                </a:solidFill>
              </a:rPr>
              <a:t>Automate remediation of issues raised in OpsMgr and OMS alerts </a:t>
            </a:r>
          </a:p>
          <a:p>
            <a:endParaRPr lang="en-US" sz="1600" dirty="0" smtClean="0">
              <a:solidFill>
                <a:schemeClr val="tx1"/>
              </a:solidFill>
            </a:endParaRPr>
          </a:p>
          <a:p>
            <a:r>
              <a:rPr lang="en-US" sz="1600" dirty="0" smtClean="0">
                <a:solidFill>
                  <a:schemeClr val="tx1"/>
                </a:solidFill>
              </a:rPr>
              <a:t>Start up and shut down development and test environments on a schedule.</a:t>
            </a:r>
            <a:endParaRPr lang="en-US" sz="1600" dirty="0">
              <a:solidFill>
                <a:schemeClr val="tx1"/>
              </a:solidFill>
            </a:endParaRPr>
          </a:p>
          <a:p>
            <a:endParaRPr lang="en-US" sz="1600" dirty="0" smtClean="0">
              <a:solidFill>
                <a:schemeClr val="tx1"/>
              </a:solidFill>
            </a:endParaRPr>
          </a:p>
          <a:p>
            <a:r>
              <a:rPr lang="en-US" sz="1600" dirty="0" smtClean="0">
                <a:solidFill>
                  <a:schemeClr val="tx1"/>
                </a:solidFill>
              </a:rPr>
              <a:t>Monitor </a:t>
            </a:r>
            <a:r>
              <a:rPr lang="en-US" sz="1600" dirty="0">
                <a:solidFill>
                  <a:schemeClr val="tx1"/>
                </a:solidFill>
              </a:rPr>
              <a:t>for when a new service gets created, and configure it for the right tracing / backup policy. </a:t>
            </a:r>
          </a:p>
          <a:p>
            <a:endParaRPr lang="en-US" sz="1600" dirty="0" smtClean="0">
              <a:solidFill>
                <a:schemeClr val="tx1"/>
              </a:solidFill>
            </a:endParaRPr>
          </a:p>
          <a:p>
            <a:r>
              <a:rPr lang="en-US" sz="1600" dirty="0" smtClean="0">
                <a:solidFill>
                  <a:schemeClr val="tx1"/>
                </a:solidFill>
              </a:rPr>
              <a:t>Notify </a:t>
            </a:r>
            <a:r>
              <a:rPr lang="en-US" sz="1600" dirty="0">
                <a:solidFill>
                  <a:schemeClr val="tx1"/>
                </a:solidFill>
              </a:rPr>
              <a:t>users </a:t>
            </a:r>
            <a:r>
              <a:rPr lang="en-US" sz="1600" dirty="0" smtClean="0">
                <a:solidFill>
                  <a:schemeClr val="tx1"/>
                </a:solidFill>
              </a:rPr>
              <a:t>who have underutilized Azure or Hyper-V VMs and perform remediation.</a:t>
            </a:r>
            <a:endParaRPr lang="en-US" sz="1600" dirty="0">
              <a:solidFill>
                <a:schemeClr val="tx1"/>
              </a:solidFill>
            </a:endParaRPr>
          </a:p>
        </p:txBody>
      </p:sp>
      <p:sp>
        <p:nvSpPr>
          <p:cNvPr id="8" name="Rectangle 7"/>
          <p:cNvSpPr/>
          <p:nvPr/>
        </p:nvSpPr>
        <p:spPr bwMode="auto">
          <a:xfrm>
            <a:off x="825249" y="1485603"/>
            <a:ext cx="3483329" cy="1021844"/>
          </a:xfrm>
          <a:prstGeom prst="rect">
            <a:avLst/>
          </a:prstGeom>
          <a:solidFill>
            <a:schemeClr val="tx1">
              <a:alpha val="3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Patch / Update / Backup Orchestration</a:t>
            </a:r>
          </a:p>
        </p:txBody>
      </p:sp>
      <p:sp>
        <p:nvSpPr>
          <p:cNvPr id="9" name="Rectangle 8"/>
          <p:cNvSpPr/>
          <p:nvPr/>
        </p:nvSpPr>
        <p:spPr bwMode="auto">
          <a:xfrm>
            <a:off x="4482810" y="1485605"/>
            <a:ext cx="3483329" cy="1021842"/>
          </a:xfrm>
          <a:prstGeom prst="rect">
            <a:avLst/>
          </a:prstGeom>
          <a:solidFill>
            <a:schemeClr val="tx1">
              <a:alpha val="3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a:r>
              <a:rPr lang="en-US" sz="2400" dirty="0" smtClean="0">
                <a:solidFill>
                  <a:schemeClr val="tx1"/>
                </a:solidFill>
              </a:rPr>
              <a:t>Change Control &amp; Provisioning</a:t>
            </a:r>
            <a:endParaRPr lang="en-US" sz="2400" dirty="0">
              <a:solidFill>
                <a:schemeClr val="tx1"/>
              </a:solidFill>
            </a:endParaRPr>
          </a:p>
        </p:txBody>
      </p:sp>
      <p:sp>
        <p:nvSpPr>
          <p:cNvPr id="10" name="Rectangle 9"/>
          <p:cNvSpPr/>
          <p:nvPr/>
        </p:nvSpPr>
        <p:spPr bwMode="auto">
          <a:xfrm>
            <a:off x="8123566" y="1485603"/>
            <a:ext cx="3483329" cy="1021844"/>
          </a:xfrm>
          <a:prstGeom prst="rect">
            <a:avLst/>
          </a:prstGeom>
          <a:solidFill>
            <a:schemeClr val="tx1">
              <a:alpha val="32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Monitoring &amp; Remediation</a:t>
            </a:r>
          </a:p>
        </p:txBody>
      </p:sp>
    </p:spTree>
    <p:extLst>
      <p:ext uri="{BB962C8B-B14F-4D97-AF65-F5344CB8AC3E}">
        <p14:creationId xmlns:p14="http://schemas.microsoft.com/office/powerpoint/2010/main" val="20427607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250" fill="hold"/>
                                        <p:tgtEl>
                                          <p:spTgt spid="10"/>
                                        </p:tgtEl>
                                        <p:attrNameLst>
                                          <p:attrName>ppt_x</p:attrName>
                                        </p:attrNameLst>
                                      </p:cBhvr>
                                      <p:tavLst>
                                        <p:tav tm="0">
                                          <p:val>
                                            <p:strVal val="0-#ppt_w/2"/>
                                          </p:val>
                                        </p:tav>
                                        <p:tav tm="100000">
                                          <p:val>
                                            <p:strVal val="#ppt_x"/>
                                          </p:val>
                                        </p:tav>
                                      </p:tavLst>
                                    </p:anim>
                                    <p:anim calcmode="lin" valueType="num">
                                      <p:cBhvr additive="base">
                                        <p:cTn id="8" dur="125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250" fill="hold"/>
                                        <p:tgtEl>
                                          <p:spTgt spid="7"/>
                                        </p:tgtEl>
                                        <p:attrNameLst>
                                          <p:attrName>ppt_x</p:attrName>
                                        </p:attrNameLst>
                                      </p:cBhvr>
                                      <p:tavLst>
                                        <p:tav tm="0">
                                          <p:val>
                                            <p:strVal val="0-#ppt_w/2"/>
                                          </p:val>
                                        </p:tav>
                                        <p:tav tm="100000">
                                          <p:val>
                                            <p:strVal val="#ppt_x"/>
                                          </p:val>
                                        </p:tav>
                                      </p:tavLst>
                                    </p:anim>
                                    <p:anim calcmode="lin" valueType="num">
                                      <p:cBhvr additive="base">
                                        <p:cTn id="12" dur="12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0-#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3376" y="1158949"/>
            <a:ext cx="6455694" cy="1020726"/>
          </a:xfrm>
        </p:spPr>
        <p:txBody>
          <a:bodyPr/>
          <a:lstStyle/>
          <a:p>
            <a:r>
              <a:rPr lang="en-US" sz="3200" spc="0" dirty="0">
                <a:solidFill>
                  <a:schemeClr val="tx1"/>
                </a:solidFill>
                <a:cs typeface="+mn-cs"/>
              </a:rPr>
              <a:t>Automation Accounts </a:t>
            </a:r>
            <a:r>
              <a:rPr lang="en-US" sz="3200" spc="0" dirty="0" smtClean="0">
                <a:solidFill>
                  <a:schemeClr val="tx1"/>
                </a:solidFill>
                <a:cs typeface="+mn-cs"/>
              </a:rPr>
              <a:t/>
            </a:r>
            <a:br>
              <a:rPr lang="en-US" sz="3200" spc="0" dirty="0" smtClean="0">
                <a:solidFill>
                  <a:schemeClr val="tx1"/>
                </a:solidFill>
                <a:cs typeface="+mn-cs"/>
              </a:rPr>
            </a:br>
            <a:r>
              <a:rPr lang="en-US" sz="3200" spc="0" dirty="0" smtClean="0">
                <a:solidFill>
                  <a:schemeClr val="tx1"/>
                </a:solidFill>
                <a:cs typeface="+mn-cs"/>
              </a:rPr>
              <a:t>&amp; </a:t>
            </a:r>
            <a:r>
              <a:rPr lang="en-US" sz="3200" spc="0" dirty="0">
                <a:solidFill>
                  <a:schemeClr val="tx1"/>
                </a:solidFill>
                <a:cs typeface="+mn-cs"/>
              </a:rPr>
              <a:t>Dashboard</a:t>
            </a:r>
          </a:p>
        </p:txBody>
      </p:sp>
      <p:sp>
        <p:nvSpPr>
          <p:cNvPr id="6" name="Text Placeholder 2"/>
          <p:cNvSpPr txBox="1">
            <a:spLocks/>
          </p:cNvSpPr>
          <p:nvPr/>
        </p:nvSpPr>
        <p:spPr>
          <a:xfrm>
            <a:off x="253376" y="2390627"/>
            <a:ext cx="5791198" cy="3499420"/>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100000"/>
              <a:buFontTx/>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10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100000"/>
              <a:buFontTx/>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100000"/>
              <a:buFontTx/>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100000"/>
              <a:buFontTx/>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Clr>
                <a:schemeClr val="tx2"/>
              </a:buClr>
              <a:buFontTx/>
              <a:buBlip>
                <a:blip r:embed="rId3"/>
              </a:buBlip>
            </a:pPr>
            <a:r>
              <a:rPr lang="en-US" sz="2400" dirty="0" smtClean="0">
                <a:solidFill>
                  <a:schemeClr val="tx1"/>
                </a:solidFill>
              </a:rPr>
              <a:t>Create Automation Accounts</a:t>
            </a:r>
          </a:p>
          <a:p>
            <a:pPr marL="584200" lvl="1" indent="-241300">
              <a:buBlip>
                <a:blip r:embed="rId3"/>
              </a:buBlip>
            </a:pPr>
            <a:r>
              <a:rPr lang="en-US" sz="1800" dirty="0">
                <a:solidFill>
                  <a:schemeClr val="tx1"/>
                </a:solidFill>
                <a:latin typeface="+mj-lt"/>
              </a:rPr>
              <a:t>Organize your automation by group or </a:t>
            </a:r>
            <a:r>
              <a:rPr lang="en-US" sz="1800" dirty="0" smtClean="0">
                <a:solidFill>
                  <a:schemeClr val="tx1"/>
                </a:solidFill>
                <a:latin typeface="+mj-lt"/>
              </a:rPr>
              <a:t>individual contributor</a:t>
            </a:r>
          </a:p>
          <a:p>
            <a:pPr marL="584200" lvl="1" indent="-241300">
              <a:buFontTx/>
              <a:buBlip>
                <a:blip r:embed="rId3"/>
              </a:buBlip>
            </a:pPr>
            <a:r>
              <a:rPr lang="en-US" sz="1800" dirty="0" smtClean="0">
                <a:solidFill>
                  <a:schemeClr val="tx1"/>
                </a:solidFill>
                <a:latin typeface="+mj-lt"/>
              </a:rPr>
              <a:t>Accounts can live in different regions</a:t>
            </a:r>
          </a:p>
          <a:p>
            <a:pPr marL="584200" lvl="1" indent="-241300">
              <a:buFontTx/>
              <a:buBlip>
                <a:blip r:embed="rId3"/>
              </a:buBlip>
            </a:pPr>
            <a:r>
              <a:rPr lang="en-US" sz="1800" dirty="0" smtClean="0">
                <a:solidFill>
                  <a:schemeClr val="tx1"/>
                </a:solidFill>
                <a:latin typeface="+mj-lt"/>
              </a:rPr>
              <a:t>Create up to 30 accounts</a:t>
            </a:r>
          </a:p>
          <a:p>
            <a:pPr marL="584200" lvl="1" indent="-241300">
              <a:buFontTx/>
              <a:buBlip>
                <a:blip r:embed="rId3"/>
              </a:buBlip>
            </a:pPr>
            <a:endParaRPr lang="en-US" sz="1800" dirty="0" smtClean="0">
              <a:solidFill>
                <a:schemeClr val="tx1"/>
              </a:solidFill>
              <a:latin typeface="+mj-lt"/>
            </a:endParaRPr>
          </a:p>
          <a:p>
            <a:pPr marL="342900" indent="-342900">
              <a:buClr>
                <a:schemeClr val="tx2"/>
              </a:buClr>
              <a:buBlip>
                <a:blip r:embed="rId3"/>
              </a:buBlip>
            </a:pPr>
            <a:r>
              <a:rPr lang="en-US" sz="2400" dirty="0" smtClean="0">
                <a:solidFill>
                  <a:schemeClr val="tx1"/>
                </a:solidFill>
              </a:rPr>
              <a:t>Use Automation Dashboard</a:t>
            </a:r>
            <a:endParaRPr lang="en-US" sz="2400" dirty="0">
              <a:solidFill>
                <a:schemeClr val="tx1"/>
              </a:solidFill>
            </a:endParaRPr>
          </a:p>
          <a:p>
            <a:pPr marL="584200" lvl="1" indent="-241300">
              <a:buBlip>
                <a:blip r:embed="rId3"/>
              </a:buBlip>
            </a:pPr>
            <a:r>
              <a:rPr lang="en-US" sz="1800" dirty="0" smtClean="0">
                <a:solidFill>
                  <a:schemeClr val="tx1"/>
                </a:solidFill>
                <a:latin typeface="+mj-lt"/>
              </a:rPr>
              <a:t>Operational dashboard for analysis and troubleshooting</a:t>
            </a:r>
          </a:p>
          <a:p>
            <a:pPr marL="584200" lvl="1" indent="-241300">
              <a:buBlip>
                <a:blip r:embed="rId3"/>
              </a:buBlip>
            </a:pPr>
            <a:r>
              <a:rPr lang="en-US" sz="1800" dirty="0" smtClean="0">
                <a:solidFill>
                  <a:schemeClr val="tx1"/>
                </a:solidFill>
                <a:latin typeface="+mj-lt"/>
              </a:rPr>
              <a:t>Quickly access “problem” jobs to get up and running quickly</a:t>
            </a:r>
            <a:endParaRPr lang="en-US" sz="2000" dirty="0" smtClean="0">
              <a:solidFill>
                <a:schemeClr val="tx1"/>
              </a:solidFill>
              <a:latin typeface="+mj-lt"/>
            </a:endParaRPr>
          </a:p>
        </p:txBody>
      </p:sp>
      <p:pic>
        <p:nvPicPr>
          <p:cNvPr id="7" name="Picture 6"/>
          <p:cNvPicPr>
            <a:picLocks noChangeAspect="1"/>
          </p:cNvPicPr>
          <p:nvPr/>
        </p:nvPicPr>
        <p:blipFill>
          <a:blip r:embed="rId4"/>
          <a:stretch>
            <a:fillRect/>
          </a:stretch>
        </p:blipFill>
        <p:spPr>
          <a:xfrm>
            <a:off x="7436318" y="1256642"/>
            <a:ext cx="3832124" cy="4731098"/>
          </a:xfrm>
          <a:prstGeom prst="rect">
            <a:avLst/>
          </a:prstGeom>
        </p:spPr>
      </p:pic>
      <p:sp>
        <p:nvSpPr>
          <p:cNvPr id="8" name="Title 1"/>
          <p:cNvSpPr txBox="1">
            <a:spLocks/>
          </p:cNvSpPr>
          <p:nvPr/>
        </p:nvSpPr>
        <p:spPr>
          <a:xfrm>
            <a:off x="72737" y="20782"/>
            <a:ext cx="12193544" cy="917575"/>
          </a:xfrm>
          <a:prstGeom prst="rect">
            <a:avLst/>
          </a:prstGeom>
        </p:spPr>
        <p:txBody>
          <a:bodyPr vert="horz" wrap="square" lIns="146304" tIns="91440" rIns="146304" bIns="91440" rtlCol="0" anchor="t">
            <a:noAutofit/>
          </a:bodyPr>
          <a:lst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solidFill>
                  <a:schemeClr val="bg1"/>
                </a:solidFill>
              </a:rPr>
              <a:t>Automation Dashboard</a:t>
            </a:r>
            <a:endParaRPr lang="en-US" dirty="0">
              <a:solidFill>
                <a:schemeClr val="bg1"/>
              </a:solidFill>
            </a:endParaRPr>
          </a:p>
        </p:txBody>
      </p:sp>
    </p:spTree>
    <p:extLst>
      <p:ext uri="{BB962C8B-B14F-4D97-AF65-F5344CB8AC3E}">
        <p14:creationId xmlns:p14="http://schemas.microsoft.com/office/powerpoint/2010/main" val="2570161995"/>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7597" y="1439923"/>
            <a:ext cx="6005548" cy="4856967"/>
          </a:xfrm>
          <a:prstGeom prst="rect">
            <a:avLst/>
          </a:prstGeom>
          <a:ln>
            <a:noFill/>
          </a:ln>
        </p:spPr>
        <p:txBody>
          <a:bodyPr/>
          <a:lstStyle/>
          <a:p>
            <a:pPr marL="342900" indent="-342900">
              <a:buClr>
                <a:schemeClr val="tx2"/>
              </a:buClr>
              <a:buBlip>
                <a:blip r:embed="rId2"/>
              </a:buBlip>
            </a:pPr>
            <a:r>
              <a:rPr lang="en-US" sz="2400" dirty="0" smtClean="0">
                <a:solidFill>
                  <a:schemeClr val="tx1"/>
                </a:solidFill>
              </a:rPr>
              <a:t>Dashboard View</a:t>
            </a:r>
            <a:endParaRPr lang="en-US" sz="2400" dirty="0">
              <a:solidFill>
                <a:schemeClr val="tx1"/>
              </a:solidFill>
            </a:endParaRPr>
          </a:p>
          <a:p>
            <a:pPr marL="584200" lvl="1" indent="-241300">
              <a:buBlip>
                <a:blip r:embed="rId2"/>
              </a:buBlip>
            </a:pPr>
            <a:r>
              <a:rPr lang="en-US" sz="1800" dirty="0">
                <a:solidFill>
                  <a:schemeClr val="tx1"/>
                </a:solidFill>
                <a:latin typeface="+mj-lt"/>
              </a:rPr>
              <a:t>View runbook jobs over time</a:t>
            </a:r>
          </a:p>
          <a:p>
            <a:pPr marL="584200" lvl="1" indent="-241300">
              <a:buBlip>
                <a:blip r:embed="rId2"/>
              </a:buBlip>
            </a:pPr>
            <a:r>
              <a:rPr lang="en-US" sz="1800" dirty="0">
                <a:solidFill>
                  <a:schemeClr val="tx1"/>
                </a:solidFill>
                <a:latin typeface="+mj-lt"/>
              </a:rPr>
              <a:t>Find jobs that may need attention</a:t>
            </a:r>
          </a:p>
          <a:p>
            <a:pPr marL="342900" indent="-342900">
              <a:buClr>
                <a:schemeClr val="tx2"/>
              </a:buClr>
              <a:buBlip>
                <a:blip r:embed="rId2"/>
              </a:buBlip>
            </a:pPr>
            <a:endParaRPr lang="en-US" sz="1000" dirty="0" smtClean="0">
              <a:solidFill>
                <a:schemeClr val="tx1"/>
              </a:solidFill>
            </a:endParaRPr>
          </a:p>
          <a:p>
            <a:pPr marL="342900" indent="-342900">
              <a:buClr>
                <a:schemeClr val="tx2"/>
              </a:buClr>
              <a:buBlip>
                <a:blip r:embed="rId2"/>
              </a:buBlip>
            </a:pPr>
            <a:r>
              <a:rPr lang="en-US" sz="2400" dirty="0">
                <a:solidFill>
                  <a:schemeClr val="tx1"/>
                </a:solidFill>
              </a:rPr>
              <a:t>Runbooks View</a:t>
            </a:r>
          </a:p>
          <a:p>
            <a:pPr marL="584200" lvl="1" indent="-241300">
              <a:buBlip>
                <a:blip r:embed="rId2"/>
              </a:buBlip>
            </a:pPr>
            <a:r>
              <a:rPr lang="en-US" sz="1800" dirty="0">
                <a:solidFill>
                  <a:schemeClr val="tx1"/>
                </a:solidFill>
                <a:latin typeface="+mj-lt"/>
              </a:rPr>
              <a:t>Filtering of jobs based on status and date</a:t>
            </a:r>
          </a:p>
          <a:p>
            <a:pPr marL="584200" lvl="1" indent="-241300">
              <a:buBlip>
                <a:blip r:embed="rId2"/>
              </a:buBlip>
            </a:pPr>
            <a:r>
              <a:rPr lang="en-US" sz="1800" dirty="0">
                <a:solidFill>
                  <a:schemeClr val="tx1"/>
                </a:solidFill>
                <a:latin typeface="+mj-lt"/>
              </a:rPr>
              <a:t>Identify authoring state (New, In edit, Published)</a:t>
            </a:r>
          </a:p>
          <a:p>
            <a:pPr marL="584200" lvl="1" indent="-241300">
              <a:buBlip>
                <a:blip r:embed="rId2"/>
              </a:buBlip>
            </a:pPr>
            <a:r>
              <a:rPr lang="en-US" sz="1800" dirty="0">
                <a:solidFill>
                  <a:schemeClr val="tx1"/>
                </a:solidFill>
                <a:latin typeface="+mj-lt"/>
              </a:rPr>
              <a:t>Filter by tags to group related runbooks</a:t>
            </a:r>
          </a:p>
          <a:p>
            <a:pPr marL="342900" indent="-342900">
              <a:buClr>
                <a:schemeClr val="tx2"/>
              </a:buClr>
              <a:buBlip>
                <a:blip r:embed="rId2"/>
              </a:buBlip>
            </a:pPr>
            <a:endParaRPr lang="en-US" sz="1000" dirty="0" smtClean="0">
              <a:solidFill>
                <a:schemeClr val="tx1"/>
              </a:solidFill>
            </a:endParaRPr>
          </a:p>
          <a:p>
            <a:pPr marL="342900" indent="-342900">
              <a:buClr>
                <a:schemeClr val="tx2"/>
              </a:buClr>
              <a:buBlip>
                <a:blip r:embed="rId2"/>
              </a:buBlip>
            </a:pPr>
            <a:r>
              <a:rPr lang="en-US" sz="2400" dirty="0">
                <a:solidFill>
                  <a:schemeClr val="tx1"/>
                </a:solidFill>
              </a:rPr>
              <a:t>Jobs View</a:t>
            </a:r>
          </a:p>
          <a:p>
            <a:pPr marL="584200" lvl="1" indent="-241300">
              <a:buBlip>
                <a:blip r:embed="rId2"/>
              </a:buBlip>
            </a:pPr>
            <a:r>
              <a:rPr lang="en-US" sz="1800" dirty="0">
                <a:solidFill>
                  <a:schemeClr val="tx1"/>
                </a:solidFill>
                <a:latin typeface="+mj-lt"/>
              </a:rPr>
              <a:t>History of jobs per runbook</a:t>
            </a:r>
          </a:p>
          <a:p>
            <a:pPr marL="584200" lvl="1" indent="-241300">
              <a:buBlip>
                <a:blip r:embed="rId2"/>
              </a:buBlip>
            </a:pPr>
            <a:r>
              <a:rPr lang="en-US" sz="1800" dirty="0">
                <a:solidFill>
                  <a:schemeClr val="tx1"/>
                </a:solidFill>
                <a:latin typeface="+mj-lt"/>
              </a:rPr>
              <a:t>Who last updated and when</a:t>
            </a:r>
          </a:p>
          <a:p>
            <a:pPr marL="584200" lvl="1" indent="-241300">
              <a:buBlip>
                <a:blip r:embed="rId2"/>
              </a:buBlip>
            </a:pPr>
            <a:r>
              <a:rPr lang="en-US" sz="1800" dirty="0">
                <a:solidFill>
                  <a:schemeClr val="tx1"/>
                </a:solidFill>
                <a:latin typeface="+mj-lt"/>
              </a:rPr>
              <a:t>Input parameters and output</a:t>
            </a:r>
          </a:p>
          <a:p>
            <a:pPr marL="584200" lvl="1" indent="-241300">
              <a:buBlip>
                <a:blip r:embed="rId2"/>
              </a:buBlip>
            </a:pPr>
            <a:r>
              <a:rPr lang="en-US" sz="1800" dirty="0">
                <a:solidFill>
                  <a:schemeClr val="tx1"/>
                </a:solidFill>
                <a:latin typeface="+mj-lt"/>
              </a:rPr>
              <a:t>Drill into each job to view streams generated to help troubleshooting</a:t>
            </a:r>
          </a:p>
          <a:p>
            <a:pPr marL="584200" lvl="1" indent="-241300">
              <a:buBlip>
                <a:blip r:embed="rId2"/>
              </a:buBlip>
            </a:pPr>
            <a:r>
              <a:rPr lang="en-US" sz="1800" dirty="0">
                <a:solidFill>
                  <a:schemeClr val="tx1"/>
                </a:solidFill>
                <a:latin typeface="+mj-lt"/>
              </a:rPr>
              <a:t>Stop, Suspend and Resume job</a:t>
            </a:r>
          </a:p>
          <a:p>
            <a:pPr marL="0" lvl="1"/>
            <a:endParaRPr lang="en-US" sz="1600" dirty="0">
              <a:solidFill>
                <a:schemeClr val="tx1"/>
              </a:solidFill>
              <a:latin typeface="+mj-lt"/>
            </a:endParaRPr>
          </a:p>
          <a:p>
            <a:endParaRPr lang="en-US" sz="1800" dirty="0">
              <a:solidFill>
                <a:schemeClr val="tx1"/>
              </a:solidFill>
            </a:endParaRPr>
          </a:p>
        </p:txBody>
      </p:sp>
      <p:sp>
        <p:nvSpPr>
          <p:cNvPr id="2" name="Title 1"/>
          <p:cNvSpPr>
            <a:spLocks noGrp="1"/>
          </p:cNvSpPr>
          <p:nvPr>
            <p:ph type="title" idx="4294967295"/>
          </p:nvPr>
        </p:nvSpPr>
        <p:spPr>
          <a:xfrm>
            <a:off x="204788" y="0"/>
            <a:ext cx="11888787" cy="917575"/>
          </a:xfrm>
        </p:spPr>
        <p:txBody>
          <a:bodyPr/>
          <a:lstStyle/>
          <a:p>
            <a:r>
              <a:rPr lang="en-US" dirty="0" smtClean="0">
                <a:solidFill>
                  <a:schemeClr val="bg1"/>
                </a:solidFill>
              </a:rPr>
              <a:t>Manage Runbooks </a:t>
            </a:r>
            <a:r>
              <a:rPr lang="en-US" dirty="0">
                <a:solidFill>
                  <a:schemeClr val="bg1"/>
                </a:solidFill>
              </a:rPr>
              <a:t>&amp; Jobs</a:t>
            </a:r>
          </a:p>
        </p:txBody>
      </p:sp>
      <p:pic>
        <p:nvPicPr>
          <p:cNvPr id="5" name="Picture 4"/>
          <p:cNvPicPr>
            <a:picLocks noChangeAspect="1"/>
          </p:cNvPicPr>
          <p:nvPr/>
        </p:nvPicPr>
        <p:blipFill>
          <a:blip r:embed="rId3"/>
          <a:stretch>
            <a:fillRect/>
          </a:stretch>
        </p:blipFill>
        <p:spPr>
          <a:xfrm>
            <a:off x="6463145" y="1263540"/>
            <a:ext cx="5263684" cy="4684860"/>
          </a:xfrm>
          <a:prstGeom prst="rect">
            <a:avLst/>
          </a:prstGeom>
        </p:spPr>
      </p:pic>
    </p:spTree>
    <p:extLst>
      <p:ext uri="{BB962C8B-B14F-4D97-AF65-F5344CB8AC3E}">
        <p14:creationId xmlns:p14="http://schemas.microsoft.com/office/powerpoint/2010/main" val="269967659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457597" y="1439924"/>
            <a:ext cx="6597830" cy="4295858"/>
          </a:xfrm>
          <a:prstGeom prst="rect">
            <a:avLst/>
          </a:prstGeom>
        </p:spPr>
        <p:txBody>
          <a:bodyPr/>
          <a:lstStyle/>
          <a:p>
            <a:pPr marL="342900" indent="-342900">
              <a:buClr>
                <a:schemeClr val="tx2"/>
              </a:buClr>
              <a:buBlip>
                <a:blip r:embed="rId2"/>
              </a:buBlip>
            </a:pPr>
            <a:r>
              <a:rPr lang="en-US" sz="3200" dirty="0" smtClean="0">
                <a:solidFill>
                  <a:schemeClr val="tx1"/>
                </a:solidFill>
              </a:rPr>
              <a:t>Manage Global </a:t>
            </a:r>
            <a:r>
              <a:rPr lang="en-US" sz="3200" dirty="0">
                <a:solidFill>
                  <a:schemeClr val="tx1"/>
                </a:solidFill>
              </a:rPr>
              <a:t>A</a:t>
            </a:r>
            <a:r>
              <a:rPr lang="en-US" sz="3200" dirty="0" smtClean="0">
                <a:solidFill>
                  <a:schemeClr val="tx1"/>
                </a:solidFill>
              </a:rPr>
              <a:t>ssets</a:t>
            </a:r>
            <a:endParaRPr lang="en-US" sz="3200" dirty="0">
              <a:solidFill>
                <a:schemeClr val="tx1"/>
              </a:solidFill>
            </a:endParaRPr>
          </a:p>
          <a:p>
            <a:pPr marL="685800" lvl="1" indent="-342900">
              <a:buFont typeface="Wingdings" panose="05000000000000000000" pitchFamily="2" charset="2"/>
              <a:buChar char="§"/>
            </a:pPr>
            <a:r>
              <a:rPr lang="en-US" dirty="0" smtClean="0">
                <a:solidFill>
                  <a:schemeClr val="tx1"/>
                </a:solidFill>
                <a:latin typeface="+mj-lt"/>
              </a:rPr>
              <a:t>Add </a:t>
            </a:r>
            <a:r>
              <a:rPr lang="en-US" dirty="0">
                <a:solidFill>
                  <a:schemeClr val="tx1"/>
                </a:solidFill>
                <a:latin typeface="+mj-lt"/>
              </a:rPr>
              <a:t>additional integration </a:t>
            </a:r>
            <a:r>
              <a:rPr lang="en-US" dirty="0" smtClean="0">
                <a:solidFill>
                  <a:schemeClr val="tx1"/>
                </a:solidFill>
                <a:latin typeface="+mj-lt"/>
              </a:rPr>
              <a:t>modules</a:t>
            </a:r>
          </a:p>
          <a:p>
            <a:pPr marL="685800" lvl="1" indent="-342900">
              <a:buFont typeface="Wingdings" panose="05000000000000000000" pitchFamily="2" charset="2"/>
              <a:buChar char="§"/>
            </a:pPr>
            <a:r>
              <a:rPr lang="en-US" dirty="0" smtClean="0">
                <a:solidFill>
                  <a:schemeClr val="tx1"/>
                </a:solidFill>
                <a:latin typeface="+mj-lt"/>
              </a:rPr>
              <a:t>Update to new module versions </a:t>
            </a:r>
          </a:p>
          <a:p>
            <a:pPr marL="685800" lvl="1" indent="-342900">
              <a:buFont typeface="Wingdings" panose="05000000000000000000" pitchFamily="2" charset="2"/>
              <a:buChar char="§"/>
            </a:pPr>
            <a:r>
              <a:rPr lang="en-US" dirty="0" smtClean="0">
                <a:solidFill>
                  <a:schemeClr val="tx1"/>
                </a:solidFill>
                <a:latin typeface="+mj-lt"/>
              </a:rPr>
              <a:t>Create / manage credentials</a:t>
            </a:r>
            <a:endParaRPr lang="en-US" dirty="0">
              <a:solidFill>
                <a:schemeClr val="tx1"/>
              </a:solidFill>
              <a:latin typeface="+mj-lt"/>
            </a:endParaRPr>
          </a:p>
          <a:p>
            <a:pPr marL="685800" lvl="1" indent="-342900">
              <a:buFont typeface="Wingdings" panose="05000000000000000000" pitchFamily="2" charset="2"/>
              <a:buChar char="§"/>
            </a:pPr>
            <a:r>
              <a:rPr lang="en-US" dirty="0">
                <a:solidFill>
                  <a:schemeClr val="tx1"/>
                </a:solidFill>
                <a:latin typeface="+mj-lt"/>
              </a:rPr>
              <a:t>Create / </a:t>
            </a:r>
            <a:r>
              <a:rPr lang="en-US" dirty="0" smtClean="0">
                <a:solidFill>
                  <a:schemeClr val="tx1"/>
                </a:solidFill>
                <a:latin typeface="+mj-lt"/>
              </a:rPr>
              <a:t>manage connections</a:t>
            </a:r>
          </a:p>
          <a:p>
            <a:pPr marL="685800" lvl="1" indent="-342900">
              <a:buFont typeface="Wingdings" panose="05000000000000000000" pitchFamily="2" charset="2"/>
              <a:buChar char="§"/>
            </a:pPr>
            <a:r>
              <a:rPr lang="en-US" dirty="0">
                <a:solidFill>
                  <a:schemeClr val="tx1"/>
                </a:solidFill>
                <a:latin typeface="+mj-lt"/>
              </a:rPr>
              <a:t>Create / </a:t>
            </a:r>
            <a:r>
              <a:rPr lang="en-US" dirty="0" smtClean="0">
                <a:solidFill>
                  <a:schemeClr val="tx1"/>
                </a:solidFill>
                <a:latin typeface="+mj-lt"/>
              </a:rPr>
              <a:t>manage variables</a:t>
            </a:r>
            <a:endParaRPr lang="en-US" dirty="0">
              <a:solidFill>
                <a:schemeClr val="tx1"/>
              </a:solidFill>
              <a:latin typeface="+mj-lt"/>
            </a:endParaRPr>
          </a:p>
          <a:p>
            <a:pPr marL="685800" lvl="1" indent="-342900">
              <a:buFont typeface="Wingdings" panose="05000000000000000000" pitchFamily="2" charset="2"/>
              <a:buChar char="§"/>
            </a:pPr>
            <a:r>
              <a:rPr lang="en-US" dirty="0">
                <a:solidFill>
                  <a:schemeClr val="tx1"/>
                </a:solidFill>
                <a:latin typeface="+mj-lt"/>
              </a:rPr>
              <a:t>Manage Schedules</a:t>
            </a:r>
          </a:p>
          <a:p>
            <a:pPr marL="342900" indent="-342900">
              <a:buClr>
                <a:schemeClr val="tx2"/>
              </a:buClr>
              <a:buBlip>
                <a:blip r:embed="rId2"/>
              </a:buBlip>
            </a:pPr>
            <a:endParaRPr lang="en-US" sz="2000" dirty="0" smtClean="0">
              <a:solidFill>
                <a:schemeClr val="tx1"/>
              </a:solidFill>
              <a:latin typeface="+mn-lt"/>
            </a:endParaRPr>
          </a:p>
          <a:p>
            <a:pPr marL="0" lvl="1"/>
            <a:endParaRPr lang="en-US" sz="1600" dirty="0">
              <a:solidFill>
                <a:schemeClr val="tx1"/>
              </a:solidFill>
            </a:endParaRPr>
          </a:p>
          <a:p>
            <a:endParaRPr lang="en-US" sz="1800" dirty="0">
              <a:solidFill>
                <a:schemeClr val="tx1"/>
              </a:solidFill>
            </a:endParaRPr>
          </a:p>
        </p:txBody>
      </p:sp>
      <p:sp>
        <p:nvSpPr>
          <p:cNvPr id="2" name="Title 1"/>
          <p:cNvSpPr>
            <a:spLocks noGrp="1"/>
          </p:cNvSpPr>
          <p:nvPr>
            <p:ph type="title" idx="4294967295"/>
          </p:nvPr>
        </p:nvSpPr>
        <p:spPr>
          <a:xfrm>
            <a:off x="277524" y="0"/>
            <a:ext cx="11888787" cy="917575"/>
          </a:xfrm>
        </p:spPr>
        <p:txBody>
          <a:bodyPr/>
          <a:lstStyle/>
          <a:p>
            <a:r>
              <a:rPr lang="en-US" dirty="0" smtClean="0">
                <a:solidFill>
                  <a:schemeClr val="bg1"/>
                </a:solidFill>
              </a:rPr>
              <a:t>Manage Automation Assets</a:t>
            </a:r>
            <a:endParaRPr lang="en-US" dirty="0">
              <a:solidFill>
                <a:schemeClr val="bg1"/>
              </a:solidFill>
            </a:endParaRPr>
          </a:p>
        </p:txBody>
      </p:sp>
      <p:pic>
        <p:nvPicPr>
          <p:cNvPr id="5" name="Picture 4"/>
          <p:cNvPicPr>
            <a:picLocks noChangeAspect="1"/>
          </p:cNvPicPr>
          <p:nvPr/>
        </p:nvPicPr>
        <p:blipFill>
          <a:blip r:embed="rId3"/>
          <a:stretch>
            <a:fillRect/>
          </a:stretch>
        </p:blipFill>
        <p:spPr>
          <a:xfrm>
            <a:off x="6575835" y="1439924"/>
            <a:ext cx="4859881" cy="4454201"/>
          </a:xfrm>
          <a:prstGeom prst="rect">
            <a:avLst/>
          </a:prstGeom>
        </p:spPr>
      </p:pic>
    </p:spTree>
    <p:extLst>
      <p:ext uri="{BB962C8B-B14F-4D97-AF65-F5344CB8AC3E}">
        <p14:creationId xmlns:p14="http://schemas.microsoft.com/office/powerpoint/2010/main" val="3492400530"/>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2.xml><?xml version="1.0" encoding="utf-8"?>
<a:theme xmlns:a="http://schemas.openxmlformats.org/drawingml/2006/main" name="1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3.xml><?xml version="1.0" encoding="utf-8"?>
<a:theme xmlns:a="http://schemas.openxmlformats.org/drawingml/2006/main" name="2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ignitenz-2015-speakertemplate</Template>
  <TotalTime>0</TotalTime>
  <Words>1758</Words>
  <Application>Microsoft Office PowerPoint</Application>
  <PresentationFormat>Custom</PresentationFormat>
  <Paragraphs>313</Paragraphs>
  <Slides>31</Slides>
  <Notes>12</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31</vt:i4>
      </vt:variant>
    </vt:vector>
  </HeadingPairs>
  <TitlesOfParts>
    <vt:vector size="45" baseType="lpstr">
      <vt:lpstr>Arial</vt:lpstr>
      <vt:lpstr>Calibri</vt:lpstr>
      <vt:lpstr>Consolas</vt:lpstr>
      <vt:lpstr>Gotham Book</vt:lpstr>
      <vt:lpstr>Gotham Light</vt:lpstr>
      <vt:lpstr>Lato Light</vt:lpstr>
      <vt:lpstr>Segoe</vt:lpstr>
      <vt:lpstr>Segoe Pro Light</vt:lpstr>
      <vt:lpstr>Segoe UI</vt:lpstr>
      <vt:lpstr>Segoe UI Light</vt:lpstr>
      <vt:lpstr>Wingdings</vt:lpstr>
      <vt:lpstr>5-30610_Microsoft_Ignite_Keynote_Template</vt:lpstr>
      <vt:lpstr>1_5-30610_Microsoft_Ignite_Keynote_Template</vt:lpstr>
      <vt:lpstr>2_5-30610_Microsoft_Ignite_Keynote_Template</vt:lpstr>
      <vt:lpstr>PowerPoint Presentation</vt:lpstr>
      <vt:lpstr>Tao Yang &amp; Pete Zerger </vt:lpstr>
      <vt:lpstr>Introductions </vt:lpstr>
      <vt:lpstr>Agenda</vt:lpstr>
      <vt:lpstr>Automation platforms</vt:lpstr>
      <vt:lpstr>Typical Azure Automation Scenarios</vt:lpstr>
      <vt:lpstr>Automation Accounts  &amp; Dashboard</vt:lpstr>
      <vt:lpstr>Manage Runbooks &amp; Jobs</vt:lpstr>
      <vt:lpstr>Manage Automation Assets</vt:lpstr>
      <vt:lpstr>DEMO: Quick Tour of Azure Automation </vt:lpstr>
      <vt:lpstr>Runbook Authoring Options </vt:lpstr>
      <vt:lpstr>PowerShell ISE Add-In </vt:lpstr>
      <vt:lpstr>DEMO: PowerShell &amp; GUI Runbooks </vt:lpstr>
      <vt:lpstr>Enable Automation Across Azure resources and external systems</vt:lpstr>
      <vt:lpstr>DEMO: SharePoint in Hybrid Self-Service</vt:lpstr>
      <vt:lpstr>What is PowerShell DSC</vt:lpstr>
      <vt:lpstr>PowerPoint Presentation</vt:lpstr>
      <vt:lpstr>DEMO: DSC in Azure Automation </vt:lpstr>
      <vt:lpstr>New Automation Capabilities</vt:lpstr>
      <vt:lpstr>PowerPoint Presentation</vt:lpstr>
      <vt:lpstr>Integration with Azure Automation </vt:lpstr>
      <vt:lpstr>DEMO: Hybrid Worker Automation Scenarios</vt:lpstr>
      <vt:lpstr>PowerPoint Presentation</vt:lpstr>
      <vt:lpstr>OMS Search PowerShell Modules </vt:lpstr>
      <vt:lpstr>DEMO: Azure Automation Integration with OMS </vt:lpstr>
      <vt:lpstr>Pricing</vt:lpstr>
      <vt:lpstr>Recap and Next Steps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2015-07-14T22:12:59Z</dcterms:created>
  <dcterms:modified xsi:type="dcterms:W3CDTF">2015-11-18T05:33:53Z</dcterms:modified>
</cp:coreProperties>
</file>