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4229" r:id="rId4"/>
    <p:sldMasterId id="2147484346" r:id="rId5"/>
    <p:sldMasterId id="2147484359" r:id="rId6"/>
  </p:sldMasterIdLst>
  <p:notesMasterIdLst>
    <p:notesMasterId r:id="rId70"/>
  </p:notesMasterIdLst>
  <p:handoutMasterIdLst>
    <p:handoutMasterId r:id="rId71"/>
  </p:handoutMasterIdLst>
  <p:sldIdLst>
    <p:sldId id="1521" r:id="rId7"/>
    <p:sldId id="1533" r:id="rId8"/>
    <p:sldId id="1551" r:id="rId9"/>
    <p:sldId id="1554" r:id="rId10"/>
    <p:sldId id="1552" r:id="rId11"/>
    <p:sldId id="1553" r:id="rId12"/>
    <p:sldId id="1550" r:id="rId13"/>
    <p:sldId id="1556" r:id="rId14"/>
    <p:sldId id="1557" r:id="rId15"/>
    <p:sldId id="1559" r:id="rId16"/>
    <p:sldId id="1558" r:id="rId17"/>
    <p:sldId id="1560" r:id="rId18"/>
    <p:sldId id="1561" r:id="rId19"/>
    <p:sldId id="1562" r:id="rId20"/>
    <p:sldId id="1568" r:id="rId21"/>
    <p:sldId id="1570" r:id="rId22"/>
    <p:sldId id="1569" r:id="rId23"/>
    <p:sldId id="1563" r:id="rId24"/>
    <p:sldId id="1606" r:id="rId25"/>
    <p:sldId id="1605" r:id="rId26"/>
    <p:sldId id="1564" r:id="rId27"/>
    <p:sldId id="1565" r:id="rId28"/>
    <p:sldId id="1566" r:id="rId29"/>
    <p:sldId id="1572" r:id="rId30"/>
    <p:sldId id="1588" r:id="rId31"/>
    <p:sldId id="1567" r:id="rId32"/>
    <p:sldId id="1571" r:id="rId33"/>
    <p:sldId id="1603" r:id="rId34"/>
    <p:sldId id="1573" r:id="rId35"/>
    <p:sldId id="1574" r:id="rId36"/>
    <p:sldId id="1575" r:id="rId37"/>
    <p:sldId id="1579" r:id="rId38"/>
    <p:sldId id="1580" r:id="rId39"/>
    <p:sldId id="1576" r:id="rId40"/>
    <p:sldId id="1577" r:id="rId41"/>
    <p:sldId id="1592" r:id="rId42"/>
    <p:sldId id="1589" r:id="rId43"/>
    <p:sldId id="1590" r:id="rId44"/>
    <p:sldId id="1591" r:id="rId45"/>
    <p:sldId id="1578" r:id="rId46"/>
    <p:sldId id="1581" r:id="rId47"/>
    <p:sldId id="1593" r:id="rId48"/>
    <p:sldId id="1594" r:id="rId49"/>
    <p:sldId id="1595" r:id="rId50"/>
    <p:sldId id="1596" r:id="rId51"/>
    <p:sldId id="1607" r:id="rId52"/>
    <p:sldId id="1608" r:id="rId53"/>
    <p:sldId id="1582" r:id="rId54"/>
    <p:sldId id="1583" r:id="rId55"/>
    <p:sldId id="1597" r:id="rId56"/>
    <p:sldId id="1598" r:id="rId57"/>
    <p:sldId id="1584" r:id="rId58"/>
    <p:sldId id="1585" r:id="rId59"/>
    <p:sldId id="1599" r:id="rId60"/>
    <p:sldId id="1604" r:id="rId61"/>
    <p:sldId id="1586" r:id="rId62"/>
    <p:sldId id="1587" r:id="rId63"/>
    <p:sldId id="1600" r:id="rId64"/>
    <p:sldId id="1601" r:id="rId65"/>
    <p:sldId id="1602" r:id="rId66"/>
    <p:sldId id="1609" r:id="rId67"/>
    <p:sldId id="1610" r:id="rId68"/>
    <p:sldId id="1611" r:id="rId69"/>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Microsoft Ignite Breakout Template" id="{A073DAE3-B461-442F-A3D3-6642BD875E45}">
          <p14:sldIdLst>
            <p14:sldId id="1521"/>
            <p14:sldId id="1533"/>
            <p14:sldId id="1551"/>
            <p14:sldId id="1554"/>
            <p14:sldId id="1552"/>
            <p14:sldId id="1553"/>
            <p14:sldId id="1550"/>
            <p14:sldId id="1556"/>
            <p14:sldId id="1557"/>
            <p14:sldId id="1559"/>
            <p14:sldId id="1558"/>
            <p14:sldId id="1560"/>
            <p14:sldId id="1561"/>
            <p14:sldId id="1562"/>
            <p14:sldId id="1568"/>
            <p14:sldId id="1570"/>
            <p14:sldId id="1569"/>
            <p14:sldId id="1563"/>
            <p14:sldId id="1606"/>
            <p14:sldId id="1605"/>
            <p14:sldId id="1564"/>
            <p14:sldId id="1565"/>
            <p14:sldId id="1566"/>
            <p14:sldId id="1572"/>
            <p14:sldId id="1588"/>
            <p14:sldId id="1567"/>
            <p14:sldId id="1571"/>
            <p14:sldId id="1603"/>
            <p14:sldId id="1573"/>
            <p14:sldId id="1574"/>
            <p14:sldId id="1575"/>
            <p14:sldId id="1579"/>
            <p14:sldId id="1580"/>
            <p14:sldId id="1576"/>
            <p14:sldId id="1577"/>
            <p14:sldId id="1592"/>
            <p14:sldId id="1589"/>
            <p14:sldId id="1590"/>
            <p14:sldId id="1591"/>
            <p14:sldId id="1578"/>
            <p14:sldId id="1581"/>
            <p14:sldId id="1593"/>
            <p14:sldId id="1594"/>
            <p14:sldId id="1595"/>
            <p14:sldId id="1596"/>
            <p14:sldId id="1607"/>
            <p14:sldId id="1608"/>
            <p14:sldId id="1582"/>
            <p14:sldId id="1583"/>
            <p14:sldId id="1597"/>
            <p14:sldId id="1598"/>
            <p14:sldId id="1584"/>
            <p14:sldId id="1585"/>
            <p14:sldId id="1599"/>
            <p14:sldId id="1604"/>
            <p14:sldId id="1586"/>
            <p14:sldId id="1587"/>
            <p14:sldId id="1600"/>
            <p14:sldId id="1601"/>
            <p14:sldId id="1602"/>
          </p14:sldIdLst>
        </p14:section>
        <p14:section name="Compulsory Slides" id="{F6B29FD8-C735-4346-9A78-4FFF5E98E3A6}">
          <p14:sldIdLst>
            <p14:sldId id="1609"/>
            <p14:sldId id="1610"/>
            <p14:sldId id="1611"/>
          </p14:sldIdLst>
        </p14:section>
      </p14:sectionLst>
    </p:ext>
    <p:ext uri="{EFAFB233-063F-42B5-8137-9DF3F51BA10A}">
      <p15:sldGuideLst xmlns:p15="http://schemas.microsoft.com/office/powerpoint/2012/main">
        <p15:guide id="1" orient="horz" pos="2021">
          <p15:clr>
            <a:srgbClr val="A4A3A4"/>
          </p15:clr>
        </p15:guide>
        <p15:guide id="2" pos="3917">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4" name="Author" initials="A" lastIdx="0" clrIdx="4"/>
</p:cmAuthorLst>
</file>

<file path=ppt/presProps.xml><?xml version="1.0" encoding="utf-8"?>
<p:presentationPr xmlns:a="http://schemas.openxmlformats.org/drawingml/2006/main" xmlns:r="http://schemas.openxmlformats.org/officeDocument/2006/relationships" xmlns:p="http://schemas.openxmlformats.org/presentationml/2006/main">
  <p:prnPr hiddenSlides="1"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05050"/>
    <a:srgbClr val="FD7808"/>
    <a:srgbClr val="3F3F3F"/>
    <a:srgbClr val="15AEEF"/>
    <a:srgbClr val="FEAC0B"/>
    <a:srgbClr val="D34305"/>
    <a:srgbClr val="FD780C"/>
    <a:srgbClr val="FEC914"/>
    <a:srgbClr val="ED5F19"/>
    <a:srgbClr val="C7440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78" autoAdjust="0"/>
    <p:restoredTop sz="73179" autoAdjust="0"/>
  </p:normalViewPr>
  <p:slideViewPr>
    <p:cSldViewPr snapToGrid="0">
      <p:cViewPr varScale="1">
        <p:scale>
          <a:sx n="60" d="100"/>
          <a:sy n="60" d="100"/>
        </p:scale>
        <p:origin x="1205" y="53"/>
      </p:cViewPr>
      <p:guideLst>
        <p:guide orient="horz" pos="2021"/>
        <p:guide pos="3917"/>
      </p:guideLst>
    </p:cSldViewPr>
  </p:slideViewPr>
  <p:outlineViewPr>
    <p:cViewPr>
      <p:scale>
        <a:sx n="33" d="100"/>
        <a:sy n="33" d="100"/>
      </p:scale>
      <p:origin x="0" y="-7666"/>
    </p:cViewPr>
  </p:outlineViewPr>
  <p:notesTextViewPr>
    <p:cViewPr>
      <p:scale>
        <a:sx n="100" d="100"/>
        <a:sy n="100" d="100"/>
      </p:scale>
      <p:origin x="0" y="0"/>
    </p:cViewPr>
  </p:notesTextViewPr>
  <p:sorterViewPr>
    <p:cViewPr>
      <p:scale>
        <a:sx n="75" d="100"/>
        <a:sy n="75" d="100"/>
      </p:scale>
      <p:origin x="0" y="0"/>
    </p:cViewPr>
  </p:sorterViewPr>
  <p:notesViewPr>
    <p:cSldViewPr showGuides="1">
      <p:cViewPr varScale="1">
        <p:scale>
          <a:sx n="83" d="100"/>
          <a:sy n="83" d="100"/>
        </p:scale>
        <p:origin x="2994"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slide" Target="slides/slide44.xml"/><Relationship Id="rId55" Type="http://schemas.openxmlformats.org/officeDocument/2006/relationships/slide" Target="slides/slide49.xml"/><Relationship Id="rId63" Type="http://schemas.openxmlformats.org/officeDocument/2006/relationships/slide" Target="slides/slide57.xml"/><Relationship Id="rId68" Type="http://schemas.openxmlformats.org/officeDocument/2006/relationships/slide" Target="slides/slide62.xml"/><Relationship Id="rId76" Type="http://schemas.openxmlformats.org/officeDocument/2006/relationships/tableStyles" Target="tableStyles.xml"/><Relationship Id="rId7" Type="http://schemas.openxmlformats.org/officeDocument/2006/relationships/slide" Target="slides/slide1.xml"/><Relationship Id="rId71"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slide" Target="slides/slide47.xml"/><Relationship Id="rId58" Type="http://schemas.openxmlformats.org/officeDocument/2006/relationships/slide" Target="slides/slide52.xml"/><Relationship Id="rId66" Type="http://schemas.openxmlformats.org/officeDocument/2006/relationships/slide" Target="slides/slide60.xml"/><Relationship Id="rId74"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slide" Target="slides/slide51.xml"/><Relationship Id="rId61" Type="http://schemas.openxmlformats.org/officeDocument/2006/relationships/slide" Target="slides/slide55.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slide" Target="slides/slide46.xml"/><Relationship Id="rId60" Type="http://schemas.openxmlformats.org/officeDocument/2006/relationships/slide" Target="slides/slide54.xml"/><Relationship Id="rId65" Type="http://schemas.openxmlformats.org/officeDocument/2006/relationships/slide" Target="slides/slide59.xml"/><Relationship Id="rId7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slide" Target="slides/slide50.xml"/><Relationship Id="rId64" Type="http://schemas.openxmlformats.org/officeDocument/2006/relationships/slide" Target="slides/slide58.xml"/><Relationship Id="rId69" Type="http://schemas.openxmlformats.org/officeDocument/2006/relationships/slide" Target="slides/slide63.xml"/><Relationship Id="rId8" Type="http://schemas.openxmlformats.org/officeDocument/2006/relationships/slide" Target="slides/slide2.xml"/><Relationship Id="rId51" Type="http://schemas.openxmlformats.org/officeDocument/2006/relationships/slide" Target="slides/slide45.xml"/><Relationship Id="rId72" Type="http://schemas.openxmlformats.org/officeDocument/2006/relationships/commentAuthors" Target="commentAuthors.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59" Type="http://schemas.openxmlformats.org/officeDocument/2006/relationships/slide" Target="slides/slide53.xml"/><Relationship Id="rId67" Type="http://schemas.openxmlformats.org/officeDocument/2006/relationships/slide" Target="slides/slide61.xml"/><Relationship Id="rId20" Type="http://schemas.openxmlformats.org/officeDocument/2006/relationships/slide" Target="slides/slide14.xml"/><Relationship Id="rId41" Type="http://schemas.openxmlformats.org/officeDocument/2006/relationships/slide" Target="slides/slide35.xml"/><Relationship Id="rId54" Type="http://schemas.openxmlformats.org/officeDocument/2006/relationships/slide" Target="slides/slide48.xml"/><Relationship Id="rId62" Type="http://schemas.openxmlformats.org/officeDocument/2006/relationships/slide" Target="slides/slide56.xml"/><Relationship Id="rId70" Type="http://schemas.openxmlformats.org/officeDocument/2006/relationships/notesMaster" Target="notesMasters/notesMaster1.xml"/><Relationship Id="rId75"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11574"/>
            <a:ext cx="2971800" cy="457200"/>
          </a:xfrm>
          <a:prstGeom prst="rect">
            <a:avLst/>
          </a:prstGeom>
        </p:spPr>
        <p:txBody>
          <a:bodyPr vert="horz" lIns="91440" tIns="45720" rIns="91440" bIns="45720" rtlCol="0"/>
          <a:lstStyle>
            <a:lvl1pPr algn="l">
              <a:defRPr sz="1200"/>
            </a:lvl1pPr>
          </a:lstStyle>
          <a:p>
            <a:r>
              <a:rPr lang="en-US" dirty="0" smtClean="0">
                <a:latin typeface="Segoe UI" pitchFamily="34" charset="0"/>
              </a:rPr>
              <a:t>Microsoft Ignite 2015</a:t>
            </a:r>
            <a:endParaRPr lang="en-US" dirty="0">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C8D045D-9A66-44E7-900A-FC6D0BD4E54A}" type="datetime8">
              <a:rPr lang="en-US" smtClean="0">
                <a:latin typeface="Segoe UI" pitchFamily="34" charset="0"/>
              </a:rPr>
              <a:t>11/19/2015 10:18 AM</a:t>
            </a:fld>
            <a:endParaRPr lang="en-US" dirty="0">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endPar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Microsoft Ignite 2015</a:t>
            </a:r>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38EEC551-8CDA-4EB6-89BB-2A86C9F091C8}" type="datetime8">
              <a:rPr lang="en-US" smtClean="0"/>
              <a:t>11/19/2015 10:18 AM</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Microsoft Ignite 2015</a:t>
            </a:r>
            <a:endParaRPr lang="en-US" dirty="0" smtClean="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8EEC551-8CDA-4EB6-89BB-2A86C9F091C8}" type="datetime8">
              <a:rPr lang="en-US" smtClean="0"/>
              <a:t>11/19/2015 10:18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5</a:t>
            </a:fld>
            <a:endParaRPr lang="en-US" dirty="0"/>
          </a:p>
        </p:txBody>
      </p:sp>
    </p:spTree>
    <p:extLst>
      <p:ext uri="{BB962C8B-B14F-4D97-AF65-F5344CB8AC3E}">
        <p14:creationId xmlns:p14="http://schemas.microsoft.com/office/powerpoint/2010/main" val="11191219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Microsoft Ignite 2015</a:t>
            </a:r>
            <a:endParaRPr lang="en-US" dirty="0" smtClean="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8EEC551-8CDA-4EB6-89BB-2A86C9F091C8}" type="datetime8">
              <a:rPr lang="en-US" smtClean="0"/>
              <a:t>11/19/2015 10:18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6</a:t>
            </a:fld>
            <a:endParaRPr lang="en-US" dirty="0"/>
          </a:p>
        </p:txBody>
      </p:sp>
    </p:spTree>
    <p:extLst>
      <p:ext uri="{BB962C8B-B14F-4D97-AF65-F5344CB8AC3E}">
        <p14:creationId xmlns:p14="http://schemas.microsoft.com/office/powerpoint/2010/main" val="24645160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Header Placeholder 3"/>
          <p:cNvSpPr>
            <a:spLocks noGrp="1"/>
          </p:cNvSpPr>
          <p:nvPr>
            <p:ph type="hdr" sz="quarter" idx="10"/>
          </p:nvPr>
        </p:nvSpPr>
        <p:spPr/>
        <p:txBody>
          <a:bodyPr/>
          <a:lstStyle/>
          <a:p>
            <a:r>
              <a:rPr lang="en-US" smtClean="0"/>
              <a:t>Microsoft Ignite 2015</a:t>
            </a:r>
            <a:endParaRPr lang="en-US" dirty="0" smtClean="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8EEC551-8CDA-4EB6-89BB-2A86C9F091C8}" type="datetime8">
              <a:rPr lang="en-US" smtClean="0"/>
              <a:t>11/19/2015 10:18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13</a:t>
            </a:fld>
            <a:endParaRPr lang="en-US" dirty="0"/>
          </a:p>
        </p:txBody>
      </p:sp>
    </p:spTree>
    <p:extLst>
      <p:ext uri="{BB962C8B-B14F-4D97-AF65-F5344CB8AC3E}">
        <p14:creationId xmlns:p14="http://schemas.microsoft.com/office/powerpoint/2010/main" val="36415077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Header Placeholder 3"/>
          <p:cNvSpPr>
            <a:spLocks noGrp="1"/>
          </p:cNvSpPr>
          <p:nvPr>
            <p:ph type="hdr" sz="quarter" idx="10"/>
          </p:nvPr>
        </p:nvSpPr>
        <p:spPr/>
        <p:txBody>
          <a:bodyPr/>
          <a:lstStyle/>
          <a:p>
            <a:r>
              <a:rPr lang="en-US" smtClean="0"/>
              <a:t>Microsoft Ignite 2015</a:t>
            </a:r>
            <a:endParaRPr lang="en-US" dirty="0" smtClean="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8EEC551-8CDA-4EB6-89BB-2A86C9F091C8}" type="datetime8">
              <a:rPr lang="en-US" smtClean="0"/>
              <a:t>11/19/2015 10:18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15</a:t>
            </a:fld>
            <a:endParaRPr lang="en-US" dirty="0"/>
          </a:p>
        </p:txBody>
      </p:sp>
    </p:spTree>
    <p:extLst>
      <p:ext uri="{BB962C8B-B14F-4D97-AF65-F5344CB8AC3E}">
        <p14:creationId xmlns:p14="http://schemas.microsoft.com/office/powerpoint/2010/main" val="809924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Header Placeholder 3"/>
          <p:cNvSpPr>
            <a:spLocks noGrp="1"/>
          </p:cNvSpPr>
          <p:nvPr>
            <p:ph type="hdr" sz="quarter" idx="10"/>
          </p:nvPr>
        </p:nvSpPr>
        <p:spPr/>
        <p:txBody>
          <a:bodyPr/>
          <a:lstStyle/>
          <a:p>
            <a:r>
              <a:rPr lang="en-US" smtClean="0"/>
              <a:t>Microsoft Ignite 2015</a:t>
            </a:r>
            <a:endParaRPr lang="en-US" dirty="0" smtClean="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8EEC551-8CDA-4EB6-89BB-2A86C9F091C8}" type="datetime8">
              <a:rPr lang="en-US" smtClean="0"/>
              <a:t>11/19/2015 10:18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16</a:t>
            </a:fld>
            <a:endParaRPr lang="en-US" dirty="0"/>
          </a:p>
        </p:txBody>
      </p:sp>
    </p:spTree>
    <p:extLst>
      <p:ext uri="{BB962C8B-B14F-4D97-AF65-F5344CB8AC3E}">
        <p14:creationId xmlns:p14="http://schemas.microsoft.com/office/powerpoint/2010/main" val="27201248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Header Placeholder 3"/>
          <p:cNvSpPr>
            <a:spLocks noGrp="1"/>
          </p:cNvSpPr>
          <p:nvPr>
            <p:ph type="hdr" sz="quarter" idx="10"/>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prstClr val="black"/>
                </a:solidFill>
                <a:effectLst/>
                <a:uLnTx/>
                <a:uFillTx/>
                <a:latin typeface="Calibri"/>
                <a:ea typeface="+mn-ea"/>
                <a:cs typeface="+mn-cs"/>
              </a:rPr>
              <a:t>Microsoft Ignite 2015</a:t>
            </a:r>
            <a:endParaRPr kumimoji="0" lang="en-US" sz="1200" b="0" i="0" u="none" strike="noStrike" kern="1200" cap="none" spc="0" normalizeH="0" baseline="0" noProof="0" dirty="0" smtClean="0">
              <a:ln>
                <a:noFill/>
              </a:ln>
              <a:solidFill>
                <a:prstClr val="black"/>
              </a:solidFill>
              <a:effectLst/>
              <a:uLnTx/>
              <a:uFillTx/>
              <a:latin typeface="Calibri"/>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smtClean="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endParaRPr kumimoji="0" lang="en-US" sz="400" b="0" i="0" u="none" strike="noStrike" kern="1200" cap="none" spc="0" normalizeH="0" baseline="0" noProof="0" dirty="0" smtClean="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38EEC551-8CDA-4EB6-89BB-2A86C9F091C8}" type="datetime8">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11/19/2015 10:18 AM</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62</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95518650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1.pn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 Id="rId4" Type="http://schemas.openxmlformats.org/officeDocument/2006/relationships/image" Target="../media/image4.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alk-in">
    <p:spTree>
      <p:nvGrpSpPr>
        <p:cNvPr id="1" name=""/>
        <p:cNvGrpSpPr/>
        <p:nvPr/>
      </p:nvGrpSpPr>
      <p:grpSpPr>
        <a:xfrm>
          <a:off x="0" y="0"/>
          <a:ext cx="0" cy="0"/>
          <a:chOff x="0" y="0"/>
          <a:chExt cx="0" cy="0"/>
        </a:xfrm>
      </p:grpSpPr>
      <p:pic>
        <p:nvPicPr>
          <p:cNvPr id="5" name="Picture 4" descr="104750_Speaker TemplateART_v01-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253" y="-103138"/>
            <a:ext cx="12506186" cy="7169670"/>
          </a:xfrm>
          <a:prstGeom prst="rect">
            <a:avLst/>
          </a:prstGeom>
        </p:spPr>
      </p:pic>
      <p:sp>
        <p:nvSpPr>
          <p:cNvPr id="7" name="Rectangle 6"/>
          <p:cNvSpPr/>
          <p:nvPr userDrawn="1"/>
        </p:nvSpPr>
        <p:spPr>
          <a:xfrm>
            <a:off x="804879" y="3307134"/>
            <a:ext cx="4333238" cy="784830"/>
          </a:xfrm>
          <a:prstGeom prst="rect">
            <a:avLst/>
          </a:prstGeom>
        </p:spPr>
        <p:txBody>
          <a:bodyPr wrap="none" anchor="ctr">
            <a:spAutoFit/>
          </a:bodyPr>
          <a:lstStyle/>
          <a:p>
            <a:pPr algn="r" defTabSz="1165834" rtl="0" eaLnBrk="1" latinLnBrk="0" hangingPunct="1">
              <a:lnSpc>
                <a:spcPct val="90000"/>
              </a:lnSpc>
              <a:spcBef>
                <a:spcPct val="0"/>
              </a:spcBef>
              <a:buNone/>
            </a:pPr>
            <a:r>
              <a:rPr lang="en-US" sz="5000" b="0" kern="1200" cap="none" spc="-125" baseline="0" noProof="0" dirty="0" smtClean="0">
                <a:ln w="3175">
                  <a:noFill/>
                </a:ln>
                <a:gradFill>
                  <a:gsLst>
                    <a:gs pos="84066">
                      <a:srgbClr val="000000"/>
                    </a:gs>
                    <a:gs pos="57576">
                      <a:srgbClr val="000000"/>
                    </a:gs>
                  </a:gsLst>
                  <a:lin ang="5400000" scaled="0"/>
                </a:gradFill>
                <a:effectLst/>
                <a:latin typeface="+mj-lt"/>
                <a:ea typeface="+mn-ea"/>
                <a:cs typeface="Segoe UI" pitchFamily="34" charset="0"/>
              </a:rPr>
              <a:t>Spark the future.</a:t>
            </a:r>
            <a:endParaRPr lang="en-US" sz="5000" b="0" kern="1200" cap="none" spc="-125" baseline="0" dirty="0">
              <a:ln w="3175">
                <a:noFill/>
              </a:ln>
              <a:gradFill>
                <a:gsLst>
                  <a:gs pos="84066">
                    <a:srgbClr val="000000"/>
                  </a:gs>
                  <a:gs pos="57576">
                    <a:srgbClr val="000000"/>
                  </a:gs>
                </a:gsLst>
                <a:lin ang="5400000" scaled="0"/>
              </a:gradFill>
              <a:effectLst/>
              <a:latin typeface="+mj-lt"/>
              <a:ea typeface="+mn-ea"/>
              <a:cs typeface="Segoe UI" pitchFamily="34" charset="0"/>
            </a:endParaRPr>
          </a:p>
        </p:txBody>
      </p:sp>
      <p:pic>
        <p:nvPicPr>
          <p:cNvPr id="8" name="Picture 7" descr="Identlockup.png"/>
          <p:cNvPicPr>
            <a:picLocks noChangeAspect="1"/>
          </p:cNvPicPr>
          <p:nvPr userDrawn="1"/>
        </p:nvPicPr>
        <p:blipFill rotWithShape="1">
          <a:blip r:embed="rId3">
            <a:extLst>
              <a:ext uri="{28A0092B-C50C-407E-A947-70E740481C1C}">
                <a14:useLocalDpi xmlns:a14="http://schemas.microsoft.com/office/drawing/2010/main" val="0"/>
              </a:ext>
            </a:extLst>
          </a:blip>
          <a:srcRect b="42439"/>
          <a:stretch/>
        </p:blipFill>
        <p:spPr>
          <a:xfrm>
            <a:off x="2166317" y="4145334"/>
            <a:ext cx="2971800" cy="1210236"/>
          </a:xfrm>
          <a:prstGeom prst="rect">
            <a:avLst/>
          </a:prstGeom>
        </p:spPr>
      </p:pic>
      <p:pic>
        <p:nvPicPr>
          <p:cNvPr id="6" name="Picture 5" descr="MSFT_logo_rgb_C-Wht.png"/>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6684" y="6195862"/>
            <a:ext cx="2284481" cy="840331"/>
          </a:xfrm>
          <a:prstGeom prst="rect">
            <a:avLst/>
          </a:prstGeom>
        </p:spPr>
      </p:pic>
    </p:spTree>
    <p:extLst>
      <p:ext uri="{BB962C8B-B14F-4D97-AF65-F5344CB8AC3E}">
        <p14:creationId xmlns:p14="http://schemas.microsoft.com/office/powerpoint/2010/main" val="2239331299"/>
      </p:ext>
    </p:extLst>
  </p:cSld>
  <p:clrMapOvr>
    <a:masterClrMapping/>
  </p:clrMapOvr>
  <p:transition spd="slow">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pic>
        <p:nvPicPr>
          <p:cNvPr id="6" name="Picture 5" descr="104750_Speaker TemplateART_v01-06.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162" y="-108846"/>
            <a:ext cx="12538862" cy="7188403"/>
          </a:xfrm>
          <a:prstGeom prst="rect">
            <a:avLst/>
          </a:prstGeom>
        </p:spPr>
      </p:pic>
      <p:sp>
        <p:nvSpPr>
          <p:cNvPr id="2" name="Title 1"/>
          <p:cNvSpPr>
            <a:spLocks noGrp="1"/>
          </p:cNvSpPr>
          <p:nvPr>
            <p:ph type="title" hasCustomPrompt="1"/>
          </p:nvPr>
        </p:nvSpPr>
        <p:spPr>
          <a:xfrm>
            <a:off x="241573" y="184895"/>
            <a:ext cx="11922630" cy="1027956"/>
          </a:xfrm>
        </p:spPr>
        <p:txBody>
          <a:bodyPr/>
          <a:lstStyle>
            <a:lvl1pPr>
              <a:defRPr baseline="0"/>
            </a:lvl1pPr>
          </a:lstStyle>
          <a:p>
            <a:r>
              <a:rPr lang="en-US" dirty="0" smtClean="0"/>
              <a:t>Slide for developer code</a:t>
            </a:r>
            <a:endParaRPr lang="en-US" dirty="0"/>
          </a:p>
        </p:txBody>
      </p:sp>
      <p:sp>
        <p:nvSpPr>
          <p:cNvPr id="5" name="Text Placeholder 4"/>
          <p:cNvSpPr>
            <a:spLocks noGrp="1"/>
          </p:cNvSpPr>
          <p:nvPr>
            <p:ph type="body" sz="quarter" idx="10"/>
          </p:nvPr>
        </p:nvSpPr>
        <p:spPr>
          <a:xfrm>
            <a:off x="274639" y="1221158"/>
            <a:ext cx="11887199" cy="1995931"/>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26"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560"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498"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1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8" name="Picture 7" descr="MSFT_logo_rgb_C-Wht.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6684" y="6195862"/>
            <a:ext cx="2284481" cy="840331"/>
          </a:xfrm>
          <a:prstGeom prst="rect">
            <a:avLst/>
          </a:prstGeom>
        </p:spPr>
      </p:pic>
    </p:spTree>
    <p:extLst>
      <p:ext uri="{BB962C8B-B14F-4D97-AF65-F5344CB8AC3E}">
        <p14:creationId xmlns:p14="http://schemas.microsoft.com/office/powerpoint/2010/main" val="1129962453"/>
      </p:ext>
    </p:extLst>
  </p:cSld>
  <p:clrMapOvr>
    <a:masterClrMapping/>
  </p:clrMapOvr>
  <p:transition spd="slow">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losing logo slide">
    <p:spTree>
      <p:nvGrpSpPr>
        <p:cNvPr id="1" name=""/>
        <p:cNvGrpSpPr/>
        <p:nvPr/>
      </p:nvGrpSpPr>
      <p:grpSpPr>
        <a:xfrm>
          <a:off x="0" y="0"/>
          <a:ext cx="0" cy="0"/>
          <a:chOff x="0" y="0"/>
          <a:chExt cx="0" cy="0"/>
        </a:xfrm>
      </p:grpSpPr>
      <p:pic>
        <p:nvPicPr>
          <p:cNvPr id="2" name="Picture 1" descr="104750_Speaker TemplateART_v01-03.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193" y="-103138"/>
            <a:ext cx="12538862" cy="7188403"/>
          </a:xfrm>
          <a:prstGeom prst="rect">
            <a:avLst/>
          </a:prstGeom>
        </p:spPr>
      </p:pic>
      <p:sp>
        <p:nvSpPr>
          <p:cNvPr id="11" name="Text Box 3"/>
          <p:cNvSpPr txBox="1">
            <a:spLocks noChangeArrowheads="1"/>
          </p:cNvSpPr>
          <p:nvPr userDrawn="1"/>
        </p:nvSpPr>
        <p:spPr bwMode="white">
          <a:xfrm>
            <a:off x="6434261" y="5404475"/>
            <a:ext cx="5404225" cy="1325162"/>
          </a:xfrm>
          <a:prstGeom prst="rect">
            <a:avLst/>
          </a:prstGeom>
          <a:noFill/>
          <a:ln w="12700">
            <a:noFill/>
            <a:miter lim="800000"/>
            <a:headEnd type="none" w="sm" len="sm"/>
            <a:tailEnd type="none" w="sm" len="sm"/>
          </a:ln>
          <a:effectLst/>
        </p:spPr>
        <p:txBody>
          <a:bodyPr vert="horz" wrap="square" lIns="248717" tIns="198973" rIns="248717" bIns="198973" numCol="1" anchor="t" anchorCtr="0" compatLnSpc="1">
            <a:prstTxWarp prst="textNoShape">
              <a:avLst/>
            </a:prstTxWarp>
            <a:spAutoFit/>
          </a:bodyPr>
          <a:lstStyle/>
          <a:p>
            <a:pPr algn="r" defTabSz="1267812" eaLnBrk="0" hangingPunct="0"/>
            <a:r>
              <a:rPr lang="en-US" sz="1000" kern="1200" dirty="0">
                <a:solidFill>
                  <a:schemeClr val="bg1"/>
                </a:solidFill>
                <a:cs typeface="Segoe UI" pitchFamily="34" charset="0"/>
              </a:rPr>
              <a:t>© </a:t>
            </a:r>
            <a:r>
              <a:rPr lang="en-US" sz="1000" kern="1200" dirty="0" smtClean="0">
                <a:solidFill>
                  <a:schemeClr val="bg1"/>
                </a:solidFill>
                <a:cs typeface="Segoe UI" pitchFamily="34" charset="0"/>
              </a:rPr>
              <a:t>2015 </a:t>
            </a:r>
            <a:r>
              <a:rPr lang="en-US" sz="1000" kern="1200" dirty="0">
                <a:solidFill>
                  <a:schemeClr val="bg1"/>
                </a:solidFill>
                <a:cs typeface="Segoe UI" pitchFamily="34" charset="0"/>
              </a:rPr>
              <a:t>Microsoft Corporation. All rights reserved</a:t>
            </a:r>
            <a:r>
              <a:rPr lang="en-US" sz="1000" kern="1200" dirty="0" smtClean="0">
                <a:solidFill>
                  <a:schemeClr val="bg1"/>
                </a:solidFill>
                <a:cs typeface="Segoe UI" pitchFamily="34" charset="0"/>
              </a:rPr>
              <a:t>.</a:t>
            </a:r>
          </a:p>
          <a:p>
            <a:pPr algn="r" defTabSz="1267914" eaLnBrk="0" hangingPunct="0"/>
            <a:r>
              <a:rPr lang="en-US" sz="1000" kern="1200" dirty="0" smtClean="0">
                <a:solidFill>
                  <a:schemeClr val="bg1"/>
                </a:solidFill>
                <a:cs typeface="Segoe UI" pitchFamily="34" charset="0"/>
              </a:rPr>
              <a:t>Microsoft, Windows and other product names are or may be registered trademarks and/or trademarks in the U.S. and/or other countries.</a:t>
            </a:r>
          </a:p>
          <a:p>
            <a:pPr algn="r" defTabSz="1267914" eaLnBrk="0" hangingPunct="0"/>
            <a:r>
              <a:rPr lang="en-US" sz="1000" kern="1200" dirty="0" smtClean="0">
                <a:solidFill>
                  <a:schemeClr val="bg1"/>
                </a:solidFill>
                <a:cs typeface="Segoe UI" pitchFamily="34" charset="0"/>
              </a:rPr>
              <a:t>MICROSOFT MAKES NO WARRANTIES, EXPRESS, IMPLIED OR STATUTORY, </a:t>
            </a:r>
            <a:br>
              <a:rPr lang="en-US" sz="1000" kern="1200" dirty="0" smtClean="0">
                <a:solidFill>
                  <a:schemeClr val="bg1"/>
                </a:solidFill>
                <a:cs typeface="Segoe UI" pitchFamily="34" charset="0"/>
              </a:rPr>
            </a:br>
            <a:r>
              <a:rPr lang="en-US" sz="1000" kern="1200" dirty="0" smtClean="0">
                <a:solidFill>
                  <a:schemeClr val="bg1"/>
                </a:solidFill>
                <a:cs typeface="Segoe UI" pitchFamily="34" charset="0"/>
              </a:rPr>
              <a:t>AS TO THE INFORMATION IN THIS PRESENTATION.</a:t>
            </a:r>
          </a:p>
          <a:p>
            <a:pPr algn="r" defTabSz="1267812" eaLnBrk="0" hangingPunct="0"/>
            <a:r>
              <a:rPr lang="en-US" sz="1000" kern="1200" dirty="0" smtClean="0">
                <a:gradFill>
                  <a:gsLst>
                    <a:gs pos="12389">
                      <a:srgbClr val="FFFFFF"/>
                    </a:gs>
                    <a:gs pos="54000">
                      <a:srgbClr val="FFFFFF"/>
                    </a:gs>
                  </a:gsLst>
                  <a:lin ang="5400000" scaled="0"/>
                </a:gradFill>
                <a:cs typeface="Segoe UI" pitchFamily="34" charset="0"/>
              </a:rPr>
              <a:t> </a:t>
            </a:r>
            <a:endParaRPr lang="en-US" sz="1000" kern="1200" dirty="0">
              <a:gradFill>
                <a:gsLst>
                  <a:gs pos="12389">
                    <a:srgbClr val="FFFFFF"/>
                  </a:gs>
                  <a:gs pos="54000">
                    <a:srgbClr val="FFFFFF"/>
                  </a:gs>
                </a:gsLst>
                <a:lin ang="5400000" scaled="0"/>
              </a:gradFill>
              <a:cs typeface="Segoe UI" pitchFamily="34" charset="0"/>
            </a:endParaRPr>
          </a:p>
        </p:txBody>
      </p:sp>
      <p:pic>
        <p:nvPicPr>
          <p:cNvPr id="8" name="Picture 7" descr="MSFT_logo_rgb_C-Wht.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4793406"/>
            <a:ext cx="6199627" cy="2280491"/>
          </a:xfrm>
          <a:prstGeom prst="rect">
            <a:avLst/>
          </a:prstGeom>
        </p:spPr>
      </p:pic>
    </p:spTree>
    <p:extLst>
      <p:ext uri="{BB962C8B-B14F-4D97-AF65-F5344CB8AC3E}">
        <p14:creationId xmlns:p14="http://schemas.microsoft.com/office/powerpoint/2010/main" val="17293980"/>
      </p:ext>
    </p:extLst>
  </p:cSld>
  <p:clrMapOvr>
    <a:overrideClrMapping bg1="lt1" tx1="dk1" bg2="lt2" tx2="dk2" accent1="accent1" accent2="accent2" accent3="accent3" accent4="accent4" accent5="accent5" accent6="accent6" hlink="hlink" folHlink="folHlink"/>
  </p:clrMapOvr>
  <p:transition spd="slow">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6_Demo slide">
    <p:bg>
      <p:bgPr>
        <a:solidFill>
          <a:schemeClr val="bg1"/>
        </a:soli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820" y="1090"/>
            <a:ext cx="12430199" cy="6991987"/>
          </a:xfrm>
          <a:prstGeom prst="rect">
            <a:avLst/>
          </a:prstGeom>
        </p:spPr>
      </p:pic>
      <p:pic>
        <p:nvPicPr>
          <p:cNvPr id="9" name="Picture 8" descr="104750_Speaker TemplateART_v01-06.png"/>
          <p:cNvPicPr>
            <a:picLocks noChangeAspect="1"/>
          </p:cNvPicPr>
          <p:nvPr userDrawn="1"/>
        </p:nvPicPr>
        <p:blipFill rotWithShape="1">
          <a:blip r:embed="rId3">
            <a:extLst>
              <a:ext uri="{28A0092B-C50C-407E-A947-70E740481C1C}">
                <a14:useLocalDpi xmlns:a14="http://schemas.microsoft.com/office/drawing/2010/main" val="0"/>
              </a:ext>
            </a:extLst>
          </a:blip>
          <a:srcRect t="87640"/>
          <a:stretch/>
        </p:blipFill>
        <p:spPr>
          <a:xfrm>
            <a:off x="-51193" y="6202957"/>
            <a:ext cx="12538862" cy="888507"/>
          </a:xfrm>
          <a:prstGeom prst="rect">
            <a:avLst/>
          </a:prstGeom>
        </p:spPr>
      </p:pic>
      <p:sp>
        <p:nvSpPr>
          <p:cNvPr id="12" name="Text Placeholder 7"/>
          <p:cNvSpPr>
            <a:spLocks noGrp="1"/>
          </p:cNvSpPr>
          <p:nvPr>
            <p:ph type="body" sz="quarter" idx="10" hasCustomPrompt="1"/>
          </p:nvPr>
        </p:nvSpPr>
        <p:spPr>
          <a:xfrm>
            <a:off x="457597" y="1439924"/>
            <a:ext cx="11259044" cy="1865632"/>
          </a:xfrm>
          <a:ln>
            <a:solidFill>
              <a:srgbClr val="FFFFFF"/>
            </a:solidFill>
          </a:ln>
        </p:spPr>
        <p:txBody>
          <a:bodyPr anchor="ctr" anchorCtr="0">
            <a:noAutofit/>
          </a:bodyPr>
          <a:lstStyle>
            <a:lvl1pPr marL="0" indent="0">
              <a:buNone/>
              <a:defRPr sz="5400"/>
            </a:lvl1pPr>
            <a:lvl2pPr marL="621792" indent="0">
              <a:buNone/>
              <a:defRPr/>
            </a:lvl2pPr>
          </a:lstStyle>
          <a:p>
            <a:pPr lvl="0"/>
            <a:r>
              <a:rPr lang="en-US" dirty="0" smtClean="0"/>
              <a:t>Heading text</a:t>
            </a:r>
          </a:p>
        </p:txBody>
      </p:sp>
      <p:sp>
        <p:nvSpPr>
          <p:cNvPr id="13" name="Text Placeholder 7"/>
          <p:cNvSpPr>
            <a:spLocks noGrp="1"/>
          </p:cNvSpPr>
          <p:nvPr>
            <p:ph type="body" sz="quarter" idx="11" hasCustomPrompt="1"/>
          </p:nvPr>
        </p:nvSpPr>
        <p:spPr>
          <a:xfrm>
            <a:off x="457597" y="3454454"/>
            <a:ext cx="11259044" cy="2516981"/>
          </a:xfrm>
          <a:ln>
            <a:solidFill>
              <a:srgbClr val="FFFFFF"/>
            </a:solidFill>
          </a:ln>
        </p:spPr>
        <p:txBody>
          <a:bodyPr>
            <a:noAutofit/>
          </a:bodyPr>
          <a:lstStyle>
            <a:lvl1pPr marL="0" indent="0">
              <a:buNone/>
              <a:defRPr sz="3200"/>
            </a:lvl1pPr>
            <a:lvl2pPr marL="621792" indent="0">
              <a:buNone/>
              <a:defRPr/>
            </a:lvl2pPr>
          </a:lstStyle>
          <a:p>
            <a:pPr lvl="0"/>
            <a:r>
              <a:rPr lang="en-US" dirty="0" smtClean="0"/>
              <a:t>Body copy text</a:t>
            </a:r>
          </a:p>
        </p:txBody>
      </p:sp>
      <p:pic>
        <p:nvPicPr>
          <p:cNvPr id="8" name="Picture 7" descr="MSFT_logo_rgb_C-Wht.png"/>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6684" y="6195862"/>
            <a:ext cx="2284481" cy="840331"/>
          </a:xfrm>
          <a:prstGeom prst="rect">
            <a:avLst/>
          </a:prstGeom>
        </p:spPr>
      </p:pic>
    </p:spTree>
    <p:extLst>
      <p:ext uri="{BB962C8B-B14F-4D97-AF65-F5344CB8AC3E}">
        <p14:creationId xmlns:p14="http://schemas.microsoft.com/office/powerpoint/2010/main" val="29456459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reveal/>
      </p:transition>
    </mc:Choice>
    <mc:Fallback xmlns="">
      <p:transition xmlns:p14="http://schemas.microsoft.com/office/powerpoint/2010/main" spd="slow">
        <p:fade/>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Walk-in">
    <p:spTree>
      <p:nvGrpSpPr>
        <p:cNvPr id="1" name=""/>
        <p:cNvGrpSpPr/>
        <p:nvPr/>
      </p:nvGrpSpPr>
      <p:grpSpPr>
        <a:xfrm>
          <a:off x="0" y="0"/>
          <a:ext cx="0" cy="0"/>
          <a:chOff x="0" y="0"/>
          <a:chExt cx="0" cy="0"/>
        </a:xfrm>
      </p:grpSpPr>
      <p:pic>
        <p:nvPicPr>
          <p:cNvPr id="5" name="Picture 4" descr="104750_Speaker TemplateART_v01-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253" y="-103138"/>
            <a:ext cx="12506186" cy="7169670"/>
          </a:xfrm>
          <a:prstGeom prst="rect">
            <a:avLst/>
          </a:prstGeom>
        </p:spPr>
      </p:pic>
      <p:sp>
        <p:nvSpPr>
          <p:cNvPr id="7" name="Rectangle 6"/>
          <p:cNvSpPr/>
          <p:nvPr userDrawn="1"/>
        </p:nvSpPr>
        <p:spPr>
          <a:xfrm>
            <a:off x="804879" y="3307134"/>
            <a:ext cx="4333238" cy="784830"/>
          </a:xfrm>
          <a:prstGeom prst="rect">
            <a:avLst/>
          </a:prstGeom>
        </p:spPr>
        <p:txBody>
          <a:bodyPr wrap="none" anchor="ctr">
            <a:spAutoFit/>
          </a:bodyPr>
          <a:lstStyle/>
          <a:p>
            <a:pPr algn="r" defTabSz="1165834">
              <a:lnSpc>
                <a:spcPct val="90000"/>
              </a:lnSpc>
              <a:spcBef>
                <a:spcPct val="0"/>
              </a:spcBef>
            </a:pPr>
            <a:r>
              <a:rPr lang="en-US" sz="5000" spc="-125" dirty="0" smtClean="0">
                <a:ln w="3175">
                  <a:noFill/>
                </a:ln>
                <a:gradFill>
                  <a:gsLst>
                    <a:gs pos="84066">
                      <a:srgbClr val="000000"/>
                    </a:gs>
                    <a:gs pos="57576">
                      <a:srgbClr val="000000"/>
                    </a:gs>
                  </a:gsLst>
                  <a:lin ang="5400000" scaled="0"/>
                </a:gradFill>
                <a:latin typeface="Segoe UI Light"/>
                <a:cs typeface="Segoe UI" pitchFamily="34" charset="0"/>
              </a:rPr>
              <a:t>Spark the future.</a:t>
            </a:r>
            <a:endParaRPr lang="en-US" sz="5000" spc="-125" dirty="0">
              <a:ln w="3175">
                <a:noFill/>
              </a:ln>
              <a:gradFill>
                <a:gsLst>
                  <a:gs pos="84066">
                    <a:srgbClr val="000000"/>
                  </a:gs>
                  <a:gs pos="57576">
                    <a:srgbClr val="000000"/>
                  </a:gs>
                </a:gsLst>
                <a:lin ang="5400000" scaled="0"/>
              </a:gradFill>
              <a:latin typeface="Segoe UI Light"/>
              <a:cs typeface="Segoe UI" pitchFamily="34" charset="0"/>
            </a:endParaRPr>
          </a:p>
        </p:txBody>
      </p:sp>
      <p:pic>
        <p:nvPicPr>
          <p:cNvPr id="8" name="Picture 7" descr="Identlockup.png"/>
          <p:cNvPicPr>
            <a:picLocks noChangeAspect="1"/>
          </p:cNvPicPr>
          <p:nvPr userDrawn="1"/>
        </p:nvPicPr>
        <p:blipFill rotWithShape="1">
          <a:blip r:embed="rId3">
            <a:extLst>
              <a:ext uri="{28A0092B-C50C-407E-A947-70E740481C1C}">
                <a14:useLocalDpi xmlns:a14="http://schemas.microsoft.com/office/drawing/2010/main" val="0"/>
              </a:ext>
            </a:extLst>
          </a:blip>
          <a:srcRect b="42439"/>
          <a:stretch/>
        </p:blipFill>
        <p:spPr>
          <a:xfrm>
            <a:off x="2166317" y="4145334"/>
            <a:ext cx="2971800" cy="1210236"/>
          </a:xfrm>
          <a:prstGeom prst="rect">
            <a:avLst/>
          </a:prstGeom>
        </p:spPr>
      </p:pic>
      <p:pic>
        <p:nvPicPr>
          <p:cNvPr id="6" name="Picture 5" descr="MSFT_logo_rgb_C-Wht.png"/>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6684" y="6195862"/>
            <a:ext cx="2284481" cy="840331"/>
          </a:xfrm>
          <a:prstGeom prst="rect">
            <a:avLst/>
          </a:prstGeom>
        </p:spPr>
      </p:pic>
    </p:spTree>
    <p:extLst>
      <p:ext uri="{BB962C8B-B14F-4D97-AF65-F5344CB8AC3E}">
        <p14:creationId xmlns:p14="http://schemas.microsoft.com/office/powerpoint/2010/main" val="2059827279"/>
      </p:ext>
    </p:extLst>
  </p:cSld>
  <p:clrMapOvr>
    <a:masterClrMapping/>
  </p:clrMapOvr>
  <p:transition spd="slow">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emo slide">
    <p:spTree>
      <p:nvGrpSpPr>
        <p:cNvPr id="1" name=""/>
        <p:cNvGrpSpPr/>
        <p:nvPr/>
      </p:nvGrpSpPr>
      <p:grpSpPr>
        <a:xfrm>
          <a:off x="0" y="0"/>
          <a:ext cx="0" cy="0"/>
          <a:chOff x="0" y="0"/>
          <a:chExt cx="0" cy="0"/>
        </a:xfrm>
      </p:grpSpPr>
      <p:pic>
        <p:nvPicPr>
          <p:cNvPr id="4" name="Picture 3" descr="104750_Speaker TemplateART_v01-02.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711" y="-95510"/>
            <a:ext cx="12506186" cy="7169670"/>
          </a:xfrm>
          <a:prstGeom prst="rect">
            <a:avLst/>
          </a:prstGeom>
        </p:spPr>
      </p:pic>
      <p:sp>
        <p:nvSpPr>
          <p:cNvPr id="12" name="Title 1"/>
          <p:cNvSpPr>
            <a:spLocks noGrp="1"/>
          </p:cNvSpPr>
          <p:nvPr>
            <p:ph type="title" hasCustomPrompt="1"/>
          </p:nvPr>
        </p:nvSpPr>
        <p:spPr>
          <a:xfrm>
            <a:off x="458397" y="5006660"/>
            <a:ext cx="8304022" cy="877161"/>
          </a:xfrm>
          <a:solidFill>
            <a:srgbClr val="ED5F19"/>
          </a:solidFill>
        </p:spPr>
        <p:txBody>
          <a:bodyPr anchor="ctr" anchorCtr="0">
            <a:normAutofit/>
          </a:bodyPr>
          <a:lstStyle>
            <a:lvl1pPr algn="l">
              <a:defRPr sz="4400" b="0" cap="none">
                <a:solidFill>
                  <a:srgbClr val="FFFFFF"/>
                </a:solidFill>
              </a:defRPr>
            </a:lvl1pPr>
          </a:lstStyle>
          <a:p>
            <a:r>
              <a:rPr lang="en-US" dirty="0" smtClean="0"/>
              <a:t>Speaker name</a:t>
            </a:r>
            <a:endParaRPr lang="en-US" dirty="0"/>
          </a:p>
        </p:txBody>
      </p:sp>
      <p:sp>
        <p:nvSpPr>
          <p:cNvPr id="13" name="Text Placeholder 2"/>
          <p:cNvSpPr>
            <a:spLocks noGrp="1"/>
          </p:cNvSpPr>
          <p:nvPr>
            <p:ph type="body" idx="1" hasCustomPrompt="1"/>
          </p:nvPr>
        </p:nvSpPr>
        <p:spPr>
          <a:xfrm>
            <a:off x="458398" y="2504975"/>
            <a:ext cx="10167128" cy="2501685"/>
          </a:xfrm>
          <a:solidFill>
            <a:srgbClr val="C74405"/>
          </a:solidFill>
          <a:ln>
            <a:noFill/>
          </a:ln>
        </p:spPr>
        <p:txBody>
          <a:bodyPr anchor="t" anchorCtr="0">
            <a:normAutofit/>
          </a:bodyPr>
          <a:lstStyle>
            <a:lvl1pPr marL="0" indent="0">
              <a:lnSpc>
                <a:spcPct val="90000"/>
              </a:lnSpc>
              <a:buNone/>
              <a:defRPr sz="7300">
                <a:solidFill>
                  <a:schemeClr val="bg1"/>
                </a:solidFill>
              </a:defRPr>
            </a:lvl1pPr>
            <a:lvl2pPr marL="621792" indent="0">
              <a:buNone/>
              <a:defRPr sz="2400">
                <a:solidFill>
                  <a:schemeClr val="tx1">
                    <a:tint val="75000"/>
                  </a:schemeClr>
                </a:solidFill>
              </a:defRPr>
            </a:lvl2pPr>
            <a:lvl3pPr marL="1243584" indent="0">
              <a:buNone/>
              <a:defRPr sz="2200">
                <a:solidFill>
                  <a:schemeClr val="tx1">
                    <a:tint val="75000"/>
                  </a:schemeClr>
                </a:solidFill>
              </a:defRPr>
            </a:lvl3pPr>
            <a:lvl4pPr marL="1865376" indent="0">
              <a:buNone/>
              <a:defRPr sz="1900">
                <a:solidFill>
                  <a:schemeClr val="tx1">
                    <a:tint val="75000"/>
                  </a:schemeClr>
                </a:solidFill>
              </a:defRPr>
            </a:lvl4pPr>
            <a:lvl5pPr marL="2487168" indent="0">
              <a:buNone/>
              <a:defRPr sz="1900">
                <a:solidFill>
                  <a:schemeClr val="tx1">
                    <a:tint val="75000"/>
                  </a:schemeClr>
                </a:solidFill>
              </a:defRPr>
            </a:lvl5pPr>
            <a:lvl6pPr marL="3108960" indent="0">
              <a:buNone/>
              <a:defRPr sz="1900">
                <a:solidFill>
                  <a:schemeClr val="tx1">
                    <a:tint val="75000"/>
                  </a:schemeClr>
                </a:solidFill>
              </a:defRPr>
            </a:lvl6pPr>
            <a:lvl7pPr marL="3730752" indent="0">
              <a:buNone/>
              <a:defRPr sz="1900">
                <a:solidFill>
                  <a:schemeClr val="tx1">
                    <a:tint val="75000"/>
                  </a:schemeClr>
                </a:solidFill>
              </a:defRPr>
            </a:lvl7pPr>
            <a:lvl8pPr marL="4352544" indent="0">
              <a:buNone/>
              <a:defRPr sz="1900">
                <a:solidFill>
                  <a:schemeClr val="tx1">
                    <a:tint val="75000"/>
                  </a:schemeClr>
                </a:solidFill>
              </a:defRPr>
            </a:lvl8pPr>
            <a:lvl9pPr marL="4974336" indent="0">
              <a:buNone/>
              <a:defRPr sz="1900">
                <a:solidFill>
                  <a:schemeClr val="tx1">
                    <a:tint val="75000"/>
                  </a:schemeClr>
                </a:solidFill>
              </a:defRPr>
            </a:lvl9pPr>
          </a:lstStyle>
          <a:p>
            <a:pPr lvl="0"/>
            <a:r>
              <a:rPr lang="en-US" dirty="0" smtClean="0"/>
              <a:t>Session title</a:t>
            </a:r>
          </a:p>
        </p:txBody>
      </p:sp>
      <p:sp>
        <p:nvSpPr>
          <p:cNvPr id="15" name="Text Placeholder 14"/>
          <p:cNvSpPr>
            <a:spLocks noGrp="1"/>
          </p:cNvSpPr>
          <p:nvPr>
            <p:ph type="body" sz="quarter" idx="10" hasCustomPrompt="1"/>
          </p:nvPr>
        </p:nvSpPr>
        <p:spPr>
          <a:xfrm>
            <a:off x="8762419" y="5006660"/>
            <a:ext cx="1863107" cy="877161"/>
          </a:xfrm>
          <a:solidFill>
            <a:srgbClr val="FEC914"/>
          </a:solidFill>
        </p:spPr>
        <p:txBody>
          <a:bodyPr anchor="ctr" anchorCtr="0">
            <a:normAutofit/>
          </a:bodyPr>
          <a:lstStyle>
            <a:lvl1pPr marL="0" indent="0">
              <a:buNone/>
              <a:defRPr sz="4000">
                <a:solidFill>
                  <a:srgbClr val="FFFFFF"/>
                </a:solidFill>
              </a:defRPr>
            </a:lvl1pPr>
          </a:lstStyle>
          <a:p>
            <a:pPr lvl="0"/>
            <a:r>
              <a:rPr lang="en-US" dirty="0" smtClean="0"/>
              <a:t>ABC101</a:t>
            </a:r>
            <a:endParaRPr lang="en-US" dirty="0"/>
          </a:p>
        </p:txBody>
      </p:sp>
      <p:pic>
        <p:nvPicPr>
          <p:cNvPr id="7" name="Picture 6" descr="MSFT_logo_rgb_C-Wht.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6684" y="6195862"/>
            <a:ext cx="2284481" cy="840331"/>
          </a:xfrm>
          <a:prstGeom prst="rect">
            <a:avLst/>
          </a:prstGeom>
        </p:spPr>
      </p:pic>
    </p:spTree>
    <p:extLst>
      <p:ext uri="{BB962C8B-B14F-4D97-AF65-F5344CB8AC3E}">
        <p14:creationId xmlns:p14="http://schemas.microsoft.com/office/powerpoint/2010/main" val="287790052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reveal/>
      </p:transition>
    </mc:Choice>
    <mc:Fallback xmlns="">
      <p:transition xmlns:p14="http://schemas.microsoft.com/office/powerpoint/2010/main" spd="slow">
        <p:fade/>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Demo slide">
    <p:spTree>
      <p:nvGrpSpPr>
        <p:cNvPr id="1" name=""/>
        <p:cNvGrpSpPr/>
        <p:nvPr/>
      </p:nvGrpSpPr>
      <p:grpSpPr>
        <a:xfrm>
          <a:off x="0" y="0"/>
          <a:ext cx="0" cy="0"/>
          <a:chOff x="0" y="0"/>
          <a:chExt cx="0" cy="0"/>
        </a:xfrm>
      </p:grpSpPr>
      <p:pic>
        <p:nvPicPr>
          <p:cNvPr id="8" name="Picture 7" descr="104750_Speaker TemplateART_v01-02.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711" y="-103138"/>
            <a:ext cx="12506186" cy="7169670"/>
          </a:xfrm>
          <a:prstGeom prst="rect">
            <a:avLst/>
          </a:prstGeom>
        </p:spPr>
      </p:pic>
      <p:sp>
        <p:nvSpPr>
          <p:cNvPr id="16" name="Title 1"/>
          <p:cNvSpPr>
            <a:spLocks noGrp="1"/>
          </p:cNvSpPr>
          <p:nvPr>
            <p:ph type="title" hasCustomPrompt="1"/>
          </p:nvPr>
        </p:nvSpPr>
        <p:spPr>
          <a:xfrm>
            <a:off x="601613" y="2125663"/>
            <a:ext cx="10056812" cy="1181862"/>
          </a:xfrm>
          <a:noFill/>
        </p:spPr>
        <p:txBody>
          <a:bodyPr tIns="91440" bIns="91440" anchor="t" anchorCtr="0">
            <a:spAutoFit/>
          </a:bodyPr>
          <a:lstStyle>
            <a:lvl1pPr>
              <a:defRPr lang="en-US" sz="7199" b="0" kern="1200" cap="none" spc="-100" baseline="0" dirty="0">
                <a:ln w="3175">
                  <a:noFill/>
                </a:ln>
                <a:gradFill>
                  <a:gsLst>
                    <a:gs pos="0">
                      <a:schemeClr val="tx1"/>
                    </a:gs>
                    <a:gs pos="100000">
                      <a:schemeClr val="tx1"/>
                    </a:gs>
                  </a:gsLst>
                  <a:lin ang="5400000" scaled="0"/>
                </a:gradFill>
                <a:effectLst/>
                <a:latin typeface="+mj-lt"/>
                <a:ea typeface="+mn-ea"/>
                <a:cs typeface="Segoe UI" pitchFamily="34" charset="0"/>
              </a:defRPr>
            </a:lvl1pPr>
          </a:lstStyle>
          <a:p>
            <a:r>
              <a:rPr lang="en-US" dirty="0" smtClean="0"/>
              <a:t>Video title</a:t>
            </a:r>
            <a:endParaRPr lang="en-US" dirty="0"/>
          </a:p>
        </p:txBody>
      </p:sp>
      <p:pic>
        <p:nvPicPr>
          <p:cNvPr id="5" name="Picture 4" descr="MSFT_logo_rgb_C-Wht.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6684" y="6195862"/>
            <a:ext cx="2284481" cy="840331"/>
          </a:xfrm>
          <a:prstGeom prst="rect">
            <a:avLst/>
          </a:prstGeom>
        </p:spPr>
      </p:pic>
    </p:spTree>
    <p:extLst>
      <p:ext uri="{BB962C8B-B14F-4D97-AF65-F5344CB8AC3E}">
        <p14:creationId xmlns:p14="http://schemas.microsoft.com/office/powerpoint/2010/main" val="109529473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reveal/>
      </p:transition>
    </mc:Choice>
    <mc:Fallback xmlns="">
      <p:transition xmlns:p14="http://schemas.microsoft.com/office/powerpoint/2010/main" spd="slow">
        <p:fade/>
      </p:transition>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4_Demo slide">
    <p:spTree>
      <p:nvGrpSpPr>
        <p:cNvPr id="1" name=""/>
        <p:cNvGrpSpPr/>
        <p:nvPr/>
      </p:nvGrpSpPr>
      <p:grpSpPr>
        <a:xfrm>
          <a:off x="0" y="0"/>
          <a:ext cx="0" cy="0"/>
          <a:chOff x="0" y="0"/>
          <a:chExt cx="0" cy="0"/>
        </a:xfrm>
      </p:grpSpPr>
      <p:pic>
        <p:nvPicPr>
          <p:cNvPr id="5" name="Picture 4" descr="104750_Speaker TemplateART_v01-02.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711" y="-103138"/>
            <a:ext cx="12506186" cy="7169670"/>
          </a:xfrm>
          <a:prstGeom prst="rect">
            <a:avLst/>
          </a:prstGeom>
        </p:spPr>
      </p:pic>
      <p:sp>
        <p:nvSpPr>
          <p:cNvPr id="16" name="Title 1"/>
          <p:cNvSpPr>
            <a:spLocks noGrp="1"/>
          </p:cNvSpPr>
          <p:nvPr>
            <p:ph type="title" hasCustomPrompt="1"/>
          </p:nvPr>
        </p:nvSpPr>
        <p:spPr>
          <a:xfrm>
            <a:off x="601613" y="2125663"/>
            <a:ext cx="10056812" cy="1200187"/>
          </a:xfrm>
          <a:noFill/>
        </p:spPr>
        <p:txBody>
          <a:bodyPr tIns="91440" bIns="91440" anchor="t" anchorCtr="0">
            <a:spAutoFit/>
          </a:bodyPr>
          <a:lstStyle>
            <a:lvl1pPr>
              <a:defRPr lang="en-US" sz="7199" b="0" kern="1200" cap="none" spc="-100" baseline="0" dirty="0">
                <a:ln w="3175">
                  <a:noFill/>
                </a:ln>
                <a:gradFill>
                  <a:gsLst>
                    <a:gs pos="0">
                      <a:schemeClr val="tx1"/>
                    </a:gs>
                    <a:gs pos="100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pic>
        <p:nvPicPr>
          <p:cNvPr id="7" name="Picture 6" descr="MSFT_logo_rgb_C-Wht.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6684" y="6195862"/>
            <a:ext cx="2284481" cy="840331"/>
          </a:xfrm>
          <a:prstGeom prst="rect">
            <a:avLst/>
          </a:prstGeom>
        </p:spPr>
      </p:pic>
    </p:spTree>
    <p:extLst>
      <p:ext uri="{BB962C8B-B14F-4D97-AF65-F5344CB8AC3E}">
        <p14:creationId xmlns:p14="http://schemas.microsoft.com/office/powerpoint/2010/main" val="309624576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reveal/>
      </p:transition>
    </mc:Choice>
    <mc:Fallback xmlns="">
      <p:transition xmlns:p14="http://schemas.microsoft.com/office/powerpoint/2010/main" spd="slow">
        <p:fade/>
      </p:transition>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Demo slide">
    <p:bg>
      <p:bgPr>
        <a:solidFill>
          <a:srgbClr val="D34305"/>
        </a:solidFill>
        <a:effectLst/>
      </p:bgPr>
    </p:bg>
    <p:spTree>
      <p:nvGrpSpPr>
        <p:cNvPr id="1" name=""/>
        <p:cNvGrpSpPr/>
        <p:nvPr/>
      </p:nvGrpSpPr>
      <p:grpSpPr>
        <a:xfrm>
          <a:off x="0" y="0"/>
          <a:ext cx="0" cy="0"/>
          <a:chOff x="0" y="0"/>
          <a:chExt cx="0" cy="0"/>
        </a:xfrm>
      </p:grpSpPr>
      <p:pic>
        <p:nvPicPr>
          <p:cNvPr id="2" name="Picture 1" descr="104750_Speaker TemplateART_v01-04.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3100" y="-119013"/>
            <a:ext cx="12538862" cy="7188403"/>
          </a:xfrm>
          <a:prstGeom prst="rect">
            <a:avLst/>
          </a:prstGeom>
        </p:spPr>
      </p:pic>
      <p:sp>
        <p:nvSpPr>
          <p:cNvPr id="16" name="Title 1"/>
          <p:cNvSpPr>
            <a:spLocks noGrp="1"/>
          </p:cNvSpPr>
          <p:nvPr>
            <p:ph type="title" hasCustomPrompt="1"/>
          </p:nvPr>
        </p:nvSpPr>
        <p:spPr>
          <a:xfrm>
            <a:off x="601613" y="2125663"/>
            <a:ext cx="10056812" cy="1200187"/>
          </a:xfrm>
          <a:noFill/>
        </p:spPr>
        <p:txBody>
          <a:bodyPr tIns="91440" bIns="91440" anchor="t" anchorCtr="0">
            <a:spAutoFit/>
          </a:bodyPr>
          <a:lstStyle>
            <a:lvl1pPr>
              <a:defRPr lang="en-US" sz="7199" b="0" kern="1200" cap="none" spc="-100" baseline="0" dirty="0">
                <a:ln w="3175">
                  <a:noFill/>
                </a:ln>
                <a:gradFill>
                  <a:gsLst>
                    <a:gs pos="0">
                      <a:schemeClr val="tx1"/>
                    </a:gs>
                    <a:gs pos="100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pic>
        <p:nvPicPr>
          <p:cNvPr id="5" name="Picture 4" descr="MSFT_logo_rgb_C-Wht.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6684" y="6195862"/>
            <a:ext cx="2284481" cy="840331"/>
          </a:xfrm>
          <a:prstGeom prst="rect">
            <a:avLst/>
          </a:prstGeom>
        </p:spPr>
      </p:pic>
    </p:spTree>
    <p:extLst>
      <p:ext uri="{BB962C8B-B14F-4D97-AF65-F5344CB8AC3E}">
        <p14:creationId xmlns:p14="http://schemas.microsoft.com/office/powerpoint/2010/main" val="407992463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reveal/>
      </p:transition>
    </mc:Choice>
    <mc:Fallback xmlns="">
      <p:transition xmlns:p14="http://schemas.microsoft.com/office/powerpoint/2010/main" spd="slow">
        <p:fade/>
      </p:transition>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5_Demo slide">
    <p:bg>
      <p:bgPr>
        <a:solidFill>
          <a:srgbClr val="FEAC0B"/>
        </a:solidFill>
        <a:effectLst/>
      </p:bgPr>
    </p:bg>
    <p:spTree>
      <p:nvGrpSpPr>
        <p:cNvPr id="1" name=""/>
        <p:cNvGrpSpPr/>
        <p:nvPr/>
      </p:nvGrpSpPr>
      <p:grpSpPr>
        <a:xfrm>
          <a:off x="0" y="0"/>
          <a:ext cx="0" cy="0"/>
          <a:chOff x="0" y="0"/>
          <a:chExt cx="0" cy="0"/>
        </a:xfrm>
      </p:grpSpPr>
      <p:pic>
        <p:nvPicPr>
          <p:cNvPr id="2" name="Picture 1" descr="104750_Speaker TemplateART_v01-05.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8418" y="-112814"/>
            <a:ext cx="12538862" cy="7188403"/>
          </a:xfrm>
          <a:prstGeom prst="rect">
            <a:avLst/>
          </a:prstGeom>
        </p:spPr>
      </p:pic>
      <p:sp>
        <p:nvSpPr>
          <p:cNvPr id="16" name="Title 1"/>
          <p:cNvSpPr>
            <a:spLocks noGrp="1"/>
          </p:cNvSpPr>
          <p:nvPr>
            <p:ph type="title" hasCustomPrompt="1"/>
          </p:nvPr>
        </p:nvSpPr>
        <p:spPr>
          <a:xfrm>
            <a:off x="601613" y="2125663"/>
            <a:ext cx="10056812" cy="1200187"/>
          </a:xfrm>
          <a:noFill/>
        </p:spPr>
        <p:txBody>
          <a:bodyPr tIns="91440" bIns="91440" anchor="t" anchorCtr="0">
            <a:spAutoFit/>
          </a:bodyPr>
          <a:lstStyle>
            <a:lvl1pPr>
              <a:defRPr lang="en-US" sz="7199" b="0" kern="1200" cap="none" spc="-100" baseline="0" dirty="0">
                <a:ln w="3175">
                  <a:noFill/>
                </a:ln>
                <a:gradFill>
                  <a:gsLst>
                    <a:gs pos="0">
                      <a:schemeClr val="tx1"/>
                    </a:gs>
                    <a:gs pos="100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pic>
        <p:nvPicPr>
          <p:cNvPr id="5" name="Picture 4" descr="MSFT_logo_rgb_C-Wht.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6684" y="6195862"/>
            <a:ext cx="2284481" cy="840331"/>
          </a:xfrm>
          <a:prstGeom prst="rect">
            <a:avLst/>
          </a:prstGeom>
        </p:spPr>
      </p:pic>
    </p:spTree>
    <p:extLst>
      <p:ext uri="{BB962C8B-B14F-4D97-AF65-F5344CB8AC3E}">
        <p14:creationId xmlns:p14="http://schemas.microsoft.com/office/powerpoint/2010/main" val="322540165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reveal/>
      </p:transition>
    </mc:Choice>
    <mc:Fallback xmlns="">
      <p:transition xmlns:p14="http://schemas.microsoft.com/office/powerpoint/2010/main" spd="slow">
        <p:fade/>
      </p:transition>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_Demo slide">
    <p:bg>
      <p:bgPr>
        <a:solidFill>
          <a:schemeClr val="bg1"/>
        </a:solidFill>
        <a:effectLst/>
      </p:bgPr>
    </p:bg>
    <p:spTree>
      <p:nvGrpSpPr>
        <p:cNvPr id="1" name=""/>
        <p:cNvGrpSpPr/>
        <p:nvPr/>
      </p:nvGrpSpPr>
      <p:grpSpPr>
        <a:xfrm>
          <a:off x="0" y="0"/>
          <a:ext cx="0" cy="0"/>
          <a:chOff x="0" y="0"/>
          <a:chExt cx="0" cy="0"/>
        </a:xfrm>
      </p:grpSpPr>
      <p:pic>
        <p:nvPicPr>
          <p:cNvPr id="2" name="Picture 1" descr="104750_Speaker TemplateART_v01-06.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9131" y="-104877"/>
            <a:ext cx="12538862" cy="7188403"/>
          </a:xfrm>
          <a:prstGeom prst="rect">
            <a:avLst/>
          </a:prstGeom>
        </p:spPr>
      </p:pic>
      <p:sp>
        <p:nvSpPr>
          <p:cNvPr id="12" name="Text Placeholder 7"/>
          <p:cNvSpPr>
            <a:spLocks noGrp="1"/>
          </p:cNvSpPr>
          <p:nvPr>
            <p:ph type="body" sz="quarter" idx="10" hasCustomPrompt="1"/>
          </p:nvPr>
        </p:nvSpPr>
        <p:spPr>
          <a:xfrm>
            <a:off x="457597" y="1439924"/>
            <a:ext cx="11259044" cy="1865632"/>
          </a:xfrm>
          <a:ln>
            <a:noFill/>
          </a:ln>
        </p:spPr>
        <p:txBody>
          <a:bodyPr anchor="ctr" anchorCtr="0">
            <a:noAutofit/>
          </a:bodyPr>
          <a:lstStyle>
            <a:lvl1pPr marL="0" indent="0">
              <a:buNone/>
              <a:defRPr sz="5400"/>
            </a:lvl1pPr>
            <a:lvl2pPr marL="621792" indent="0">
              <a:buNone/>
              <a:defRPr/>
            </a:lvl2pPr>
          </a:lstStyle>
          <a:p>
            <a:pPr lvl="0"/>
            <a:r>
              <a:rPr lang="en-US" dirty="0" smtClean="0"/>
              <a:t>Heading text</a:t>
            </a:r>
          </a:p>
        </p:txBody>
      </p:sp>
      <p:sp>
        <p:nvSpPr>
          <p:cNvPr id="13" name="Text Placeholder 7"/>
          <p:cNvSpPr>
            <a:spLocks noGrp="1"/>
          </p:cNvSpPr>
          <p:nvPr>
            <p:ph type="body" sz="quarter" idx="11" hasCustomPrompt="1"/>
          </p:nvPr>
        </p:nvSpPr>
        <p:spPr>
          <a:xfrm>
            <a:off x="457597" y="3454454"/>
            <a:ext cx="11259044" cy="2516981"/>
          </a:xfrm>
          <a:ln>
            <a:noFill/>
          </a:ln>
        </p:spPr>
        <p:txBody>
          <a:bodyPr>
            <a:noAutofit/>
          </a:bodyPr>
          <a:lstStyle>
            <a:lvl1pPr marL="0" indent="0">
              <a:buNone/>
              <a:defRPr sz="3200"/>
            </a:lvl1pPr>
            <a:lvl2pPr marL="621792" indent="0">
              <a:buNone/>
              <a:defRPr/>
            </a:lvl2pPr>
          </a:lstStyle>
          <a:p>
            <a:pPr lvl="0"/>
            <a:r>
              <a:rPr lang="en-US" dirty="0" smtClean="0"/>
              <a:t>Body copy text</a:t>
            </a:r>
          </a:p>
        </p:txBody>
      </p:sp>
      <p:pic>
        <p:nvPicPr>
          <p:cNvPr id="6" name="Picture 5" descr="MSFT_logo_rgb_C-Wht.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6684" y="6195862"/>
            <a:ext cx="2284481" cy="840331"/>
          </a:xfrm>
          <a:prstGeom prst="rect">
            <a:avLst/>
          </a:prstGeom>
        </p:spPr>
      </p:pic>
    </p:spTree>
    <p:extLst>
      <p:ext uri="{BB962C8B-B14F-4D97-AF65-F5344CB8AC3E}">
        <p14:creationId xmlns:p14="http://schemas.microsoft.com/office/powerpoint/2010/main" val="173924636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reveal/>
      </p:transition>
    </mc:Choice>
    <mc:Fallback xmlns="">
      <p:transition xmlns:p14="http://schemas.microsoft.com/office/powerpoint/2010/main" spd="slow">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3" descr="104750_Speaker TemplateART_v01-02.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711" y="-95510"/>
            <a:ext cx="12506186" cy="7169670"/>
          </a:xfrm>
          <a:prstGeom prst="rect">
            <a:avLst/>
          </a:prstGeom>
        </p:spPr>
      </p:pic>
      <p:sp>
        <p:nvSpPr>
          <p:cNvPr id="12" name="Title 1"/>
          <p:cNvSpPr>
            <a:spLocks noGrp="1"/>
          </p:cNvSpPr>
          <p:nvPr>
            <p:ph type="title" hasCustomPrompt="1"/>
          </p:nvPr>
        </p:nvSpPr>
        <p:spPr>
          <a:xfrm>
            <a:off x="458397" y="5006660"/>
            <a:ext cx="8304022" cy="877161"/>
          </a:xfrm>
          <a:solidFill>
            <a:srgbClr val="ED5F19"/>
          </a:solidFill>
        </p:spPr>
        <p:txBody>
          <a:bodyPr anchor="ctr" anchorCtr="0">
            <a:normAutofit/>
          </a:bodyPr>
          <a:lstStyle>
            <a:lvl1pPr algn="l">
              <a:defRPr sz="4400" b="0" cap="none">
                <a:solidFill>
                  <a:srgbClr val="FFFFFF"/>
                </a:solidFill>
              </a:defRPr>
            </a:lvl1pPr>
          </a:lstStyle>
          <a:p>
            <a:r>
              <a:rPr lang="en-US" dirty="0" smtClean="0"/>
              <a:t>Speaker name</a:t>
            </a:r>
            <a:endParaRPr lang="en-US" dirty="0"/>
          </a:p>
        </p:txBody>
      </p:sp>
      <p:sp>
        <p:nvSpPr>
          <p:cNvPr id="13" name="Text Placeholder 2"/>
          <p:cNvSpPr>
            <a:spLocks noGrp="1"/>
          </p:cNvSpPr>
          <p:nvPr>
            <p:ph type="body" idx="1" hasCustomPrompt="1"/>
          </p:nvPr>
        </p:nvSpPr>
        <p:spPr>
          <a:xfrm>
            <a:off x="458398" y="2504975"/>
            <a:ext cx="10167128" cy="2501685"/>
          </a:xfrm>
          <a:solidFill>
            <a:srgbClr val="C74405"/>
          </a:solidFill>
          <a:ln>
            <a:noFill/>
          </a:ln>
        </p:spPr>
        <p:txBody>
          <a:bodyPr anchor="t" anchorCtr="0">
            <a:normAutofit/>
          </a:bodyPr>
          <a:lstStyle>
            <a:lvl1pPr marL="0" indent="0">
              <a:lnSpc>
                <a:spcPct val="90000"/>
              </a:lnSpc>
              <a:buNone/>
              <a:defRPr sz="7300">
                <a:solidFill>
                  <a:schemeClr val="bg1"/>
                </a:solidFill>
              </a:defRPr>
            </a:lvl1pPr>
            <a:lvl2pPr marL="621792" indent="0">
              <a:buNone/>
              <a:defRPr sz="2400">
                <a:solidFill>
                  <a:schemeClr val="tx1">
                    <a:tint val="75000"/>
                  </a:schemeClr>
                </a:solidFill>
              </a:defRPr>
            </a:lvl2pPr>
            <a:lvl3pPr marL="1243584" indent="0">
              <a:buNone/>
              <a:defRPr sz="2200">
                <a:solidFill>
                  <a:schemeClr val="tx1">
                    <a:tint val="75000"/>
                  </a:schemeClr>
                </a:solidFill>
              </a:defRPr>
            </a:lvl3pPr>
            <a:lvl4pPr marL="1865376" indent="0">
              <a:buNone/>
              <a:defRPr sz="1900">
                <a:solidFill>
                  <a:schemeClr val="tx1">
                    <a:tint val="75000"/>
                  </a:schemeClr>
                </a:solidFill>
              </a:defRPr>
            </a:lvl4pPr>
            <a:lvl5pPr marL="2487168" indent="0">
              <a:buNone/>
              <a:defRPr sz="1900">
                <a:solidFill>
                  <a:schemeClr val="tx1">
                    <a:tint val="75000"/>
                  </a:schemeClr>
                </a:solidFill>
              </a:defRPr>
            </a:lvl5pPr>
            <a:lvl6pPr marL="3108960" indent="0">
              <a:buNone/>
              <a:defRPr sz="1900">
                <a:solidFill>
                  <a:schemeClr val="tx1">
                    <a:tint val="75000"/>
                  </a:schemeClr>
                </a:solidFill>
              </a:defRPr>
            </a:lvl6pPr>
            <a:lvl7pPr marL="3730752" indent="0">
              <a:buNone/>
              <a:defRPr sz="1900">
                <a:solidFill>
                  <a:schemeClr val="tx1">
                    <a:tint val="75000"/>
                  </a:schemeClr>
                </a:solidFill>
              </a:defRPr>
            </a:lvl7pPr>
            <a:lvl8pPr marL="4352544" indent="0">
              <a:buNone/>
              <a:defRPr sz="1900">
                <a:solidFill>
                  <a:schemeClr val="tx1">
                    <a:tint val="75000"/>
                  </a:schemeClr>
                </a:solidFill>
              </a:defRPr>
            </a:lvl8pPr>
            <a:lvl9pPr marL="4974336" indent="0">
              <a:buNone/>
              <a:defRPr sz="1900">
                <a:solidFill>
                  <a:schemeClr val="tx1">
                    <a:tint val="75000"/>
                  </a:schemeClr>
                </a:solidFill>
              </a:defRPr>
            </a:lvl9pPr>
          </a:lstStyle>
          <a:p>
            <a:pPr lvl="0"/>
            <a:r>
              <a:rPr lang="en-US" dirty="0" smtClean="0"/>
              <a:t>Session title</a:t>
            </a:r>
          </a:p>
        </p:txBody>
      </p:sp>
      <p:sp>
        <p:nvSpPr>
          <p:cNvPr id="15" name="Text Placeholder 14"/>
          <p:cNvSpPr>
            <a:spLocks noGrp="1"/>
          </p:cNvSpPr>
          <p:nvPr>
            <p:ph type="body" sz="quarter" idx="10" hasCustomPrompt="1"/>
          </p:nvPr>
        </p:nvSpPr>
        <p:spPr>
          <a:xfrm>
            <a:off x="8762419" y="5006660"/>
            <a:ext cx="1863107" cy="877161"/>
          </a:xfrm>
          <a:solidFill>
            <a:srgbClr val="FEC914"/>
          </a:solidFill>
        </p:spPr>
        <p:txBody>
          <a:bodyPr anchor="ctr" anchorCtr="0">
            <a:normAutofit/>
          </a:bodyPr>
          <a:lstStyle>
            <a:lvl1pPr marL="0" indent="0">
              <a:buNone/>
              <a:defRPr sz="4000">
                <a:solidFill>
                  <a:srgbClr val="FFFFFF"/>
                </a:solidFill>
              </a:defRPr>
            </a:lvl1pPr>
          </a:lstStyle>
          <a:p>
            <a:pPr lvl="0"/>
            <a:r>
              <a:rPr lang="en-US" dirty="0" smtClean="0"/>
              <a:t>ABC101</a:t>
            </a:r>
            <a:endParaRPr lang="en-US" dirty="0"/>
          </a:p>
        </p:txBody>
      </p:sp>
      <p:pic>
        <p:nvPicPr>
          <p:cNvPr id="7" name="Picture 6" descr="MSFT_logo_rgb_C-Wht.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6684" y="6195862"/>
            <a:ext cx="2284481" cy="840331"/>
          </a:xfrm>
          <a:prstGeom prst="rect">
            <a:avLst/>
          </a:prstGeom>
        </p:spPr>
      </p:pic>
    </p:spTree>
    <p:extLst>
      <p:ext uri="{BB962C8B-B14F-4D97-AF65-F5344CB8AC3E}">
        <p14:creationId xmlns:p14="http://schemas.microsoft.com/office/powerpoint/2010/main" val="389760253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reveal/>
      </p:transition>
    </mc:Choice>
    <mc:Fallback xmlns="">
      <p:transition xmlns:p14="http://schemas.microsoft.com/office/powerpoint/2010/main" spd="slow">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50-50 Right Photo Layout">
    <p:spTree>
      <p:nvGrpSpPr>
        <p:cNvPr id="1" name=""/>
        <p:cNvGrpSpPr/>
        <p:nvPr/>
      </p:nvGrpSpPr>
      <p:grpSpPr>
        <a:xfrm>
          <a:off x="0" y="0"/>
          <a:ext cx="0" cy="0"/>
          <a:chOff x="0" y="0"/>
          <a:chExt cx="0" cy="0"/>
        </a:xfrm>
      </p:grpSpPr>
      <p:pic>
        <p:nvPicPr>
          <p:cNvPr id="4" name="Picture 3" descr="104750_Speaker TemplateART_v01-02.png"/>
          <p:cNvPicPr>
            <a:picLocks noChangeAspect="1"/>
          </p:cNvPicPr>
          <p:nvPr userDrawn="1"/>
        </p:nvPicPr>
        <p:blipFill rotWithShape="1">
          <a:blip r:embed="rId2">
            <a:extLst>
              <a:ext uri="{28A0092B-C50C-407E-A947-70E740481C1C}">
                <a14:useLocalDpi xmlns:a14="http://schemas.microsoft.com/office/drawing/2010/main" val="0"/>
              </a:ext>
            </a:extLst>
          </a:blip>
          <a:srcRect l="690" t="23835" r="42830" b="15258"/>
          <a:stretch/>
        </p:blipFill>
        <p:spPr>
          <a:xfrm>
            <a:off x="-69712" y="-87572"/>
            <a:ext cx="12506187" cy="7169670"/>
          </a:xfrm>
          <a:prstGeom prst="rect">
            <a:avLst/>
          </a:prstGeom>
        </p:spPr>
      </p:pic>
      <p:sp>
        <p:nvSpPr>
          <p:cNvPr id="2" name="Title 1"/>
          <p:cNvSpPr>
            <a:spLocks noGrp="1"/>
          </p:cNvSpPr>
          <p:nvPr>
            <p:ph type="title" hasCustomPrompt="1"/>
          </p:nvPr>
        </p:nvSpPr>
        <p:spPr>
          <a:xfrm>
            <a:off x="274640" y="1241426"/>
            <a:ext cx="5486399" cy="2012859"/>
          </a:xfrm>
        </p:spPr>
        <p:txBody>
          <a:bodyPr>
            <a:spAutoFit/>
          </a:bodyPr>
          <a:lstStyle>
            <a:lvl1pPr>
              <a:defRPr sz="6599" baseline="0">
                <a:gradFill>
                  <a:gsLst>
                    <a:gs pos="1250">
                      <a:schemeClr val="tx1"/>
                    </a:gs>
                    <a:gs pos="100000">
                      <a:schemeClr val="tx1"/>
                    </a:gs>
                  </a:gsLst>
                  <a:lin ang="5400000" scaled="0"/>
                </a:gradFill>
              </a:defRPr>
            </a:lvl1pPr>
          </a:lstStyle>
          <a:p>
            <a:r>
              <a:rPr lang="en-US" dirty="0" smtClean="0"/>
              <a:t>50/50 photo layout</a:t>
            </a:r>
            <a:endParaRPr lang="en-US" dirty="0"/>
          </a:p>
        </p:txBody>
      </p:sp>
      <p:sp>
        <p:nvSpPr>
          <p:cNvPr id="5" name="Picture Placeholder 4"/>
          <p:cNvSpPr>
            <a:spLocks noGrp="1"/>
          </p:cNvSpPr>
          <p:nvPr>
            <p:ph type="pic" sz="quarter" idx="10"/>
          </p:nvPr>
        </p:nvSpPr>
        <p:spPr bwMode="ltGray">
          <a:xfrm>
            <a:off x="6219825" y="1"/>
            <a:ext cx="6216650" cy="6992587"/>
          </a:xfrm>
          <a:blipFill>
            <a:blip r:embed="rId3"/>
            <a:stretch>
              <a:fillRect/>
            </a:stretch>
          </a:blipFill>
        </p:spPr>
        <p:txBody>
          <a:bodyPr tIns="548640" anchor="ctr" anchorCtr="0">
            <a:noAutofit/>
          </a:bodyPr>
          <a:lstStyle>
            <a:lvl1pPr marL="0" indent="0" algn="ctr">
              <a:buNone/>
              <a:defRPr sz="1600" b="1" cap="none" baseline="0">
                <a:gradFill>
                  <a:gsLst>
                    <a:gs pos="0">
                      <a:srgbClr val="FFFFFF"/>
                    </a:gs>
                    <a:gs pos="27000">
                      <a:srgbClr val="FFFFFF"/>
                    </a:gs>
                  </a:gsLst>
                  <a:lin ang="5400000" scaled="0"/>
                </a:gradFill>
                <a:latin typeface="+mn-lt"/>
              </a:defRPr>
            </a:lvl1pPr>
          </a:lstStyle>
          <a:p>
            <a:r>
              <a:rPr lang="en-US" dirty="0" smtClean="0"/>
              <a:t>Click icon to add picture</a:t>
            </a:r>
            <a:endParaRPr lang="en-US" dirty="0"/>
          </a:p>
        </p:txBody>
      </p:sp>
    </p:spTree>
    <p:extLst>
      <p:ext uri="{BB962C8B-B14F-4D97-AF65-F5344CB8AC3E}">
        <p14:creationId xmlns:p14="http://schemas.microsoft.com/office/powerpoint/2010/main" val="3478688143"/>
      </p:ext>
    </p:extLst>
  </p:cSld>
  <p:clrMapOvr>
    <a:masterClrMapping/>
  </p:clrMapOvr>
  <p:transition spd="slow">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pic>
        <p:nvPicPr>
          <p:cNvPr id="6" name="Picture 5" descr="104750_Speaker TemplateART_v01-06.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162" y="-108846"/>
            <a:ext cx="12538862" cy="7188403"/>
          </a:xfrm>
          <a:prstGeom prst="rect">
            <a:avLst/>
          </a:prstGeom>
        </p:spPr>
      </p:pic>
      <p:sp>
        <p:nvSpPr>
          <p:cNvPr id="2" name="Title 1"/>
          <p:cNvSpPr>
            <a:spLocks noGrp="1"/>
          </p:cNvSpPr>
          <p:nvPr>
            <p:ph type="title" hasCustomPrompt="1"/>
          </p:nvPr>
        </p:nvSpPr>
        <p:spPr>
          <a:xfrm>
            <a:off x="241573" y="184895"/>
            <a:ext cx="11922630" cy="1027956"/>
          </a:xfrm>
        </p:spPr>
        <p:txBody>
          <a:bodyPr/>
          <a:lstStyle>
            <a:lvl1pPr>
              <a:defRPr baseline="0"/>
            </a:lvl1pPr>
          </a:lstStyle>
          <a:p>
            <a:r>
              <a:rPr lang="en-US" dirty="0" smtClean="0"/>
              <a:t>Slide for developer code</a:t>
            </a:r>
            <a:endParaRPr lang="en-US" dirty="0"/>
          </a:p>
        </p:txBody>
      </p:sp>
      <p:sp>
        <p:nvSpPr>
          <p:cNvPr id="5" name="Text Placeholder 4"/>
          <p:cNvSpPr>
            <a:spLocks noGrp="1"/>
          </p:cNvSpPr>
          <p:nvPr>
            <p:ph type="body" sz="quarter" idx="10"/>
          </p:nvPr>
        </p:nvSpPr>
        <p:spPr>
          <a:xfrm>
            <a:off x="274639" y="1221158"/>
            <a:ext cx="11887199" cy="1995931"/>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26"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560"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498"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1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8" name="Picture 7" descr="MSFT_logo_rgb_C-Wht.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6684" y="6195862"/>
            <a:ext cx="2284481" cy="840331"/>
          </a:xfrm>
          <a:prstGeom prst="rect">
            <a:avLst/>
          </a:prstGeom>
        </p:spPr>
      </p:pic>
    </p:spTree>
    <p:extLst>
      <p:ext uri="{BB962C8B-B14F-4D97-AF65-F5344CB8AC3E}">
        <p14:creationId xmlns:p14="http://schemas.microsoft.com/office/powerpoint/2010/main" val="2662228867"/>
      </p:ext>
    </p:extLst>
  </p:cSld>
  <p:clrMapOvr>
    <a:masterClrMapping/>
  </p:clrMapOvr>
  <p:transition spd="slow">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losing logo slide">
    <p:spTree>
      <p:nvGrpSpPr>
        <p:cNvPr id="1" name=""/>
        <p:cNvGrpSpPr/>
        <p:nvPr/>
      </p:nvGrpSpPr>
      <p:grpSpPr>
        <a:xfrm>
          <a:off x="0" y="0"/>
          <a:ext cx="0" cy="0"/>
          <a:chOff x="0" y="0"/>
          <a:chExt cx="0" cy="0"/>
        </a:xfrm>
      </p:grpSpPr>
      <p:pic>
        <p:nvPicPr>
          <p:cNvPr id="2" name="Picture 1" descr="104750_Speaker TemplateART_v01-03.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193" y="-103138"/>
            <a:ext cx="12538862" cy="7188403"/>
          </a:xfrm>
          <a:prstGeom prst="rect">
            <a:avLst/>
          </a:prstGeom>
        </p:spPr>
      </p:pic>
      <p:sp>
        <p:nvSpPr>
          <p:cNvPr id="11" name="Text Box 3"/>
          <p:cNvSpPr txBox="1">
            <a:spLocks noChangeArrowheads="1"/>
          </p:cNvSpPr>
          <p:nvPr userDrawn="1"/>
        </p:nvSpPr>
        <p:spPr bwMode="white">
          <a:xfrm>
            <a:off x="6434261" y="5404475"/>
            <a:ext cx="5404225" cy="1325162"/>
          </a:xfrm>
          <a:prstGeom prst="rect">
            <a:avLst/>
          </a:prstGeom>
          <a:noFill/>
          <a:ln w="12700">
            <a:noFill/>
            <a:miter lim="800000"/>
            <a:headEnd type="none" w="sm" len="sm"/>
            <a:tailEnd type="none" w="sm" len="sm"/>
          </a:ln>
          <a:effectLst/>
        </p:spPr>
        <p:txBody>
          <a:bodyPr vert="horz" wrap="square" lIns="248717" tIns="198973" rIns="248717" bIns="198973" numCol="1" anchor="t" anchorCtr="0" compatLnSpc="1">
            <a:prstTxWarp prst="textNoShape">
              <a:avLst/>
            </a:prstTxWarp>
            <a:spAutoFit/>
          </a:bodyPr>
          <a:lstStyle/>
          <a:p>
            <a:pPr algn="r" defTabSz="1267812" eaLnBrk="0" hangingPunct="0"/>
            <a:r>
              <a:rPr lang="en-US" sz="1000" dirty="0">
                <a:solidFill>
                  <a:srgbClr val="FFFFFF"/>
                </a:solidFill>
                <a:latin typeface="Segoe UI"/>
                <a:cs typeface="Segoe UI" pitchFamily="34" charset="0"/>
              </a:rPr>
              <a:t>© </a:t>
            </a:r>
            <a:r>
              <a:rPr lang="en-US" sz="1000" dirty="0" smtClean="0">
                <a:solidFill>
                  <a:srgbClr val="FFFFFF"/>
                </a:solidFill>
                <a:latin typeface="Segoe UI"/>
                <a:cs typeface="Segoe UI" pitchFamily="34" charset="0"/>
              </a:rPr>
              <a:t>2015 </a:t>
            </a:r>
            <a:r>
              <a:rPr lang="en-US" sz="1000" dirty="0">
                <a:solidFill>
                  <a:srgbClr val="FFFFFF"/>
                </a:solidFill>
                <a:latin typeface="Segoe UI"/>
                <a:cs typeface="Segoe UI" pitchFamily="34" charset="0"/>
              </a:rPr>
              <a:t>Microsoft Corporation. All rights reserved</a:t>
            </a:r>
            <a:r>
              <a:rPr lang="en-US" sz="1000" dirty="0" smtClean="0">
                <a:solidFill>
                  <a:srgbClr val="FFFFFF"/>
                </a:solidFill>
                <a:latin typeface="Segoe UI"/>
                <a:cs typeface="Segoe UI" pitchFamily="34" charset="0"/>
              </a:rPr>
              <a:t>.</a:t>
            </a:r>
          </a:p>
          <a:p>
            <a:pPr algn="r" defTabSz="1267914" eaLnBrk="0" hangingPunct="0"/>
            <a:r>
              <a:rPr lang="en-US" sz="1000" dirty="0" smtClean="0">
                <a:solidFill>
                  <a:srgbClr val="FFFFFF"/>
                </a:solidFill>
                <a:latin typeface="Segoe UI"/>
                <a:cs typeface="Segoe UI" pitchFamily="34" charset="0"/>
              </a:rPr>
              <a:t>Microsoft, Windows and other product names are or may be registered trademarks and/or trademarks in the U.S. and/or other countries.</a:t>
            </a:r>
          </a:p>
          <a:p>
            <a:pPr algn="r" defTabSz="1267914" eaLnBrk="0" hangingPunct="0"/>
            <a:r>
              <a:rPr lang="en-US" sz="1000" dirty="0" smtClean="0">
                <a:solidFill>
                  <a:srgbClr val="FFFFFF"/>
                </a:solidFill>
                <a:latin typeface="Segoe UI"/>
                <a:cs typeface="Segoe UI" pitchFamily="34" charset="0"/>
              </a:rPr>
              <a:t>MICROSOFT MAKES NO WARRANTIES, EXPRESS, IMPLIED OR STATUTORY, </a:t>
            </a:r>
            <a:br>
              <a:rPr lang="en-US" sz="1000" dirty="0" smtClean="0">
                <a:solidFill>
                  <a:srgbClr val="FFFFFF"/>
                </a:solidFill>
                <a:latin typeface="Segoe UI"/>
                <a:cs typeface="Segoe UI" pitchFamily="34" charset="0"/>
              </a:rPr>
            </a:br>
            <a:r>
              <a:rPr lang="en-US" sz="1000" dirty="0" smtClean="0">
                <a:solidFill>
                  <a:srgbClr val="FFFFFF"/>
                </a:solidFill>
                <a:latin typeface="Segoe UI"/>
                <a:cs typeface="Segoe UI" pitchFamily="34" charset="0"/>
              </a:rPr>
              <a:t>AS TO THE INFORMATION IN THIS PRESENTATION.</a:t>
            </a:r>
          </a:p>
          <a:p>
            <a:pPr algn="r" defTabSz="1267812" eaLnBrk="0" hangingPunct="0"/>
            <a:r>
              <a:rPr lang="en-US" sz="1000" dirty="0" smtClean="0">
                <a:gradFill>
                  <a:gsLst>
                    <a:gs pos="12389">
                      <a:srgbClr val="FFFFFF"/>
                    </a:gs>
                    <a:gs pos="54000">
                      <a:srgbClr val="FFFFFF"/>
                    </a:gs>
                  </a:gsLst>
                  <a:lin ang="5400000" scaled="0"/>
                </a:gradFill>
                <a:latin typeface="Segoe UI"/>
                <a:cs typeface="Segoe UI" pitchFamily="34" charset="0"/>
              </a:rPr>
              <a:t> </a:t>
            </a:r>
            <a:endParaRPr lang="en-US" sz="1000" dirty="0">
              <a:gradFill>
                <a:gsLst>
                  <a:gs pos="12389">
                    <a:srgbClr val="FFFFFF"/>
                  </a:gs>
                  <a:gs pos="54000">
                    <a:srgbClr val="FFFFFF"/>
                  </a:gs>
                </a:gsLst>
                <a:lin ang="5400000" scaled="0"/>
              </a:gradFill>
              <a:latin typeface="Segoe UI"/>
              <a:cs typeface="Segoe UI" pitchFamily="34" charset="0"/>
            </a:endParaRPr>
          </a:p>
        </p:txBody>
      </p:sp>
      <p:pic>
        <p:nvPicPr>
          <p:cNvPr id="8" name="Picture 7" descr="MSFT_logo_rgb_C-Wht.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4793406"/>
            <a:ext cx="6199627" cy="2280491"/>
          </a:xfrm>
          <a:prstGeom prst="rect">
            <a:avLst/>
          </a:prstGeom>
        </p:spPr>
      </p:pic>
    </p:spTree>
    <p:extLst>
      <p:ext uri="{BB962C8B-B14F-4D97-AF65-F5344CB8AC3E}">
        <p14:creationId xmlns:p14="http://schemas.microsoft.com/office/powerpoint/2010/main" val="2658205794"/>
      </p:ext>
    </p:extLst>
  </p:cSld>
  <p:clrMapOvr>
    <a:overrideClrMapping bg1="lt1" tx1="dk1" bg2="lt2" tx2="dk2" accent1="accent1" accent2="accent2" accent3="accent3" accent4="accent4" accent5="accent5" accent6="accent6" hlink="hlink" folHlink="folHlink"/>
  </p:clrMapOvr>
  <p:transition spd="slow">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6_Demo slide">
    <p:bg>
      <p:bgPr>
        <a:solidFill>
          <a:schemeClr val="bg1"/>
        </a:soli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820" y="1090"/>
            <a:ext cx="12430199" cy="6991987"/>
          </a:xfrm>
          <a:prstGeom prst="rect">
            <a:avLst/>
          </a:prstGeom>
        </p:spPr>
      </p:pic>
      <p:pic>
        <p:nvPicPr>
          <p:cNvPr id="9" name="Picture 8" descr="104750_Speaker TemplateART_v01-06.png"/>
          <p:cNvPicPr>
            <a:picLocks noChangeAspect="1"/>
          </p:cNvPicPr>
          <p:nvPr userDrawn="1"/>
        </p:nvPicPr>
        <p:blipFill rotWithShape="1">
          <a:blip r:embed="rId3">
            <a:extLst>
              <a:ext uri="{28A0092B-C50C-407E-A947-70E740481C1C}">
                <a14:useLocalDpi xmlns:a14="http://schemas.microsoft.com/office/drawing/2010/main" val="0"/>
              </a:ext>
            </a:extLst>
          </a:blip>
          <a:srcRect t="87640"/>
          <a:stretch/>
        </p:blipFill>
        <p:spPr>
          <a:xfrm>
            <a:off x="-51193" y="6202957"/>
            <a:ext cx="12538862" cy="888507"/>
          </a:xfrm>
          <a:prstGeom prst="rect">
            <a:avLst/>
          </a:prstGeom>
        </p:spPr>
      </p:pic>
      <p:sp>
        <p:nvSpPr>
          <p:cNvPr id="12" name="Text Placeholder 7"/>
          <p:cNvSpPr>
            <a:spLocks noGrp="1"/>
          </p:cNvSpPr>
          <p:nvPr>
            <p:ph type="body" sz="quarter" idx="10" hasCustomPrompt="1"/>
          </p:nvPr>
        </p:nvSpPr>
        <p:spPr>
          <a:xfrm>
            <a:off x="457597" y="1439924"/>
            <a:ext cx="11259044" cy="1865632"/>
          </a:xfrm>
          <a:ln>
            <a:solidFill>
              <a:srgbClr val="FFFFFF"/>
            </a:solidFill>
          </a:ln>
        </p:spPr>
        <p:txBody>
          <a:bodyPr anchor="ctr" anchorCtr="0">
            <a:noAutofit/>
          </a:bodyPr>
          <a:lstStyle>
            <a:lvl1pPr marL="0" indent="0">
              <a:buNone/>
              <a:defRPr sz="5400"/>
            </a:lvl1pPr>
            <a:lvl2pPr marL="621792" indent="0">
              <a:buNone/>
              <a:defRPr/>
            </a:lvl2pPr>
          </a:lstStyle>
          <a:p>
            <a:pPr lvl="0"/>
            <a:r>
              <a:rPr lang="en-US" dirty="0" smtClean="0"/>
              <a:t>Heading text</a:t>
            </a:r>
          </a:p>
        </p:txBody>
      </p:sp>
      <p:sp>
        <p:nvSpPr>
          <p:cNvPr id="13" name="Text Placeholder 7"/>
          <p:cNvSpPr>
            <a:spLocks noGrp="1"/>
          </p:cNvSpPr>
          <p:nvPr>
            <p:ph type="body" sz="quarter" idx="11" hasCustomPrompt="1"/>
          </p:nvPr>
        </p:nvSpPr>
        <p:spPr>
          <a:xfrm>
            <a:off x="457597" y="3454454"/>
            <a:ext cx="11259044" cy="2516981"/>
          </a:xfrm>
          <a:ln>
            <a:solidFill>
              <a:srgbClr val="FFFFFF"/>
            </a:solidFill>
          </a:ln>
        </p:spPr>
        <p:txBody>
          <a:bodyPr>
            <a:noAutofit/>
          </a:bodyPr>
          <a:lstStyle>
            <a:lvl1pPr marL="0" indent="0">
              <a:buNone/>
              <a:defRPr sz="3200"/>
            </a:lvl1pPr>
            <a:lvl2pPr marL="621792" indent="0">
              <a:buNone/>
              <a:defRPr/>
            </a:lvl2pPr>
          </a:lstStyle>
          <a:p>
            <a:pPr lvl="0"/>
            <a:r>
              <a:rPr lang="en-US" dirty="0" smtClean="0"/>
              <a:t>Body copy text</a:t>
            </a:r>
          </a:p>
        </p:txBody>
      </p:sp>
      <p:pic>
        <p:nvPicPr>
          <p:cNvPr id="8" name="Picture 7" descr="MSFT_logo_rgb_C-Wht.png"/>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6684" y="6195862"/>
            <a:ext cx="2284481" cy="840331"/>
          </a:xfrm>
          <a:prstGeom prst="rect">
            <a:avLst/>
          </a:prstGeom>
        </p:spPr>
      </p:pic>
    </p:spTree>
    <p:extLst>
      <p:ext uri="{BB962C8B-B14F-4D97-AF65-F5344CB8AC3E}">
        <p14:creationId xmlns:p14="http://schemas.microsoft.com/office/powerpoint/2010/main" val="171684000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reveal/>
      </p:transition>
    </mc:Choice>
    <mc:Fallback xmlns="">
      <p:transition xmlns:p14="http://schemas.microsoft.com/office/powerpoint/2010/main" spd="slow">
        <p:fade/>
      </p:transition>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Walk-in">
    <p:spTree>
      <p:nvGrpSpPr>
        <p:cNvPr id="1" name=""/>
        <p:cNvGrpSpPr/>
        <p:nvPr/>
      </p:nvGrpSpPr>
      <p:grpSpPr>
        <a:xfrm>
          <a:off x="0" y="0"/>
          <a:ext cx="0" cy="0"/>
          <a:chOff x="0" y="0"/>
          <a:chExt cx="0" cy="0"/>
        </a:xfrm>
      </p:grpSpPr>
      <p:pic>
        <p:nvPicPr>
          <p:cNvPr id="5" name="Picture 4" descr="104750_Speaker TemplateART_v01-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253" y="-103138"/>
            <a:ext cx="12506186" cy="7169670"/>
          </a:xfrm>
          <a:prstGeom prst="rect">
            <a:avLst/>
          </a:prstGeom>
        </p:spPr>
      </p:pic>
      <p:sp>
        <p:nvSpPr>
          <p:cNvPr id="7" name="Rectangle 6"/>
          <p:cNvSpPr/>
          <p:nvPr userDrawn="1"/>
        </p:nvSpPr>
        <p:spPr>
          <a:xfrm>
            <a:off x="804879" y="3307134"/>
            <a:ext cx="4333238" cy="784830"/>
          </a:xfrm>
          <a:prstGeom prst="rect">
            <a:avLst/>
          </a:prstGeom>
        </p:spPr>
        <p:txBody>
          <a:bodyPr wrap="none" anchor="ctr">
            <a:spAutoFit/>
          </a:bodyPr>
          <a:lstStyle/>
          <a:p>
            <a:pPr marL="0" marR="0" lvl="0" indent="0" algn="r" defTabSz="1165834" rtl="0" eaLnBrk="1" fontAlgn="auto" latinLnBrk="0" hangingPunct="1">
              <a:lnSpc>
                <a:spcPct val="90000"/>
              </a:lnSpc>
              <a:spcBef>
                <a:spcPct val="0"/>
              </a:spcBef>
              <a:spcAft>
                <a:spcPts val="0"/>
              </a:spcAft>
              <a:buClrTx/>
              <a:buSzTx/>
              <a:buFontTx/>
              <a:buNone/>
              <a:tabLst/>
              <a:defRPr/>
            </a:pPr>
            <a:r>
              <a:rPr kumimoji="0" lang="en-US" sz="5000" b="0" i="0" u="none" strike="noStrike" kern="1200" cap="none" spc="-125" normalizeH="0" baseline="0" noProof="0" dirty="0" smtClean="0">
                <a:ln w="3175">
                  <a:noFill/>
                </a:ln>
                <a:gradFill>
                  <a:gsLst>
                    <a:gs pos="84066">
                      <a:srgbClr val="000000"/>
                    </a:gs>
                    <a:gs pos="57576">
                      <a:srgbClr val="000000"/>
                    </a:gs>
                  </a:gsLst>
                  <a:lin ang="5400000" scaled="0"/>
                </a:gradFill>
                <a:effectLst/>
                <a:uLnTx/>
                <a:uFillTx/>
                <a:latin typeface="Segoe UI Light"/>
                <a:ea typeface="+mn-ea"/>
                <a:cs typeface="Segoe UI" pitchFamily="34" charset="0"/>
              </a:rPr>
              <a:t>Spark the future.</a:t>
            </a:r>
            <a:endParaRPr kumimoji="0" lang="en-US" sz="5000" b="0" i="0" u="none" strike="noStrike" kern="1200" cap="none" spc="-125" normalizeH="0" baseline="0" noProof="0" dirty="0">
              <a:ln w="3175">
                <a:noFill/>
              </a:ln>
              <a:gradFill>
                <a:gsLst>
                  <a:gs pos="84066">
                    <a:srgbClr val="000000"/>
                  </a:gs>
                  <a:gs pos="57576">
                    <a:srgbClr val="000000"/>
                  </a:gs>
                </a:gsLst>
                <a:lin ang="5400000" scaled="0"/>
              </a:gradFill>
              <a:effectLst/>
              <a:uLnTx/>
              <a:uFillTx/>
              <a:latin typeface="Segoe UI Light"/>
              <a:ea typeface="+mn-ea"/>
              <a:cs typeface="Segoe UI" pitchFamily="34" charset="0"/>
            </a:endParaRPr>
          </a:p>
        </p:txBody>
      </p:sp>
      <p:pic>
        <p:nvPicPr>
          <p:cNvPr id="8" name="Picture 7" descr="Identlockup.png"/>
          <p:cNvPicPr>
            <a:picLocks noChangeAspect="1"/>
          </p:cNvPicPr>
          <p:nvPr userDrawn="1"/>
        </p:nvPicPr>
        <p:blipFill rotWithShape="1">
          <a:blip r:embed="rId3">
            <a:extLst>
              <a:ext uri="{28A0092B-C50C-407E-A947-70E740481C1C}">
                <a14:useLocalDpi xmlns:a14="http://schemas.microsoft.com/office/drawing/2010/main" val="0"/>
              </a:ext>
            </a:extLst>
          </a:blip>
          <a:srcRect b="42439"/>
          <a:stretch/>
        </p:blipFill>
        <p:spPr>
          <a:xfrm>
            <a:off x="2166317" y="4145334"/>
            <a:ext cx="2971800" cy="1210236"/>
          </a:xfrm>
          <a:prstGeom prst="rect">
            <a:avLst/>
          </a:prstGeom>
        </p:spPr>
      </p:pic>
      <p:pic>
        <p:nvPicPr>
          <p:cNvPr id="6" name="Picture 5" descr="MSFT_logo_rgb_C-Wht.png"/>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6684" y="6195862"/>
            <a:ext cx="2284481" cy="840331"/>
          </a:xfrm>
          <a:prstGeom prst="rect">
            <a:avLst/>
          </a:prstGeom>
        </p:spPr>
      </p:pic>
    </p:spTree>
    <p:extLst>
      <p:ext uri="{BB962C8B-B14F-4D97-AF65-F5344CB8AC3E}">
        <p14:creationId xmlns:p14="http://schemas.microsoft.com/office/powerpoint/2010/main" val="2308726508"/>
      </p:ext>
    </p:extLst>
  </p:cSld>
  <p:clrMapOvr>
    <a:masterClrMapping/>
  </p:clrMapOvr>
  <p:transition spd="slow">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3" descr="104750_Speaker TemplateART_v01-02.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711" y="-95510"/>
            <a:ext cx="12506186" cy="7169670"/>
          </a:xfrm>
          <a:prstGeom prst="rect">
            <a:avLst/>
          </a:prstGeom>
        </p:spPr>
      </p:pic>
      <p:sp>
        <p:nvSpPr>
          <p:cNvPr id="12" name="Title 1"/>
          <p:cNvSpPr>
            <a:spLocks noGrp="1"/>
          </p:cNvSpPr>
          <p:nvPr>
            <p:ph type="title" hasCustomPrompt="1"/>
          </p:nvPr>
        </p:nvSpPr>
        <p:spPr>
          <a:xfrm>
            <a:off x="458397" y="5006660"/>
            <a:ext cx="8304022" cy="877161"/>
          </a:xfrm>
          <a:solidFill>
            <a:srgbClr val="ED5F19"/>
          </a:solidFill>
        </p:spPr>
        <p:txBody>
          <a:bodyPr anchor="ctr" anchorCtr="0">
            <a:normAutofit/>
          </a:bodyPr>
          <a:lstStyle>
            <a:lvl1pPr algn="l">
              <a:defRPr sz="4400" b="0" cap="none">
                <a:solidFill>
                  <a:srgbClr val="FFFFFF"/>
                </a:solidFill>
              </a:defRPr>
            </a:lvl1pPr>
          </a:lstStyle>
          <a:p>
            <a:r>
              <a:rPr lang="en-US" dirty="0" smtClean="0"/>
              <a:t>Speaker name</a:t>
            </a:r>
            <a:endParaRPr lang="en-US" dirty="0"/>
          </a:p>
        </p:txBody>
      </p:sp>
      <p:sp>
        <p:nvSpPr>
          <p:cNvPr id="13" name="Text Placeholder 2"/>
          <p:cNvSpPr>
            <a:spLocks noGrp="1"/>
          </p:cNvSpPr>
          <p:nvPr>
            <p:ph type="body" idx="1" hasCustomPrompt="1"/>
          </p:nvPr>
        </p:nvSpPr>
        <p:spPr>
          <a:xfrm>
            <a:off x="458398" y="2504975"/>
            <a:ext cx="10167128" cy="2501685"/>
          </a:xfrm>
          <a:solidFill>
            <a:srgbClr val="C74405"/>
          </a:solidFill>
          <a:ln>
            <a:noFill/>
          </a:ln>
        </p:spPr>
        <p:txBody>
          <a:bodyPr anchor="t" anchorCtr="0">
            <a:normAutofit/>
          </a:bodyPr>
          <a:lstStyle>
            <a:lvl1pPr marL="0" indent="0">
              <a:lnSpc>
                <a:spcPct val="90000"/>
              </a:lnSpc>
              <a:buNone/>
              <a:defRPr sz="7300">
                <a:solidFill>
                  <a:schemeClr val="bg1"/>
                </a:solidFill>
              </a:defRPr>
            </a:lvl1pPr>
            <a:lvl2pPr marL="621792" indent="0">
              <a:buNone/>
              <a:defRPr sz="2400">
                <a:solidFill>
                  <a:schemeClr val="tx1">
                    <a:tint val="75000"/>
                  </a:schemeClr>
                </a:solidFill>
              </a:defRPr>
            </a:lvl2pPr>
            <a:lvl3pPr marL="1243584" indent="0">
              <a:buNone/>
              <a:defRPr sz="2200">
                <a:solidFill>
                  <a:schemeClr val="tx1">
                    <a:tint val="75000"/>
                  </a:schemeClr>
                </a:solidFill>
              </a:defRPr>
            </a:lvl3pPr>
            <a:lvl4pPr marL="1865376" indent="0">
              <a:buNone/>
              <a:defRPr sz="1900">
                <a:solidFill>
                  <a:schemeClr val="tx1">
                    <a:tint val="75000"/>
                  </a:schemeClr>
                </a:solidFill>
              </a:defRPr>
            </a:lvl4pPr>
            <a:lvl5pPr marL="2487168" indent="0">
              <a:buNone/>
              <a:defRPr sz="1900">
                <a:solidFill>
                  <a:schemeClr val="tx1">
                    <a:tint val="75000"/>
                  </a:schemeClr>
                </a:solidFill>
              </a:defRPr>
            </a:lvl5pPr>
            <a:lvl6pPr marL="3108960" indent="0">
              <a:buNone/>
              <a:defRPr sz="1900">
                <a:solidFill>
                  <a:schemeClr val="tx1">
                    <a:tint val="75000"/>
                  </a:schemeClr>
                </a:solidFill>
              </a:defRPr>
            </a:lvl6pPr>
            <a:lvl7pPr marL="3730752" indent="0">
              <a:buNone/>
              <a:defRPr sz="1900">
                <a:solidFill>
                  <a:schemeClr val="tx1">
                    <a:tint val="75000"/>
                  </a:schemeClr>
                </a:solidFill>
              </a:defRPr>
            </a:lvl7pPr>
            <a:lvl8pPr marL="4352544" indent="0">
              <a:buNone/>
              <a:defRPr sz="1900">
                <a:solidFill>
                  <a:schemeClr val="tx1">
                    <a:tint val="75000"/>
                  </a:schemeClr>
                </a:solidFill>
              </a:defRPr>
            </a:lvl8pPr>
            <a:lvl9pPr marL="4974336" indent="0">
              <a:buNone/>
              <a:defRPr sz="1900">
                <a:solidFill>
                  <a:schemeClr val="tx1">
                    <a:tint val="75000"/>
                  </a:schemeClr>
                </a:solidFill>
              </a:defRPr>
            </a:lvl9pPr>
          </a:lstStyle>
          <a:p>
            <a:pPr lvl="0"/>
            <a:r>
              <a:rPr lang="en-US" dirty="0" smtClean="0"/>
              <a:t>Session title</a:t>
            </a:r>
          </a:p>
        </p:txBody>
      </p:sp>
      <p:sp>
        <p:nvSpPr>
          <p:cNvPr id="15" name="Text Placeholder 14"/>
          <p:cNvSpPr>
            <a:spLocks noGrp="1"/>
          </p:cNvSpPr>
          <p:nvPr>
            <p:ph type="body" sz="quarter" idx="10" hasCustomPrompt="1"/>
          </p:nvPr>
        </p:nvSpPr>
        <p:spPr>
          <a:xfrm>
            <a:off x="8762419" y="5006660"/>
            <a:ext cx="1863107" cy="877161"/>
          </a:xfrm>
          <a:solidFill>
            <a:srgbClr val="FEC914"/>
          </a:solidFill>
        </p:spPr>
        <p:txBody>
          <a:bodyPr anchor="ctr" anchorCtr="0">
            <a:normAutofit/>
          </a:bodyPr>
          <a:lstStyle>
            <a:lvl1pPr marL="0" indent="0">
              <a:buNone/>
              <a:defRPr sz="4000">
                <a:solidFill>
                  <a:srgbClr val="FFFFFF"/>
                </a:solidFill>
              </a:defRPr>
            </a:lvl1pPr>
          </a:lstStyle>
          <a:p>
            <a:pPr lvl="0"/>
            <a:r>
              <a:rPr lang="en-US" dirty="0" smtClean="0"/>
              <a:t>ABC101</a:t>
            </a:r>
            <a:endParaRPr lang="en-US" dirty="0"/>
          </a:p>
        </p:txBody>
      </p:sp>
      <p:pic>
        <p:nvPicPr>
          <p:cNvPr id="7" name="Picture 6" descr="MSFT_logo_rgb_C-Wht.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6684" y="6195862"/>
            <a:ext cx="2284481" cy="840331"/>
          </a:xfrm>
          <a:prstGeom prst="rect">
            <a:avLst/>
          </a:prstGeom>
        </p:spPr>
      </p:pic>
    </p:spTree>
    <p:extLst>
      <p:ext uri="{BB962C8B-B14F-4D97-AF65-F5344CB8AC3E}">
        <p14:creationId xmlns:p14="http://schemas.microsoft.com/office/powerpoint/2010/main" val="210039313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reveal/>
      </p:transition>
    </mc:Choice>
    <mc:Fallback xmlns="">
      <p:transition xmlns:p14="http://schemas.microsoft.com/office/powerpoint/2010/main" spd="slow">
        <p:fade/>
      </p:transition>
    </mc:Fallback>
  </mc:AlternateContent>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Video slide">
    <p:spTree>
      <p:nvGrpSpPr>
        <p:cNvPr id="1" name=""/>
        <p:cNvGrpSpPr/>
        <p:nvPr/>
      </p:nvGrpSpPr>
      <p:grpSpPr>
        <a:xfrm>
          <a:off x="0" y="0"/>
          <a:ext cx="0" cy="0"/>
          <a:chOff x="0" y="0"/>
          <a:chExt cx="0" cy="0"/>
        </a:xfrm>
      </p:grpSpPr>
      <p:pic>
        <p:nvPicPr>
          <p:cNvPr id="8" name="Picture 7" descr="104750_Speaker TemplateART_v01-02.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711" y="-103138"/>
            <a:ext cx="12506186" cy="7169670"/>
          </a:xfrm>
          <a:prstGeom prst="rect">
            <a:avLst/>
          </a:prstGeom>
        </p:spPr>
      </p:pic>
      <p:sp>
        <p:nvSpPr>
          <p:cNvPr id="16" name="Title 1"/>
          <p:cNvSpPr>
            <a:spLocks noGrp="1"/>
          </p:cNvSpPr>
          <p:nvPr>
            <p:ph type="title" hasCustomPrompt="1"/>
          </p:nvPr>
        </p:nvSpPr>
        <p:spPr>
          <a:xfrm>
            <a:off x="601613" y="2125663"/>
            <a:ext cx="10056812" cy="1181862"/>
          </a:xfrm>
          <a:noFill/>
        </p:spPr>
        <p:txBody>
          <a:bodyPr tIns="91440" bIns="91440" anchor="t" anchorCtr="0">
            <a:spAutoFit/>
          </a:bodyPr>
          <a:lstStyle>
            <a:lvl1pPr>
              <a:defRPr lang="en-US" sz="7199" b="0" kern="1200" cap="none" spc="-100" baseline="0" dirty="0">
                <a:ln w="3175">
                  <a:noFill/>
                </a:ln>
                <a:gradFill>
                  <a:gsLst>
                    <a:gs pos="0">
                      <a:schemeClr val="tx1"/>
                    </a:gs>
                    <a:gs pos="100000">
                      <a:schemeClr val="tx1"/>
                    </a:gs>
                  </a:gsLst>
                  <a:lin ang="5400000" scaled="0"/>
                </a:gradFill>
                <a:effectLst/>
                <a:latin typeface="+mj-lt"/>
                <a:ea typeface="+mn-ea"/>
                <a:cs typeface="Segoe UI" pitchFamily="34" charset="0"/>
              </a:defRPr>
            </a:lvl1pPr>
          </a:lstStyle>
          <a:p>
            <a:r>
              <a:rPr lang="en-US" dirty="0" smtClean="0"/>
              <a:t>Video title</a:t>
            </a:r>
            <a:endParaRPr lang="en-US" dirty="0"/>
          </a:p>
        </p:txBody>
      </p:sp>
      <p:pic>
        <p:nvPicPr>
          <p:cNvPr id="5" name="Picture 4" descr="MSFT_logo_rgb_C-Wht.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6684" y="6195862"/>
            <a:ext cx="2284481" cy="840331"/>
          </a:xfrm>
          <a:prstGeom prst="rect">
            <a:avLst/>
          </a:prstGeom>
        </p:spPr>
      </p:pic>
    </p:spTree>
    <p:extLst>
      <p:ext uri="{BB962C8B-B14F-4D97-AF65-F5344CB8AC3E}">
        <p14:creationId xmlns:p14="http://schemas.microsoft.com/office/powerpoint/2010/main" val="339258388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reveal/>
      </p:transition>
    </mc:Choice>
    <mc:Fallback xmlns="">
      <p:transition xmlns:p14="http://schemas.microsoft.com/office/powerpoint/2010/main" spd="slow">
        <p:fade/>
      </p:transition>
    </mc:Fallback>
  </mc:AlternateContent>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4_Section slide">
    <p:spTree>
      <p:nvGrpSpPr>
        <p:cNvPr id="1" name=""/>
        <p:cNvGrpSpPr/>
        <p:nvPr/>
      </p:nvGrpSpPr>
      <p:grpSpPr>
        <a:xfrm>
          <a:off x="0" y="0"/>
          <a:ext cx="0" cy="0"/>
          <a:chOff x="0" y="0"/>
          <a:chExt cx="0" cy="0"/>
        </a:xfrm>
      </p:grpSpPr>
      <p:pic>
        <p:nvPicPr>
          <p:cNvPr id="5" name="Picture 4" descr="104750_Speaker TemplateART_v01-02.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711" y="-103138"/>
            <a:ext cx="12506186" cy="7169670"/>
          </a:xfrm>
          <a:prstGeom prst="rect">
            <a:avLst/>
          </a:prstGeom>
        </p:spPr>
      </p:pic>
      <p:sp>
        <p:nvSpPr>
          <p:cNvPr id="16" name="Title 1"/>
          <p:cNvSpPr>
            <a:spLocks noGrp="1"/>
          </p:cNvSpPr>
          <p:nvPr>
            <p:ph type="title" hasCustomPrompt="1"/>
          </p:nvPr>
        </p:nvSpPr>
        <p:spPr>
          <a:xfrm>
            <a:off x="601613" y="2125663"/>
            <a:ext cx="10056812" cy="1200187"/>
          </a:xfrm>
          <a:noFill/>
        </p:spPr>
        <p:txBody>
          <a:bodyPr tIns="91440" bIns="91440" anchor="t" anchorCtr="0">
            <a:spAutoFit/>
          </a:bodyPr>
          <a:lstStyle>
            <a:lvl1pPr>
              <a:defRPr lang="en-US" sz="7199" b="0" kern="1200" cap="none" spc="-100" baseline="0" dirty="0">
                <a:ln w="3175">
                  <a:noFill/>
                </a:ln>
                <a:gradFill>
                  <a:gsLst>
                    <a:gs pos="0">
                      <a:schemeClr val="tx1"/>
                    </a:gs>
                    <a:gs pos="100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pic>
        <p:nvPicPr>
          <p:cNvPr id="7" name="Picture 6" descr="MSFT_logo_rgb_C-Wht.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6684" y="6195862"/>
            <a:ext cx="2284481" cy="840331"/>
          </a:xfrm>
          <a:prstGeom prst="rect">
            <a:avLst/>
          </a:prstGeom>
        </p:spPr>
      </p:pic>
    </p:spTree>
    <p:extLst>
      <p:ext uri="{BB962C8B-B14F-4D97-AF65-F5344CB8AC3E}">
        <p14:creationId xmlns:p14="http://schemas.microsoft.com/office/powerpoint/2010/main" val="116143046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reveal/>
      </p:transition>
    </mc:Choice>
    <mc:Fallback xmlns="">
      <p:transition xmlns:p14="http://schemas.microsoft.com/office/powerpoint/2010/main" spd="slow">
        <p:fade/>
      </p:transition>
    </mc:Fallback>
  </mc:AlternateContent>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7_Demo slide">
    <p:spTree>
      <p:nvGrpSpPr>
        <p:cNvPr id="1" name=""/>
        <p:cNvGrpSpPr/>
        <p:nvPr/>
      </p:nvGrpSpPr>
      <p:grpSpPr>
        <a:xfrm>
          <a:off x="0" y="0"/>
          <a:ext cx="0" cy="0"/>
          <a:chOff x="0" y="0"/>
          <a:chExt cx="0" cy="0"/>
        </a:xfrm>
      </p:grpSpPr>
      <p:pic>
        <p:nvPicPr>
          <p:cNvPr id="5" name="Picture 4" descr="104750_Speaker TemplateART_v01-02.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711" y="-103138"/>
            <a:ext cx="12506186" cy="7169670"/>
          </a:xfrm>
          <a:prstGeom prst="rect">
            <a:avLst/>
          </a:prstGeom>
        </p:spPr>
      </p:pic>
      <p:sp>
        <p:nvSpPr>
          <p:cNvPr id="16" name="Title 1"/>
          <p:cNvSpPr>
            <a:spLocks noGrp="1"/>
          </p:cNvSpPr>
          <p:nvPr>
            <p:ph type="title" hasCustomPrompt="1"/>
          </p:nvPr>
        </p:nvSpPr>
        <p:spPr>
          <a:xfrm>
            <a:off x="601613" y="2125663"/>
            <a:ext cx="10056812" cy="1200187"/>
          </a:xfrm>
          <a:noFill/>
        </p:spPr>
        <p:txBody>
          <a:bodyPr tIns="91440" bIns="91440" anchor="t" anchorCtr="0">
            <a:spAutoFit/>
          </a:bodyPr>
          <a:lstStyle>
            <a:lvl1pPr>
              <a:defRPr lang="en-US" sz="7199" b="0" kern="1200" cap="none" spc="-100" baseline="0" dirty="0">
                <a:ln w="3175">
                  <a:noFill/>
                </a:ln>
                <a:gradFill>
                  <a:gsLst>
                    <a:gs pos="0">
                      <a:schemeClr val="tx1"/>
                    </a:gs>
                    <a:gs pos="100000">
                      <a:schemeClr val="tx1"/>
                    </a:gs>
                  </a:gsLst>
                  <a:lin ang="5400000" scaled="0"/>
                </a:gradFill>
                <a:effectLst/>
                <a:latin typeface="+mj-lt"/>
                <a:ea typeface="+mn-ea"/>
                <a:cs typeface="Segoe UI" pitchFamily="34" charset="0"/>
              </a:defRPr>
            </a:lvl1pPr>
          </a:lstStyle>
          <a:p>
            <a:r>
              <a:rPr lang="en-US" dirty="0" smtClean="0"/>
              <a:t>Demo title</a:t>
            </a:r>
            <a:endParaRPr lang="en-US" dirty="0"/>
          </a:p>
        </p:txBody>
      </p:sp>
      <p:pic>
        <p:nvPicPr>
          <p:cNvPr id="7" name="Picture 6" descr="MSFT_logo_rgb_C-Wht.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6684" y="6195862"/>
            <a:ext cx="2284481" cy="840331"/>
          </a:xfrm>
          <a:prstGeom prst="rect">
            <a:avLst/>
          </a:prstGeom>
        </p:spPr>
      </p:pic>
    </p:spTree>
    <p:extLst>
      <p:ext uri="{BB962C8B-B14F-4D97-AF65-F5344CB8AC3E}">
        <p14:creationId xmlns:p14="http://schemas.microsoft.com/office/powerpoint/2010/main" val="201951419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reveal/>
      </p:transition>
    </mc:Choice>
    <mc:Fallback xmlns="">
      <p:transition xmlns:p14="http://schemas.microsoft.com/office/powerpoint/2010/main" spd="slow">
        <p:fade/>
      </p:transition>
    </mc:Fallback>
  </mc:AlternateContent>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_Section slide Dark">
    <p:bg>
      <p:bgPr>
        <a:solidFill>
          <a:srgbClr val="D34305"/>
        </a:solidFill>
        <a:effectLst/>
      </p:bgPr>
    </p:bg>
    <p:spTree>
      <p:nvGrpSpPr>
        <p:cNvPr id="1" name=""/>
        <p:cNvGrpSpPr/>
        <p:nvPr/>
      </p:nvGrpSpPr>
      <p:grpSpPr>
        <a:xfrm>
          <a:off x="0" y="0"/>
          <a:ext cx="0" cy="0"/>
          <a:chOff x="0" y="0"/>
          <a:chExt cx="0" cy="0"/>
        </a:xfrm>
      </p:grpSpPr>
      <p:pic>
        <p:nvPicPr>
          <p:cNvPr id="2" name="Picture 1" descr="104750_Speaker TemplateART_v01-04.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3100" y="-119013"/>
            <a:ext cx="12538862" cy="7188403"/>
          </a:xfrm>
          <a:prstGeom prst="rect">
            <a:avLst/>
          </a:prstGeom>
        </p:spPr>
      </p:pic>
      <p:sp>
        <p:nvSpPr>
          <p:cNvPr id="16" name="Title 1"/>
          <p:cNvSpPr>
            <a:spLocks noGrp="1"/>
          </p:cNvSpPr>
          <p:nvPr>
            <p:ph type="title" hasCustomPrompt="1"/>
          </p:nvPr>
        </p:nvSpPr>
        <p:spPr>
          <a:xfrm>
            <a:off x="601613" y="2125663"/>
            <a:ext cx="10056812" cy="1200187"/>
          </a:xfrm>
          <a:noFill/>
        </p:spPr>
        <p:txBody>
          <a:bodyPr tIns="91440" bIns="91440" anchor="t" anchorCtr="0">
            <a:spAutoFit/>
          </a:bodyPr>
          <a:lstStyle>
            <a:lvl1pPr>
              <a:defRPr lang="en-US" sz="7199" b="0" kern="1200" cap="none" spc="-100" baseline="0" dirty="0">
                <a:ln w="3175">
                  <a:noFill/>
                </a:ln>
                <a:gradFill>
                  <a:gsLst>
                    <a:gs pos="0">
                      <a:schemeClr val="tx1"/>
                    </a:gs>
                    <a:gs pos="100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pic>
        <p:nvPicPr>
          <p:cNvPr id="5" name="Picture 4" descr="MSFT_logo_rgb_C-Wht.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6684" y="6195862"/>
            <a:ext cx="2284481" cy="840331"/>
          </a:xfrm>
          <a:prstGeom prst="rect">
            <a:avLst/>
          </a:prstGeom>
        </p:spPr>
      </p:pic>
    </p:spTree>
    <p:extLst>
      <p:ext uri="{BB962C8B-B14F-4D97-AF65-F5344CB8AC3E}">
        <p14:creationId xmlns:p14="http://schemas.microsoft.com/office/powerpoint/2010/main" val="11774621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reveal/>
      </p:transition>
    </mc:Choice>
    <mc:Fallback xmlns="">
      <p:transition xmlns:p14="http://schemas.microsoft.com/office/powerpoint/2010/main" spd="slow">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Video slide">
    <p:spTree>
      <p:nvGrpSpPr>
        <p:cNvPr id="1" name=""/>
        <p:cNvGrpSpPr/>
        <p:nvPr/>
      </p:nvGrpSpPr>
      <p:grpSpPr>
        <a:xfrm>
          <a:off x="0" y="0"/>
          <a:ext cx="0" cy="0"/>
          <a:chOff x="0" y="0"/>
          <a:chExt cx="0" cy="0"/>
        </a:xfrm>
      </p:grpSpPr>
      <p:pic>
        <p:nvPicPr>
          <p:cNvPr id="8" name="Picture 7" descr="104750_Speaker TemplateART_v01-02.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711" y="-103138"/>
            <a:ext cx="12506186" cy="7169670"/>
          </a:xfrm>
          <a:prstGeom prst="rect">
            <a:avLst/>
          </a:prstGeom>
        </p:spPr>
      </p:pic>
      <p:sp>
        <p:nvSpPr>
          <p:cNvPr id="16" name="Title 1"/>
          <p:cNvSpPr>
            <a:spLocks noGrp="1"/>
          </p:cNvSpPr>
          <p:nvPr>
            <p:ph type="title" hasCustomPrompt="1"/>
          </p:nvPr>
        </p:nvSpPr>
        <p:spPr>
          <a:xfrm>
            <a:off x="601613" y="2125663"/>
            <a:ext cx="10056812" cy="1181862"/>
          </a:xfrm>
          <a:noFill/>
        </p:spPr>
        <p:txBody>
          <a:bodyPr tIns="91440" bIns="91440" anchor="t" anchorCtr="0">
            <a:spAutoFit/>
          </a:bodyPr>
          <a:lstStyle>
            <a:lvl1pPr>
              <a:defRPr lang="en-US" sz="7199" b="0" kern="1200" cap="none" spc="-100" baseline="0" dirty="0">
                <a:ln w="3175">
                  <a:noFill/>
                </a:ln>
                <a:gradFill>
                  <a:gsLst>
                    <a:gs pos="0">
                      <a:schemeClr val="tx1"/>
                    </a:gs>
                    <a:gs pos="100000">
                      <a:schemeClr val="tx1"/>
                    </a:gs>
                  </a:gsLst>
                  <a:lin ang="5400000" scaled="0"/>
                </a:gradFill>
                <a:effectLst/>
                <a:latin typeface="+mj-lt"/>
                <a:ea typeface="+mn-ea"/>
                <a:cs typeface="Segoe UI" pitchFamily="34" charset="0"/>
              </a:defRPr>
            </a:lvl1pPr>
          </a:lstStyle>
          <a:p>
            <a:r>
              <a:rPr lang="en-US" dirty="0" smtClean="0"/>
              <a:t>Video title</a:t>
            </a:r>
            <a:endParaRPr lang="en-US" dirty="0"/>
          </a:p>
        </p:txBody>
      </p:sp>
      <p:pic>
        <p:nvPicPr>
          <p:cNvPr id="5" name="Picture 4" descr="MSFT_logo_rgb_C-Wht.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6684" y="6195862"/>
            <a:ext cx="2284481" cy="840331"/>
          </a:xfrm>
          <a:prstGeom prst="rect">
            <a:avLst/>
          </a:prstGeom>
        </p:spPr>
      </p:pic>
    </p:spTree>
    <p:extLst>
      <p:ext uri="{BB962C8B-B14F-4D97-AF65-F5344CB8AC3E}">
        <p14:creationId xmlns:p14="http://schemas.microsoft.com/office/powerpoint/2010/main" val="132130473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reveal/>
      </p:transition>
    </mc:Choice>
    <mc:Fallback xmlns="">
      <p:transition xmlns:p14="http://schemas.microsoft.com/office/powerpoint/2010/main" spd="slow">
        <p:fade/>
      </p:transition>
    </mc:Fallback>
  </mc:AlternateContent>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5_Section slide light">
    <p:bg>
      <p:bgPr>
        <a:solidFill>
          <a:srgbClr val="FEAC0B"/>
        </a:solidFill>
        <a:effectLst/>
      </p:bgPr>
    </p:bg>
    <p:spTree>
      <p:nvGrpSpPr>
        <p:cNvPr id="1" name=""/>
        <p:cNvGrpSpPr/>
        <p:nvPr/>
      </p:nvGrpSpPr>
      <p:grpSpPr>
        <a:xfrm>
          <a:off x="0" y="0"/>
          <a:ext cx="0" cy="0"/>
          <a:chOff x="0" y="0"/>
          <a:chExt cx="0" cy="0"/>
        </a:xfrm>
      </p:grpSpPr>
      <p:pic>
        <p:nvPicPr>
          <p:cNvPr id="2" name="Picture 1" descr="104750_Speaker TemplateART_v01-05.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8418" y="-112814"/>
            <a:ext cx="12538862" cy="7188403"/>
          </a:xfrm>
          <a:prstGeom prst="rect">
            <a:avLst/>
          </a:prstGeom>
        </p:spPr>
      </p:pic>
      <p:sp>
        <p:nvSpPr>
          <p:cNvPr id="16" name="Title 1"/>
          <p:cNvSpPr>
            <a:spLocks noGrp="1"/>
          </p:cNvSpPr>
          <p:nvPr>
            <p:ph type="title" hasCustomPrompt="1"/>
          </p:nvPr>
        </p:nvSpPr>
        <p:spPr>
          <a:xfrm>
            <a:off x="601613" y="2125663"/>
            <a:ext cx="10056812" cy="1200187"/>
          </a:xfrm>
          <a:noFill/>
        </p:spPr>
        <p:txBody>
          <a:bodyPr tIns="91440" bIns="91440" anchor="t" anchorCtr="0">
            <a:spAutoFit/>
          </a:bodyPr>
          <a:lstStyle>
            <a:lvl1pPr>
              <a:defRPr lang="en-US" sz="7199" b="0" kern="1200" cap="none" spc="-100" baseline="0" dirty="0">
                <a:ln w="3175">
                  <a:noFill/>
                </a:ln>
                <a:gradFill>
                  <a:gsLst>
                    <a:gs pos="0">
                      <a:schemeClr val="tx1"/>
                    </a:gs>
                    <a:gs pos="100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pic>
        <p:nvPicPr>
          <p:cNvPr id="5" name="Picture 4" descr="MSFT_logo_rgb_C-Wht.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6684" y="6195862"/>
            <a:ext cx="2284481" cy="840331"/>
          </a:xfrm>
          <a:prstGeom prst="rect">
            <a:avLst/>
          </a:prstGeom>
        </p:spPr>
      </p:pic>
    </p:spTree>
    <p:extLst>
      <p:ext uri="{BB962C8B-B14F-4D97-AF65-F5344CB8AC3E}">
        <p14:creationId xmlns:p14="http://schemas.microsoft.com/office/powerpoint/2010/main" val="394503379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reveal/>
      </p:transition>
    </mc:Choice>
    <mc:Fallback xmlns="">
      <p:transition xmlns:p14="http://schemas.microsoft.com/office/powerpoint/2010/main" spd="slow">
        <p:fade/>
      </p:transition>
    </mc:Fallback>
  </mc:AlternateContent>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_Content slide">
    <p:bg>
      <p:bgPr>
        <a:solidFill>
          <a:schemeClr val="bg1"/>
        </a:solidFill>
        <a:effectLst/>
      </p:bgPr>
    </p:bg>
    <p:spTree>
      <p:nvGrpSpPr>
        <p:cNvPr id="1" name=""/>
        <p:cNvGrpSpPr/>
        <p:nvPr/>
      </p:nvGrpSpPr>
      <p:grpSpPr>
        <a:xfrm>
          <a:off x="0" y="0"/>
          <a:ext cx="0" cy="0"/>
          <a:chOff x="0" y="0"/>
          <a:chExt cx="0" cy="0"/>
        </a:xfrm>
      </p:grpSpPr>
      <p:pic>
        <p:nvPicPr>
          <p:cNvPr id="2" name="Picture 1" descr="104750_Speaker TemplateART_v01-06.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9131" y="-104877"/>
            <a:ext cx="12538862" cy="7188403"/>
          </a:xfrm>
          <a:prstGeom prst="rect">
            <a:avLst/>
          </a:prstGeom>
        </p:spPr>
      </p:pic>
      <p:sp>
        <p:nvSpPr>
          <p:cNvPr id="12" name="Text Placeholder 7"/>
          <p:cNvSpPr>
            <a:spLocks noGrp="1"/>
          </p:cNvSpPr>
          <p:nvPr>
            <p:ph type="body" sz="quarter" idx="10" hasCustomPrompt="1"/>
          </p:nvPr>
        </p:nvSpPr>
        <p:spPr>
          <a:xfrm>
            <a:off x="457597" y="1439924"/>
            <a:ext cx="11259044" cy="1865632"/>
          </a:xfrm>
          <a:ln>
            <a:noFill/>
          </a:ln>
        </p:spPr>
        <p:txBody>
          <a:bodyPr anchor="ctr" anchorCtr="0">
            <a:noAutofit/>
          </a:bodyPr>
          <a:lstStyle>
            <a:lvl1pPr marL="0" indent="0">
              <a:buNone/>
              <a:defRPr sz="5400"/>
            </a:lvl1pPr>
            <a:lvl2pPr marL="621792" indent="0">
              <a:buNone/>
              <a:defRPr/>
            </a:lvl2pPr>
          </a:lstStyle>
          <a:p>
            <a:pPr lvl="0"/>
            <a:r>
              <a:rPr lang="en-US" dirty="0" smtClean="0"/>
              <a:t>Heading text</a:t>
            </a:r>
          </a:p>
        </p:txBody>
      </p:sp>
      <p:sp>
        <p:nvSpPr>
          <p:cNvPr id="13" name="Text Placeholder 7"/>
          <p:cNvSpPr>
            <a:spLocks noGrp="1"/>
          </p:cNvSpPr>
          <p:nvPr>
            <p:ph type="body" sz="quarter" idx="11" hasCustomPrompt="1"/>
          </p:nvPr>
        </p:nvSpPr>
        <p:spPr>
          <a:xfrm>
            <a:off x="457597" y="3454454"/>
            <a:ext cx="11259044" cy="2516981"/>
          </a:xfrm>
          <a:ln>
            <a:noFill/>
          </a:ln>
        </p:spPr>
        <p:txBody>
          <a:bodyPr>
            <a:noAutofit/>
          </a:bodyPr>
          <a:lstStyle>
            <a:lvl1pPr marL="0" indent="0">
              <a:buNone/>
              <a:defRPr sz="3200"/>
            </a:lvl1pPr>
            <a:lvl2pPr marL="621792" indent="0">
              <a:buNone/>
              <a:defRPr/>
            </a:lvl2pPr>
          </a:lstStyle>
          <a:p>
            <a:pPr lvl="0"/>
            <a:r>
              <a:rPr lang="en-US" dirty="0" smtClean="0"/>
              <a:t>Body copy text</a:t>
            </a:r>
          </a:p>
        </p:txBody>
      </p:sp>
      <p:pic>
        <p:nvPicPr>
          <p:cNvPr id="6" name="Picture 5" descr="MSFT_logo_rgb_C-Wht.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6684" y="6195862"/>
            <a:ext cx="2284481" cy="840331"/>
          </a:xfrm>
          <a:prstGeom prst="rect">
            <a:avLst/>
          </a:prstGeom>
        </p:spPr>
      </p:pic>
    </p:spTree>
    <p:extLst>
      <p:ext uri="{BB962C8B-B14F-4D97-AF65-F5344CB8AC3E}">
        <p14:creationId xmlns:p14="http://schemas.microsoft.com/office/powerpoint/2010/main" val="238874473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reveal/>
      </p:transition>
    </mc:Choice>
    <mc:Fallback xmlns="">
      <p:transition xmlns:p14="http://schemas.microsoft.com/office/powerpoint/2010/main" spd="slow">
        <p:fade/>
      </p:transition>
    </mc:Fallback>
  </mc:AlternateContent>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4_Content slide">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1142317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reveal/>
      </p:transition>
    </mc:Choice>
    <mc:Fallback xmlns="">
      <p:transition xmlns:p14="http://schemas.microsoft.com/office/powerpoint/2010/main" spd="slow">
        <p:fade/>
      </p:transition>
    </mc:Fallback>
  </mc:AlternateContent>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50-50 Right Photo Layout">
    <p:spTree>
      <p:nvGrpSpPr>
        <p:cNvPr id="1" name=""/>
        <p:cNvGrpSpPr/>
        <p:nvPr/>
      </p:nvGrpSpPr>
      <p:grpSpPr>
        <a:xfrm>
          <a:off x="0" y="0"/>
          <a:ext cx="0" cy="0"/>
          <a:chOff x="0" y="0"/>
          <a:chExt cx="0" cy="0"/>
        </a:xfrm>
      </p:grpSpPr>
      <p:pic>
        <p:nvPicPr>
          <p:cNvPr id="4" name="Picture 3" descr="104750_Speaker TemplateART_v01-02.png"/>
          <p:cNvPicPr>
            <a:picLocks noChangeAspect="1"/>
          </p:cNvPicPr>
          <p:nvPr userDrawn="1"/>
        </p:nvPicPr>
        <p:blipFill rotWithShape="1">
          <a:blip r:embed="rId2">
            <a:extLst>
              <a:ext uri="{28A0092B-C50C-407E-A947-70E740481C1C}">
                <a14:useLocalDpi xmlns:a14="http://schemas.microsoft.com/office/drawing/2010/main" val="0"/>
              </a:ext>
            </a:extLst>
          </a:blip>
          <a:srcRect l="690" t="23835" r="42830" b="15258"/>
          <a:stretch/>
        </p:blipFill>
        <p:spPr>
          <a:xfrm>
            <a:off x="-69712" y="-87572"/>
            <a:ext cx="12506187" cy="7169670"/>
          </a:xfrm>
          <a:prstGeom prst="rect">
            <a:avLst/>
          </a:prstGeom>
        </p:spPr>
      </p:pic>
      <p:sp>
        <p:nvSpPr>
          <p:cNvPr id="2" name="Title 1"/>
          <p:cNvSpPr>
            <a:spLocks noGrp="1"/>
          </p:cNvSpPr>
          <p:nvPr>
            <p:ph type="title" hasCustomPrompt="1"/>
          </p:nvPr>
        </p:nvSpPr>
        <p:spPr>
          <a:xfrm>
            <a:off x="274640" y="1241426"/>
            <a:ext cx="5486399" cy="2012859"/>
          </a:xfrm>
        </p:spPr>
        <p:txBody>
          <a:bodyPr>
            <a:spAutoFit/>
          </a:bodyPr>
          <a:lstStyle>
            <a:lvl1pPr>
              <a:defRPr sz="6599" baseline="0">
                <a:gradFill>
                  <a:gsLst>
                    <a:gs pos="1250">
                      <a:schemeClr val="tx1"/>
                    </a:gs>
                    <a:gs pos="100000">
                      <a:schemeClr val="tx1"/>
                    </a:gs>
                  </a:gsLst>
                  <a:lin ang="5400000" scaled="0"/>
                </a:gradFill>
              </a:defRPr>
            </a:lvl1pPr>
          </a:lstStyle>
          <a:p>
            <a:r>
              <a:rPr lang="en-US" dirty="0" smtClean="0"/>
              <a:t>50/50 photo layout</a:t>
            </a:r>
            <a:endParaRPr lang="en-US" dirty="0"/>
          </a:p>
        </p:txBody>
      </p:sp>
      <p:sp>
        <p:nvSpPr>
          <p:cNvPr id="5" name="Picture Placeholder 4"/>
          <p:cNvSpPr>
            <a:spLocks noGrp="1"/>
          </p:cNvSpPr>
          <p:nvPr>
            <p:ph type="pic" sz="quarter" idx="10"/>
          </p:nvPr>
        </p:nvSpPr>
        <p:spPr bwMode="ltGray">
          <a:xfrm>
            <a:off x="6219825" y="1"/>
            <a:ext cx="6216650" cy="6992587"/>
          </a:xfrm>
          <a:blipFill>
            <a:blip r:embed="rId3"/>
            <a:stretch>
              <a:fillRect/>
            </a:stretch>
          </a:blipFill>
        </p:spPr>
        <p:txBody>
          <a:bodyPr tIns="548640" anchor="ctr" anchorCtr="0">
            <a:noAutofit/>
          </a:bodyPr>
          <a:lstStyle>
            <a:lvl1pPr marL="0" indent="0" algn="ctr">
              <a:buNone/>
              <a:defRPr sz="1600" b="1" cap="none" baseline="0">
                <a:gradFill>
                  <a:gsLst>
                    <a:gs pos="0">
                      <a:srgbClr val="FFFFFF"/>
                    </a:gs>
                    <a:gs pos="27000">
                      <a:srgbClr val="FFFFFF"/>
                    </a:gs>
                  </a:gsLst>
                  <a:lin ang="5400000" scaled="0"/>
                </a:gradFill>
                <a:latin typeface="+mn-lt"/>
              </a:defRPr>
            </a:lvl1pPr>
          </a:lstStyle>
          <a:p>
            <a:r>
              <a:rPr lang="en-US" dirty="0" smtClean="0"/>
              <a:t>Click icon to add picture</a:t>
            </a:r>
            <a:endParaRPr lang="en-US" dirty="0"/>
          </a:p>
        </p:txBody>
      </p:sp>
    </p:spTree>
    <p:extLst>
      <p:ext uri="{BB962C8B-B14F-4D97-AF65-F5344CB8AC3E}">
        <p14:creationId xmlns:p14="http://schemas.microsoft.com/office/powerpoint/2010/main" val="2204385166"/>
      </p:ext>
    </p:extLst>
  </p:cSld>
  <p:clrMapOvr>
    <a:masterClrMapping/>
  </p:clrMapOvr>
  <p:transition spd="slow">
    <p:fade/>
  </p:transition>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pic>
        <p:nvPicPr>
          <p:cNvPr id="6" name="Picture 5" descr="104750_Speaker TemplateART_v01-06.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162" y="-108846"/>
            <a:ext cx="12538862" cy="7188403"/>
          </a:xfrm>
          <a:prstGeom prst="rect">
            <a:avLst/>
          </a:prstGeom>
        </p:spPr>
      </p:pic>
      <p:sp>
        <p:nvSpPr>
          <p:cNvPr id="2" name="Title 1"/>
          <p:cNvSpPr>
            <a:spLocks noGrp="1"/>
          </p:cNvSpPr>
          <p:nvPr>
            <p:ph type="title" hasCustomPrompt="1"/>
          </p:nvPr>
        </p:nvSpPr>
        <p:spPr>
          <a:xfrm>
            <a:off x="241573" y="184895"/>
            <a:ext cx="11922630" cy="1027956"/>
          </a:xfrm>
        </p:spPr>
        <p:txBody>
          <a:bodyPr/>
          <a:lstStyle>
            <a:lvl1pPr>
              <a:defRPr baseline="0"/>
            </a:lvl1pPr>
          </a:lstStyle>
          <a:p>
            <a:r>
              <a:rPr lang="en-US" dirty="0" smtClean="0"/>
              <a:t>Slide for developer code</a:t>
            </a:r>
            <a:endParaRPr lang="en-US" dirty="0"/>
          </a:p>
        </p:txBody>
      </p:sp>
      <p:sp>
        <p:nvSpPr>
          <p:cNvPr id="5" name="Text Placeholder 4"/>
          <p:cNvSpPr>
            <a:spLocks noGrp="1"/>
          </p:cNvSpPr>
          <p:nvPr>
            <p:ph type="body" sz="quarter" idx="10"/>
          </p:nvPr>
        </p:nvSpPr>
        <p:spPr>
          <a:xfrm>
            <a:off x="274639" y="1221158"/>
            <a:ext cx="11887199" cy="1995931"/>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26"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560"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498"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1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8" name="Picture 7" descr="MSFT_logo_rgb_C-Wht.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6684" y="6195862"/>
            <a:ext cx="2284481" cy="840331"/>
          </a:xfrm>
          <a:prstGeom prst="rect">
            <a:avLst/>
          </a:prstGeom>
        </p:spPr>
      </p:pic>
    </p:spTree>
    <p:extLst>
      <p:ext uri="{BB962C8B-B14F-4D97-AF65-F5344CB8AC3E}">
        <p14:creationId xmlns:p14="http://schemas.microsoft.com/office/powerpoint/2010/main" val="3772258570"/>
      </p:ext>
    </p:extLst>
  </p:cSld>
  <p:clrMapOvr>
    <a:masterClrMapping/>
  </p:clrMapOvr>
  <p:transition spd="slow">
    <p:fade/>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losing logo slide">
    <p:spTree>
      <p:nvGrpSpPr>
        <p:cNvPr id="1" name=""/>
        <p:cNvGrpSpPr/>
        <p:nvPr/>
      </p:nvGrpSpPr>
      <p:grpSpPr>
        <a:xfrm>
          <a:off x="0" y="0"/>
          <a:ext cx="0" cy="0"/>
          <a:chOff x="0" y="0"/>
          <a:chExt cx="0" cy="0"/>
        </a:xfrm>
      </p:grpSpPr>
      <p:pic>
        <p:nvPicPr>
          <p:cNvPr id="2" name="Picture 1" descr="104750_Speaker TemplateART_v01-03.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193" y="-103138"/>
            <a:ext cx="12538862" cy="7188403"/>
          </a:xfrm>
          <a:prstGeom prst="rect">
            <a:avLst/>
          </a:prstGeom>
        </p:spPr>
      </p:pic>
      <p:sp>
        <p:nvSpPr>
          <p:cNvPr id="11" name="Text Box 3"/>
          <p:cNvSpPr txBox="1">
            <a:spLocks noChangeArrowheads="1"/>
          </p:cNvSpPr>
          <p:nvPr userDrawn="1"/>
        </p:nvSpPr>
        <p:spPr bwMode="white">
          <a:xfrm>
            <a:off x="6434261" y="5404475"/>
            <a:ext cx="5404225" cy="1325162"/>
          </a:xfrm>
          <a:prstGeom prst="rect">
            <a:avLst/>
          </a:prstGeom>
          <a:noFill/>
          <a:ln w="12700">
            <a:noFill/>
            <a:miter lim="800000"/>
            <a:headEnd type="none" w="sm" len="sm"/>
            <a:tailEnd type="none" w="sm" len="sm"/>
          </a:ln>
          <a:effectLst/>
        </p:spPr>
        <p:txBody>
          <a:bodyPr vert="horz" wrap="square" lIns="248717" tIns="198973" rIns="248717" bIns="198973" numCol="1" anchor="t" anchorCtr="0" compatLnSpc="1">
            <a:prstTxWarp prst="textNoShape">
              <a:avLst/>
            </a:prstTxWarp>
            <a:spAutoFit/>
          </a:bodyPr>
          <a:lstStyle/>
          <a:p>
            <a:pPr marL="0" marR="0" lvl="0" indent="0" algn="r" defTabSz="1267812" rtl="0" eaLnBrk="0" fontAlgn="auto" latinLnBrk="0" hangingPunct="0">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Segoe UI"/>
                <a:ea typeface="+mn-ea"/>
                <a:cs typeface="Segoe UI" pitchFamily="34" charset="0"/>
              </a:rPr>
              <a:t>© </a:t>
            </a:r>
            <a:r>
              <a:rPr kumimoji="0" lang="en-US" sz="1000" b="0" i="0" u="none" strike="noStrike" kern="1200" cap="none" spc="0" normalizeH="0" baseline="0" noProof="0" dirty="0" smtClean="0">
                <a:ln>
                  <a:noFill/>
                </a:ln>
                <a:solidFill>
                  <a:srgbClr val="FFFFFF"/>
                </a:solidFill>
                <a:effectLst/>
                <a:uLnTx/>
                <a:uFillTx/>
                <a:latin typeface="Segoe UI"/>
                <a:ea typeface="+mn-ea"/>
                <a:cs typeface="Segoe UI" pitchFamily="34" charset="0"/>
              </a:rPr>
              <a:t>2015 </a:t>
            </a:r>
            <a:r>
              <a:rPr kumimoji="0" lang="en-US" sz="1000" b="0" i="0" u="none" strike="noStrike" kern="1200" cap="none" spc="0" normalizeH="0" baseline="0" noProof="0" dirty="0">
                <a:ln>
                  <a:noFill/>
                </a:ln>
                <a:solidFill>
                  <a:srgbClr val="FFFFFF"/>
                </a:solidFill>
                <a:effectLst/>
                <a:uLnTx/>
                <a:uFillTx/>
                <a:latin typeface="Segoe UI"/>
                <a:ea typeface="+mn-ea"/>
                <a:cs typeface="Segoe UI" pitchFamily="34" charset="0"/>
              </a:rPr>
              <a:t>Microsoft Corporation. All rights reserved</a:t>
            </a:r>
            <a:r>
              <a:rPr kumimoji="0" lang="en-US" sz="1000" b="0" i="0" u="none" strike="noStrike" kern="1200" cap="none" spc="0" normalizeH="0" baseline="0" noProof="0" dirty="0" smtClean="0">
                <a:ln>
                  <a:noFill/>
                </a:ln>
                <a:solidFill>
                  <a:srgbClr val="FFFFFF"/>
                </a:solidFill>
                <a:effectLst/>
                <a:uLnTx/>
                <a:uFillTx/>
                <a:latin typeface="Segoe UI"/>
                <a:ea typeface="+mn-ea"/>
                <a:cs typeface="Segoe UI" pitchFamily="34" charset="0"/>
              </a:rPr>
              <a:t>.</a:t>
            </a:r>
          </a:p>
          <a:p>
            <a:pPr marL="0" marR="0" lvl="0" indent="0" algn="r" defTabSz="1267914" rtl="0" eaLnBrk="0" fontAlgn="auto" latinLnBrk="0" hangingPunct="0">
              <a:lnSpc>
                <a:spcPct val="100000"/>
              </a:lnSpc>
              <a:spcBef>
                <a:spcPts val="0"/>
              </a:spcBef>
              <a:spcAft>
                <a:spcPts val="0"/>
              </a:spcAft>
              <a:buClrTx/>
              <a:buSzTx/>
              <a:buFontTx/>
              <a:buNone/>
              <a:tabLst/>
              <a:defRPr/>
            </a:pPr>
            <a:r>
              <a:rPr kumimoji="0" lang="en-US" sz="1000" b="0" i="0" u="none" strike="noStrike" kern="1200" cap="none" spc="0" normalizeH="0" baseline="0" noProof="0" dirty="0" smtClean="0">
                <a:ln>
                  <a:noFill/>
                </a:ln>
                <a:solidFill>
                  <a:srgbClr val="FFFFFF"/>
                </a:solidFill>
                <a:effectLst/>
                <a:uLnTx/>
                <a:uFillTx/>
                <a:latin typeface="Segoe UI"/>
                <a:ea typeface="+mn-ea"/>
                <a:cs typeface="Segoe UI" pitchFamily="34" charset="0"/>
              </a:rPr>
              <a:t>Microsoft, Windows and other product names are or may be registered trademarks and/or trademarks in the U.S. and/or other countries.</a:t>
            </a:r>
          </a:p>
          <a:p>
            <a:pPr marL="0" marR="0" lvl="0" indent="0" algn="r" defTabSz="1267914" rtl="0" eaLnBrk="0" fontAlgn="auto" latinLnBrk="0" hangingPunct="0">
              <a:lnSpc>
                <a:spcPct val="100000"/>
              </a:lnSpc>
              <a:spcBef>
                <a:spcPts val="0"/>
              </a:spcBef>
              <a:spcAft>
                <a:spcPts val="0"/>
              </a:spcAft>
              <a:buClrTx/>
              <a:buSzTx/>
              <a:buFontTx/>
              <a:buNone/>
              <a:tabLst/>
              <a:defRPr/>
            </a:pPr>
            <a:r>
              <a:rPr kumimoji="0" lang="en-US" sz="1000" b="0" i="0" u="none" strike="noStrike" kern="1200" cap="none" spc="0" normalizeH="0" baseline="0" noProof="0" dirty="0" smtClean="0">
                <a:ln>
                  <a:noFill/>
                </a:ln>
                <a:solidFill>
                  <a:srgbClr val="FFFFFF"/>
                </a:solidFill>
                <a:effectLst/>
                <a:uLnTx/>
                <a:uFillTx/>
                <a:latin typeface="Segoe UI"/>
                <a:ea typeface="+mn-ea"/>
                <a:cs typeface="Segoe UI" pitchFamily="34" charset="0"/>
              </a:rPr>
              <a:t>MICROSOFT MAKES NO WARRANTIES, EXPRESS, IMPLIED OR STATUTORY, </a:t>
            </a:r>
            <a:br>
              <a:rPr kumimoji="0" lang="en-US" sz="1000" b="0" i="0" u="none" strike="noStrike" kern="1200" cap="none" spc="0" normalizeH="0" baseline="0" noProof="0" dirty="0" smtClean="0">
                <a:ln>
                  <a:noFill/>
                </a:ln>
                <a:solidFill>
                  <a:srgbClr val="FFFFFF"/>
                </a:solidFill>
                <a:effectLst/>
                <a:uLnTx/>
                <a:uFillTx/>
                <a:latin typeface="Segoe UI"/>
                <a:ea typeface="+mn-ea"/>
                <a:cs typeface="Segoe UI" pitchFamily="34" charset="0"/>
              </a:rPr>
            </a:br>
            <a:r>
              <a:rPr kumimoji="0" lang="en-US" sz="1000" b="0" i="0" u="none" strike="noStrike" kern="1200" cap="none" spc="0" normalizeH="0" baseline="0" noProof="0" dirty="0" smtClean="0">
                <a:ln>
                  <a:noFill/>
                </a:ln>
                <a:solidFill>
                  <a:srgbClr val="FFFFFF"/>
                </a:solidFill>
                <a:effectLst/>
                <a:uLnTx/>
                <a:uFillTx/>
                <a:latin typeface="Segoe UI"/>
                <a:ea typeface="+mn-ea"/>
                <a:cs typeface="Segoe UI" pitchFamily="34" charset="0"/>
              </a:rPr>
              <a:t>AS TO THE INFORMATION IN THIS PRESENTATION.</a:t>
            </a:r>
          </a:p>
          <a:p>
            <a:pPr marL="0" marR="0" lvl="0" indent="0" algn="r" defTabSz="1267812" rtl="0" eaLnBrk="0" fontAlgn="auto" latinLnBrk="0" hangingPunct="0">
              <a:lnSpc>
                <a:spcPct val="100000"/>
              </a:lnSpc>
              <a:spcBef>
                <a:spcPts val="0"/>
              </a:spcBef>
              <a:spcAft>
                <a:spcPts val="0"/>
              </a:spcAft>
              <a:buClrTx/>
              <a:buSzTx/>
              <a:buFontTx/>
              <a:buNone/>
              <a:tabLst/>
              <a:defRPr/>
            </a:pPr>
            <a:r>
              <a:rPr kumimoji="0" lang="en-US" sz="1000" b="0" i="0" u="none" strike="noStrike" kern="1200" cap="none" spc="0" normalizeH="0" baseline="0" noProof="0" dirty="0" smtClean="0">
                <a:ln>
                  <a:noFill/>
                </a:ln>
                <a:gradFill>
                  <a:gsLst>
                    <a:gs pos="12389">
                      <a:srgbClr val="FFFFFF"/>
                    </a:gs>
                    <a:gs pos="54000">
                      <a:srgbClr val="FFFFFF"/>
                    </a:gs>
                  </a:gsLst>
                  <a:lin ang="5400000" scaled="0"/>
                </a:gradFill>
                <a:effectLst/>
                <a:uLnTx/>
                <a:uFillTx/>
                <a:latin typeface="Segoe UI"/>
                <a:ea typeface="+mn-ea"/>
                <a:cs typeface="Segoe UI" pitchFamily="34" charset="0"/>
              </a:rPr>
              <a:t> </a:t>
            </a:r>
            <a:endParaRPr kumimoji="0" lang="en-US" sz="1000" b="0" i="0" u="none" strike="noStrike" kern="1200" cap="none" spc="0" normalizeH="0" baseline="0" noProof="0" dirty="0">
              <a:ln>
                <a:noFill/>
              </a:ln>
              <a:gradFill>
                <a:gsLst>
                  <a:gs pos="12389">
                    <a:srgbClr val="FFFFFF"/>
                  </a:gs>
                  <a:gs pos="54000">
                    <a:srgbClr val="FFFFFF"/>
                  </a:gs>
                </a:gsLst>
                <a:lin ang="5400000" scaled="0"/>
              </a:gradFill>
              <a:effectLst/>
              <a:uLnTx/>
              <a:uFillTx/>
              <a:latin typeface="Segoe UI"/>
              <a:ea typeface="+mn-ea"/>
              <a:cs typeface="Segoe UI" pitchFamily="34" charset="0"/>
            </a:endParaRPr>
          </a:p>
        </p:txBody>
      </p:sp>
      <p:pic>
        <p:nvPicPr>
          <p:cNvPr id="8" name="Picture 7" descr="MSFT_logo_rgb_C-Wht.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4793406"/>
            <a:ext cx="6199627" cy="2280491"/>
          </a:xfrm>
          <a:prstGeom prst="rect">
            <a:avLst/>
          </a:prstGeom>
        </p:spPr>
      </p:pic>
    </p:spTree>
    <p:extLst>
      <p:ext uri="{BB962C8B-B14F-4D97-AF65-F5344CB8AC3E}">
        <p14:creationId xmlns:p14="http://schemas.microsoft.com/office/powerpoint/2010/main" val="1646069090"/>
      </p:ext>
    </p:extLst>
  </p:cSld>
  <p:clrMapOvr>
    <a:overrideClrMapping bg1="lt1" tx1="dk1" bg2="lt2" tx2="dk2" accent1="accent1" accent2="accent2" accent3="accent3" accent4="accent4" accent5="accent5" accent6="accent6" hlink="hlink" folHlink="folHlink"/>
  </p:clrMapOvr>
  <p:transition spd="slow">
    <p:fade/>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3_Demo slide">
    <p:bg>
      <p:bgPr>
        <a:solidFill>
          <a:schemeClr val="bg1"/>
        </a:solidFill>
        <a:effectLst/>
      </p:bgPr>
    </p:bg>
    <p:spTree>
      <p:nvGrpSpPr>
        <p:cNvPr id="1" name=""/>
        <p:cNvGrpSpPr/>
        <p:nvPr/>
      </p:nvGrpSpPr>
      <p:grpSpPr>
        <a:xfrm>
          <a:off x="0" y="0"/>
          <a:ext cx="0" cy="0"/>
          <a:chOff x="0" y="0"/>
          <a:chExt cx="0" cy="0"/>
        </a:xfrm>
      </p:grpSpPr>
      <p:pic>
        <p:nvPicPr>
          <p:cNvPr id="2" name="Picture 1" descr="104750_Speaker TemplateART_v01-06.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9131" y="-104877"/>
            <a:ext cx="12538862" cy="7188403"/>
          </a:xfrm>
          <a:prstGeom prst="rect">
            <a:avLst/>
          </a:prstGeom>
        </p:spPr>
      </p:pic>
      <p:sp>
        <p:nvSpPr>
          <p:cNvPr id="12" name="Text Placeholder 7"/>
          <p:cNvSpPr>
            <a:spLocks noGrp="1"/>
          </p:cNvSpPr>
          <p:nvPr>
            <p:ph type="body" sz="quarter" idx="10" hasCustomPrompt="1"/>
          </p:nvPr>
        </p:nvSpPr>
        <p:spPr>
          <a:xfrm>
            <a:off x="457597" y="1439924"/>
            <a:ext cx="11259044" cy="1865632"/>
          </a:xfrm>
          <a:ln>
            <a:solidFill>
              <a:srgbClr val="FFFFFF"/>
            </a:solidFill>
          </a:ln>
        </p:spPr>
        <p:txBody>
          <a:bodyPr anchor="ctr" anchorCtr="0">
            <a:noAutofit/>
          </a:bodyPr>
          <a:lstStyle>
            <a:lvl1pPr marL="0" indent="0">
              <a:buNone/>
              <a:defRPr sz="5400"/>
            </a:lvl1pPr>
            <a:lvl2pPr marL="621792" indent="0">
              <a:buNone/>
              <a:defRPr/>
            </a:lvl2pPr>
          </a:lstStyle>
          <a:p>
            <a:pPr lvl="0"/>
            <a:r>
              <a:rPr lang="en-US" dirty="0" smtClean="0"/>
              <a:t>Heading text</a:t>
            </a:r>
          </a:p>
        </p:txBody>
      </p:sp>
      <p:sp>
        <p:nvSpPr>
          <p:cNvPr id="13" name="Text Placeholder 7"/>
          <p:cNvSpPr>
            <a:spLocks noGrp="1"/>
          </p:cNvSpPr>
          <p:nvPr>
            <p:ph type="body" sz="quarter" idx="11" hasCustomPrompt="1"/>
          </p:nvPr>
        </p:nvSpPr>
        <p:spPr>
          <a:xfrm>
            <a:off x="457597" y="3454454"/>
            <a:ext cx="11259044" cy="2516981"/>
          </a:xfrm>
          <a:ln>
            <a:solidFill>
              <a:srgbClr val="FFFFFF"/>
            </a:solidFill>
          </a:ln>
        </p:spPr>
        <p:txBody>
          <a:bodyPr>
            <a:noAutofit/>
          </a:bodyPr>
          <a:lstStyle>
            <a:lvl1pPr marL="0" indent="0">
              <a:buNone/>
              <a:defRPr sz="3200"/>
            </a:lvl1pPr>
            <a:lvl2pPr marL="621792" indent="0">
              <a:buNone/>
              <a:defRPr/>
            </a:lvl2pPr>
          </a:lstStyle>
          <a:p>
            <a:pPr lvl="0"/>
            <a:r>
              <a:rPr lang="en-US" dirty="0" smtClean="0"/>
              <a:t>Body copy text</a:t>
            </a:r>
          </a:p>
        </p:txBody>
      </p:sp>
      <p:pic>
        <p:nvPicPr>
          <p:cNvPr id="6" name="Picture 5" descr="MSFT_logo_rgb_C-Wht.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6684" y="6195862"/>
            <a:ext cx="2284481" cy="840331"/>
          </a:xfrm>
          <a:prstGeom prst="rect">
            <a:avLst/>
          </a:prstGeom>
        </p:spPr>
      </p:pic>
    </p:spTree>
    <p:extLst>
      <p:ext uri="{BB962C8B-B14F-4D97-AF65-F5344CB8AC3E}">
        <p14:creationId xmlns:p14="http://schemas.microsoft.com/office/powerpoint/2010/main" val="248171305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reveal/>
      </p:transition>
    </mc:Choice>
    <mc:Fallback xmlns="">
      <p:transition xmlns:p14="http://schemas.microsoft.com/office/powerpoint/2010/main" spd="slow">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Section slide">
    <p:spTree>
      <p:nvGrpSpPr>
        <p:cNvPr id="1" name=""/>
        <p:cNvGrpSpPr/>
        <p:nvPr/>
      </p:nvGrpSpPr>
      <p:grpSpPr>
        <a:xfrm>
          <a:off x="0" y="0"/>
          <a:ext cx="0" cy="0"/>
          <a:chOff x="0" y="0"/>
          <a:chExt cx="0" cy="0"/>
        </a:xfrm>
      </p:grpSpPr>
      <p:pic>
        <p:nvPicPr>
          <p:cNvPr id="5" name="Picture 4" descr="104750_Speaker TemplateART_v01-02.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711" y="-103138"/>
            <a:ext cx="12506186" cy="7169670"/>
          </a:xfrm>
          <a:prstGeom prst="rect">
            <a:avLst/>
          </a:prstGeom>
        </p:spPr>
      </p:pic>
      <p:sp>
        <p:nvSpPr>
          <p:cNvPr id="16" name="Title 1"/>
          <p:cNvSpPr>
            <a:spLocks noGrp="1"/>
          </p:cNvSpPr>
          <p:nvPr>
            <p:ph type="title" hasCustomPrompt="1"/>
          </p:nvPr>
        </p:nvSpPr>
        <p:spPr>
          <a:xfrm>
            <a:off x="601613" y="2125663"/>
            <a:ext cx="10056812" cy="1200187"/>
          </a:xfrm>
          <a:noFill/>
        </p:spPr>
        <p:txBody>
          <a:bodyPr tIns="91440" bIns="91440" anchor="t" anchorCtr="0">
            <a:spAutoFit/>
          </a:bodyPr>
          <a:lstStyle>
            <a:lvl1pPr>
              <a:defRPr lang="en-US" sz="7199" b="0" kern="1200" cap="none" spc="-100" baseline="0" dirty="0">
                <a:ln w="3175">
                  <a:noFill/>
                </a:ln>
                <a:gradFill>
                  <a:gsLst>
                    <a:gs pos="0">
                      <a:schemeClr val="tx1"/>
                    </a:gs>
                    <a:gs pos="100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pic>
        <p:nvPicPr>
          <p:cNvPr id="7" name="Picture 6" descr="MSFT_logo_rgb_C-Wht.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6684" y="6195862"/>
            <a:ext cx="2284481" cy="840331"/>
          </a:xfrm>
          <a:prstGeom prst="rect">
            <a:avLst/>
          </a:prstGeom>
        </p:spPr>
      </p:pic>
    </p:spTree>
    <p:extLst>
      <p:ext uri="{BB962C8B-B14F-4D97-AF65-F5344CB8AC3E}">
        <p14:creationId xmlns:p14="http://schemas.microsoft.com/office/powerpoint/2010/main" val="66264974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reveal/>
      </p:transition>
    </mc:Choice>
    <mc:Fallback xmlns="">
      <p:transition xmlns:p14="http://schemas.microsoft.com/office/powerpoint/2010/main" spd="slow">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7_Demo slide">
    <p:spTree>
      <p:nvGrpSpPr>
        <p:cNvPr id="1" name=""/>
        <p:cNvGrpSpPr/>
        <p:nvPr/>
      </p:nvGrpSpPr>
      <p:grpSpPr>
        <a:xfrm>
          <a:off x="0" y="0"/>
          <a:ext cx="0" cy="0"/>
          <a:chOff x="0" y="0"/>
          <a:chExt cx="0" cy="0"/>
        </a:xfrm>
      </p:grpSpPr>
      <p:pic>
        <p:nvPicPr>
          <p:cNvPr id="5" name="Picture 4" descr="104750_Speaker TemplateART_v01-02.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711" y="-103138"/>
            <a:ext cx="12506186" cy="7169670"/>
          </a:xfrm>
          <a:prstGeom prst="rect">
            <a:avLst/>
          </a:prstGeom>
        </p:spPr>
      </p:pic>
      <p:sp>
        <p:nvSpPr>
          <p:cNvPr id="16" name="Title 1"/>
          <p:cNvSpPr>
            <a:spLocks noGrp="1"/>
          </p:cNvSpPr>
          <p:nvPr>
            <p:ph type="title" hasCustomPrompt="1"/>
          </p:nvPr>
        </p:nvSpPr>
        <p:spPr>
          <a:xfrm>
            <a:off x="601613" y="2125663"/>
            <a:ext cx="10056812" cy="1200187"/>
          </a:xfrm>
          <a:noFill/>
        </p:spPr>
        <p:txBody>
          <a:bodyPr tIns="91440" bIns="91440" anchor="t" anchorCtr="0">
            <a:spAutoFit/>
          </a:bodyPr>
          <a:lstStyle>
            <a:lvl1pPr>
              <a:defRPr lang="en-US" sz="7199" b="0" kern="1200" cap="none" spc="-100" baseline="0" dirty="0">
                <a:ln w="3175">
                  <a:noFill/>
                </a:ln>
                <a:gradFill>
                  <a:gsLst>
                    <a:gs pos="0">
                      <a:schemeClr val="tx1"/>
                    </a:gs>
                    <a:gs pos="100000">
                      <a:schemeClr val="tx1"/>
                    </a:gs>
                  </a:gsLst>
                  <a:lin ang="5400000" scaled="0"/>
                </a:gradFill>
                <a:effectLst/>
                <a:latin typeface="+mj-lt"/>
                <a:ea typeface="+mn-ea"/>
                <a:cs typeface="Segoe UI" pitchFamily="34" charset="0"/>
              </a:defRPr>
            </a:lvl1pPr>
          </a:lstStyle>
          <a:p>
            <a:r>
              <a:rPr lang="en-US" dirty="0" smtClean="0"/>
              <a:t>Demo title</a:t>
            </a:r>
            <a:endParaRPr lang="en-US" dirty="0"/>
          </a:p>
        </p:txBody>
      </p:sp>
      <p:pic>
        <p:nvPicPr>
          <p:cNvPr id="7" name="Picture 6" descr="MSFT_logo_rgb_C-Wht.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6684" y="6195862"/>
            <a:ext cx="2284481" cy="840331"/>
          </a:xfrm>
          <a:prstGeom prst="rect">
            <a:avLst/>
          </a:prstGeom>
        </p:spPr>
      </p:pic>
      <p:sp>
        <p:nvSpPr>
          <p:cNvPr id="6" name="Text Placeholder 4"/>
          <p:cNvSpPr>
            <a:spLocks noGrp="1"/>
          </p:cNvSpPr>
          <p:nvPr>
            <p:ph type="body" sz="quarter" idx="12" hasCustomPrompt="1"/>
          </p:nvPr>
        </p:nvSpPr>
        <p:spPr>
          <a:xfrm>
            <a:off x="567726" y="4881266"/>
            <a:ext cx="10058401" cy="738664"/>
          </a:xfrm>
          <a:noFill/>
        </p:spPr>
        <p:txBody>
          <a:bodyPr lIns="182880" tIns="146304" rIns="182880" bIns="146304">
            <a:spAutoFit/>
          </a:bodyPr>
          <a:lstStyle>
            <a:lvl1pPr marL="0" indent="0">
              <a:spcBef>
                <a:spcPts val="0"/>
              </a:spcBef>
              <a:buNone/>
              <a:defRPr sz="3200" spc="0" baseline="0">
                <a:gradFill>
                  <a:gsLst>
                    <a:gs pos="0">
                      <a:schemeClr val="tx1"/>
                    </a:gs>
                    <a:gs pos="100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202970403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reveal/>
      </p:transition>
    </mc:Choice>
    <mc:Fallback xmlns="">
      <p:transition xmlns:p14="http://schemas.microsoft.com/office/powerpoint/2010/main" spd="slow">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Section slide Dark">
    <p:bg>
      <p:bgPr>
        <a:solidFill>
          <a:srgbClr val="D34305"/>
        </a:solidFill>
        <a:effectLst/>
      </p:bgPr>
    </p:bg>
    <p:spTree>
      <p:nvGrpSpPr>
        <p:cNvPr id="1" name=""/>
        <p:cNvGrpSpPr/>
        <p:nvPr/>
      </p:nvGrpSpPr>
      <p:grpSpPr>
        <a:xfrm>
          <a:off x="0" y="0"/>
          <a:ext cx="0" cy="0"/>
          <a:chOff x="0" y="0"/>
          <a:chExt cx="0" cy="0"/>
        </a:xfrm>
      </p:grpSpPr>
      <p:pic>
        <p:nvPicPr>
          <p:cNvPr id="2" name="Picture 1" descr="104750_Speaker TemplateART_v01-04.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3100" y="-119013"/>
            <a:ext cx="12538862" cy="7188403"/>
          </a:xfrm>
          <a:prstGeom prst="rect">
            <a:avLst/>
          </a:prstGeom>
        </p:spPr>
      </p:pic>
      <p:sp>
        <p:nvSpPr>
          <p:cNvPr id="16" name="Title 1"/>
          <p:cNvSpPr>
            <a:spLocks noGrp="1"/>
          </p:cNvSpPr>
          <p:nvPr>
            <p:ph type="title" hasCustomPrompt="1"/>
          </p:nvPr>
        </p:nvSpPr>
        <p:spPr>
          <a:xfrm>
            <a:off x="601613" y="2125663"/>
            <a:ext cx="10056812" cy="1200187"/>
          </a:xfrm>
          <a:noFill/>
        </p:spPr>
        <p:txBody>
          <a:bodyPr tIns="91440" bIns="91440" anchor="t" anchorCtr="0">
            <a:spAutoFit/>
          </a:bodyPr>
          <a:lstStyle>
            <a:lvl1pPr>
              <a:defRPr lang="en-US" sz="7199" b="0" kern="1200" cap="none" spc="-100" baseline="0" dirty="0">
                <a:ln w="3175">
                  <a:noFill/>
                </a:ln>
                <a:gradFill>
                  <a:gsLst>
                    <a:gs pos="0">
                      <a:schemeClr val="tx1"/>
                    </a:gs>
                    <a:gs pos="100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pic>
        <p:nvPicPr>
          <p:cNvPr id="5" name="Picture 4" descr="MSFT_logo_rgb_C-Wht.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6684" y="6195862"/>
            <a:ext cx="2284481" cy="840331"/>
          </a:xfrm>
          <a:prstGeom prst="rect">
            <a:avLst/>
          </a:prstGeom>
        </p:spPr>
      </p:pic>
    </p:spTree>
    <p:extLst>
      <p:ext uri="{BB962C8B-B14F-4D97-AF65-F5344CB8AC3E}">
        <p14:creationId xmlns:p14="http://schemas.microsoft.com/office/powerpoint/2010/main" val="306732515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reveal/>
      </p:transition>
    </mc:Choice>
    <mc:Fallback xmlns="">
      <p:transition xmlns:p14="http://schemas.microsoft.com/office/powerpoint/2010/main" spd="slow">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Section slide light">
    <p:bg>
      <p:bgPr>
        <a:solidFill>
          <a:srgbClr val="FEAC0B"/>
        </a:solidFill>
        <a:effectLst/>
      </p:bgPr>
    </p:bg>
    <p:spTree>
      <p:nvGrpSpPr>
        <p:cNvPr id="1" name=""/>
        <p:cNvGrpSpPr/>
        <p:nvPr/>
      </p:nvGrpSpPr>
      <p:grpSpPr>
        <a:xfrm>
          <a:off x="0" y="0"/>
          <a:ext cx="0" cy="0"/>
          <a:chOff x="0" y="0"/>
          <a:chExt cx="0" cy="0"/>
        </a:xfrm>
      </p:grpSpPr>
      <p:pic>
        <p:nvPicPr>
          <p:cNvPr id="2" name="Picture 1" descr="104750_Speaker TemplateART_v01-05.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8418" y="-112814"/>
            <a:ext cx="12538862" cy="7188403"/>
          </a:xfrm>
          <a:prstGeom prst="rect">
            <a:avLst/>
          </a:prstGeom>
        </p:spPr>
      </p:pic>
      <p:sp>
        <p:nvSpPr>
          <p:cNvPr id="16" name="Title 1"/>
          <p:cNvSpPr>
            <a:spLocks noGrp="1"/>
          </p:cNvSpPr>
          <p:nvPr>
            <p:ph type="title" hasCustomPrompt="1"/>
          </p:nvPr>
        </p:nvSpPr>
        <p:spPr>
          <a:xfrm>
            <a:off x="601613" y="2125663"/>
            <a:ext cx="10056812" cy="1200187"/>
          </a:xfrm>
          <a:noFill/>
        </p:spPr>
        <p:txBody>
          <a:bodyPr tIns="91440" bIns="91440" anchor="t" anchorCtr="0">
            <a:spAutoFit/>
          </a:bodyPr>
          <a:lstStyle>
            <a:lvl1pPr>
              <a:defRPr lang="en-US" sz="7199" b="0" kern="1200" cap="none" spc="-100" baseline="0" dirty="0">
                <a:ln w="3175">
                  <a:noFill/>
                </a:ln>
                <a:gradFill>
                  <a:gsLst>
                    <a:gs pos="0">
                      <a:schemeClr val="tx1"/>
                    </a:gs>
                    <a:gs pos="100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pic>
        <p:nvPicPr>
          <p:cNvPr id="5" name="Picture 4" descr="MSFT_logo_rgb_C-Wht.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6684" y="6195862"/>
            <a:ext cx="2284481" cy="840331"/>
          </a:xfrm>
          <a:prstGeom prst="rect">
            <a:avLst/>
          </a:prstGeom>
        </p:spPr>
      </p:pic>
    </p:spTree>
    <p:extLst>
      <p:ext uri="{BB962C8B-B14F-4D97-AF65-F5344CB8AC3E}">
        <p14:creationId xmlns:p14="http://schemas.microsoft.com/office/powerpoint/2010/main" val="154472442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reveal/>
      </p:transition>
    </mc:Choice>
    <mc:Fallback xmlns="">
      <p:transition xmlns:p14="http://schemas.microsoft.com/office/powerpoint/2010/main" spd="slow">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Content slide">
    <p:bg>
      <p:bgPr>
        <a:solidFill>
          <a:schemeClr val="bg1"/>
        </a:solidFill>
        <a:effectLst/>
      </p:bgPr>
    </p:bg>
    <p:spTree>
      <p:nvGrpSpPr>
        <p:cNvPr id="1" name=""/>
        <p:cNvGrpSpPr/>
        <p:nvPr/>
      </p:nvGrpSpPr>
      <p:grpSpPr>
        <a:xfrm>
          <a:off x="0" y="0"/>
          <a:ext cx="0" cy="0"/>
          <a:chOff x="0" y="0"/>
          <a:chExt cx="0" cy="0"/>
        </a:xfrm>
      </p:grpSpPr>
      <p:pic>
        <p:nvPicPr>
          <p:cNvPr id="2" name="Picture 1" descr="104750_Speaker TemplateART_v01-06.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9131" y="-104877"/>
            <a:ext cx="12538862" cy="7188403"/>
          </a:xfrm>
          <a:prstGeom prst="rect">
            <a:avLst/>
          </a:prstGeom>
        </p:spPr>
      </p:pic>
      <p:sp>
        <p:nvSpPr>
          <p:cNvPr id="12" name="Text Placeholder 7"/>
          <p:cNvSpPr>
            <a:spLocks noGrp="1"/>
          </p:cNvSpPr>
          <p:nvPr>
            <p:ph type="body" sz="quarter" idx="10" hasCustomPrompt="1"/>
          </p:nvPr>
        </p:nvSpPr>
        <p:spPr>
          <a:xfrm>
            <a:off x="457597" y="1439924"/>
            <a:ext cx="11259044" cy="1865632"/>
          </a:xfrm>
          <a:ln>
            <a:noFill/>
          </a:ln>
        </p:spPr>
        <p:txBody>
          <a:bodyPr anchor="ctr" anchorCtr="0">
            <a:noAutofit/>
          </a:bodyPr>
          <a:lstStyle>
            <a:lvl1pPr marL="0" indent="0">
              <a:buNone/>
              <a:defRPr sz="5400"/>
            </a:lvl1pPr>
            <a:lvl2pPr marL="621792" indent="0">
              <a:buNone/>
              <a:defRPr/>
            </a:lvl2pPr>
          </a:lstStyle>
          <a:p>
            <a:pPr lvl="0"/>
            <a:r>
              <a:rPr lang="en-US" dirty="0" smtClean="0"/>
              <a:t>Heading text</a:t>
            </a:r>
          </a:p>
        </p:txBody>
      </p:sp>
      <p:sp>
        <p:nvSpPr>
          <p:cNvPr id="13" name="Text Placeholder 7"/>
          <p:cNvSpPr>
            <a:spLocks noGrp="1"/>
          </p:cNvSpPr>
          <p:nvPr>
            <p:ph type="body" sz="quarter" idx="11" hasCustomPrompt="1"/>
          </p:nvPr>
        </p:nvSpPr>
        <p:spPr>
          <a:xfrm>
            <a:off x="457597" y="3454454"/>
            <a:ext cx="11259044" cy="2516981"/>
          </a:xfrm>
          <a:ln>
            <a:noFill/>
          </a:ln>
        </p:spPr>
        <p:txBody>
          <a:bodyPr>
            <a:noAutofit/>
          </a:bodyPr>
          <a:lstStyle>
            <a:lvl1pPr marL="0" indent="0">
              <a:buNone/>
              <a:defRPr sz="3200"/>
            </a:lvl1pPr>
            <a:lvl2pPr marL="621792" indent="0">
              <a:buNone/>
              <a:defRPr/>
            </a:lvl2pPr>
          </a:lstStyle>
          <a:p>
            <a:pPr lvl="0"/>
            <a:r>
              <a:rPr lang="en-US" dirty="0" smtClean="0"/>
              <a:t>Body copy text</a:t>
            </a:r>
          </a:p>
        </p:txBody>
      </p:sp>
      <p:pic>
        <p:nvPicPr>
          <p:cNvPr id="6" name="Picture 5" descr="MSFT_logo_rgb_C-Wht.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6684" y="6195862"/>
            <a:ext cx="2284481" cy="840331"/>
          </a:xfrm>
          <a:prstGeom prst="rect">
            <a:avLst/>
          </a:prstGeom>
        </p:spPr>
      </p:pic>
    </p:spTree>
    <p:extLst>
      <p:ext uri="{BB962C8B-B14F-4D97-AF65-F5344CB8AC3E}">
        <p14:creationId xmlns:p14="http://schemas.microsoft.com/office/powerpoint/2010/main" val="315335573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reveal/>
      </p:transition>
    </mc:Choice>
    <mc:Fallback xmlns="">
      <p:transition xmlns:p14="http://schemas.microsoft.com/office/powerpoint/2010/main" spd="slow">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50-50 Right Photo Layout">
    <p:spTree>
      <p:nvGrpSpPr>
        <p:cNvPr id="1" name=""/>
        <p:cNvGrpSpPr/>
        <p:nvPr/>
      </p:nvGrpSpPr>
      <p:grpSpPr>
        <a:xfrm>
          <a:off x="0" y="0"/>
          <a:ext cx="0" cy="0"/>
          <a:chOff x="0" y="0"/>
          <a:chExt cx="0" cy="0"/>
        </a:xfrm>
      </p:grpSpPr>
      <p:pic>
        <p:nvPicPr>
          <p:cNvPr id="4" name="Picture 3" descr="104750_Speaker TemplateART_v01-02.png"/>
          <p:cNvPicPr>
            <a:picLocks noChangeAspect="1"/>
          </p:cNvPicPr>
          <p:nvPr userDrawn="1"/>
        </p:nvPicPr>
        <p:blipFill rotWithShape="1">
          <a:blip r:embed="rId2">
            <a:extLst>
              <a:ext uri="{28A0092B-C50C-407E-A947-70E740481C1C}">
                <a14:useLocalDpi xmlns:a14="http://schemas.microsoft.com/office/drawing/2010/main" val="0"/>
              </a:ext>
            </a:extLst>
          </a:blip>
          <a:srcRect l="690" t="23835" r="42830" b="15258"/>
          <a:stretch/>
        </p:blipFill>
        <p:spPr>
          <a:xfrm>
            <a:off x="-69712" y="-87572"/>
            <a:ext cx="12506187" cy="7169670"/>
          </a:xfrm>
          <a:prstGeom prst="rect">
            <a:avLst/>
          </a:prstGeom>
        </p:spPr>
      </p:pic>
      <p:sp>
        <p:nvSpPr>
          <p:cNvPr id="2" name="Title 1"/>
          <p:cNvSpPr>
            <a:spLocks noGrp="1"/>
          </p:cNvSpPr>
          <p:nvPr>
            <p:ph type="title" hasCustomPrompt="1"/>
          </p:nvPr>
        </p:nvSpPr>
        <p:spPr>
          <a:xfrm>
            <a:off x="274640" y="1241426"/>
            <a:ext cx="5486399" cy="2012859"/>
          </a:xfrm>
        </p:spPr>
        <p:txBody>
          <a:bodyPr>
            <a:spAutoFit/>
          </a:bodyPr>
          <a:lstStyle>
            <a:lvl1pPr>
              <a:defRPr sz="6599" baseline="0">
                <a:gradFill>
                  <a:gsLst>
                    <a:gs pos="1250">
                      <a:schemeClr val="tx1"/>
                    </a:gs>
                    <a:gs pos="100000">
                      <a:schemeClr val="tx1"/>
                    </a:gs>
                  </a:gsLst>
                  <a:lin ang="5400000" scaled="0"/>
                </a:gradFill>
              </a:defRPr>
            </a:lvl1pPr>
          </a:lstStyle>
          <a:p>
            <a:r>
              <a:rPr lang="en-US" dirty="0" smtClean="0"/>
              <a:t>50/50 photo layout</a:t>
            </a:r>
            <a:endParaRPr lang="en-US" dirty="0"/>
          </a:p>
        </p:txBody>
      </p:sp>
      <p:sp>
        <p:nvSpPr>
          <p:cNvPr id="5" name="Picture Placeholder 4"/>
          <p:cNvSpPr>
            <a:spLocks noGrp="1"/>
          </p:cNvSpPr>
          <p:nvPr>
            <p:ph type="pic" sz="quarter" idx="10"/>
          </p:nvPr>
        </p:nvSpPr>
        <p:spPr bwMode="ltGray">
          <a:xfrm>
            <a:off x="6219825" y="1"/>
            <a:ext cx="6216650" cy="6992587"/>
          </a:xfrm>
          <a:blipFill>
            <a:blip r:embed="rId3"/>
            <a:stretch>
              <a:fillRect/>
            </a:stretch>
          </a:blipFill>
        </p:spPr>
        <p:txBody>
          <a:bodyPr tIns="548640" anchor="ctr" anchorCtr="0">
            <a:noAutofit/>
          </a:bodyPr>
          <a:lstStyle>
            <a:lvl1pPr marL="0" indent="0" algn="ctr">
              <a:buNone/>
              <a:defRPr sz="1600" b="1" cap="none" baseline="0">
                <a:gradFill>
                  <a:gsLst>
                    <a:gs pos="0">
                      <a:srgbClr val="FFFFFF"/>
                    </a:gs>
                    <a:gs pos="27000">
                      <a:srgbClr val="FFFFFF"/>
                    </a:gs>
                  </a:gsLst>
                  <a:lin ang="5400000" scaled="0"/>
                </a:gradFill>
                <a:latin typeface="+mn-lt"/>
              </a:defRPr>
            </a:lvl1pPr>
          </a:lstStyle>
          <a:p>
            <a:r>
              <a:rPr lang="en-US" dirty="0" smtClean="0"/>
              <a:t>Click icon to add picture</a:t>
            </a:r>
            <a:endParaRPr lang="en-US" dirty="0"/>
          </a:p>
        </p:txBody>
      </p:sp>
    </p:spTree>
    <p:extLst>
      <p:ext uri="{BB962C8B-B14F-4D97-AF65-F5344CB8AC3E}">
        <p14:creationId xmlns:p14="http://schemas.microsoft.com/office/powerpoint/2010/main" val="2366974557"/>
      </p:ext>
    </p:extLst>
  </p:cSld>
  <p:clrMapOvr>
    <a:masterClrMapping/>
  </p:clrMapOvr>
  <p:transition spd="slow">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1.pn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slideLayout" Target="../slideLayouts/slideLayout36.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5" Type="http://schemas.openxmlformats.org/officeDocument/2006/relationships/image" Target="../media/image1.png"/><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5"/>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2"/>
            <a:ext cx="11887198" cy="2092881"/>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p:cNvPicPr>
            <a:picLocks noChangeAspect="1"/>
          </p:cNvPicPr>
          <p:nvPr userDrawn="1"/>
        </p:nvPicPr>
        <p:blipFill>
          <a:blip r:embed="rId14"/>
          <a:stretch>
            <a:fillRect/>
          </a:stretch>
        </p:blipFill>
        <p:spPr>
          <a:xfrm rot="5400000">
            <a:off x="9393899" y="3050513"/>
            <a:ext cx="6995160" cy="894134"/>
          </a:xfrm>
          <a:prstGeom prst="rect">
            <a:avLst/>
          </a:prstGeom>
        </p:spPr>
      </p:pic>
    </p:spTree>
    <p:extLst>
      <p:ext uri="{BB962C8B-B14F-4D97-AF65-F5344CB8AC3E}">
        <p14:creationId xmlns:p14="http://schemas.microsoft.com/office/powerpoint/2010/main" val="3588427678"/>
      </p:ext>
    </p:extLst>
  </p:cSld>
  <p:clrMap bg1="dk1" tx1="lt1" bg2="dk2" tx2="lt2" accent1="accent1" accent2="accent2" accent3="accent3" accent4="accent4" accent5="accent5" accent6="accent6" hlink="hlink" folHlink="folHlink"/>
  <p:sldLayoutIdLst>
    <p:sldLayoutId id="2147484334" r:id="rId1"/>
    <p:sldLayoutId id="2147484249" r:id="rId2"/>
    <p:sldLayoutId id="2147484338" r:id="rId3"/>
    <p:sldLayoutId id="2147484341" r:id="rId4"/>
    <p:sldLayoutId id="2147484358" r:id="rId5"/>
    <p:sldLayoutId id="2147484339" r:id="rId6"/>
    <p:sldLayoutId id="2147484342" r:id="rId7"/>
    <p:sldLayoutId id="2147484340" r:id="rId8"/>
    <p:sldLayoutId id="2147484254" r:id="rId9"/>
    <p:sldLayoutId id="2147484260" r:id="rId10"/>
    <p:sldLayoutId id="2147484261" r:id="rId11"/>
    <p:sldLayoutId id="2147484343" r:id="rId12"/>
  </p:sldLayoutIdLst>
  <p:transition spd="slow">
    <p:fade/>
  </p:transition>
  <p:timing>
    <p:tnLst>
      <p:par>
        <p:cTn id="1" dur="indefinite" restart="never" nodeType="tmRoot"/>
      </p:par>
    </p:tnLst>
  </p:timing>
  <p:txStyles>
    <p:titleStyle>
      <a:lvl1pPr algn="l" defTabSz="932667"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873" marR="0" indent="-342873" algn="l" defTabSz="932667"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154" marR="0" indent="-241281" algn="l" defTabSz="932667"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036" marR="0" indent="-228582" algn="l" defTabSz="932667"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3pPr>
      <a:lvl4pPr marL="1028618" marR="0" indent="-228582" algn="l" defTabSz="932667"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800" kern="1200" spc="0" baseline="0">
          <a:gradFill>
            <a:gsLst>
              <a:gs pos="1250">
                <a:schemeClr val="tx1"/>
              </a:gs>
              <a:gs pos="100000">
                <a:schemeClr val="tx1"/>
              </a:gs>
            </a:gsLst>
            <a:lin ang="5400000" scaled="0"/>
          </a:gradFill>
          <a:latin typeface="+mn-lt"/>
          <a:ea typeface="+mn-ea"/>
          <a:cs typeface="+mn-cs"/>
        </a:defRPr>
      </a:lvl4pPr>
      <a:lvl5pPr marL="1257199" marR="0" indent="-228582" algn="l" defTabSz="932667"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800" kern="1200" spc="0" baseline="0">
          <a:gradFill>
            <a:gsLst>
              <a:gs pos="1250">
                <a:schemeClr val="tx1"/>
              </a:gs>
              <a:gs pos="100000">
                <a:schemeClr val="tx1"/>
              </a:gs>
            </a:gsLst>
            <a:lin ang="5400000" scaled="0"/>
          </a:gradFill>
          <a:latin typeface="+mn-lt"/>
          <a:ea typeface="+mn-ea"/>
          <a:cs typeface="+mn-cs"/>
        </a:defRPr>
      </a:lvl5pPr>
      <a:lvl6pPr marL="2564834" indent="-233167" algn="l" defTabSz="932667"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170" indent="-233167" algn="l" defTabSz="932667"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503" indent="-233167" algn="l" defTabSz="932667"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3838" indent="-233167" algn="l" defTabSz="932667"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667" rtl="0" eaLnBrk="1" latinLnBrk="0" hangingPunct="1">
        <a:defRPr sz="1800" kern="1200">
          <a:solidFill>
            <a:schemeClr val="tx1"/>
          </a:solidFill>
          <a:latin typeface="+mn-lt"/>
          <a:ea typeface="+mn-ea"/>
          <a:cs typeface="+mn-cs"/>
        </a:defRPr>
      </a:lvl1pPr>
      <a:lvl2pPr marL="466334" algn="l" defTabSz="932667" rtl="0" eaLnBrk="1" latinLnBrk="0" hangingPunct="1">
        <a:defRPr sz="1800" kern="1200">
          <a:solidFill>
            <a:schemeClr val="tx1"/>
          </a:solidFill>
          <a:latin typeface="+mn-lt"/>
          <a:ea typeface="+mn-ea"/>
          <a:cs typeface="+mn-cs"/>
        </a:defRPr>
      </a:lvl2pPr>
      <a:lvl3pPr marL="932667" algn="l" defTabSz="932667" rtl="0" eaLnBrk="1" latinLnBrk="0" hangingPunct="1">
        <a:defRPr sz="1800" kern="1200">
          <a:solidFill>
            <a:schemeClr val="tx1"/>
          </a:solidFill>
          <a:latin typeface="+mn-lt"/>
          <a:ea typeface="+mn-ea"/>
          <a:cs typeface="+mn-cs"/>
        </a:defRPr>
      </a:lvl3pPr>
      <a:lvl4pPr marL="1399001" algn="l" defTabSz="932667" rtl="0" eaLnBrk="1" latinLnBrk="0" hangingPunct="1">
        <a:defRPr sz="1800" kern="1200">
          <a:solidFill>
            <a:schemeClr val="tx1"/>
          </a:solidFill>
          <a:latin typeface="+mn-lt"/>
          <a:ea typeface="+mn-ea"/>
          <a:cs typeface="+mn-cs"/>
        </a:defRPr>
      </a:lvl4pPr>
      <a:lvl5pPr marL="1865334" algn="l" defTabSz="932667" rtl="0" eaLnBrk="1" latinLnBrk="0" hangingPunct="1">
        <a:defRPr sz="1800" kern="1200">
          <a:solidFill>
            <a:schemeClr val="tx1"/>
          </a:solidFill>
          <a:latin typeface="+mn-lt"/>
          <a:ea typeface="+mn-ea"/>
          <a:cs typeface="+mn-cs"/>
        </a:defRPr>
      </a:lvl5pPr>
      <a:lvl6pPr marL="2331670" algn="l" defTabSz="932667" rtl="0" eaLnBrk="1" latinLnBrk="0" hangingPunct="1">
        <a:defRPr sz="1800" kern="1200">
          <a:solidFill>
            <a:schemeClr val="tx1"/>
          </a:solidFill>
          <a:latin typeface="+mn-lt"/>
          <a:ea typeface="+mn-ea"/>
          <a:cs typeface="+mn-cs"/>
        </a:defRPr>
      </a:lvl6pPr>
      <a:lvl7pPr marL="2798002" algn="l" defTabSz="932667" rtl="0" eaLnBrk="1" latinLnBrk="0" hangingPunct="1">
        <a:defRPr sz="1800" kern="1200">
          <a:solidFill>
            <a:schemeClr val="tx1"/>
          </a:solidFill>
          <a:latin typeface="+mn-lt"/>
          <a:ea typeface="+mn-ea"/>
          <a:cs typeface="+mn-cs"/>
        </a:defRPr>
      </a:lvl7pPr>
      <a:lvl8pPr marL="3264336" algn="l" defTabSz="932667" rtl="0" eaLnBrk="1" latinLnBrk="0" hangingPunct="1">
        <a:defRPr sz="1800" kern="1200">
          <a:solidFill>
            <a:schemeClr val="tx1"/>
          </a:solidFill>
          <a:latin typeface="+mn-lt"/>
          <a:ea typeface="+mn-ea"/>
          <a:cs typeface="+mn-cs"/>
        </a:defRPr>
      </a:lvl8pPr>
      <a:lvl9pPr marL="3730670" algn="l" defTabSz="932667"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pos="749" userDrawn="1">
          <p15:clr>
            <a:srgbClr val="5ACBF0"/>
          </p15:clr>
        </p15:guide>
        <p15:guide id="4" pos="1325" userDrawn="1">
          <p15:clr>
            <a:srgbClr val="5ACBF0"/>
          </p15:clr>
        </p15:guide>
        <p15:guide id="5" pos="1901" userDrawn="1">
          <p15:clr>
            <a:srgbClr val="5ACBF0"/>
          </p15:clr>
        </p15:guide>
        <p15:guide id="6" pos="2477" userDrawn="1">
          <p15:clr>
            <a:srgbClr val="5ACBF0"/>
          </p15:clr>
        </p15:guide>
        <p15:guide id="7" pos="3053" userDrawn="1">
          <p15:clr>
            <a:srgbClr val="5ACBF0"/>
          </p15:clr>
        </p15:guide>
        <p15:guide id="8" pos="3629" userDrawn="1">
          <p15:clr>
            <a:srgbClr val="5ACBF0"/>
          </p15:clr>
        </p15:guide>
        <p15:guide id="9" pos="4205" userDrawn="1">
          <p15:clr>
            <a:srgbClr val="5ACBF0"/>
          </p15:clr>
        </p15:guide>
        <p15:guide id="10" pos="4781" userDrawn="1">
          <p15:clr>
            <a:srgbClr val="5ACBF0"/>
          </p15:clr>
        </p15:guide>
        <p15:guide id="11" pos="5357" userDrawn="1">
          <p15:clr>
            <a:srgbClr val="5ACBF0"/>
          </p15:clr>
        </p15:guide>
        <p15:guide id="12" pos="5933" userDrawn="1">
          <p15:clr>
            <a:srgbClr val="5ACBF0"/>
          </p15:clr>
        </p15:guide>
        <p15:guide id="13" pos="6509" userDrawn="1">
          <p15:clr>
            <a:srgbClr val="5ACBF0"/>
          </p15:clr>
        </p15:guide>
        <p15:guide id="14" pos="7085" userDrawn="1">
          <p15:clr>
            <a:srgbClr val="5ACBF0"/>
          </p15:clr>
        </p15:guide>
        <p15:guide id="15" pos="7661" userDrawn="1">
          <p15:clr>
            <a:srgbClr val="5ACBF0"/>
          </p15:clr>
        </p15:guide>
        <p15:guide id="16" pos="288" userDrawn="1">
          <p15:clr>
            <a:srgbClr val="C35EA4"/>
          </p15:clr>
        </p15:guide>
        <p15:guide id="17" pos="7546" userDrawn="1">
          <p15:clr>
            <a:srgbClr val="C35EA4"/>
          </p15:clr>
        </p15:guide>
        <p15:guide id="18" orient="horz" pos="763" userDrawn="1">
          <p15:clr>
            <a:srgbClr val="5ACBF0"/>
          </p15:clr>
        </p15:guide>
        <p15:guide id="19" orient="horz" pos="1339" userDrawn="1">
          <p15:clr>
            <a:srgbClr val="5ACBF0"/>
          </p15:clr>
        </p15:guide>
        <p15:guide id="20" orient="horz" pos="1915" userDrawn="1">
          <p15:clr>
            <a:srgbClr val="5ACBF0"/>
          </p15:clr>
        </p15:guide>
        <p15:guide id="21" orient="horz" pos="2491" userDrawn="1">
          <p15:clr>
            <a:srgbClr val="5ACBF0"/>
          </p15:clr>
        </p15:guide>
        <p15:guide id="22" orient="horz" pos="3067" userDrawn="1">
          <p15:clr>
            <a:srgbClr val="5ACBF0"/>
          </p15:clr>
        </p15:guide>
        <p15:guide id="23" orient="horz" pos="3643" userDrawn="1">
          <p15:clr>
            <a:srgbClr val="5ACBF0"/>
          </p15:clr>
        </p15:guide>
        <p15:guide id="24" orient="horz" pos="4219" userDrawn="1">
          <p15:clr>
            <a:srgbClr val="5ACBF0"/>
          </p15:clr>
        </p15:guide>
        <p15:guide id="25" orient="horz" pos="302" userDrawn="1">
          <p15:clr>
            <a:srgbClr val="C35EA4"/>
          </p15:clr>
        </p15:guide>
        <p15:guide id="26" orient="horz" pos="4104" userDrawn="1">
          <p15:clr>
            <a:srgbClr val="C35E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5"/>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2"/>
            <a:ext cx="11887198" cy="2092881"/>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p:cNvPicPr>
            <a:picLocks noChangeAspect="1"/>
          </p:cNvPicPr>
          <p:nvPr userDrawn="1"/>
        </p:nvPicPr>
        <p:blipFill>
          <a:blip r:embed="rId13"/>
          <a:stretch>
            <a:fillRect/>
          </a:stretch>
        </p:blipFill>
        <p:spPr>
          <a:xfrm rot="5400000">
            <a:off x="9393899" y="3050513"/>
            <a:ext cx="6995160" cy="894134"/>
          </a:xfrm>
          <a:prstGeom prst="rect">
            <a:avLst/>
          </a:prstGeom>
        </p:spPr>
      </p:pic>
    </p:spTree>
    <p:extLst>
      <p:ext uri="{BB962C8B-B14F-4D97-AF65-F5344CB8AC3E}">
        <p14:creationId xmlns:p14="http://schemas.microsoft.com/office/powerpoint/2010/main" val="1964374017"/>
      </p:ext>
    </p:extLst>
  </p:cSld>
  <p:clrMap bg1="dk1" tx1="lt1" bg2="dk2" tx2="lt2" accent1="accent1" accent2="accent2" accent3="accent3" accent4="accent4" accent5="accent5" accent6="accent6" hlink="hlink" folHlink="folHlink"/>
  <p:sldLayoutIdLst>
    <p:sldLayoutId id="2147484347" r:id="rId1"/>
    <p:sldLayoutId id="2147484348" r:id="rId2"/>
    <p:sldLayoutId id="2147484349" r:id="rId3"/>
    <p:sldLayoutId id="2147484350" r:id="rId4"/>
    <p:sldLayoutId id="2147484351" r:id="rId5"/>
    <p:sldLayoutId id="2147484352" r:id="rId6"/>
    <p:sldLayoutId id="2147484353" r:id="rId7"/>
    <p:sldLayoutId id="2147484354" r:id="rId8"/>
    <p:sldLayoutId id="2147484355" r:id="rId9"/>
    <p:sldLayoutId id="2147484356" r:id="rId10"/>
    <p:sldLayoutId id="2147484357" r:id="rId11"/>
  </p:sldLayoutIdLst>
  <p:transition spd="slow">
    <p:fade/>
  </p:transition>
  <p:timing>
    <p:tnLst>
      <p:par>
        <p:cTn id="1" dur="indefinite" restart="never" nodeType="tmRoot"/>
      </p:par>
    </p:tnLst>
  </p:timing>
  <p:txStyles>
    <p:titleStyle>
      <a:lvl1pPr algn="l" defTabSz="932667"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873" marR="0" indent="-342873" algn="l" defTabSz="932667"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154" marR="0" indent="-241281" algn="l" defTabSz="932667"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036" marR="0" indent="-228582" algn="l" defTabSz="932667"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3pPr>
      <a:lvl4pPr marL="1028618" marR="0" indent="-228582" algn="l" defTabSz="932667"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800" kern="1200" spc="0" baseline="0">
          <a:gradFill>
            <a:gsLst>
              <a:gs pos="1250">
                <a:schemeClr val="tx1"/>
              </a:gs>
              <a:gs pos="100000">
                <a:schemeClr val="tx1"/>
              </a:gs>
            </a:gsLst>
            <a:lin ang="5400000" scaled="0"/>
          </a:gradFill>
          <a:latin typeface="+mn-lt"/>
          <a:ea typeface="+mn-ea"/>
          <a:cs typeface="+mn-cs"/>
        </a:defRPr>
      </a:lvl4pPr>
      <a:lvl5pPr marL="1257199" marR="0" indent="-228582" algn="l" defTabSz="932667"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800" kern="1200" spc="0" baseline="0">
          <a:gradFill>
            <a:gsLst>
              <a:gs pos="1250">
                <a:schemeClr val="tx1"/>
              </a:gs>
              <a:gs pos="100000">
                <a:schemeClr val="tx1"/>
              </a:gs>
            </a:gsLst>
            <a:lin ang="5400000" scaled="0"/>
          </a:gradFill>
          <a:latin typeface="+mn-lt"/>
          <a:ea typeface="+mn-ea"/>
          <a:cs typeface="+mn-cs"/>
        </a:defRPr>
      </a:lvl5pPr>
      <a:lvl6pPr marL="2564834" indent="-233167" algn="l" defTabSz="932667"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170" indent="-233167" algn="l" defTabSz="932667"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503" indent="-233167" algn="l" defTabSz="932667"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3838" indent="-233167" algn="l" defTabSz="932667"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667" rtl="0" eaLnBrk="1" latinLnBrk="0" hangingPunct="1">
        <a:defRPr sz="1800" kern="1200">
          <a:solidFill>
            <a:schemeClr val="tx1"/>
          </a:solidFill>
          <a:latin typeface="+mn-lt"/>
          <a:ea typeface="+mn-ea"/>
          <a:cs typeface="+mn-cs"/>
        </a:defRPr>
      </a:lvl1pPr>
      <a:lvl2pPr marL="466334" algn="l" defTabSz="932667" rtl="0" eaLnBrk="1" latinLnBrk="0" hangingPunct="1">
        <a:defRPr sz="1800" kern="1200">
          <a:solidFill>
            <a:schemeClr val="tx1"/>
          </a:solidFill>
          <a:latin typeface="+mn-lt"/>
          <a:ea typeface="+mn-ea"/>
          <a:cs typeface="+mn-cs"/>
        </a:defRPr>
      </a:lvl2pPr>
      <a:lvl3pPr marL="932667" algn="l" defTabSz="932667" rtl="0" eaLnBrk="1" latinLnBrk="0" hangingPunct="1">
        <a:defRPr sz="1800" kern="1200">
          <a:solidFill>
            <a:schemeClr val="tx1"/>
          </a:solidFill>
          <a:latin typeface="+mn-lt"/>
          <a:ea typeface="+mn-ea"/>
          <a:cs typeface="+mn-cs"/>
        </a:defRPr>
      </a:lvl3pPr>
      <a:lvl4pPr marL="1399001" algn="l" defTabSz="932667" rtl="0" eaLnBrk="1" latinLnBrk="0" hangingPunct="1">
        <a:defRPr sz="1800" kern="1200">
          <a:solidFill>
            <a:schemeClr val="tx1"/>
          </a:solidFill>
          <a:latin typeface="+mn-lt"/>
          <a:ea typeface="+mn-ea"/>
          <a:cs typeface="+mn-cs"/>
        </a:defRPr>
      </a:lvl4pPr>
      <a:lvl5pPr marL="1865334" algn="l" defTabSz="932667" rtl="0" eaLnBrk="1" latinLnBrk="0" hangingPunct="1">
        <a:defRPr sz="1800" kern="1200">
          <a:solidFill>
            <a:schemeClr val="tx1"/>
          </a:solidFill>
          <a:latin typeface="+mn-lt"/>
          <a:ea typeface="+mn-ea"/>
          <a:cs typeface="+mn-cs"/>
        </a:defRPr>
      </a:lvl5pPr>
      <a:lvl6pPr marL="2331670" algn="l" defTabSz="932667" rtl="0" eaLnBrk="1" latinLnBrk="0" hangingPunct="1">
        <a:defRPr sz="1800" kern="1200">
          <a:solidFill>
            <a:schemeClr val="tx1"/>
          </a:solidFill>
          <a:latin typeface="+mn-lt"/>
          <a:ea typeface="+mn-ea"/>
          <a:cs typeface="+mn-cs"/>
        </a:defRPr>
      </a:lvl6pPr>
      <a:lvl7pPr marL="2798002" algn="l" defTabSz="932667" rtl="0" eaLnBrk="1" latinLnBrk="0" hangingPunct="1">
        <a:defRPr sz="1800" kern="1200">
          <a:solidFill>
            <a:schemeClr val="tx1"/>
          </a:solidFill>
          <a:latin typeface="+mn-lt"/>
          <a:ea typeface="+mn-ea"/>
          <a:cs typeface="+mn-cs"/>
        </a:defRPr>
      </a:lvl7pPr>
      <a:lvl8pPr marL="3264336" algn="l" defTabSz="932667" rtl="0" eaLnBrk="1" latinLnBrk="0" hangingPunct="1">
        <a:defRPr sz="1800" kern="1200">
          <a:solidFill>
            <a:schemeClr val="tx1"/>
          </a:solidFill>
          <a:latin typeface="+mn-lt"/>
          <a:ea typeface="+mn-ea"/>
          <a:cs typeface="+mn-cs"/>
        </a:defRPr>
      </a:lvl8pPr>
      <a:lvl9pPr marL="3730670" algn="l" defTabSz="932667"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pos="749" userDrawn="1">
          <p15:clr>
            <a:srgbClr val="5ACBF0"/>
          </p15:clr>
        </p15:guide>
        <p15:guide id="4" pos="1325" userDrawn="1">
          <p15:clr>
            <a:srgbClr val="5ACBF0"/>
          </p15:clr>
        </p15:guide>
        <p15:guide id="5" pos="1901" userDrawn="1">
          <p15:clr>
            <a:srgbClr val="5ACBF0"/>
          </p15:clr>
        </p15:guide>
        <p15:guide id="6" pos="2477" userDrawn="1">
          <p15:clr>
            <a:srgbClr val="5ACBF0"/>
          </p15:clr>
        </p15:guide>
        <p15:guide id="7" pos="3053" userDrawn="1">
          <p15:clr>
            <a:srgbClr val="5ACBF0"/>
          </p15:clr>
        </p15:guide>
        <p15:guide id="8" pos="3629" userDrawn="1">
          <p15:clr>
            <a:srgbClr val="5ACBF0"/>
          </p15:clr>
        </p15:guide>
        <p15:guide id="9" pos="4205" userDrawn="1">
          <p15:clr>
            <a:srgbClr val="5ACBF0"/>
          </p15:clr>
        </p15:guide>
        <p15:guide id="10" pos="4781" userDrawn="1">
          <p15:clr>
            <a:srgbClr val="5ACBF0"/>
          </p15:clr>
        </p15:guide>
        <p15:guide id="11" pos="5357" userDrawn="1">
          <p15:clr>
            <a:srgbClr val="5ACBF0"/>
          </p15:clr>
        </p15:guide>
        <p15:guide id="12" pos="5933" userDrawn="1">
          <p15:clr>
            <a:srgbClr val="5ACBF0"/>
          </p15:clr>
        </p15:guide>
        <p15:guide id="13" pos="6509" userDrawn="1">
          <p15:clr>
            <a:srgbClr val="5ACBF0"/>
          </p15:clr>
        </p15:guide>
        <p15:guide id="14" pos="7085" userDrawn="1">
          <p15:clr>
            <a:srgbClr val="5ACBF0"/>
          </p15:clr>
        </p15:guide>
        <p15:guide id="15" pos="7661" userDrawn="1">
          <p15:clr>
            <a:srgbClr val="5ACBF0"/>
          </p15:clr>
        </p15:guide>
        <p15:guide id="16" pos="288" userDrawn="1">
          <p15:clr>
            <a:srgbClr val="C35EA4"/>
          </p15:clr>
        </p15:guide>
        <p15:guide id="17" pos="7546" userDrawn="1">
          <p15:clr>
            <a:srgbClr val="C35EA4"/>
          </p15:clr>
        </p15:guide>
        <p15:guide id="18" orient="horz" pos="763" userDrawn="1">
          <p15:clr>
            <a:srgbClr val="5ACBF0"/>
          </p15:clr>
        </p15:guide>
        <p15:guide id="19" orient="horz" pos="1339" userDrawn="1">
          <p15:clr>
            <a:srgbClr val="5ACBF0"/>
          </p15:clr>
        </p15:guide>
        <p15:guide id="20" orient="horz" pos="1915" userDrawn="1">
          <p15:clr>
            <a:srgbClr val="5ACBF0"/>
          </p15:clr>
        </p15:guide>
        <p15:guide id="21" orient="horz" pos="2491" userDrawn="1">
          <p15:clr>
            <a:srgbClr val="5ACBF0"/>
          </p15:clr>
        </p15:guide>
        <p15:guide id="22" orient="horz" pos="3067" userDrawn="1">
          <p15:clr>
            <a:srgbClr val="5ACBF0"/>
          </p15:clr>
        </p15:guide>
        <p15:guide id="23" orient="horz" pos="3643" userDrawn="1">
          <p15:clr>
            <a:srgbClr val="5ACBF0"/>
          </p15:clr>
        </p15:guide>
        <p15:guide id="24" orient="horz" pos="4219" userDrawn="1">
          <p15:clr>
            <a:srgbClr val="5ACBF0"/>
          </p15:clr>
        </p15:guide>
        <p15:guide id="25" orient="horz" pos="302" userDrawn="1">
          <p15:clr>
            <a:srgbClr val="C35EA4"/>
          </p15:clr>
        </p15:guide>
        <p15:guide id="26" orient="horz" pos="4104" userDrawn="1">
          <p15:clr>
            <a:srgbClr val="C35EA4"/>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5"/>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2"/>
            <a:ext cx="11887198" cy="2092881"/>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p:cNvPicPr>
            <a:picLocks noChangeAspect="1"/>
          </p:cNvPicPr>
          <p:nvPr userDrawn="1"/>
        </p:nvPicPr>
        <p:blipFill>
          <a:blip r:embed="rId15"/>
          <a:stretch>
            <a:fillRect/>
          </a:stretch>
        </p:blipFill>
        <p:spPr>
          <a:xfrm rot="5400000">
            <a:off x="9393899" y="3050513"/>
            <a:ext cx="6995160" cy="894134"/>
          </a:xfrm>
          <a:prstGeom prst="rect">
            <a:avLst/>
          </a:prstGeom>
        </p:spPr>
      </p:pic>
    </p:spTree>
    <p:extLst>
      <p:ext uri="{BB962C8B-B14F-4D97-AF65-F5344CB8AC3E}">
        <p14:creationId xmlns:p14="http://schemas.microsoft.com/office/powerpoint/2010/main" val="4275845765"/>
      </p:ext>
    </p:extLst>
  </p:cSld>
  <p:clrMap bg1="dk1" tx1="lt1" bg2="dk2" tx2="lt2" accent1="accent1" accent2="accent2" accent3="accent3" accent4="accent4" accent5="accent5" accent6="accent6" hlink="hlink" folHlink="folHlink"/>
  <p:sldLayoutIdLst>
    <p:sldLayoutId id="2147484360" r:id="rId1"/>
    <p:sldLayoutId id="2147484361" r:id="rId2"/>
    <p:sldLayoutId id="2147484362" r:id="rId3"/>
    <p:sldLayoutId id="2147484363" r:id="rId4"/>
    <p:sldLayoutId id="2147484364" r:id="rId5"/>
    <p:sldLayoutId id="2147484365" r:id="rId6"/>
    <p:sldLayoutId id="2147484366" r:id="rId7"/>
    <p:sldLayoutId id="2147484367" r:id="rId8"/>
    <p:sldLayoutId id="2147484368" r:id="rId9"/>
    <p:sldLayoutId id="2147484369" r:id="rId10"/>
    <p:sldLayoutId id="2147484370" r:id="rId11"/>
    <p:sldLayoutId id="2147484371" r:id="rId12"/>
    <p:sldLayoutId id="2147484372" r:id="rId13"/>
  </p:sldLayoutIdLst>
  <p:transition spd="slow">
    <p:fade/>
  </p:transition>
  <p:timing>
    <p:tnLst>
      <p:par>
        <p:cTn id="1" dur="indefinite" restart="never" nodeType="tmRoot"/>
      </p:par>
    </p:tnLst>
  </p:timing>
  <p:txStyles>
    <p:titleStyle>
      <a:lvl1pPr algn="l" defTabSz="932667"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873" marR="0" indent="-342873" algn="l" defTabSz="932667"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154" marR="0" indent="-241281" algn="l" defTabSz="932667"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036" marR="0" indent="-228582" algn="l" defTabSz="932667"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3pPr>
      <a:lvl4pPr marL="1028618" marR="0" indent="-228582" algn="l" defTabSz="932667"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800" kern="1200" spc="0" baseline="0">
          <a:gradFill>
            <a:gsLst>
              <a:gs pos="1250">
                <a:schemeClr val="tx1"/>
              </a:gs>
              <a:gs pos="100000">
                <a:schemeClr val="tx1"/>
              </a:gs>
            </a:gsLst>
            <a:lin ang="5400000" scaled="0"/>
          </a:gradFill>
          <a:latin typeface="+mn-lt"/>
          <a:ea typeface="+mn-ea"/>
          <a:cs typeface="+mn-cs"/>
        </a:defRPr>
      </a:lvl4pPr>
      <a:lvl5pPr marL="1257199" marR="0" indent="-228582" algn="l" defTabSz="932667"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800" kern="1200" spc="0" baseline="0">
          <a:gradFill>
            <a:gsLst>
              <a:gs pos="1250">
                <a:schemeClr val="tx1"/>
              </a:gs>
              <a:gs pos="100000">
                <a:schemeClr val="tx1"/>
              </a:gs>
            </a:gsLst>
            <a:lin ang="5400000" scaled="0"/>
          </a:gradFill>
          <a:latin typeface="+mn-lt"/>
          <a:ea typeface="+mn-ea"/>
          <a:cs typeface="+mn-cs"/>
        </a:defRPr>
      </a:lvl5pPr>
      <a:lvl6pPr marL="2564834" indent="-233167" algn="l" defTabSz="932667"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170" indent="-233167" algn="l" defTabSz="932667"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503" indent="-233167" algn="l" defTabSz="932667"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3838" indent="-233167" algn="l" defTabSz="932667"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667" rtl="0" eaLnBrk="1" latinLnBrk="0" hangingPunct="1">
        <a:defRPr sz="1800" kern="1200">
          <a:solidFill>
            <a:schemeClr val="tx1"/>
          </a:solidFill>
          <a:latin typeface="+mn-lt"/>
          <a:ea typeface="+mn-ea"/>
          <a:cs typeface="+mn-cs"/>
        </a:defRPr>
      </a:lvl1pPr>
      <a:lvl2pPr marL="466334" algn="l" defTabSz="932667" rtl="0" eaLnBrk="1" latinLnBrk="0" hangingPunct="1">
        <a:defRPr sz="1800" kern="1200">
          <a:solidFill>
            <a:schemeClr val="tx1"/>
          </a:solidFill>
          <a:latin typeface="+mn-lt"/>
          <a:ea typeface="+mn-ea"/>
          <a:cs typeface="+mn-cs"/>
        </a:defRPr>
      </a:lvl2pPr>
      <a:lvl3pPr marL="932667" algn="l" defTabSz="932667" rtl="0" eaLnBrk="1" latinLnBrk="0" hangingPunct="1">
        <a:defRPr sz="1800" kern="1200">
          <a:solidFill>
            <a:schemeClr val="tx1"/>
          </a:solidFill>
          <a:latin typeface="+mn-lt"/>
          <a:ea typeface="+mn-ea"/>
          <a:cs typeface="+mn-cs"/>
        </a:defRPr>
      </a:lvl3pPr>
      <a:lvl4pPr marL="1399001" algn="l" defTabSz="932667" rtl="0" eaLnBrk="1" latinLnBrk="0" hangingPunct="1">
        <a:defRPr sz="1800" kern="1200">
          <a:solidFill>
            <a:schemeClr val="tx1"/>
          </a:solidFill>
          <a:latin typeface="+mn-lt"/>
          <a:ea typeface="+mn-ea"/>
          <a:cs typeface="+mn-cs"/>
        </a:defRPr>
      </a:lvl4pPr>
      <a:lvl5pPr marL="1865334" algn="l" defTabSz="932667" rtl="0" eaLnBrk="1" latinLnBrk="0" hangingPunct="1">
        <a:defRPr sz="1800" kern="1200">
          <a:solidFill>
            <a:schemeClr val="tx1"/>
          </a:solidFill>
          <a:latin typeface="+mn-lt"/>
          <a:ea typeface="+mn-ea"/>
          <a:cs typeface="+mn-cs"/>
        </a:defRPr>
      </a:lvl5pPr>
      <a:lvl6pPr marL="2331670" algn="l" defTabSz="932667" rtl="0" eaLnBrk="1" latinLnBrk="0" hangingPunct="1">
        <a:defRPr sz="1800" kern="1200">
          <a:solidFill>
            <a:schemeClr val="tx1"/>
          </a:solidFill>
          <a:latin typeface="+mn-lt"/>
          <a:ea typeface="+mn-ea"/>
          <a:cs typeface="+mn-cs"/>
        </a:defRPr>
      </a:lvl6pPr>
      <a:lvl7pPr marL="2798002" algn="l" defTabSz="932667" rtl="0" eaLnBrk="1" latinLnBrk="0" hangingPunct="1">
        <a:defRPr sz="1800" kern="1200">
          <a:solidFill>
            <a:schemeClr val="tx1"/>
          </a:solidFill>
          <a:latin typeface="+mn-lt"/>
          <a:ea typeface="+mn-ea"/>
          <a:cs typeface="+mn-cs"/>
        </a:defRPr>
      </a:lvl7pPr>
      <a:lvl8pPr marL="3264336" algn="l" defTabSz="932667" rtl="0" eaLnBrk="1" latinLnBrk="0" hangingPunct="1">
        <a:defRPr sz="1800" kern="1200">
          <a:solidFill>
            <a:schemeClr val="tx1"/>
          </a:solidFill>
          <a:latin typeface="+mn-lt"/>
          <a:ea typeface="+mn-ea"/>
          <a:cs typeface="+mn-cs"/>
        </a:defRPr>
      </a:lvl8pPr>
      <a:lvl9pPr marL="3730670" algn="l" defTabSz="932667"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49">
          <p15:clr>
            <a:srgbClr val="5ACBF0"/>
          </p15:clr>
        </p15:guide>
        <p15:guide id="4" pos="1325">
          <p15:clr>
            <a:srgbClr val="5ACBF0"/>
          </p15:clr>
        </p15:guide>
        <p15:guide id="5" pos="1901">
          <p15:clr>
            <a:srgbClr val="5ACBF0"/>
          </p15:clr>
        </p15:guide>
        <p15:guide id="6" pos="2477">
          <p15:clr>
            <a:srgbClr val="5ACBF0"/>
          </p15:clr>
        </p15:guide>
        <p15:guide id="7" pos="3053">
          <p15:clr>
            <a:srgbClr val="5ACBF0"/>
          </p15:clr>
        </p15:guide>
        <p15:guide id="8" pos="3629">
          <p15:clr>
            <a:srgbClr val="5ACBF0"/>
          </p15:clr>
        </p15:guide>
        <p15:guide id="9" pos="4205">
          <p15:clr>
            <a:srgbClr val="5ACBF0"/>
          </p15:clr>
        </p15:guide>
        <p15:guide id="10" pos="4781">
          <p15:clr>
            <a:srgbClr val="5ACBF0"/>
          </p15:clr>
        </p15:guide>
        <p15:guide id="11" pos="5357">
          <p15:clr>
            <a:srgbClr val="5ACBF0"/>
          </p15:clr>
        </p15:guide>
        <p15:guide id="12" pos="5933">
          <p15:clr>
            <a:srgbClr val="5ACBF0"/>
          </p15:clr>
        </p15:guide>
        <p15:guide id="13" pos="6509">
          <p15:clr>
            <a:srgbClr val="5ACBF0"/>
          </p15:clr>
        </p15:guide>
        <p15:guide id="14" pos="7085">
          <p15:clr>
            <a:srgbClr val="5ACBF0"/>
          </p15:clr>
        </p15:guide>
        <p15:guide id="15" pos="7661">
          <p15:clr>
            <a:srgbClr val="5ACBF0"/>
          </p15:clr>
        </p15:guide>
        <p15:guide id="16" pos="288">
          <p15:clr>
            <a:srgbClr val="C35EA4"/>
          </p15:clr>
        </p15:guide>
        <p15:guide id="17" pos="7546">
          <p15:clr>
            <a:srgbClr val="C35EA4"/>
          </p15:clr>
        </p15:guide>
        <p15:guide id="18" orient="horz" pos="763">
          <p15:clr>
            <a:srgbClr val="5ACBF0"/>
          </p15:clr>
        </p15:guide>
        <p15:guide id="19" orient="horz" pos="1339">
          <p15:clr>
            <a:srgbClr val="5ACBF0"/>
          </p15:clr>
        </p15:guide>
        <p15:guide id="20" orient="horz" pos="1915">
          <p15:clr>
            <a:srgbClr val="5ACBF0"/>
          </p15:clr>
        </p15:guide>
        <p15:guide id="21" orient="horz" pos="2491">
          <p15:clr>
            <a:srgbClr val="5ACBF0"/>
          </p15:clr>
        </p15:guide>
        <p15:guide id="22" orient="horz" pos="3067">
          <p15:clr>
            <a:srgbClr val="5ACBF0"/>
          </p15:clr>
        </p15:guide>
        <p15:guide id="23" orient="horz" pos="3643">
          <p15:clr>
            <a:srgbClr val="5ACBF0"/>
          </p15:clr>
        </p15:guide>
        <p15:guide id="24" orient="horz" pos="4219">
          <p15:clr>
            <a:srgbClr val="5ACBF0"/>
          </p15:clr>
        </p15:guide>
        <p15:guide id="25" orient="horz" pos="302">
          <p15:clr>
            <a:srgbClr val="C35EA4"/>
          </p15:clr>
        </p15:guide>
        <p15:guide id="26" orient="horz" pos="4104">
          <p15:clr>
            <a:srgbClr val="C35EA4"/>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4.xml"/><Relationship Id="rId1" Type="http://schemas.openxmlformats.org/officeDocument/2006/relationships/slideLayout" Target="../slideLayouts/slideLayout8.xml"/><Relationship Id="rId6" Type="http://schemas.openxmlformats.org/officeDocument/2006/relationships/image" Target="../media/image18.jpeg"/><Relationship Id="rId5" Type="http://schemas.openxmlformats.org/officeDocument/2006/relationships/image" Target="../media/image17.png"/><Relationship Id="rId4" Type="http://schemas.openxmlformats.org/officeDocument/2006/relationships/image" Target="../media/image16.jpg"/></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5.xml"/><Relationship Id="rId1" Type="http://schemas.openxmlformats.org/officeDocument/2006/relationships/slideLayout" Target="../slideLayouts/slideLayout8.xml"/><Relationship Id="rId4" Type="http://schemas.openxmlformats.org/officeDocument/2006/relationships/image" Target="../media/image12.png"/></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22.jpg"/><Relationship Id="rId7" Type="http://schemas.openxmlformats.org/officeDocument/2006/relationships/image" Target="../media/image26.jpg"/><Relationship Id="rId2" Type="http://schemas.openxmlformats.org/officeDocument/2006/relationships/image" Target="../media/image15.png"/><Relationship Id="rId1" Type="http://schemas.openxmlformats.org/officeDocument/2006/relationships/slideLayout" Target="../slideLayouts/slideLayout8.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28.png"/><Relationship Id="rId2" Type="http://schemas.openxmlformats.org/officeDocument/2006/relationships/image" Target="../media/image16.jpg"/><Relationship Id="rId1" Type="http://schemas.openxmlformats.org/officeDocument/2006/relationships/slideLayout" Target="../slideLayouts/slideLayout8.xml"/><Relationship Id="rId6" Type="http://schemas.openxmlformats.org/officeDocument/2006/relationships/image" Target="../media/image27.png"/><Relationship Id="rId5" Type="http://schemas.openxmlformats.org/officeDocument/2006/relationships/image" Target="../media/image19.png"/><Relationship Id="rId4" Type="http://schemas.openxmlformats.org/officeDocument/2006/relationships/image" Target="../media/image18.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hyperlink" Target="http://www.wildmouse.com/" TargetMode="External"/><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8.xml"/></Relationships>
</file>

<file path=ppt/slides/_rels/slide47.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8.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8.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26.jpg"/><Relationship Id="rId1" Type="http://schemas.openxmlformats.org/officeDocument/2006/relationships/slideLayout" Target="../slideLayouts/slideLayout8.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22.jpg"/><Relationship Id="rId7" Type="http://schemas.openxmlformats.org/officeDocument/2006/relationships/image" Target="../media/image26.jpg"/><Relationship Id="rId2" Type="http://schemas.openxmlformats.org/officeDocument/2006/relationships/image" Target="../media/image15.png"/><Relationship Id="rId1" Type="http://schemas.openxmlformats.org/officeDocument/2006/relationships/slideLayout" Target="../slideLayouts/slideLayout8.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 Id="rId9" Type="http://schemas.openxmlformats.org/officeDocument/2006/relationships/image" Target="../media/image21.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9.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703279529"/>
      </p:ext>
    </p:extLst>
  </p:cSld>
  <p:clrMapOvr>
    <a:masterClrMapping/>
  </p:clrMapOvr>
  <p:transition spd="slow">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AU" dirty="0" smtClean="0"/>
              <a:t>Apps on devices are best</a:t>
            </a:r>
            <a:endParaRPr lang="en-US" dirty="0"/>
          </a:p>
        </p:txBody>
      </p:sp>
      <p:sp>
        <p:nvSpPr>
          <p:cNvPr id="3" name="Text Placeholder 2"/>
          <p:cNvSpPr>
            <a:spLocks noGrp="1"/>
          </p:cNvSpPr>
          <p:nvPr>
            <p:ph type="body" sz="quarter" idx="11"/>
          </p:nvPr>
        </p:nvSpPr>
        <p:spPr/>
        <p:txBody>
          <a:bodyPr/>
          <a:lstStyle/>
          <a:p>
            <a:r>
              <a:rPr lang="en-AU" dirty="0" smtClean="0"/>
              <a:t>Flexibility </a:t>
            </a:r>
          </a:p>
          <a:p>
            <a:r>
              <a:rPr lang="en-AU" dirty="0" smtClean="0"/>
              <a:t>Mobility and </a:t>
            </a:r>
            <a:r>
              <a:rPr lang="en-AU" dirty="0"/>
              <a:t>offline use</a:t>
            </a:r>
            <a:endParaRPr lang="en-AU" dirty="0" smtClean="0"/>
          </a:p>
          <a:p>
            <a:r>
              <a:rPr lang="en-AU" dirty="0" smtClean="0"/>
              <a:t>Productivity.</a:t>
            </a:r>
          </a:p>
        </p:txBody>
      </p:sp>
    </p:spTree>
    <p:extLst>
      <p:ext uri="{BB962C8B-B14F-4D97-AF65-F5344CB8AC3E}">
        <p14:creationId xmlns:p14="http://schemas.microsoft.com/office/powerpoint/2010/main" val="2018807084"/>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ERP</a:t>
            </a:r>
            <a:endParaRPr lang="en-US" dirty="0"/>
          </a:p>
        </p:txBody>
      </p:sp>
    </p:spTree>
    <p:extLst>
      <p:ext uri="{BB962C8B-B14F-4D97-AF65-F5344CB8AC3E}">
        <p14:creationId xmlns:p14="http://schemas.microsoft.com/office/powerpoint/2010/main" val="3044735194"/>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AU" dirty="0" smtClean="0"/>
              <a:t>Enterprise Resource Planning </a:t>
            </a:r>
            <a:endParaRPr lang="en-US" dirty="0"/>
          </a:p>
        </p:txBody>
      </p:sp>
      <p:sp>
        <p:nvSpPr>
          <p:cNvPr id="4" name="Text Placeholder 3"/>
          <p:cNvSpPr>
            <a:spLocks noGrp="1"/>
          </p:cNvSpPr>
          <p:nvPr>
            <p:ph type="body" sz="quarter" idx="11"/>
          </p:nvPr>
        </p:nvSpPr>
        <p:spPr/>
        <p:txBody>
          <a:bodyPr/>
          <a:lstStyle/>
          <a:p>
            <a:r>
              <a:rPr lang="en-AU" dirty="0" smtClean="0"/>
              <a:t>Inventory </a:t>
            </a:r>
          </a:p>
          <a:p>
            <a:r>
              <a:rPr lang="en-AU" dirty="0" smtClean="0"/>
              <a:t>Manufacturing </a:t>
            </a:r>
          </a:p>
          <a:p>
            <a:r>
              <a:rPr lang="en-AU" dirty="0" smtClean="0"/>
              <a:t>Sales</a:t>
            </a:r>
          </a:p>
          <a:p>
            <a:r>
              <a:rPr lang="en-AU" dirty="0" smtClean="0"/>
              <a:t>Finance</a:t>
            </a:r>
            <a:endParaRPr lang="en-US" dirty="0"/>
          </a:p>
        </p:txBody>
      </p:sp>
    </p:spTree>
    <p:extLst>
      <p:ext uri="{BB962C8B-B14F-4D97-AF65-F5344CB8AC3E}">
        <p14:creationId xmlns:p14="http://schemas.microsoft.com/office/powerpoint/2010/main" val="3136316615"/>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p:txBody>
          <a:bodyPr/>
          <a:lstStyle/>
          <a:p>
            <a:r>
              <a:rPr lang="en-AU" dirty="0" smtClean="0"/>
              <a:t>Massive-scale ERP.  Multiple countries, multiple currencies.</a:t>
            </a:r>
          </a:p>
          <a:p>
            <a:r>
              <a:rPr lang="en-AU" dirty="0" smtClean="0"/>
              <a:t>Effective competitor for SAP, but can extend it too.</a:t>
            </a:r>
          </a:p>
          <a:p>
            <a:r>
              <a:rPr lang="en-AU" dirty="0" smtClean="0"/>
              <a:t>Available in specialist versions: Retail, Services, Government, Manufacturing</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596" y="1551513"/>
            <a:ext cx="6220521" cy="1598804"/>
          </a:xfrm>
          <a:prstGeom prst="rect">
            <a:avLst/>
          </a:prstGeom>
        </p:spPr>
      </p:pic>
    </p:spTree>
    <p:extLst>
      <p:ext uri="{BB962C8B-B14F-4D97-AF65-F5344CB8AC3E}">
        <p14:creationId xmlns:p14="http://schemas.microsoft.com/office/powerpoint/2010/main" val="2178615517"/>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AU" dirty="0" smtClean="0"/>
              <a:t>Deployment options</a:t>
            </a:r>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597" y="3970209"/>
            <a:ext cx="4304149" cy="1115665"/>
          </a:xfrm>
          <a:prstGeom prst="rect">
            <a:avLst/>
          </a:prstGeom>
        </p:spPr>
      </p:pic>
      <p:pic>
        <p:nvPicPr>
          <p:cNvPr id="6" name="Content Placeholder 9"/>
          <p:cNvPicPr>
            <a:picLocks noChangeAspect="1"/>
          </p:cNvPicPr>
          <p:nvPr/>
        </p:nvPicPr>
        <p:blipFill rotWithShape="1">
          <a:blip r:embed="rId3">
            <a:extLst>
              <a:ext uri="{28A0092B-C50C-407E-A947-70E740481C1C}">
                <a14:useLocalDpi xmlns:a14="http://schemas.microsoft.com/office/drawing/2010/main" val="0"/>
              </a:ext>
            </a:extLst>
          </a:blip>
          <a:srcRect t="36159" b="33549"/>
          <a:stretch/>
        </p:blipFill>
        <p:spPr>
          <a:xfrm>
            <a:off x="6667204" y="4123442"/>
            <a:ext cx="4743541" cy="809197"/>
          </a:xfrm>
          <a:prstGeom prst="rect">
            <a:avLst/>
          </a:prstGeom>
        </p:spPr>
      </p:pic>
    </p:spTree>
    <p:extLst>
      <p:ext uri="{BB962C8B-B14F-4D97-AF65-F5344CB8AC3E}">
        <p14:creationId xmlns:p14="http://schemas.microsoft.com/office/powerpoint/2010/main" val="2710189470"/>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AU" dirty="0" smtClean="0"/>
              <a:t>AX and the Microsoft Ecosystem</a:t>
            </a:r>
            <a:endParaRPr lang="en-AU"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597" y="3229009"/>
            <a:ext cx="3830997" cy="889603"/>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61038" y="4412002"/>
            <a:ext cx="2435524" cy="1371261"/>
          </a:xfrm>
          <a:prstGeom prst="rect">
            <a:avLst/>
          </a:prstGeom>
        </p:spPr>
      </p:pic>
      <p:pic>
        <p:nvPicPr>
          <p:cNvPr id="7" name="Content Placeholder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6293" y="4922143"/>
            <a:ext cx="4370345" cy="809197"/>
          </a:xfrm>
          <a:prstGeom prst="rect">
            <a:avLst/>
          </a:prstGeom>
        </p:spPr>
      </p:pic>
      <p:pic>
        <p:nvPicPr>
          <p:cNvPr id="8" name="Picture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508346" y="3095124"/>
            <a:ext cx="2940907" cy="1018725"/>
          </a:xfrm>
          <a:prstGeom prst="rect">
            <a:avLst/>
          </a:prstGeom>
        </p:spPr>
      </p:pic>
      <p:pic>
        <p:nvPicPr>
          <p:cNvPr id="9" name="Picture 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851190" y="3095124"/>
            <a:ext cx="3310648" cy="1052072"/>
          </a:xfrm>
          <a:prstGeom prst="rect">
            <a:avLst/>
          </a:prstGeom>
        </p:spPr>
      </p:pic>
    </p:spTree>
    <p:extLst>
      <p:ext uri="{BB962C8B-B14F-4D97-AF65-F5344CB8AC3E}">
        <p14:creationId xmlns:p14="http://schemas.microsoft.com/office/powerpoint/2010/main" val="2162922765"/>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Left-Right Arrow 4"/>
          <p:cNvSpPr/>
          <p:nvPr/>
        </p:nvSpPr>
        <p:spPr>
          <a:xfrm>
            <a:off x="3860206" y="3518308"/>
            <a:ext cx="4029854" cy="918713"/>
          </a:xfrm>
          <a:prstGeom prst="leftRightArrow">
            <a:avLst/>
          </a:prstGeom>
          <a:solidFill>
            <a:schemeClr val="accent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AU" sz="1200"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88650" y="3363102"/>
            <a:ext cx="3075835" cy="1384126"/>
          </a:xfrm>
          <a:prstGeom prst="rect">
            <a:avLst/>
          </a:prstGeom>
        </p:spPr>
      </p:pic>
      <p:sp>
        <p:nvSpPr>
          <p:cNvPr id="7" name="TextBox 6"/>
          <p:cNvSpPr txBox="1"/>
          <p:nvPr/>
        </p:nvSpPr>
        <p:spPr>
          <a:xfrm>
            <a:off x="8198019" y="5092065"/>
            <a:ext cx="1226618" cy="830997"/>
          </a:xfrm>
          <a:prstGeom prst="rect">
            <a:avLst/>
          </a:prstGeom>
          <a:noFill/>
        </p:spPr>
        <p:txBody>
          <a:bodyPr wrap="square" rtlCol="0">
            <a:spAutoFit/>
          </a:bodyPr>
          <a:lstStyle>
            <a:defPPr>
              <a:defRPr lang="en-US"/>
            </a:defPPr>
            <a:lvl1pPr>
              <a:defRPr sz="2400">
                <a:gradFill>
                  <a:gsLst>
                    <a:gs pos="1250">
                      <a:schemeClr val="tx1"/>
                    </a:gs>
                    <a:gs pos="100000">
                      <a:schemeClr val="tx1"/>
                    </a:gs>
                  </a:gsLst>
                  <a:lin ang="5400000" scaled="0"/>
                </a:gradFill>
                <a:latin typeface="+mj-lt"/>
              </a:defRPr>
            </a:lvl1pPr>
          </a:lstStyle>
          <a:p>
            <a:r>
              <a:rPr lang="en-AU" dirty="0"/>
              <a:t>X++</a:t>
            </a:r>
          </a:p>
          <a:p>
            <a:r>
              <a:rPr lang="en-AU" dirty="0" err="1"/>
              <a:t>MorphX</a:t>
            </a:r>
            <a:endParaRPr lang="en-AU" dirty="0"/>
          </a:p>
        </p:txBody>
      </p:sp>
      <p:sp>
        <p:nvSpPr>
          <p:cNvPr id="8" name="TextBox 7"/>
          <p:cNvSpPr txBox="1"/>
          <p:nvPr/>
        </p:nvSpPr>
        <p:spPr>
          <a:xfrm>
            <a:off x="1188650" y="4928413"/>
            <a:ext cx="4775346" cy="830997"/>
          </a:xfrm>
          <a:prstGeom prst="rect">
            <a:avLst/>
          </a:prstGeom>
          <a:noFill/>
        </p:spPr>
        <p:txBody>
          <a:bodyPr wrap="square" rtlCol="0">
            <a:spAutoFit/>
          </a:bodyPr>
          <a:lstStyle>
            <a:defPPr>
              <a:defRPr lang="en-US"/>
            </a:defPPr>
            <a:lvl1pPr>
              <a:defRPr sz="2400">
                <a:gradFill>
                  <a:gsLst>
                    <a:gs pos="1250">
                      <a:schemeClr val="tx1"/>
                    </a:gs>
                    <a:gs pos="100000">
                      <a:schemeClr val="tx1"/>
                    </a:gs>
                  </a:gsLst>
                  <a:lin ang="5400000" scaled="0"/>
                </a:gradFill>
                <a:latin typeface="+mj-lt"/>
              </a:defRPr>
            </a:lvl1pPr>
          </a:lstStyle>
          <a:p>
            <a:r>
              <a:rPr lang="en-AU" dirty="0" smtClean="0"/>
              <a:t>.NET languages</a:t>
            </a:r>
            <a:endParaRPr lang="en-AU" dirty="0"/>
          </a:p>
          <a:p>
            <a:r>
              <a:rPr lang="en-AU" dirty="0"/>
              <a:t>Visual Studio Tools for Dynamics AX</a:t>
            </a:r>
          </a:p>
        </p:txBody>
      </p:sp>
      <p:sp>
        <p:nvSpPr>
          <p:cNvPr id="9" name="TextBox 8"/>
          <p:cNvSpPr txBox="1"/>
          <p:nvPr/>
        </p:nvSpPr>
        <p:spPr>
          <a:xfrm>
            <a:off x="4918265" y="1734316"/>
            <a:ext cx="2017776" cy="1938992"/>
          </a:xfrm>
          <a:prstGeom prst="rect">
            <a:avLst/>
          </a:prstGeom>
          <a:noFill/>
        </p:spPr>
        <p:txBody>
          <a:bodyPr wrap="square" rtlCol="0">
            <a:spAutoFit/>
          </a:bodyPr>
          <a:lstStyle>
            <a:defPPr>
              <a:defRPr lang="en-US"/>
            </a:defPPr>
            <a:lvl1pPr>
              <a:defRPr sz="2400">
                <a:gradFill>
                  <a:gsLst>
                    <a:gs pos="1250">
                      <a:schemeClr val="tx1"/>
                    </a:gs>
                    <a:gs pos="100000">
                      <a:schemeClr val="tx1"/>
                    </a:gs>
                  </a:gsLst>
                  <a:lin ang="5400000" scaled="0"/>
                </a:gradFill>
                <a:latin typeface="+mj-lt"/>
              </a:defRPr>
            </a:lvl1pPr>
          </a:lstStyle>
          <a:p>
            <a:r>
              <a:rPr lang="en-AU" dirty="0" smtClean="0"/>
              <a:t>Application Integration Framework (AIF)</a:t>
            </a:r>
            <a:endParaRPr lang="en-AU" dirty="0"/>
          </a:p>
          <a:p>
            <a:r>
              <a:rPr lang="en-AU" dirty="0"/>
              <a:t>VS Integration</a:t>
            </a:r>
          </a:p>
        </p:txBody>
      </p:sp>
      <p:sp>
        <p:nvSpPr>
          <p:cNvPr id="10" name="Down Arrow 9"/>
          <p:cNvSpPr/>
          <p:nvPr/>
        </p:nvSpPr>
        <p:spPr>
          <a:xfrm>
            <a:off x="2120015" y="2517703"/>
            <a:ext cx="1213104" cy="664214"/>
          </a:xfrm>
          <a:prstGeom prst="downArrow">
            <a:avLst/>
          </a:prstGeom>
          <a:solidFill>
            <a:schemeClr val="accent6"/>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11" name="Down Arrow 10"/>
          <p:cNvSpPr/>
          <p:nvPr/>
        </p:nvSpPr>
        <p:spPr>
          <a:xfrm>
            <a:off x="8536528" y="2627558"/>
            <a:ext cx="1213104" cy="664214"/>
          </a:xfrm>
          <a:prstGeom prst="downArrow">
            <a:avLst/>
          </a:prstGeom>
          <a:solidFill>
            <a:schemeClr val="accent6"/>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12" name="TextBox 11"/>
          <p:cNvSpPr txBox="1"/>
          <p:nvPr/>
        </p:nvSpPr>
        <p:spPr>
          <a:xfrm>
            <a:off x="1188650" y="1252716"/>
            <a:ext cx="3196537" cy="830997"/>
          </a:xfrm>
          <a:prstGeom prst="rect">
            <a:avLst/>
          </a:prstGeom>
          <a:noFill/>
        </p:spPr>
        <p:txBody>
          <a:bodyPr wrap="square" rtlCol="0">
            <a:spAutoFit/>
          </a:bodyPr>
          <a:lstStyle/>
          <a:p>
            <a:r>
              <a:rPr lang="en-AU" sz="2400" dirty="0">
                <a:gradFill>
                  <a:gsLst>
                    <a:gs pos="1250">
                      <a:schemeClr val="tx1"/>
                    </a:gs>
                    <a:gs pos="100000">
                      <a:schemeClr val="tx1"/>
                    </a:gs>
                  </a:gsLst>
                  <a:lin ang="5400000" scaled="0"/>
                </a:gradFill>
                <a:latin typeface="+mj-lt"/>
              </a:rPr>
              <a:t>Integration, complex tasks, mobile apps, etc.</a:t>
            </a:r>
          </a:p>
        </p:txBody>
      </p:sp>
      <p:sp>
        <p:nvSpPr>
          <p:cNvPr id="13" name="TextBox 12"/>
          <p:cNvSpPr txBox="1"/>
          <p:nvPr/>
        </p:nvSpPr>
        <p:spPr>
          <a:xfrm>
            <a:off x="8198019" y="1341892"/>
            <a:ext cx="3240294" cy="1200329"/>
          </a:xfrm>
          <a:prstGeom prst="rect">
            <a:avLst/>
          </a:prstGeom>
          <a:noFill/>
        </p:spPr>
        <p:txBody>
          <a:bodyPr wrap="square" rtlCol="0">
            <a:spAutoFit/>
          </a:bodyPr>
          <a:lstStyle>
            <a:defPPr>
              <a:defRPr lang="en-US"/>
            </a:defPPr>
            <a:lvl1pPr>
              <a:defRPr sz="2400">
                <a:gradFill>
                  <a:gsLst>
                    <a:gs pos="1250">
                      <a:schemeClr val="tx1"/>
                    </a:gs>
                    <a:gs pos="100000">
                      <a:schemeClr val="tx1"/>
                    </a:gs>
                  </a:gsLst>
                  <a:lin ang="5400000" scaled="0"/>
                </a:gradFill>
                <a:latin typeface="+mj-lt"/>
              </a:defRPr>
            </a:lvl1pPr>
          </a:lstStyle>
          <a:p>
            <a:r>
              <a:rPr lang="en-AU" dirty="0"/>
              <a:t>AX Business Rules, AX Business Logic, AX Integration Logic</a:t>
            </a:r>
          </a:p>
        </p:txBody>
      </p:sp>
      <p:pic>
        <p:nvPicPr>
          <p:cNvPr id="14" name="Picture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63930" y="3673308"/>
            <a:ext cx="2971404" cy="763713"/>
          </a:xfrm>
          <a:prstGeom prst="rect">
            <a:avLst/>
          </a:prstGeom>
        </p:spPr>
      </p:pic>
    </p:spTree>
    <p:extLst>
      <p:ext uri="{BB962C8B-B14F-4D97-AF65-F5344CB8AC3E}">
        <p14:creationId xmlns:p14="http://schemas.microsoft.com/office/powerpoint/2010/main" val="1624140968"/>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bldP spid="8" grpId="0"/>
      <p:bldP spid="9" grpId="0"/>
      <p:bldP spid="10" grpId="0" animBg="1"/>
      <p:bldP spid="11" grpId="0" animBg="1"/>
      <p:bldP spid="12" grpId="0"/>
      <p:bldP spid="1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Connector 3"/>
          <p:cNvCxnSpPr/>
          <p:nvPr/>
        </p:nvCxnSpPr>
        <p:spPr>
          <a:xfrm flipH="1">
            <a:off x="5600528" y="1487035"/>
            <a:ext cx="31588" cy="2580936"/>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sp>
        <p:nvSpPr>
          <p:cNvPr id="6" name="Left-Right Arrow 5"/>
          <p:cNvSpPr/>
          <p:nvPr/>
        </p:nvSpPr>
        <p:spPr>
          <a:xfrm>
            <a:off x="5723151" y="2313905"/>
            <a:ext cx="2990395" cy="927195"/>
          </a:xfrm>
          <a:prstGeom prst="leftRightArrow">
            <a:avLst/>
          </a:prstGeom>
          <a:solidFill>
            <a:schemeClr val="accent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en-AU" sz="1400" dirty="0" smtClean="0">
                <a:solidFill>
                  <a:schemeClr val="tx1"/>
                </a:solidFill>
                <a:latin typeface="+mj-lt"/>
              </a:rPr>
              <a:t>Services </a:t>
            </a:r>
            <a:r>
              <a:rPr lang="en-AU" sz="1400" dirty="0">
                <a:solidFill>
                  <a:schemeClr val="tx1"/>
                </a:solidFill>
                <a:latin typeface="+mj-lt"/>
              </a:rPr>
              <a:t>and Application Integration Framework </a:t>
            </a:r>
          </a:p>
        </p:txBody>
      </p:sp>
      <p:sp>
        <p:nvSpPr>
          <p:cNvPr id="8" name="Down Arrow 7"/>
          <p:cNvSpPr/>
          <p:nvPr/>
        </p:nvSpPr>
        <p:spPr>
          <a:xfrm>
            <a:off x="10050088" y="1572022"/>
            <a:ext cx="1263534" cy="632810"/>
          </a:xfrm>
          <a:prstGeom prst="downArrow">
            <a:avLst/>
          </a:prstGeom>
          <a:solidFill>
            <a:schemeClr val="accent6"/>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dirty="0"/>
          </a:p>
        </p:txBody>
      </p:sp>
      <p:sp>
        <p:nvSpPr>
          <p:cNvPr id="9" name="TextBox 8"/>
          <p:cNvSpPr txBox="1"/>
          <p:nvPr/>
        </p:nvSpPr>
        <p:spPr>
          <a:xfrm>
            <a:off x="9830500" y="1164813"/>
            <a:ext cx="1702710" cy="400110"/>
          </a:xfrm>
          <a:prstGeom prst="rect">
            <a:avLst/>
          </a:prstGeom>
          <a:noFill/>
          <a:ln>
            <a:solidFill>
              <a:schemeClr val="bg1"/>
            </a:solidFill>
          </a:ln>
        </p:spPr>
        <p:txBody>
          <a:bodyPr wrap="none" rtlCol="0">
            <a:spAutoFit/>
          </a:bodyPr>
          <a:lstStyle>
            <a:defPPr>
              <a:defRPr lang="en-US"/>
            </a:defPPr>
            <a:lvl1pPr>
              <a:defRPr sz="2000">
                <a:latin typeface="+mj-lt"/>
              </a:defRPr>
            </a:lvl1pPr>
          </a:lstStyle>
          <a:p>
            <a:r>
              <a:rPr lang="en-AU" dirty="0"/>
              <a:t>Customisation</a:t>
            </a:r>
          </a:p>
        </p:txBody>
      </p:sp>
      <p:sp>
        <p:nvSpPr>
          <p:cNvPr id="10" name="Down Arrow 9"/>
          <p:cNvSpPr/>
          <p:nvPr/>
        </p:nvSpPr>
        <p:spPr>
          <a:xfrm rot="10800000">
            <a:off x="9198733" y="3629670"/>
            <a:ext cx="1263534" cy="632810"/>
          </a:xfrm>
          <a:prstGeom prst="downArrow">
            <a:avLst/>
          </a:prstGeom>
          <a:solidFill>
            <a:schemeClr val="accent6"/>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3600" dirty="0">
              <a:latin typeface="+mj-lt"/>
            </a:endParaRPr>
          </a:p>
        </p:txBody>
      </p:sp>
      <p:sp>
        <p:nvSpPr>
          <p:cNvPr id="11" name="Down Arrow 10"/>
          <p:cNvSpPr/>
          <p:nvPr/>
        </p:nvSpPr>
        <p:spPr>
          <a:xfrm rot="10800000">
            <a:off x="10747202" y="3629670"/>
            <a:ext cx="1263534" cy="632810"/>
          </a:xfrm>
          <a:prstGeom prst="downArrow">
            <a:avLst/>
          </a:prstGeom>
          <a:solidFill>
            <a:schemeClr val="accent6"/>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3600" dirty="0">
              <a:latin typeface="+mj-lt"/>
            </a:endParaRPr>
          </a:p>
        </p:txBody>
      </p:sp>
      <p:sp>
        <p:nvSpPr>
          <p:cNvPr id="12" name="TextBox 11"/>
          <p:cNvSpPr txBox="1"/>
          <p:nvPr/>
        </p:nvSpPr>
        <p:spPr>
          <a:xfrm>
            <a:off x="9284187" y="4295547"/>
            <a:ext cx="1630575" cy="707886"/>
          </a:xfrm>
          <a:prstGeom prst="rect">
            <a:avLst/>
          </a:prstGeom>
          <a:noFill/>
          <a:ln>
            <a:solidFill>
              <a:schemeClr val="bg1"/>
            </a:solidFill>
          </a:ln>
        </p:spPr>
        <p:txBody>
          <a:bodyPr wrap="none" rtlCol="0">
            <a:spAutoFit/>
          </a:bodyPr>
          <a:lstStyle/>
          <a:p>
            <a:r>
              <a:rPr lang="en-AU" sz="2000" dirty="0" smtClean="0">
                <a:latin typeface="+mj-lt"/>
              </a:rPr>
              <a:t>Report </a:t>
            </a:r>
          </a:p>
          <a:p>
            <a:r>
              <a:rPr lang="en-AU" sz="2000" dirty="0" smtClean="0">
                <a:latin typeface="+mj-lt"/>
              </a:rPr>
              <a:t>Development</a:t>
            </a:r>
            <a:endParaRPr lang="en-AU" sz="2000" dirty="0">
              <a:latin typeface="+mj-lt"/>
            </a:endParaRPr>
          </a:p>
        </p:txBody>
      </p:sp>
      <p:sp>
        <p:nvSpPr>
          <p:cNvPr id="13" name="TextBox 12"/>
          <p:cNvSpPr txBox="1"/>
          <p:nvPr/>
        </p:nvSpPr>
        <p:spPr>
          <a:xfrm>
            <a:off x="10971443" y="4262480"/>
            <a:ext cx="1276311" cy="707886"/>
          </a:xfrm>
          <a:prstGeom prst="rect">
            <a:avLst/>
          </a:prstGeom>
          <a:noFill/>
          <a:ln>
            <a:solidFill>
              <a:schemeClr val="bg1"/>
            </a:solidFill>
          </a:ln>
        </p:spPr>
        <p:txBody>
          <a:bodyPr wrap="none" rtlCol="0">
            <a:spAutoFit/>
          </a:bodyPr>
          <a:lstStyle/>
          <a:p>
            <a:r>
              <a:rPr lang="en-AU" sz="2000" dirty="0" smtClean="0">
                <a:latin typeface="+mj-lt"/>
              </a:rPr>
              <a:t>Portal </a:t>
            </a:r>
          </a:p>
          <a:p>
            <a:r>
              <a:rPr lang="en-AU" sz="2000" i="1" dirty="0" smtClean="0">
                <a:latin typeface="+mj-lt"/>
              </a:rPr>
              <a:t>Extensions</a:t>
            </a:r>
            <a:endParaRPr lang="en-AU" sz="2000" i="1" dirty="0">
              <a:latin typeface="+mj-lt"/>
            </a:endParaRPr>
          </a:p>
        </p:txBody>
      </p:sp>
      <p:sp>
        <p:nvSpPr>
          <p:cNvPr id="15" name="Left-Right Arrow 14"/>
          <p:cNvSpPr/>
          <p:nvPr/>
        </p:nvSpPr>
        <p:spPr>
          <a:xfrm>
            <a:off x="5649978" y="4337710"/>
            <a:ext cx="2117217" cy="911789"/>
          </a:xfrm>
          <a:prstGeom prst="leftRightArrow">
            <a:avLst/>
          </a:prstGeom>
          <a:solidFill>
            <a:schemeClr val="accent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en-AU" sz="2000" dirty="0">
                <a:solidFill>
                  <a:schemeClr val="tx1"/>
                </a:solidFill>
                <a:latin typeface="+mj-lt"/>
              </a:rPr>
              <a:t>Web Services</a:t>
            </a:r>
          </a:p>
        </p:txBody>
      </p:sp>
      <p:sp>
        <p:nvSpPr>
          <p:cNvPr id="17" name="Left-Right Arrow 16"/>
          <p:cNvSpPr/>
          <p:nvPr/>
        </p:nvSpPr>
        <p:spPr>
          <a:xfrm>
            <a:off x="3336837" y="1629671"/>
            <a:ext cx="2167719" cy="854381"/>
          </a:xfrm>
          <a:prstGeom prst="leftRightArrow">
            <a:avLst/>
          </a:prstGeom>
          <a:solidFill>
            <a:schemeClr val="accent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en-AU" sz="2000" dirty="0" smtClean="0">
                <a:solidFill>
                  <a:schemeClr val="tx1"/>
                </a:solidFill>
                <a:latin typeface="+mj-lt"/>
              </a:rPr>
              <a:t>BizTalk Server</a:t>
            </a:r>
            <a:endParaRPr lang="en-AU" sz="2000" dirty="0">
              <a:solidFill>
                <a:schemeClr val="tx1"/>
              </a:solidFill>
              <a:latin typeface="+mj-lt"/>
            </a:endParaRPr>
          </a:p>
        </p:txBody>
      </p:sp>
      <p:sp>
        <p:nvSpPr>
          <p:cNvPr id="18" name="Left-Right Arrow 17"/>
          <p:cNvSpPr/>
          <p:nvPr/>
        </p:nvSpPr>
        <p:spPr>
          <a:xfrm>
            <a:off x="3298467" y="2991606"/>
            <a:ext cx="2206089" cy="885035"/>
          </a:xfrm>
          <a:prstGeom prst="leftRightArrow">
            <a:avLst/>
          </a:prstGeom>
          <a:solidFill>
            <a:schemeClr val="accent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en-AU" sz="1100" dirty="0">
                <a:solidFill>
                  <a:schemeClr val="tx1"/>
                </a:solidFill>
                <a:latin typeface="+mj-lt"/>
              </a:rPr>
              <a:t>AIF Windows Azure Service Bus Adapter</a:t>
            </a:r>
          </a:p>
        </p:txBody>
      </p:sp>
      <p:sp>
        <p:nvSpPr>
          <p:cNvPr id="24" name="TextBox 23"/>
          <p:cNvSpPr txBox="1"/>
          <p:nvPr/>
        </p:nvSpPr>
        <p:spPr>
          <a:xfrm>
            <a:off x="2374989" y="3368060"/>
            <a:ext cx="805029" cy="261610"/>
          </a:xfrm>
          <a:prstGeom prst="rect">
            <a:avLst/>
          </a:prstGeom>
          <a:noFill/>
          <a:ln>
            <a:solidFill>
              <a:schemeClr val="bg1"/>
            </a:solidFill>
          </a:ln>
        </p:spPr>
        <p:txBody>
          <a:bodyPr wrap="none" rtlCol="0">
            <a:spAutoFit/>
          </a:bodyPr>
          <a:lstStyle/>
          <a:p>
            <a:r>
              <a:rPr lang="en-AU" sz="1100" dirty="0" smtClean="0"/>
              <a:t>Extension</a:t>
            </a:r>
            <a:endParaRPr lang="en-AU" sz="1100" dirty="0"/>
          </a:p>
        </p:txBody>
      </p:sp>
      <p:sp>
        <p:nvSpPr>
          <p:cNvPr id="32" name="Rectangle 31"/>
          <p:cNvSpPr/>
          <p:nvPr/>
        </p:nvSpPr>
        <p:spPr>
          <a:xfrm>
            <a:off x="4453603" y="4384195"/>
            <a:ext cx="862721" cy="818817"/>
          </a:xfrm>
          <a:prstGeom prst="rect">
            <a:avLst/>
          </a:prstGeom>
          <a:solidFill>
            <a:schemeClr val="accent6"/>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3200" dirty="0">
                <a:solidFill>
                  <a:schemeClr val="bg1"/>
                </a:solidFill>
                <a:latin typeface="+mj-lt"/>
              </a:rPr>
              <a:t>C#</a:t>
            </a:r>
          </a:p>
        </p:txBody>
      </p:sp>
      <p:sp>
        <p:nvSpPr>
          <p:cNvPr id="33" name="Rectangle 32"/>
          <p:cNvSpPr/>
          <p:nvPr/>
        </p:nvSpPr>
        <p:spPr>
          <a:xfrm>
            <a:off x="1475678" y="3020723"/>
            <a:ext cx="1798621" cy="956282"/>
          </a:xfrm>
          <a:prstGeom prst="rect">
            <a:avLst/>
          </a:prstGeom>
          <a:solidFill>
            <a:schemeClr val="accent6"/>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AU" dirty="0" smtClean="0">
                <a:latin typeface="+mj-lt"/>
              </a:rPr>
              <a:t>Windows Azure Service Bus</a:t>
            </a:r>
            <a:endParaRPr lang="en-AU" dirty="0">
              <a:latin typeface="+mj-lt"/>
            </a:endParaRPr>
          </a:p>
        </p:txBody>
      </p:sp>
      <p:sp>
        <p:nvSpPr>
          <p:cNvPr id="34" name="Rectangle 33"/>
          <p:cNvSpPr/>
          <p:nvPr/>
        </p:nvSpPr>
        <p:spPr>
          <a:xfrm>
            <a:off x="1498135" y="1613557"/>
            <a:ext cx="1800332" cy="921240"/>
          </a:xfrm>
          <a:prstGeom prst="rect">
            <a:avLst/>
          </a:prstGeom>
          <a:solidFill>
            <a:schemeClr val="accent6"/>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AU" dirty="0" smtClean="0">
                <a:latin typeface="+mj-lt"/>
              </a:rPr>
              <a:t>Azure BizTalk Services</a:t>
            </a:r>
            <a:endParaRPr lang="en-AU" dirty="0">
              <a:latin typeface="+mj-lt"/>
            </a:endParaRPr>
          </a:p>
        </p:txBody>
      </p:sp>
      <p:sp>
        <p:nvSpPr>
          <p:cNvPr id="36" name="Down Arrow 35"/>
          <p:cNvSpPr/>
          <p:nvPr/>
        </p:nvSpPr>
        <p:spPr>
          <a:xfrm rot="16200000">
            <a:off x="-24553" y="2212793"/>
            <a:ext cx="1637633" cy="934509"/>
          </a:xfrm>
          <a:prstGeom prst="downArrow">
            <a:avLst/>
          </a:prstGeom>
          <a:solidFill>
            <a:schemeClr val="accent6"/>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dirty="0"/>
          </a:p>
        </p:txBody>
      </p:sp>
      <p:sp>
        <p:nvSpPr>
          <p:cNvPr id="37" name="Down Arrow 36"/>
          <p:cNvSpPr/>
          <p:nvPr/>
        </p:nvSpPr>
        <p:spPr>
          <a:xfrm rot="16200000">
            <a:off x="2582963" y="4549232"/>
            <a:ext cx="1637633" cy="934509"/>
          </a:xfrm>
          <a:prstGeom prst="downArrow">
            <a:avLst/>
          </a:prstGeom>
          <a:solidFill>
            <a:schemeClr val="accent6"/>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dirty="0"/>
          </a:p>
        </p:txBody>
      </p:sp>
      <p:sp>
        <p:nvSpPr>
          <p:cNvPr id="40" name="Rectangle 39"/>
          <p:cNvSpPr/>
          <p:nvPr/>
        </p:nvSpPr>
        <p:spPr>
          <a:xfrm>
            <a:off x="7917215" y="4384195"/>
            <a:ext cx="862721" cy="818817"/>
          </a:xfrm>
          <a:prstGeom prst="rect">
            <a:avLst/>
          </a:prstGeom>
          <a:solidFill>
            <a:schemeClr val="accent6"/>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2800" dirty="0" smtClean="0">
                <a:solidFill>
                  <a:schemeClr val="bg1"/>
                </a:solidFill>
                <a:latin typeface="+mj-lt"/>
              </a:rPr>
              <a:t>X++</a:t>
            </a:r>
            <a:endParaRPr lang="en-AU" sz="2800" dirty="0">
              <a:solidFill>
                <a:schemeClr val="bg1"/>
              </a:solidFill>
              <a:latin typeface="+mj-lt"/>
            </a:endParaRPr>
          </a:p>
        </p:txBody>
      </p:sp>
      <p:pic>
        <p:nvPicPr>
          <p:cNvPr id="25" name="Picture 2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44884" y="2395645"/>
            <a:ext cx="2971404" cy="763713"/>
          </a:xfrm>
          <a:prstGeom prst="rect">
            <a:avLst/>
          </a:prstGeom>
        </p:spPr>
      </p:pic>
    </p:spTree>
    <p:extLst>
      <p:ext uri="{BB962C8B-B14F-4D97-AF65-F5344CB8AC3E}">
        <p14:creationId xmlns:p14="http://schemas.microsoft.com/office/powerpoint/2010/main" val="1803463115"/>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8"/>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2"/>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4"/>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3"/>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6"/>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7"/>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9" grpId="0" animBg="1"/>
      <p:bldP spid="10" grpId="0" animBg="1"/>
      <p:bldP spid="11" grpId="0" animBg="1"/>
      <p:bldP spid="12" grpId="0" animBg="1"/>
      <p:bldP spid="13" grpId="0" animBg="1"/>
      <p:bldP spid="15" grpId="0" animBg="1"/>
      <p:bldP spid="17" grpId="0" animBg="1"/>
      <p:bldP spid="18" grpId="0" animBg="1"/>
      <p:bldP spid="24" grpId="0" animBg="1"/>
      <p:bldP spid="32" grpId="0" animBg="1"/>
      <p:bldP spid="33" grpId="0" animBg="1"/>
      <p:bldP spid="34" grpId="0" animBg="1"/>
      <p:bldP spid="36" grpId="0" animBg="1"/>
      <p:bldP spid="37" grpId="0" animBg="1"/>
      <p:bldP spid="4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a:xfrm>
            <a:off x="457597" y="3208338"/>
            <a:ext cx="11259044" cy="2763097"/>
          </a:xfrm>
        </p:spPr>
        <p:txBody>
          <a:bodyPr/>
          <a:lstStyle/>
          <a:p>
            <a:r>
              <a:rPr lang="en-AU" dirty="0" smtClean="0"/>
              <a:t>AX for smaller businesses.</a:t>
            </a:r>
          </a:p>
          <a:p>
            <a:r>
              <a:rPr lang="en-AU" dirty="0" smtClean="0"/>
              <a:t>SaaS only deployment.</a:t>
            </a:r>
          </a:p>
          <a:p>
            <a:r>
              <a:rPr lang="en-AU" dirty="0" smtClean="0"/>
              <a:t>Supports customisation, integration with Web Services and Extensions</a:t>
            </a:r>
          </a:p>
          <a:p>
            <a:r>
              <a:rPr lang="en-AU" dirty="0" smtClean="0"/>
              <a:t>Extensible Web App and Windows Universal Apps</a:t>
            </a:r>
          </a:p>
        </p:txBody>
      </p:sp>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t="28528" b="34189"/>
          <a:stretch/>
        </p:blipFill>
        <p:spPr>
          <a:xfrm>
            <a:off x="457596" y="1416899"/>
            <a:ext cx="7044279" cy="1723539"/>
          </a:xfrm>
          <a:prstGeom prst="rect">
            <a:avLst/>
          </a:prstGeom>
        </p:spPr>
      </p:pic>
    </p:spTree>
    <p:extLst>
      <p:ext uri="{BB962C8B-B14F-4D97-AF65-F5344CB8AC3E}">
        <p14:creationId xmlns:p14="http://schemas.microsoft.com/office/powerpoint/2010/main" val="1350932698"/>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AU" dirty="0" smtClean="0"/>
              <a:t>Dynamics GP</a:t>
            </a:r>
            <a:endParaRPr lang="en-AU" dirty="0"/>
          </a:p>
        </p:txBody>
      </p:sp>
      <p:sp>
        <p:nvSpPr>
          <p:cNvPr id="3" name="Text Placeholder 2"/>
          <p:cNvSpPr>
            <a:spLocks noGrp="1"/>
          </p:cNvSpPr>
          <p:nvPr>
            <p:ph type="body" sz="quarter" idx="11"/>
          </p:nvPr>
        </p:nvSpPr>
        <p:spPr>
          <a:xfrm>
            <a:off x="457597" y="3040064"/>
            <a:ext cx="11259044" cy="2931372"/>
          </a:xfrm>
        </p:spPr>
        <p:txBody>
          <a:bodyPr/>
          <a:lstStyle/>
          <a:p>
            <a:r>
              <a:rPr lang="en-AU" dirty="0" smtClean="0"/>
              <a:t>AX for smaller businesses</a:t>
            </a:r>
          </a:p>
          <a:p>
            <a:r>
              <a:rPr lang="en-AU" dirty="0" smtClean="0"/>
              <a:t>NAV with a more OOTB deployment</a:t>
            </a:r>
          </a:p>
          <a:p>
            <a:r>
              <a:rPr lang="en-AU" dirty="0" smtClean="0"/>
              <a:t>Extensible via ISV add-ons rather than customisation</a:t>
            </a:r>
          </a:p>
          <a:p>
            <a:r>
              <a:rPr lang="en-AU" dirty="0" smtClean="0"/>
              <a:t>Suitable for straightforward businesses (which is most, really)</a:t>
            </a:r>
            <a:endParaRPr lang="en-AU" dirty="0"/>
          </a:p>
        </p:txBody>
      </p:sp>
    </p:spTree>
    <p:extLst>
      <p:ext uri="{BB962C8B-B14F-4D97-AF65-F5344CB8AC3E}">
        <p14:creationId xmlns:p14="http://schemas.microsoft.com/office/powerpoint/2010/main" val="991009227"/>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Kevin Francis</a:t>
            </a:r>
            <a:endParaRPr lang="en-US" dirty="0"/>
          </a:p>
        </p:txBody>
      </p:sp>
      <p:sp>
        <p:nvSpPr>
          <p:cNvPr id="3" name="Text Placeholder 2"/>
          <p:cNvSpPr>
            <a:spLocks noGrp="1"/>
          </p:cNvSpPr>
          <p:nvPr>
            <p:ph type="body" idx="1"/>
          </p:nvPr>
        </p:nvSpPr>
        <p:spPr/>
        <p:txBody>
          <a:bodyPr>
            <a:normAutofit/>
          </a:bodyPr>
          <a:lstStyle/>
          <a:p>
            <a:r>
              <a:rPr lang="en-AU" sz="6000" dirty="0" smtClean="0"/>
              <a:t>Big Building Blocks – </a:t>
            </a:r>
            <a:br>
              <a:rPr lang="en-AU" sz="6000" dirty="0" smtClean="0"/>
            </a:br>
            <a:r>
              <a:rPr lang="en-AU" sz="6000" dirty="0" smtClean="0"/>
              <a:t>a tour of Dynamics</a:t>
            </a:r>
            <a:endParaRPr lang="en-US" sz="6000" dirty="0"/>
          </a:p>
        </p:txBody>
      </p:sp>
      <p:sp>
        <p:nvSpPr>
          <p:cNvPr id="4" name="Text Placeholder 3"/>
          <p:cNvSpPr>
            <a:spLocks noGrp="1"/>
          </p:cNvSpPr>
          <p:nvPr>
            <p:ph type="body" sz="quarter" idx="10"/>
          </p:nvPr>
        </p:nvSpPr>
        <p:spPr/>
        <p:txBody>
          <a:bodyPr>
            <a:normAutofit fontScale="77500" lnSpcReduction="20000"/>
          </a:bodyPr>
          <a:lstStyle/>
          <a:p>
            <a:r>
              <a:rPr lang="en-US" dirty="0" smtClean="0"/>
              <a:t>ARC323A</a:t>
            </a:r>
            <a:endParaRPr lang="en-US" dirty="0"/>
          </a:p>
        </p:txBody>
      </p:sp>
    </p:spTree>
    <p:extLst>
      <p:ext uri="{BB962C8B-B14F-4D97-AF65-F5344CB8AC3E}">
        <p14:creationId xmlns:p14="http://schemas.microsoft.com/office/powerpoint/2010/main" val="1433920367"/>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US" dirty="0" smtClean="0"/>
              <a:t>Dynamics SL</a:t>
            </a:r>
            <a:endParaRPr lang="en-US" dirty="0"/>
          </a:p>
        </p:txBody>
      </p:sp>
      <p:sp>
        <p:nvSpPr>
          <p:cNvPr id="2" name="Text Placeholder 1"/>
          <p:cNvSpPr>
            <a:spLocks noGrp="1"/>
          </p:cNvSpPr>
          <p:nvPr>
            <p:ph type="body" sz="quarter" idx="11"/>
          </p:nvPr>
        </p:nvSpPr>
        <p:spPr>
          <a:xfrm>
            <a:off x="457597" y="3040064"/>
            <a:ext cx="11259044" cy="2931372"/>
          </a:xfrm>
        </p:spPr>
        <p:txBody>
          <a:bodyPr/>
          <a:lstStyle/>
          <a:p>
            <a:r>
              <a:rPr lang="en-AU" dirty="0"/>
              <a:t>Financials and project management</a:t>
            </a:r>
          </a:p>
          <a:p>
            <a:r>
              <a:rPr lang="en-AU" dirty="0"/>
              <a:t>Emphasis on businesses that build things</a:t>
            </a:r>
          </a:p>
          <a:p>
            <a:r>
              <a:rPr lang="en-AU" dirty="0"/>
              <a:t>Emphasis on businesses that contract</a:t>
            </a:r>
          </a:p>
          <a:p>
            <a:r>
              <a:rPr lang="en-AU" dirty="0"/>
              <a:t>IT businesses?  Yep.  IT Departments?  Yep.</a:t>
            </a:r>
          </a:p>
          <a:p>
            <a:endParaRPr lang="en-AU" dirty="0"/>
          </a:p>
        </p:txBody>
      </p:sp>
    </p:spTree>
    <p:extLst>
      <p:ext uri="{BB962C8B-B14F-4D97-AF65-F5344CB8AC3E}">
        <p14:creationId xmlns:p14="http://schemas.microsoft.com/office/powerpoint/2010/main" val="3926038820"/>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CRM</a:t>
            </a:r>
            <a:endParaRPr lang="en-US" dirty="0"/>
          </a:p>
        </p:txBody>
      </p:sp>
    </p:spTree>
    <p:extLst>
      <p:ext uri="{BB962C8B-B14F-4D97-AF65-F5344CB8AC3E}">
        <p14:creationId xmlns:p14="http://schemas.microsoft.com/office/powerpoint/2010/main" val="519394610"/>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AU" dirty="0" smtClean="0"/>
              <a:t>The Dynamics CRM Family</a:t>
            </a: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1980" y="3134931"/>
            <a:ext cx="5436855" cy="1262502"/>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1980" y="4645194"/>
            <a:ext cx="2880331" cy="958345"/>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16947" y="4901564"/>
            <a:ext cx="2782457" cy="864702"/>
          </a:xfrm>
          <a:prstGeom prst="rect">
            <a:avLst/>
          </a:prstGeom>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22273" y="2827672"/>
            <a:ext cx="2795091" cy="1033479"/>
          </a:xfrm>
          <a:prstGeom prst="rect">
            <a:avLst/>
          </a:prstGeom>
        </p:spPr>
      </p:pic>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822273" y="3861151"/>
            <a:ext cx="2602909" cy="754844"/>
          </a:xfrm>
          <a:prstGeom prst="rect">
            <a:avLst/>
          </a:prstGeom>
        </p:spPr>
      </p:pic>
      <p:pic>
        <p:nvPicPr>
          <p:cNvPr id="11" name="Picture 10"/>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822275" y="4645194"/>
            <a:ext cx="1377442" cy="1377442"/>
          </a:xfrm>
          <a:prstGeom prst="rect">
            <a:avLst/>
          </a:prstGeom>
        </p:spPr>
      </p:pic>
    </p:spTree>
    <p:extLst>
      <p:ext uri="{BB962C8B-B14F-4D97-AF65-F5344CB8AC3E}">
        <p14:creationId xmlns:p14="http://schemas.microsoft.com/office/powerpoint/2010/main" val="426276761"/>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AU" dirty="0" smtClean="0"/>
              <a:t>A really badly named product</a:t>
            </a:r>
            <a:endParaRPr lang="en-US" dirty="0"/>
          </a:p>
        </p:txBody>
      </p:sp>
      <p:sp>
        <p:nvSpPr>
          <p:cNvPr id="3" name="Text Placeholder 2"/>
          <p:cNvSpPr>
            <a:spLocks noGrp="1"/>
          </p:cNvSpPr>
          <p:nvPr>
            <p:ph type="body" sz="quarter" idx="11"/>
          </p:nvPr>
        </p:nvSpPr>
        <p:spPr>
          <a:xfrm>
            <a:off x="457597" y="3040064"/>
            <a:ext cx="11259044" cy="2931372"/>
          </a:xfrm>
        </p:spPr>
        <p:txBody>
          <a:bodyPr/>
          <a:lstStyle/>
          <a:p>
            <a:r>
              <a:rPr lang="en-AU" dirty="0" smtClean="0"/>
              <a:t>xRM is a reborn term.</a:t>
            </a:r>
          </a:p>
          <a:p>
            <a:r>
              <a:rPr lang="en-AU" dirty="0" smtClean="0"/>
              <a:t>CRM does entities, relationships between entities, rules and processes.</a:t>
            </a:r>
          </a:p>
          <a:p>
            <a:r>
              <a:rPr lang="en-AU" dirty="0" smtClean="0"/>
              <a:t>This can have nothing to do with customers.</a:t>
            </a:r>
          </a:p>
          <a:p>
            <a:endParaRPr lang="en-AU" dirty="0" smtClean="0"/>
          </a:p>
        </p:txBody>
      </p:sp>
    </p:spTree>
    <p:extLst>
      <p:ext uri="{BB962C8B-B14F-4D97-AF65-F5344CB8AC3E}">
        <p14:creationId xmlns:p14="http://schemas.microsoft.com/office/powerpoint/2010/main" val="3536792510"/>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AU" dirty="0" smtClean="0"/>
              <a:t>CRM and the Microsoft Ecosystem</a:t>
            </a:r>
            <a:endParaRPr lang="en-AU"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75852" y="4205174"/>
            <a:ext cx="2710820" cy="1526260"/>
          </a:xfrm>
          <a:prstGeom prst="rect">
            <a:avLst/>
          </a:prstGeom>
        </p:spPr>
      </p:pic>
      <p:pic>
        <p:nvPicPr>
          <p:cNvPr id="6" name="Content Placeholder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1850" y="5137260"/>
            <a:ext cx="3713673" cy="687609"/>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4601" y="2945104"/>
            <a:ext cx="3409629" cy="1181089"/>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09913" y="3012007"/>
            <a:ext cx="3310648" cy="1052072"/>
          </a:xfrm>
          <a:prstGeom prst="rect">
            <a:avLst/>
          </a:prstGeom>
        </p:spPr>
      </p:pic>
      <p:pic>
        <p:nvPicPr>
          <p:cNvPr id="9" name="Picture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946506" y="2761562"/>
            <a:ext cx="2319931" cy="1546622"/>
          </a:xfrm>
          <a:prstGeom prst="rect">
            <a:avLst/>
          </a:prstGeom>
        </p:spPr>
      </p:pic>
      <p:pic>
        <p:nvPicPr>
          <p:cNvPr id="10" name="Picture 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18220" y="4072612"/>
            <a:ext cx="3165748" cy="778681"/>
          </a:xfrm>
          <a:prstGeom prst="rect">
            <a:avLst/>
          </a:prstGeom>
        </p:spPr>
      </p:pic>
    </p:spTree>
    <p:extLst>
      <p:ext uri="{BB962C8B-B14F-4D97-AF65-F5344CB8AC3E}">
        <p14:creationId xmlns:p14="http://schemas.microsoft.com/office/powerpoint/2010/main" val="2813546526"/>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AU" dirty="0" smtClean="0"/>
              <a:t>Solutions</a:t>
            </a:r>
            <a:endParaRPr lang="en-AU" dirty="0"/>
          </a:p>
        </p:txBody>
      </p:sp>
      <p:sp>
        <p:nvSpPr>
          <p:cNvPr id="3" name="Text Placeholder 2"/>
          <p:cNvSpPr>
            <a:spLocks noGrp="1"/>
          </p:cNvSpPr>
          <p:nvPr>
            <p:ph type="body" sz="quarter" idx="11"/>
          </p:nvPr>
        </p:nvSpPr>
        <p:spPr>
          <a:xfrm>
            <a:off x="457597" y="3040064"/>
            <a:ext cx="11259044" cy="2931372"/>
          </a:xfrm>
        </p:spPr>
        <p:txBody>
          <a:bodyPr/>
          <a:lstStyle/>
          <a:p>
            <a:r>
              <a:rPr lang="en-AU" dirty="0" smtClean="0"/>
              <a:t>Sets of changes to CRM can be configured in incremental solutions.</a:t>
            </a:r>
          </a:p>
          <a:p>
            <a:r>
              <a:rPr lang="en-AU" dirty="0" smtClean="0"/>
              <a:t>This manages risk and provides lifecycle management.</a:t>
            </a:r>
            <a:endParaRPr lang="en-AU" dirty="0"/>
          </a:p>
        </p:txBody>
      </p:sp>
    </p:spTree>
    <p:extLst>
      <p:ext uri="{BB962C8B-B14F-4D97-AF65-F5344CB8AC3E}">
        <p14:creationId xmlns:p14="http://schemas.microsoft.com/office/powerpoint/2010/main" val="1117132639"/>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AU" dirty="0" smtClean="0"/>
              <a:t>CRM Entities</a:t>
            </a:r>
            <a:endParaRPr lang="en-US" dirty="0"/>
          </a:p>
        </p:txBody>
      </p:sp>
      <p:sp>
        <p:nvSpPr>
          <p:cNvPr id="3" name="Text Placeholder 2"/>
          <p:cNvSpPr>
            <a:spLocks noGrp="1"/>
          </p:cNvSpPr>
          <p:nvPr>
            <p:ph type="body" sz="quarter" idx="11"/>
          </p:nvPr>
        </p:nvSpPr>
        <p:spPr>
          <a:xfrm>
            <a:off x="457597" y="3040064"/>
            <a:ext cx="11259044" cy="2931372"/>
          </a:xfrm>
        </p:spPr>
        <p:txBody>
          <a:bodyPr/>
          <a:lstStyle/>
          <a:p>
            <a:r>
              <a:rPr lang="en-AU" dirty="0" smtClean="0"/>
              <a:t>Entities in CRM are highly modifiable.  They can be added, removed or edited.</a:t>
            </a:r>
          </a:p>
          <a:p>
            <a:r>
              <a:rPr lang="en-AU" dirty="0" smtClean="0"/>
              <a:t>Entities are made up of fields, forms, business rules, relationships and charts.</a:t>
            </a:r>
            <a:endParaRPr lang="en-US" dirty="0"/>
          </a:p>
        </p:txBody>
      </p:sp>
    </p:spTree>
    <p:extLst>
      <p:ext uri="{BB962C8B-B14F-4D97-AF65-F5344CB8AC3E}">
        <p14:creationId xmlns:p14="http://schemas.microsoft.com/office/powerpoint/2010/main" val="3119086724"/>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AU" dirty="0" smtClean="0"/>
              <a:t>Relationships</a:t>
            </a:r>
            <a:endParaRPr lang="en-US" dirty="0"/>
          </a:p>
        </p:txBody>
      </p:sp>
      <p:sp>
        <p:nvSpPr>
          <p:cNvPr id="3" name="Text Placeholder 2"/>
          <p:cNvSpPr>
            <a:spLocks noGrp="1"/>
          </p:cNvSpPr>
          <p:nvPr>
            <p:ph type="body" sz="quarter" idx="11"/>
          </p:nvPr>
        </p:nvSpPr>
        <p:spPr>
          <a:xfrm>
            <a:off x="457597" y="3040064"/>
            <a:ext cx="11259044" cy="2931372"/>
          </a:xfrm>
        </p:spPr>
        <p:txBody>
          <a:bodyPr/>
          <a:lstStyle/>
          <a:p>
            <a:r>
              <a:rPr lang="en-US" dirty="0" smtClean="0"/>
              <a:t>1:N, N:1 and N:N</a:t>
            </a:r>
          </a:p>
          <a:p>
            <a:r>
              <a:rPr lang="en-US" dirty="0" smtClean="0"/>
              <a:t>Uses keys</a:t>
            </a:r>
          </a:p>
          <a:p>
            <a:r>
              <a:rPr lang="en-US" dirty="0" smtClean="0"/>
              <a:t>Multiple relationships between entities.</a:t>
            </a:r>
          </a:p>
          <a:p>
            <a:r>
              <a:rPr lang="en-US" dirty="0" smtClean="0"/>
              <a:t>Needs careful design!</a:t>
            </a:r>
          </a:p>
          <a:p>
            <a:endParaRPr lang="en-US" dirty="0"/>
          </a:p>
        </p:txBody>
      </p:sp>
    </p:spTree>
    <p:extLst>
      <p:ext uri="{BB962C8B-B14F-4D97-AF65-F5344CB8AC3E}">
        <p14:creationId xmlns:p14="http://schemas.microsoft.com/office/powerpoint/2010/main" val="3421019406"/>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AU" dirty="0" smtClean="0"/>
              <a:t>Views</a:t>
            </a:r>
            <a:endParaRPr lang="en-AU" dirty="0"/>
          </a:p>
        </p:txBody>
      </p:sp>
      <p:sp>
        <p:nvSpPr>
          <p:cNvPr id="3" name="Text Placeholder 2"/>
          <p:cNvSpPr>
            <a:spLocks noGrp="1"/>
          </p:cNvSpPr>
          <p:nvPr>
            <p:ph type="body" sz="quarter" idx="11"/>
          </p:nvPr>
        </p:nvSpPr>
        <p:spPr>
          <a:xfrm>
            <a:off x="457597" y="3040064"/>
            <a:ext cx="11259044" cy="2931372"/>
          </a:xfrm>
        </p:spPr>
        <p:txBody>
          <a:bodyPr/>
          <a:lstStyle/>
          <a:p>
            <a:r>
              <a:rPr lang="en-AU" dirty="0" smtClean="0"/>
              <a:t>Pages that display information, usually as tables, or as details of an entity.</a:t>
            </a:r>
          </a:p>
          <a:p>
            <a:r>
              <a:rPr lang="en-AU" dirty="0" smtClean="0"/>
              <a:t>A part of the application UI though, not a report.</a:t>
            </a:r>
            <a:endParaRPr lang="en-AU" dirty="0"/>
          </a:p>
        </p:txBody>
      </p:sp>
    </p:spTree>
    <p:extLst>
      <p:ext uri="{BB962C8B-B14F-4D97-AF65-F5344CB8AC3E}">
        <p14:creationId xmlns:p14="http://schemas.microsoft.com/office/powerpoint/2010/main" val="4070618067"/>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AU" dirty="0" smtClean="0"/>
              <a:t>Forms</a:t>
            </a:r>
            <a:endParaRPr lang="en-AU" dirty="0"/>
          </a:p>
        </p:txBody>
      </p:sp>
      <p:sp>
        <p:nvSpPr>
          <p:cNvPr id="3" name="Text Placeholder 2"/>
          <p:cNvSpPr>
            <a:spLocks noGrp="1"/>
          </p:cNvSpPr>
          <p:nvPr>
            <p:ph type="body" sz="quarter" idx="11"/>
          </p:nvPr>
        </p:nvSpPr>
        <p:spPr>
          <a:xfrm>
            <a:off x="457597" y="3040064"/>
            <a:ext cx="11259044" cy="2931372"/>
          </a:xfrm>
        </p:spPr>
        <p:txBody>
          <a:bodyPr/>
          <a:lstStyle/>
          <a:p>
            <a:r>
              <a:rPr lang="en-AU" dirty="0" smtClean="0"/>
              <a:t>Forms operate at the Entity level.</a:t>
            </a:r>
          </a:p>
          <a:p>
            <a:r>
              <a:rPr lang="en-AU" dirty="0" smtClean="0"/>
              <a:t>Different types of forms, all built to a consistent UI.</a:t>
            </a:r>
          </a:p>
          <a:p>
            <a:r>
              <a:rPr lang="en-AU" dirty="0" smtClean="0"/>
              <a:t>Forms can contain views.</a:t>
            </a:r>
          </a:p>
          <a:p>
            <a:r>
              <a:rPr lang="en-AU" dirty="0" smtClean="0"/>
              <a:t>Editor works inside CRM.</a:t>
            </a:r>
          </a:p>
          <a:p>
            <a:r>
              <a:rPr lang="en-AU" dirty="0" smtClean="0"/>
              <a:t>Nonetheless, form design is non-trivial.</a:t>
            </a:r>
            <a:endParaRPr lang="en-AU" dirty="0"/>
          </a:p>
        </p:txBody>
      </p:sp>
    </p:spTree>
    <p:extLst>
      <p:ext uri="{BB962C8B-B14F-4D97-AF65-F5344CB8AC3E}">
        <p14:creationId xmlns:p14="http://schemas.microsoft.com/office/powerpoint/2010/main" val="3866577970"/>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Introduction</a:t>
            </a:r>
            <a:endParaRPr lang="en-US" dirty="0"/>
          </a:p>
        </p:txBody>
      </p:sp>
    </p:spTree>
    <p:extLst>
      <p:ext uri="{BB962C8B-B14F-4D97-AF65-F5344CB8AC3E}">
        <p14:creationId xmlns:p14="http://schemas.microsoft.com/office/powerpoint/2010/main" val="1707171133"/>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AU" dirty="0" smtClean="0"/>
              <a:t>Charts and Dashboards</a:t>
            </a:r>
            <a:endParaRPr lang="en-AU" dirty="0"/>
          </a:p>
        </p:txBody>
      </p:sp>
      <p:sp>
        <p:nvSpPr>
          <p:cNvPr id="3" name="Text Placeholder 2"/>
          <p:cNvSpPr>
            <a:spLocks noGrp="1"/>
          </p:cNvSpPr>
          <p:nvPr>
            <p:ph type="body" sz="quarter" idx="11"/>
          </p:nvPr>
        </p:nvSpPr>
        <p:spPr>
          <a:xfrm>
            <a:off x="457597" y="3040064"/>
            <a:ext cx="11259044" cy="2931372"/>
          </a:xfrm>
        </p:spPr>
        <p:txBody>
          <a:bodyPr/>
          <a:lstStyle/>
          <a:p>
            <a:r>
              <a:rPr lang="en-AU" dirty="0" smtClean="0"/>
              <a:t>Charts display data from a single entity.</a:t>
            </a:r>
          </a:p>
          <a:p>
            <a:r>
              <a:rPr lang="en-AU" dirty="0" smtClean="0"/>
              <a:t>Dashboards are a collection of views and charts on a single screen.</a:t>
            </a:r>
          </a:p>
          <a:p>
            <a:r>
              <a:rPr lang="en-AU" dirty="0"/>
              <a:t>Drill down is included out-of-the-box.</a:t>
            </a:r>
          </a:p>
          <a:p>
            <a:r>
              <a:rPr lang="en-AU" dirty="0" smtClean="0"/>
              <a:t>Dashboards can pull in other systems and external data.</a:t>
            </a:r>
          </a:p>
          <a:p>
            <a:endParaRPr lang="en-AU" dirty="0"/>
          </a:p>
        </p:txBody>
      </p:sp>
    </p:spTree>
    <p:extLst>
      <p:ext uri="{BB962C8B-B14F-4D97-AF65-F5344CB8AC3E}">
        <p14:creationId xmlns:p14="http://schemas.microsoft.com/office/powerpoint/2010/main" val="2670826860"/>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AU" dirty="0" smtClean="0"/>
              <a:t>Business Rules and Processes</a:t>
            </a:r>
            <a:endParaRPr lang="en-AU" dirty="0"/>
          </a:p>
        </p:txBody>
      </p:sp>
      <p:sp>
        <p:nvSpPr>
          <p:cNvPr id="3" name="Text Placeholder 2"/>
          <p:cNvSpPr>
            <a:spLocks noGrp="1"/>
          </p:cNvSpPr>
          <p:nvPr>
            <p:ph type="body" sz="quarter" idx="11"/>
          </p:nvPr>
        </p:nvSpPr>
        <p:spPr>
          <a:xfrm>
            <a:off x="457597" y="3040064"/>
            <a:ext cx="11259044" cy="2931372"/>
          </a:xfrm>
        </p:spPr>
        <p:txBody>
          <a:bodyPr/>
          <a:lstStyle/>
          <a:p>
            <a:r>
              <a:rPr lang="en-AU" dirty="0" smtClean="0"/>
              <a:t>Business rules are form/entity based, activated by fields.</a:t>
            </a:r>
          </a:p>
          <a:p>
            <a:r>
              <a:rPr lang="en-AU" dirty="0" smtClean="0"/>
              <a:t>Business processes add entities/forms together into a flow.</a:t>
            </a:r>
          </a:p>
          <a:p>
            <a:r>
              <a:rPr lang="en-AU" dirty="0" smtClean="0"/>
              <a:t>Business processes can be revisited.</a:t>
            </a:r>
          </a:p>
          <a:p>
            <a:r>
              <a:rPr lang="en-AU" dirty="0" smtClean="0"/>
              <a:t>Decisions can be made in business processes.</a:t>
            </a:r>
            <a:endParaRPr lang="en-AU" dirty="0"/>
          </a:p>
        </p:txBody>
      </p:sp>
    </p:spTree>
    <p:extLst>
      <p:ext uri="{BB962C8B-B14F-4D97-AF65-F5344CB8AC3E}">
        <p14:creationId xmlns:p14="http://schemas.microsoft.com/office/powerpoint/2010/main" val="560425875"/>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spd="slow">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AU" dirty="0" smtClean="0"/>
              <a:t>Apps</a:t>
            </a:r>
            <a:endParaRPr lang="en-AU" dirty="0"/>
          </a:p>
        </p:txBody>
      </p:sp>
      <p:sp>
        <p:nvSpPr>
          <p:cNvPr id="3" name="Text Placeholder 2"/>
          <p:cNvSpPr>
            <a:spLocks noGrp="1"/>
          </p:cNvSpPr>
          <p:nvPr>
            <p:ph type="body" sz="quarter" idx="11"/>
          </p:nvPr>
        </p:nvSpPr>
        <p:spPr>
          <a:xfrm>
            <a:off x="457597" y="3040064"/>
            <a:ext cx="11259044" cy="2931372"/>
          </a:xfrm>
        </p:spPr>
        <p:txBody>
          <a:bodyPr/>
          <a:lstStyle/>
          <a:p>
            <a:r>
              <a:rPr lang="en-AU" dirty="0" smtClean="0"/>
              <a:t>CRM apps reflect the CRM portal.</a:t>
            </a:r>
          </a:p>
          <a:p>
            <a:r>
              <a:rPr lang="en-AU" dirty="0" smtClean="0"/>
              <a:t>Available for Windows 10 &amp; 8, iOS, Android and inside Outlook.</a:t>
            </a:r>
          </a:p>
          <a:p>
            <a:r>
              <a:rPr lang="en-AU" dirty="0" smtClean="0"/>
              <a:t>All apps reflect the design of the portal UI.</a:t>
            </a:r>
          </a:p>
          <a:p>
            <a:r>
              <a:rPr lang="en-AU" dirty="0" smtClean="0"/>
              <a:t>Apps, apart from Outlook are very touch friendly.</a:t>
            </a:r>
            <a:endParaRPr lang="en-AU" dirty="0"/>
          </a:p>
        </p:txBody>
      </p:sp>
    </p:spTree>
    <p:extLst>
      <p:ext uri="{BB962C8B-B14F-4D97-AF65-F5344CB8AC3E}">
        <p14:creationId xmlns:p14="http://schemas.microsoft.com/office/powerpoint/2010/main" val="2189376729"/>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AU" dirty="0" smtClean="0"/>
              <a:t>Extending CRM</a:t>
            </a:r>
            <a:endParaRPr lang="en-AU" dirty="0"/>
          </a:p>
        </p:txBody>
      </p:sp>
      <p:sp>
        <p:nvSpPr>
          <p:cNvPr id="3" name="Text Placeholder 2"/>
          <p:cNvSpPr>
            <a:spLocks noGrp="1"/>
          </p:cNvSpPr>
          <p:nvPr>
            <p:ph type="body" sz="quarter" idx="11"/>
          </p:nvPr>
        </p:nvSpPr>
        <p:spPr>
          <a:xfrm>
            <a:off x="457597" y="3040064"/>
            <a:ext cx="11259044" cy="2931372"/>
          </a:xfrm>
        </p:spPr>
        <p:txBody>
          <a:bodyPr/>
          <a:lstStyle/>
          <a:p>
            <a:r>
              <a:rPr lang="en-AU" dirty="0" smtClean="0"/>
              <a:t>Complex and rich tools are available to extend CRM.</a:t>
            </a:r>
          </a:p>
          <a:p>
            <a:r>
              <a:rPr lang="en-AU" dirty="0" smtClean="0"/>
              <a:t>Includes scripting, plugins and extensions inside CRM.</a:t>
            </a:r>
          </a:p>
          <a:p>
            <a:r>
              <a:rPr lang="en-AU" dirty="0" smtClean="0"/>
              <a:t>Includes OData, Web Services and Queries for external access.</a:t>
            </a:r>
          </a:p>
          <a:p>
            <a:r>
              <a:rPr lang="en-AU" dirty="0" smtClean="0"/>
              <a:t>Enables CRM to be tightly integrated into broader solutions.</a:t>
            </a:r>
            <a:endParaRPr lang="en-AU" dirty="0"/>
          </a:p>
        </p:txBody>
      </p:sp>
    </p:spTree>
    <p:extLst>
      <p:ext uri="{BB962C8B-B14F-4D97-AF65-F5344CB8AC3E}">
        <p14:creationId xmlns:p14="http://schemas.microsoft.com/office/powerpoint/2010/main" val="2043767884"/>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Parature</a:t>
            </a:r>
            <a:endParaRPr lang="en-US" dirty="0"/>
          </a:p>
        </p:txBody>
      </p:sp>
    </p:spTree>
    <p:extLst>
      <p:ext uri="{BB962C8B-B14F-4D97-AF65-F5344CB8AC3E}">
        <p14:creationId xmlns:p14="http://schemas.microsoft.com/office/powerpoint/2010/main" val="3671513241"/>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spd="slow">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p:txBody>
          <a:bodyPr/>
          <a:lstStyle/>
          <a:p>
            <a:r>
              <a:rPr lang="en-AU" dirty="0" smtClean="0"/>
              <a:t>A recent purchase.</a:t>
            </a:r>
          </a:p>
          <a:p>
            <a:r>
              <a:rPr lang="en-AU" dirty="0" smtClean="0"/>
              <a:t>Knowledge Management.</a:t>
            </a:r>
          </a:p>
          <a:p>
            <a:r>
              <a:rPr lang="en-AU" dirty="0" smtClean="0"/>
              <a:t>Service Desk.</a:t>
            </a:r>
          </a:p>
          <a:p>
            <a:r>
              <a:rPr lang="en-AU" dirty="0" smtClean="0"/>
              <a:t>More than CRM.</a:t>
            </a:r>
          </a:p>
          <a:p>
            <a:endParaRPr lang="en-AU" dirty="0" smtClean="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6883" y="1375300"/>
            <a:ext cx="5373527" cy="1787882"/>
          </a:xfrm>
          <a:prstGeom prst="rect">
            <a:avLst/>
          </a:prstGeom>
        </p:spPr>
      </p:pic>
    </p:spTree>
    <p:extLst>
      <p:ext uri="{BB962C8B-B14F-4D97-AF65-F5344CB8AC3E}">
        <p14:creationId xmlns:p14="http://schemas.microsoft.com/office/powerpoint/2010/main" val="3592079255"/>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spd="slow">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AU" dirty="0" smtClean="0"/>
              <a:t>Deployment</a:t>
            </a:r>
            <a:endParaRPr lang="en-AU" dirty="0"/>
          </a:p>
        </p:txBody>
      </p:sp>
      <p:sp>
        <p:nvSpPr>
          <p:cNvPr id="3" name="Text Placeholder 2"/>
          <p:cNvSpPr>
            <a:spLocks noGrp="1"/>
          </p:cNvSpPr>
          <p:nvPr>
            <p:ph type="body" sz="quarter" idx="11"/>
          </p:nvPr>
        </p:nvSpPr>
        <p:spPr>
          <a:xfrm>
            <a:off x="457597" y="3040064"/>
            <a:ext cx="11259044" cy="2931372"/>
          </a:xfrm>
        </p:spPr>
        <p:txBody>
          <a:bodyPr/>
          <a:lstStyle/>
          <a:p>
            <a:r>
              <a:rPr lang="en-AU" dirty="0" smtClean="0"/>
              <a:t>Cloud only.</a:t>
            </a:r>
          </a:p>
          <a:p>
            <a:r>
              <a:rPr lang="en-AU" dirty="0" smtClean="0"/>
              <a:t>But not just Dynamics.</a:t>
            </a:r>
          </a:p>
          <a:p>
            <a:r>
              <a:rPr lang="en-AU" dirty="0" smtClean="0"/>
              <a:t>Web only.</a:t>
            </a:r>
            <a:endParaRPr lang="en-AU" dirty="0"/>
          </a:p>
        </p:txBody>
      </p:sp>
    </p:spTree>
    <p:extLst>
      <p:ext uri="{BB962C8B-B14F-4D97-AF65-F5344CB8AC3E}">
        <p14:creationId xmlns:p14="http://schemas.microsoft.com/office/powerpoint/2010/main" val="3412729491"/>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spd="slow">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AU" dirty="0" smtClean="0"/>
              <a:t>Knowledge Management</a:t>
            </a:r>
            <a:endParaRPr lang="en-AU" dirty="0"/>
          </a:p>
        </p:txBody>
      </p:sp>
      <p:sp>
        <p:nvSpPr>
          <p:cNvPr id="3" name="Text Placeholder 2"/>
          <p:cNvSpPr>
            <a:spLocks noGrp="1"/>
          </p:cNvSpPr>
          <p:nvPr>
            <p:ph type="body" sz="quarter" idx="11"/>
          </p:nvPr>
        </p:nvSpPr>
        <p:spPr>
          <a:xfrm>
            <a:off x="457597" y="3040064"/>
            <a:ext cx="11259044" cy="2931372"/>
          </a:xfrm>
        </p:spPr>
        <p:txBody>
          <a:bodyPr/>
          <a:lstStyle/>
          <a:p>
            <a:r>
              <a:rPr lang="en-AU" dirty="0" smtClean="0"/>
              <a:t>External – customer self-service</a:t>
            </a:r>
          </a:p>
          <a:p>
            <a:r>
              <a:rPr lang="en-AU" dirty="0" smtClean="0"/>
              <a:t>Internal – Office Integration</a:t>
            </a:r>
          </a:p>
          <a:p>
            <a:r>
              <a:rPr lang="en-AU" dirty="0" smtClean="0"/>
              <a:t>Licencing</a:t>
            </a:r>
            <a:endParaRPr lang="en-AU" dirty="0"/>
          </a:p>
        </p:txBody>
      </p:sp>
    </p:spTree>
    <p:extLst>
      <p:ext uri="{BB962C8B-B14F-4D97-AF65-F5344CB8AC3E}">
        <p14:creationId xmlns:p14="http://schemas.microsoft.com/office/powerpoint/2010/main" val="4210965789"/>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spd="slow">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AU" dirty="0" smtClean="0"/>
              <a:t>Service Desk</a:t>
            </a:r>
            <a:endParaRPr lang="en-AU" dirty="0"/>
          </a:p>
        </p:txBody>
      </p:sp>
      <p:sp>
        <p:nvSpPr>
          <p:cNvPr id="3" name="Text Placeholder 2"/>
          <p:cNvSpPr>
            <a:spLocks noGrp="1"/>
          </p:cNvSpPr>
          <p:nvPr>
            <p:ph type="body" sz="quarter" idx="11"/>
          </p:nvPr>
        </p:nvSpPr>
        <p:spPr>
          <a:xfrm>
            <a:off x="457597" y="3040064"/>
            <a:ext cx="11259044" cy="2931372"/>
          </a:xfrm>
        </p:spPr>
        <p:txBody>
          <a:bodyPr/>
          <a:lstStyle/>
          <a:p>
            <a:r>
              <a:rPr lang="en-AU" dirty="0" smtClean="0"/>
              <a:t>External – multi-channel.</a:t>
            </a:r>
          </a:p>
          <a:p>
            <a:r>
              <a:rPr lang="en-AU" dirty="0" smtClean="0"/>
              <a:t>Internal.</a:t>
            </a:r>
          </a:p>
        </p:txBody>
      </p:sp>
    </p:spTree>
    <p:extLst>
      <p:ext uri="{BB962C8B-B14F-4D97-AF65-F5344CB8AC3E}">
        <p14:creationId xmlns:p14="http://schemas.microsoft.com/office/powerpoint/2010/main" val="1409320181"/>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spd="slow">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AU" dirty="0" smtClean="0"/>
              <a:t>Parature</a:t>
            </a:r>
            <a:endParaRPr lang="en-AU" dirty="0"/>
          </a:p>
        </p:txBody>
      </p:sp>
      <p:sp>
        <p:nvSpPr>
          <p:cNvPr id="3" name="Text Placeholder 2"/>
          <p:cNvSpPr>
            <a:spLocks noGrp="1"/>
          </p:cNvSpPr>
          <p:nvPr>
            <p:ph type="body" sz="quarter" idx="11"/>
          </p:nvPr>
        </p:nvSpPr>
        <p:spPr>
          <a:xfrm>
            <a:off x="457597" y="3040064"/>
            <a:ext cx="11259044" cy="2931372"/>
          </a:xfrm>
        </p:spPr>
        <p:txBody>
          <a:bodyPr/>
          <a:lstStyle/>
          <a:p>
            <a:r>
              <a:rPr lang="en-AU" dirty="0" smtClean="0"/>
              <a:t>Wrapping it all up.</a:t>
            </a:r>
            <a:endParaRPr lang="en-AU" dirty="0"/>
          </a:p>
        </p:txBody>
      </p:sp>
    </p:spTree>
    <p:extLst>
      <p:ext uri="{BB962C8B-B14F-4D97-AF65-F5344CB8AC3E}">
        <p14:creationId xmlns:p14="http://schemas.microsoft.com/office/powerpoint/2010/main" val="899677018"/>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302957" y="1187826"/>
            <a:ext cx="16167418" cy="1268171"/>
          </a:xfrm>
          <a:prstGeom prst="rect">
            <a:avLst/>
          </a:prstGeom>
        </p:spPr>
        <p:txBody>
          <a:bodyPr lIns="124358" tIns="62179" rIns="124358" bIns="62179"/>
          <a:lstStyle>
            <a:lvl1pPr algn="l" defTabSz="457200" rtl="0" eaLnBrk="1" latinLnBrk="0" hangingPunct="1">
              <a:spcBef>
                <a:spcPct val="0"/>
              </a:spcBef>
              <a:buNone/>
              <a:defRPr sz="4400" kern="1200">
                <a:solidFill>
                  <a:schemeClr val="tx1"/>
                </a:solidFill>
                <a:latin typeface="Segoe Pro Light"/>
                <a:ea typeface="+mj-ea"/>
                <a:cs typeface="Segoe Pro Light"/>
              </a:defRPr>
            </a:lvl1pPr>
          </a:lstStyle>
          <a:p>
            <a:r>
              <a:rPr lang="en-US" sz="5400" dirty="0" smtClean="0">
                <a:latin typeface="+mj-lt"/>
              </a:rPr>
              <a:t>About Me</a:t>
            </a:r>
            <a:endParaRPr lang="en-NZ" sz="5400" dirty="0">
              <a:latin typeface="+mj-lt"/>
            </a:endParaRPr>
          </a:p>
        </p:txBody>
      </p:sp>
      <p:sp>
        <p:nvSpPr>
          <p:cNvPr id="5" name="TextBox 4"/>
          <p:cNvSpPr txBox="1"/>
          <p:nvPr/>
        </p:nvSpPr>
        <p:spPr>
          <a:xfrm>
            <a:off x="302957" y="2074946"/>
            <a:ext cx="10965412" cy="3171821"/>
          </a:xfrm>
          <a:prstGeom prst="rect">
            <a:avLst/>
          </a:prstGeom>
          <a:noFill/>
        </p:spPr>
        <p:txBody>
          <a:bodyPr wrap="none" lIns="248717" tIns="198973" rIns="248717" bIns="198973" rtlCol="0">
            <a:spAutoFit/>
          </a:bodyPr>
          <a:lstStyle/>
          <a:p>
            <a:r>
              <a:rPr lang="en-US" sz="4000" dirty="0" smtClean="0">
                <a:latin typeface="+mj-lt"/>
                <a:cs typeface="Segoe Pro Light"/>
              </a:rPr>
              <a:t>30 years’ experience</a:t>
            </a:r>
            <a:endParaRPr lang="en-US" sz="4000" dirty="0">
              <a:latin typeface="+mj-lt"/>
              <a:cs typeface="Segoe Pro Light"/>
            </a:endParaRPr>
          </a:p>
          <a:p>
            <a:r>
              <a:rPr lang="en-AU" sz="2000" dirty="0" smtClean="0">
                <a:cs typeface="Segoe Pro Light"/>
              </a:rPr>
              <a:t>Developer from Windows 1.0 to Windows XP</a:t>
            </a:r>
            <a:endParaRPr lang="en-US" sz="2000" dirty="0" smtClean="0">
              <a:cs typeface="Segoe Pro Light"/>
            </a:endParaRPr>
          </a:p>
          <a:p>
            <a:r>
              <a:rPr lang="en-AU" sz="2000" dirty="0" smtClean="0">
                <a:cs typeface="Segoe Pro Light"/>
              </a:rPr>
              <a:t>Architect from Windows 95 to Windows Vista</a:t>
            </a:r>
          </a:p>
          <a:p>
            <a:r>
              <a:rPr lang="en-AU" sz="2000" dirty="0" smtClean="0">
                <a:cs typeface="Segoe Pro Light"/>
              </a:rPr>
              <a:t>Manager from Windows Vista to Windows 8.1</a:t>
            </a:r>
          </a:p>
          <a:p>
            <a:endParaRPr lang="en-AU" sz="2000" dirty="0">
              <a:cs typeface="Segoe Pro Light"/>
              <a:sym typeface="Wingdings" panose="05000000000000000000" pitchFamily="2" charset="2"/>
            </a:endParaRPr>
          </a:p>
          <a:p>
            <a:r>
              <a:rPr lang="en-AU" sz="2000" dirty="0" smtClean="0">
                <a:cs typeface="Segoe Pro Light"/>
                <a:sym typeface="Wingdings" panose="05000000000000000000" pitchFamily="2" charset="2"/>
              </a:rPr>
              <a:t>MVP for Architecture for five years to 2010</a:t>
            </a:r>
          </a:p>
          <a:p>
            <a:endParaRPr lang="en-AU" sz="2000" dirty="0">
              <a:cs typeface="Segoe Pro Light"/>
              <a:sym typeface="Wingdings" panose="05000000000000000000" pitchFamily="2" charset="2"/>
            </a:endParaRPr>
          </a:p>
          <a:p>
            <a:r>
              <a:rPr lang="en-AU" sz="2000" dirty="0" smtClean="0">
                <a:cs typeface="Segoe Pro Light"/>
              </a:rPr>
              <a:t>Now CEO of Wild Mouse, a new kind of Microsoft Partner.</a:t>
            </a:r>
            <a:r>
              <a:rPr lang="en-US" sz="2000" dirty="0">
                <a:cs typeface="Segoe Pro Light"/>
              </a:rPr>
              <a:t> </a:t>
            </a:r>
            <a:r>
              <a:rPr lang="en-US" sz="2000" dirty="0" smtClean="0">
                <a:cs typeface="Segoe Pro Light"/>
              </a:rPr>
              <a:t> See more at </a:t>
            </a:r>
            <a:r>
              <a:rPr lang="en-US" sz="2000" dirty="0" smtClean="0">
                <a:cs typeface="Segoe Pro Light"/>
                <a:hlinkClick r:id="rId2"/>
              </a:rPr>
              <a:t>www.wildmouse.com</a:t>
            </a:r>
            <a:r>
              <a:rPr lang="en-US" sz="2000" dirty="0" smtClean="0">
                <a:cs typeface="Segoe Pro Light"/>
              </a:rPr>
              <a:t> </a:t>
            </a:r>
            <a:endParaRPr lang="en-AU" sz="2000" dirty="0" smtClean="0">
              <a:cs typeface="Segoe Pro Light"/>
            </a:endParaRPr>
          </a:p>
        </p:txBody>
      </p:sp>
    </p:spTree>
    <p:extLst>
      <p:ext uri="{BB962C8B-B14F-4D97-AF65-F5344CB8AC3E}">
        <p14:creationId xmlns:p14="http://schemas.microsoft.com/office/powerpoint/2010/main" val="3132001648"/>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Dynamics Marketing</a:t>
            </a:r>
            <a:endParaRPr lang="en-US" dirty="0"/>
          </a:p>
        </p:txBody>
      </p:sp>
    </p:spTree>
    <p:extLst>
      <p:ext uri="{BB962C8B-B14F-4D97-AF65-F5344CB8AC3E}">
        <p14:creationId xmlns:p14="http://schemas.microsoft.com/office/powerpoint/2010/main" val="1357180961"/>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spd="slow">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AU" dirty="0" smtClean="0"/>
              <a:t>Dynamics Marketing</a:t>
            </a:r>
            <a:endParaRPr lang="en-AU" dirty="0"/>
          </a:p>
        </p:txBody>
      </p:sp>
      <p:sp>
        <p:nvSpPr>
          <p:cNvPr id="3" name="Text Placeholder 2"/>
          <p:cNvSpPr>
            <a:spLocks noGrp="1"/>
          </p:cNvSpPr>
          <p:nvPr>
            <p:ph type="body" sz="quarter" idx="11"/>
          </p:nvPr>
        </p:nvSpPr>
        <p:spPr>
          <a:xfrm>
            <a:off x="457597" y="3040064"/>
            <a:ext cx="11259044" cy="2931372"/>
          </a:xfrm>
        </p:spPr>
        <p:txBody>
          <a:bodyPr/>
          <a:lstStyle/>
          <a:p>
            <a:r>
              <a:rPr lang="en-AU" dirty="0"/>
              <a:t>A </a:t>
            </a:r>
            <a:r>
              <a:rPr lang="en-AU" dirty="0" smtClean="0"/>
              <a:t>less-recent </a:t>
            </a:r>
            <a:r>
              <a:rPr lang="en-AU" dirty="0"/>
              <a:t>purchase.</a:t>
            </a:r>
          </a:p>
          <a:p>
            <a:r>
              <a:rPr lang="en-AU" dirty="0" smtClean="0"/>
              <a:t>Not just email campaigns!</a:t>
            </a:r>
          </a:p>
          <a:p>
            <a:r>
              <a:rPr lang="en-AU" dirty="0" smtClean="0"/>
              <a:t>More than CRM.</a:t>
            </a:r>
            <a:endParaRPr lang="en-AU" dirty="0"/>
          </a:p>
          <a:p>
            <a:endParaRPr lang="en-AU" dirty="0"/>
          </a:p>
          <a:p>
            <a:endParaRPr lang="en-AU" dirty="0"/>
          </a:p>
        </p:txBody>
      </p:sp>
    </p:spTree>
    <p:extLst>
      <p:ext uri="{BB962C8B-B14F-4D97-AF65-F5344CB8AC3E}">
        <p14:creationId xmlns:p14="http://schemas.microsoft.com/office/powerpoint/2010/main" val="1204625318"/>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spd="slow">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AU" dirty="0" smtClean="0"/>
              <a:t>A product for the CMO</a:t>
            </a:r>
            <a:endParaRPr lang="en-AU" dirty="0"/>
          </a:p>
        </p:txBody>
      </p:sp>
      <p:sp>
        <p:nvSpPr>
          <p:cNvPr id="3" name="Text Placeholder 2"/>
          <p:cNvSpPr>
            <a:spLocks noGrp="1"/>
          </p:cNvSpPr>
          <p:nvPr>
            <p:ph type="body" sz="quarter" idx="11"/>
          </p:nvPr>
        </p:nvSpPr>
        <p:spPr>
          <a:xfrm>
            <a:off x="457597" y="3040064"/>
            <a:ext cx="11259044" cy="2931372"/>
          </a:xfrm>
        </p:spPr>
        <p:txBody>
          <a:bodyPr/>
          <a:lstStyle/>
          <a:p>
            <a:r>
              <a:rPr lang="en-AU" dirty="0" smtClean="0"/>
              <a:t>Strategy</a:t>
            </a:r>
          </a:p>
          <a:p>
            <a:r>
              <a:rPr lang="en-AU" dirty="0" smtClean="0"/>
              <a:t>Planning</a:t>
            </a:r>
          </a:p>
          <a:p>
            <a:r>
              <a:rPr lang="en-AU" dirty="0" smtClean="0"/>
              <a:t>Execution</a:t>
            </a:r>
          </a:p>
          <a:p>
            <a:r>
              <a:rPr lang="en-AU" dirty="0" smtClean="0"/>
              <a:t>Reporting  </a:t>
            </a:r>
            <a:endParaRPr lang="en-AU" dirty="0"/>
          </a:p>
        </p:txBody>
      </p:sp>
    </p:spTree>
    <p:extLst>
      <p:ext uri="{BB962C8B-B14F-4D97-AF65-F5344CB8AC3E}">
        <p14:creationId xmlns:p14="http://schemas.microsoft.com/office/powerpoint/2010/main" val="1920388174"/>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spd="slow">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AU" dirty="0" smtClean="0"/>
              <a:t>Campaigns</a:t>
            </a:r>
            <a:endParaRPr lang="en-AU" dirty="0"/>
          </a:p>
        </p:txBody>
      </p:sp>
      <p:sp>
        <p:nvSpPr>
          <p:cNvPr id="3" name="Text Placeholder 2"/>
          <p:cNvSpPr>
            <a:spLocks noGrp="1"/>
          </p:cNvSpPr>
          <p:nvPr>
            <p:ph type="body" sz="quarter" idx="11"/>
          </p:nvPr>
        </p:nvSpPr>
        <p:spPr>
          <a:xfrm>
            <a:off x="457597" y="3040064"/>
            <a:ext cx="11259044" cy="2931372"/>
          </a:xfrm>
        </p:spPr>
        <p:txBody>
          <a:bodyPr/>
          <a:lstStyle/>
          <a:p>
            <a:r>
              <a:rPr lang="en-AU" dirty="0" smtClean="0"/>
              <a:t>Whole campaign management</a:t>
            </a:r>
          </a:p>
          <a:p>
            <a:r>
              <a:rPr lang="en-AU" dirty="0" smtClean="0"/>
              <a:t>Multi-channel</a:t>
            </a:r>
          </a:p>
          <a:p>
            <a:r>
              <a:rPr lang="en-AU" dirty="0" smtClean="0"/>
              <a:t>But especially digital</a:t>
            </a:r>
            <a:endParaRPr lang="en-AU" dirty="0"/>
          </a:p>
        </p:txBody>
      </p:sp>
    </p:spTree>
    <p:extLst>
      <p:ext uri="{BB962C8B-B14F-4D97-AF65-F5344CB8AC3E}">
        <p14:creationId xmlns:p14="http://schemas.microsoft.com/office/powerpoint/2010/main" val="2041504661"/>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spd="slow">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AU" dirty="0" smtClean="0"/>
              <a:t>Lead Nurturing</a:t>
            </a:r>
            <a:endParaRPr lang="en-AU" dirty="0"/>
          </a:p>
        </p:txBody>
      </p:sp>
      <p:sp>
        <p:nvSpPr>
          <p:cNvPr id="3" name="Text Placeholder 2"/>
          <p:cNvSpPr>
            <a:spLocks noGrp="1"/>
          </p:cNvSpPr>
          <p:nvPr>
            <p:ph type="body" sz="quarter" idx="11"/>
          </p:nvPr>
        </p:nvSpPr>
        <p:spPr>
          <a:xfrm>
            <a:off x="457597" y="3040064"/>
            <a:ext cx="11259044" cy="2931372"/>
          </a:xfrm>
        </p:spPr>
        <p:txBody>
          <a:bodyPr/>
          <a:lstStyle/>
          <a:p>
            <a:r>
              <a:rPr lang="en-AU" dirty="0" smtClean="0"/>
              <a:t>The new world of marketing and sales</a:t>
            </a:r>
          </a:p>
          <a:p>
            <a:r>
              <a:rPr lang="en-AU" dirty="0" smtClean="0"/>
              <a:t>How lead nurturing works</a:t>
            </a:r>
          </a:p>
          <a:p>
            <a:r>
              <a:rPr lang="en-AU" dirty="0" smtClean="0"/>
              <a:t>The systems approach to nurturing</a:t>
            </a:r>
          </a:p>
        </p:txBody>
      </p:sp>
    </p:spTree>
    <p:extLst>
      <p:ext uri="{BB962C8B-B14F-4D97-AF65-F5344CB8AC3E}">
        <p14:creationId xmlns:p14="http://schemas.microsoft.com/office/powerpoint/2010/main" val="1646904540"/>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spd="slow">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AU" dirty="0" smtClean="0"/>
              <a:t>Relationship with CRM</a:t>
            </a:r>
            <a:endParaRPr lang="en-AU" dirty="0"/>
          </a:p>
        </p:txBody>
      </p:sp>
      <p:sp>
        <p:nvSpPr>
          <p:cNvPr id="3" name="Text Placeholder 2"/>
          <p:cNvSpPr>
            <a:spLocks noGrp="1"/>
          </p:cNvSpPr>
          <p:nvPr>
            <p:ph type="body" sz="quarter" idx="11"/>
          </p:nvPr>
        </p:nvSpPr>
        <p:spPr>
          <a:xfrm>
            <a:off x="457597" y="3040064"/>
            <a:ext cx="11259044" cy="2931372"/>
          </a:xfrm>
        </p:spPr>
        <p:txBody>
          <a:bodyPr/>
          <a:lstStyle/>
          <a:p>
            <a:r>
              <a:rPr lang="en-AU" dirty="0" smtClean="0"/>
              <a:t>Data can come from anywhere.</a:t>
            </a:r>
          </a:p>
          <a:p>
            <a:r>
              <a:rPr lang="en-AU" dirty="0" smtClean="0"/>
              <a:t>The handover is between systems</a:t>
            </a:r>
          </a:p>
          <a:p>
            <a:r>
              <a:rPr lang="en-AU" dirty="0" smtClean="0"/>
              <a:t>Or not.</a:t>
            </a:r>
          </a:p>
        </p:txBody>
      </p:sp>
    </p:spTree>
    <p:extLst>
      <p:ext uri="{BB962C8B-B14F-4D97-AF65-F5344CB8AC3E}">
        <p14:creationId xmlns:p14="http://schemas.microsoft.com/office/powerpoint/2010/main" val="819052614"/>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spd="slow">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p:txBody>
          <a:bodyPr/>
          <a:lstStyle/>
          <a:p>
            <a:r>
              <a:rPr lang="en-AU" dirty="0" smtClean="0"/>
              <a:t>Cooperative, not competitive</a:t>
            </a:r>
          </a:p>
          <a:p>
            <a:r>
              <a:rPr lang="en-AU" dirty="0" smtClean="0"/>
              <a:t>Use it to extend the email marketing capabilities in Dynamics Marketing</a:t>
            </a:r>
          </a:p>
          <a:p>
            <a:endParaRPr lang="en-AU"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261" y="1543294"/>
            <a:ext cx="6473952" cy="1554480"/>
          </a:xfrm>
          <a:prstGeom prst="rect">
            <a:avLst/>
          </a:prstGeom>
        </p:spPr>
      </p:pic>
    </p:spTree>
    <p:extLst>
      <p:ext uri="{BB962C8B-B14F-4D97-AF65-F5344CB8AC3E}">
        <p14:creationId xmlns:p14="http://schemas.microsoft.com/office/powerpoint/2010/main" val="738591599"/>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spd="slow">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a:xfrm>
            <a:off x="457597" y="3208338"/>
            <a:ext cx="11259044" cy="2763097"/>
          </a:xfrm>
        </p:spPr>
        <p:txBody>
          <a:bodyPr/>
          <a:lstStyle/>
          <a:p>
            <a:r>
              <a:rPr lang="en-AU" dirty="0" smtClean="0"/>
              <a:t>Customer Experience Management</a:t>
            </a:r>
          </a:p>
          <a:p>
            <a:r>
              <a:rPr lang="en-AU" dirty="0" smtClean="0"/>
              <a:t>Emphasis on personalisation, customer tracking, lead management</a:t>
            </a:r>
          </a:p>
          <a:p>
            <a:r>
              <a:rPr lang="en-AU" dirty="0" smtClean="0"/>
              <a:t>Commerce</a:t>
            </a:r>
          </a:p>
          <a:p>
            <a:r>
              <a:rPr lang="en-AU" dirty="0" smtClean="0"/>
              <a:t>Dynamics integration</a:t>
            </a:r>
          </a:p>
          <a:p>
            <a:endParaRPr lang="en-AU" dirty="0"/>
          </a:p>
        </p:txBody>
      </p:sp>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t="18878" b="17679"/>
          <a:stretch/>
        </p:blipFill>
        <p:spPr>
          <a:xfrm>
            <a:off x="-167573" y="1588959"/>
            <a:ext cx="6478432" cy="1522254"/>
          </a:xfrm>
          <a:prstGeom prst="rect">
            <a:avLst/>
          </a:prstGeom>
        </p:spPr>
      </p:pic>
    </p:spTree>
    <p:extLst>
      <p:ext uri="{BB962C8B-B14F-4D97-AF65-F5344CB8AC3E}">
        <p14:creationId xmlns:p14="http://schemas.microsoft.com/office/powerpoint/2010/main" val="2666598952"/>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spd="slow">
        <p:fade/>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Social Engagement</a:t>
            </a:r>
            <a:endParaRPr lang="en-US" dirty="0"/>
          </a:p>
        </p:txBody>
      </p:sp>
    </p:spTree>
    <p:extLst>
      <p:ext uri="{BB962C8B-B14F-4D97-AF65-F5344CB8AC3E}">
        <p14:creationId xmlns:p14="http://schemas.microsoft.com/office/powerpoint/2010/main" val="216707453"/>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spd="slow">
        <p:fad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AU" dirty="0" smtClean="0"/>
              <a:t>Social Engagement</a:t>
            </a:r>
            <a:endParaRPr lang="en-AU" dirty="0"/>
          </a:p>
        </p:txBody>
      </p:sp>
      <p:sp>
        <p:nvSpPr>
          <p:cNvPr id="3" name="Text Placeholder 2"/>
          <p:cNvSpPr>
            <a:spLocks noGrp="1"/>
          </p:cNvSpPr>
          <p:nvPr>
            <p:ph type="body" sz="quarter" idx="11"/>
          </p:nvPr>
        </p:nvSpPr>
        <p:spPr>
          <a:xfrm>
            <a:off x="457597" y="3040064"/>
            <a:ext cx="11259044" cy="2931372"/>
          </a:xfrm>
        </p:spPr>
        <p:txBody>
          <a:bodyPr/>
          <a:lstStyle/>
          <a:p>
            <a:r>
              <a:rPr lang="en-AU" dirty="0" smtClean="0"/>
              <a:t>A not-so-new purchase</a:t>
            </a:r>
          </a:p>
          <a:p>
            <a:r>
              <a:rPr lang="en-AU" dirty="0" smtClean="0"/>
              <a:t>Who cares about social networking anyway?</a:t>
            </a:r>
          </a:p>
        </p:txBody>
      </p:sp>
    </p:spTree>
    <p:extLst>
      <p:ext uri="{BB962C8B-B14F-4D97-AF65-F5344CB8AC3E}">
        <p14:creationId xmlns:p14="http://schemas.microsoft.com/office/powerpoint/2010/main" val="488656553"/>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351693" y="1187826"/>
            <a:ext cx="16118682" cy="1268171"/>
          </a:xfrm>
          <a:prstGeom prst="rect">
            <a:avLst/>
          </a:prstGeom>
        </p:spPr>
        <p:txBody>
          <a:bodyPr lIns="124358" tIns="62179" rIns="124358" bIns="62179"/>
          <a:lstStyle>
            <a:lvl1pPr algn="l" defTabSz="457200" rtl="0" eaLnBrk="1" latinLnBrk="0" hangingPunct="1">
              <a:spcBef>
                <a:spcPct val="0"/>
              </a:spcBef>
              <a:buNone/>
              <a:defRPr sz="4400" kern="1200">
                <a:solidFill>
                  <a:schemeClr val="tx1"/>
                </a:solidFill>
                <a:latin typeface="Segoe Pro Light"/>
                <a:ea typeface="+mj-ea"/>
                <a:cs typeface="Segoe Pro Light"/>
              </a:defRPr>
            </a:lvl1pPr>
          </a:lstStyle>
          <a:p>
            <a:r>
              <a:rPr lang="en-AU" sz="5400" dirty="0" smtClean="0">
                <a:latin typeface="+mj-lt"/>
              </a:rPr>
              <a:t>Are you in the right room?</a:t>
            </a:r>
            <a:endParaRPr lang="en-NZ" sz="5400" dirty="0">
              <a:latin typeface="+mj-lt"/>
            </a:endParaRPr>
          </a:p>
        </p:txBody>
      </p:sp>
      <p:sp>
        <p:nvSpPr>
          <p:cNvPr id="5" name="TextBox 4"/>
          <p:cNvSpPr txBox="1"/>
          <p:nvPr/>
        </p:nvSpPr>
        <p:spPr>
          <a:xfrm>
            <a:off x="274638" y="2074946"/>
            <a:ext cx="8391737" cy="3479598"/>
          </a:xfrm>
          <a:prstGeom prst="rect">
            <a:avLst/>
          </a:prstGeom>
          <a:noFill/>
        </p:spPr>
        <p:txBody>
          <a:bodyPr wrap="square" lIns="248717" tIns="198973" rIns="248717" bIns="198973" rtlCol="0">
            <a:spAutoFit/>
          </a:bodyPr>
          <a:lstStyle/>
          <a:p>
            <a:r>
              <a:rPr lang="en-AU" sz="4000" dirty="0" smtClean="0">
                <a:latin typeface="+mj-lt"/>
                <a:cs typeface="Segoe Pro Light"/>
              </a:rPr>
              <a:t>This is an Architecture Talk</a:t>
            </a:r>
            <a:endParaRPr lang="en-US" sz="4000" dirty="0">
              <a:latin typeface="+mj-lt"/>
              <a:cs typeface="Segoe Pro Light"/>
            </a:endParaRPr>
          </a:p>
          <a:p>
            <a:r>
              <a:rPr lang="en-AU" sz="2000" dirty="0" smtClean="0">
                <a:cs typeface="Segoe Pro Light"/>
              </a:rPr>
              <a:t>There will not be code.</a:t>
            </a:r>
          </a:p>
          <a:p>
            <a:r>
              <a:rPr lang="en-AU" sz="2000" dirty="0" smtClean="0">
                <a:cs typeface="Segoe Pro Light"/>
              </a:rPr>
              <a:t>There will not be demos.</a:t>
            </a:r>
          </a:p>
          <a:p>
            <a:r>
              <a:rPr lang="en-AU" sz="2000" dirty="0" smtClean="0">
                <a:cs typeface="Segoe Pro Light"/>
              </a:rPr>
              <a:t>There will not be videos.</a:t>
            </a:r>
          </a:p>
          <a:p>
            <a:endParaRPr lang="en-AU" sz="2000" dirty="0">
              <a:cs typeface="Segoe Pro Light"/>
            </a:endParaRPr>
          </a:p>
          <a:p>
            <a:r>
              <a:rPr lang="en-AU" sz="2000" dirty="0" smtClean="0">
                <a:cs typeface="Segoe Pro Light"/>
              </a:rPr>
              <a:t>This talk aims to provide Architects and Developers with an understanding of each of the Dynamics products, how they can be used inside an organisation and how to build broader solutions using them as building blocks.</a:t>
            </a:r>
            <a:endParaRPr lang="en-US" sz="2000" dirty="0" smtClean="0">
              <a:cs typeface="Segoe Pro Light"/>
            </a:endParaRPr>
          </a:p>
        </p:txBody>
      </p:sp>
    </p:spTree>
    <p:extLst>
      <p:ext uri="{BB962C8B-B14F-4D97-AF65-F5344CB8AC3E}">
        <p14:creationId xmlns:p14="http://schemas.microsoft.com/office/powerpoint/2010/main" val="3427951057"/>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AU" dirty="0" smtClean="0"/>
              <a:t>Social Engagement Defined</a:t>
            </a:r>
            <a:endParaRPr lang="en-AU" dirty="0"/>
          </a:p>
        </p:txBody>
      </p:sp>
      <p:sp>
        <p:nvSpPr>
          <p:cNvPr id="3" name="Text Placeholder 2"/>
          <p:cNvSpPr>
            <a:spLocks noGrp="1"/>
          </p:cNvSpPr>
          <p:nvPr>
            <p:ph type="body" sz="quarter" idx="11"/>
          </p:nvPr>
        </p:nvSpPr>
        <p:spPr>
          <a:xfrm>
            <a:off x="457597" y="3040064"/>
            <a:ext cx="11259044" cy="2931372"/>
          </a:xfrm>
        </p:spPr>
        <p:txBody>
          <a:bodyPr/>
          <a:lstStyle/>
          <a:p>
            <a:r>
              <a:rPr lang="en-AU" dirty="0" smtClean="0"/>
              <a:t>Multiple channels</a:t>
            </a:r>
          </a:p>
          <a:p>
            <a:r>
              <a:rPr lang="en-AU" dirty="0" smtClean="0"/>
              <a:t>Monitoring and reporting</a:t>
            </a:r>
          </a:p>
          <a:p>
            <a:r>
              <a:rPr lang="en-AU" dirty="0" smtClean="0"/>
              <a:t>Broadcasting</a:t>
            </a:r>
          </a:p>
          <a:p>
            <a:r>
              <a:rPr lang="en-AU" dirty="0" smtClean="0"/>
              <a:t>One-on-one</a:t>
            </a:r>
            <a:endParaRPr lang="en-AU" dirty="0"/>
          </a:p>
        </p:txBody>
      </p:sp>
    </p:spTree>
    <p:extLst>
      <p:ext uri="{BB962C8B-B14F-4D97-AF65-F5344CB8AC3E}">
        <p14:creationId xmlns:p14="http://schemas.microsoft.com/office/powerpoint/2010/main" val="1574902258"/>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spd="slow">
        <p:fade/>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AU" dirty="0" smtClean="0"/>
              <a:t>Integration</a:t>
            </a:r>
            <a:endParaRPr lang="en-AU" dirty="0"/>
          </a:p>
        </p:txBody>
      </p:sp>
      <p:sp>
        <p:nvSpPr>
          <p:cNvPr id="3" name="Text Placeholder 2"/>
          <p:cNvSpPr>
            <a:spLocks noGrp="1"/>
          </p:cNvSpPr>
          <p:nvPr>
            <p:ph type="body" sz="quarter" idx="11"/>
          </p:nvPr>
        </p:nvSpPr>
        <p:spPr>
          <a:xfrm>
            <a:off x="457597" y="3040064"/>
            <a:ext cx="11259044" cy="2931372"/>
          </a:xfrm>
        </p:spPr>
        <p:txBody>
          <a:bodyPr/>
          <a:lstStyle/>
          <a:p>
            <a:r>
              <a:rPr lang="en-AU" dirty="0" smtClean="0"/>
              <a:t>Already deep integration</a:t>
            </a:r>
          </a:p>
          <a:p>
            <a:r>
              <a:rPr lang="en-AU" dirty="0" smtClean="0"/>
              <a:t>Deployment options</a:t>
            </a:r>
          </a:p>
          <a:p>
            <a:r>
              <a:rPr lang="en-AU" dirty="0" smtClean="0"/>
              <a:t>App options</a:t>
            </a:r>
            <a:endParaRPr lang="en-AU" dirty="0"/>
          </a:p>
        </p:txBody>
      </p:sp>
    </p:spTree>
    <p:extLst>
      <p:ext uri="{BB962C8B-B14F-4D97-AF65-F5344CB8AC3E}">
        <p14:creationId xmlns:p14="http://schemas.microsoft.com/office/powerpoint/2010/main" val="809410633"/>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spd="slow">
        <p:fade/>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Field One</a:t>
            </a:r>
            <a:endParaRPr lang="en-US" dirty="0"/>
          </a:p>
        </p:txBody>
      </p:sp>
    </p:spTree>
    <p:extLst>
      <p:ext uri="{BB962C8B-B14F-4D97-AF65-F5344CB8AC3E}">
        <p14:creationId xmlns:p14="http://schemas.microsoft.com/office/powerpoint/2010/main" val="1395596004"/>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spd="slow">
        <p:fade/>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p:txBody>
          <a:bodyPr/>
          <a:lstStyle/>
          <a:p>
            <a:r>
              <a:rPr lang="en-AU" dirty="0" smtClean="0"/>
              <a:t>A really recent purchase.</a:t>
            </a:r>
          </a:p>
          <a:p>
            <a:r>
              <a:rPr lang="en-AU" dirty="0" smtClean="0"/>
              <a:t>CRM Solutions exemplified.</a:t>
            </a:r>
            <a:endParaRPr lang="en-AU"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597" y="1624354"/>
            <a:ext cx="5200898" cy="1616279"/>
          </a:xfrm>
          <a:prstGeom prst="rect">
            <a:avLst/>
          </a:prstGeom>
        </p:spPr>
      </p:pic>
    </p:spTree>
    <p:extLst>
      <p:ext uri="{BB962C8B-B14F-4D97-AF65-F5344CB8AC3E}">
        <p14:creationId xmlns:p14="http://schemas.microsoft.com/office/powerpoint/2010/main" val="1068557331"/>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spd="slow">
        <p:fade/>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AU" dirty="0" smtClean="0"/>
              <a:t>Field Workforce Management</a:t>
            </a:r>
            <a:endParaRPr lang="en-AU" dirty="0"/>
          </a:p>
        </p:txBody>
      </p:sp>
      <p:sp>
        <p:nvSpPr>
          <p:cNvPr id="3" name="Text Placeholder 2"/>
          <p:cNvSpPr>
            <a:spLocks noGrp="1"/>
          </p:cNvSpPr>
          <p:nvPr>
            <p:ph type="body" sz="quarter" idx="11"/>
          </p:nvPr>
        </p:nvSpPr>
        <p:spPr>
          <a:xfrm>
            <a:off x="457597" y="3040064"/>
            <a:ext cx="11259044" cy="2931372"/>
          </a:xfrm>
        </p:spPr>
        <p:txBody>
          <a:bodyPr/>
          <a:lstStyle/>
          <a:p>
            <a:r>
              <a:rPr lang="en-AU" dirty="0" smtClean="0"/>
              <a:t>Building on the Service scenario.</a:t>
            </a:r>
          </a:p>
          <a:p>
            <a:r>
              <a:rPr lang="en-AU" dirty="0" smtClean="0"/>
              <a:t>This stuff is really non-trivial!</a:t>
            </a:r>
            <a:endParaRPr lang="en-AU" dirty="0"/>
          </a:p>
        </p:txBody>
      </p:sp>
    </p:spTree>
    <p:extLst>
      <p:ext uri="{BB962C8B-B14F-4D97-AF65-F5344CB8AC3E}">
        <p14:creationId xmlns:p14="http://schemas.microsoft.com/office/powerpoint/2010/main" val="393893979"/>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spd="slow">
        <p:fade/>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AU" dirty="0" smtClean="0"/>
              <a:t>Features</a:t>
            </a:r>
            <a:endParaRPr lang="en-AU" dirty="0"/>
          </a:p>
        </p:txBody>
      </p:sp>
      <p:sp>
        <p:nvSpPr>
          <p:cNvPr id="3" name="Text Placeholder 2"/>
          <p:cNvSpPr>
            <a:spLocks noGrp="1"/>
          </p:cNvSpPr>
          <p:nvPr>
            <p:ph type="body" sz="quarter" idx="11"/>
          </p:nvPr>
        </p:nvSpPr>
        <p:spPr>
          <a:xfrm>
            <a:off x="457597" y="3040064"/>
            <a:ext cx="5448528" cy="2931372"/>
          </a:xfrm>
        </p:spPr>
        <p:txBody>
          <a:bodyPr/>
          <a:lstStyle/>
          <a:p>
            <a:r>
              <a:rPr lang="en-AU" dirty="0" smtClean="0"/>
              <a:t>Scheduling</a:t>
            </a:r>
          </a:p>
          <a:p>
            <a:r>
              <a:rPr lang="en-AU" dirty="0" smtClean="0"/>
              <a:t>Routing</a:t>
            </a:r>
          </a:p>
          <a:p>
            <a:r>
              <a:rPr lang="en-AU" dirty="0" smtClean="0"/>
              <a:t>SLAs</a:t>
            </a:r>
          </a:p>
          <a:p>
            <a:r>
              <a:rPr lang="en-AU" dirty="0" smtClean="0"/>
              <a:t>Mobile Apps</a:t>
            </a:r>
          </a:p>
          <a:p>
            <a:endParaRPr lang="en-AU" dirty="0" smtClean="0"/>
          </a:p>
          <a:p>
            <a:endParaRPr lang="en-AU" dirty="0"/>
          </a:p>
        </p:txBody>
      </p:sp>
      <p:sp>
        <p:nvSpPr>
          <p:cNvPr id="4" name="Text Placeholder 2"/>
          <p:cNvSpPr txBox="1">
            <a:spLocks/>
          </p:cNvSpPr>
          <p:nvPr/>
        </p:nvSpPr>
        <p:spPr>
          <a:xfrm>
            <a:off x="6740975" y="3040064"/>
            <a:ext cx="5448528" cy="2931371"/>
          </a:xfrm>
          <a:prstGeom prst="rect">
            <a:avLst/>
          </a:prstGeom>
          <a:ln>
            <a:solidFill>
              <a:srgbClr val="FFFFFF"/>
            </a:solidFill>
          </a:ln>
        </p:spPr>
        <p:txBody>
          <a:bodyPr vert="horz" wrap="square" lIns="146304" tIns="91440" rIns="146304" bIns="91440" rtlCol="0">
            <a:noAutofit/>
          </a:bodyPr>
          <a:lstStyle>
            <a:lvl1pPr marL="0" marR="0" indent="0" algn="l" defTabSz="932667"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3200" kern="1200" spc="0" baseline="0">
                <a:gradFill>
                  <a:gsLst>
                    <a:gs pos="1250">
                      <a:schemeClr val="tx1"/>
                    </a:gs>
                    <a:gs pos="100000">
                      <a:schemeClr val="tx1"/>
                    </a:gs>
                  </a:gsLst>
                  <a:lin ang="5400000" scaled="0"/>
                </a:gradFill>
                <a:latin typeface="+mj-lt"/>
                <a:ea typeface="+mn-ea"/>
                <a:cs typeface="+mn-cs"/>
              </a:defRPr>
            </a:lvl1pPr>
            <a:lvl2pPr marL="621792" marR="0" indent="0" algn="l" defTabSz="932667"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400" kern="1200" spc="0" baseline="0">
                <a:gradFill>
                  <a:gsLst>
                    <a:gs pos="1250">
                      <a:schemeClr val="tx1"/>
                    </a:gs>
                    <a:gs pos="100000">
                      <a:schemeClr val="tx1"/>
                    </a:gs>
                  </a:gsLst>
                  <a:lin ang="5400000" scaled="0"/>
                </a:gradFill>
                <a:latin typeface="+mn-lt"/>
                <a:ea typeface="+mn-ea"/>
                <a:cs typeface="+mn-cs"/>
              </a:defRPr>
            </a:lvl2pPr>
            <a:lvl3pPr marL="800036" marR="0" indent="-228582" algn="l" defTabSz="932667"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3pPr>
            <a:lvl4pPr marL="1028618" marR="0" indent="-228582" algn="l" defTabSz="932667"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800" kern="1200" spc="0" baseline="0">
                <a:gradFill>
                  <a:gsLst>
                    <a:gs pos="1250">
                      <a:schemeClr val="tx1"/>
                    </a:gs>
                    <a:gs pos="100000">
                      <a:schemeClr val="tx1"/>
                    </a:gs>
                  </a:gsLst>
                  <a:lin ang="5400000" scaled="0"/>
                </a:gradFill>
                <a:latin typeface="+mn-lt"/>
                <a:ea typeface="+mn-ea"/>
                <a:cs typeface="+mn-cs"/>
              </a:defRPr>
            </a:lvl4pPr>
            <a:lvl5pPr marL="1257199" marR="0" indent="-228582" algn="l" defTabSz="932667"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800" kern="1200" spc="0" baseline="0">
                <a:gradFill>
                  <a:gsLst>
                    <a:gs pos="1250">
                      <a:schemeClr val="tx1"/>
                    </a:gs>
                    <a:gs pos="100000">
                      <a:schemeClr val="tx1"/>
                    </a:gs>
                  </a:gsLst>
                  <a:lin ang="5400000" scaled="0"/>
                </a:gradFill>
                <a:latin typeface="+mn-lt"/>
                <a:ea typeface="+mn-ea"/>
                <a:cs typeface="+mn-cs"/>
              </a:defRPr>
            </a:lvl5pPr>
            <a:lvl6pPr marL="2564834" indent="-233167" algn="l" defTabSz="932667"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170" indent="-233167" algn="l" defTabSz="932667"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503" indent="-233167" algn="l" defTabSz="932667"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3838" indent="-233167" algn="l" defTabSz="932667"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AU" dirty="0" smtClean="0"/>
              <a:t>Inventory</a:t>
            </a:r>
          </a:p>
          <a:p>
            <a:r>
              <a:rPr lang="en-AU" dirty="0" smtClean="0"/>
              <a:t>Knowledge Base</a:t>
            </a:r>
          </a:p>
          <a:p>
            <a:r>
              <a:rPr lang="en-AU" dirty="0" smtClean="0"/>
              <a:t>Customer Interaction</a:t>
            </a:r>
          </a:p>
          <a:p>
            <a:endParaRPr lang="en-AU" dirty="0" smtClean="0"/>
          </a:p>
          <a:p>
            <a:endParaRPr lang="en-AU" dirty="0"/>
          </a:p>
        </p:txBody>
      </p:sp>
    </p:spTree>
    <p:extLst>
      <p:ext uri="{BB962C8B-B14F-4D97-AF65-F5344CB8AC3E}">
        <p14:creationId xmlns:p14="http://schemas.microsoft.com/office/powerpoint/2010/main" val="4021118855"/>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spd="slow">
        <p:fade/>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Fantasy Sales Team</a:t>
            </a:r>
            <a:endParaRPr lang="en-US" dirty="0"/>
          </a:p>
        </p:txBody>
      </p:sp>
    </p:spTree>
    <p:extLst>
      <p:ext uri="{BB962C8B-B14F-4D97-AF65-F5344CB8AC3E}">
        <p14:creationId xmlns:p14="http://schemas.microsoft.com/office/powerpoint/2010/main" val="2912559488"/>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spd="slow">
        <p:fade/>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p:txBody>
          <a:bodyPr/>
          <a:lstStyle/>
          <a:p>
            <a:r>
              <a:rPr lang="en-AU" dirty="0" smtClean="0"/>
              <a:t>WTF?  Gamification for sales?!</a:t>
            </a:r>
          </a:p>
          <a:p>
            <a:r>
              <a:rPr lang="en-AU" dirty="0" smtClean="0"/>
              <a:t>Sales Metrics and Scoring.</a:t>
            </a:r>
          </a:p>
          <a:p>
            <a:r>
              <a:rPr lang="en-AU" dirty="0" smtClean="0"/>
              <a:t>Oh, OK, so this is serious after all!</a:t>
            </a:r>
            <a:endParaRPr lang="en-AU"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597" y="1272887"/>
            <a:ext cx="2314864" cy="2314864"/>
          </a:xfrm>
          <a:prstGeom prst="rect">
            <a:avLst/>
          </a:prstGeom>
        </p:spPr>
      </p:pic>
      <p:pic>
        <p:nvPicPr>
          <p:cNvPr id="2" name="Picture 1"/>
          <p:cNvPicPr>
            <a:picLocks noChangeAspect="1"/>
          </p:cNvPicPr>
          <p:nvPr/>
        </p:nvPicPr>
        <p:blipFill>
          <a:blip r:embed="rId3"/>
          <a:stretch>
            <a:fillRect/>
          </a:stretch>
        </p:blipFill>
        <p:spPr>
          <a:xfrm>
            <a:off x="7074511" y="1280623"/>
            <a:ext cx="4688254" cy="4614256"/>
          </a:xfrm>
          <a:prstGeom prst="rect">
            <a:avLst/>
          </a:prstGeom>
        </p:spPr>
      </p:pic>
    </p:spTree>
    <p:extLst>
      <p:ext uri="{BB962C8B-B14F-4D97-AF65-F5344CB8AC3E}">
        <p14:creationId xmlns:p14="http://schemas.microsoft.com/office/powerpoint/2010/main" val="2877918555"/>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spd="slow">
        <p:fade/>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Phew!</a:t>
            </a:r>
            <a:endParaRPr lang="en-US" dirty="0"/>
          </a:p>
        </p:txBody>
      </p:sp>
    </p:spTree>
    <p:extLst>
      <p:ext uri="{BB962C8B-B14F-4D97-AF65-F5344CB8AC3E}">
        <p14:creationId xmlns:p14="http://schemas.microsoft.com/office/powerpoint/2010/main" val="3320150634"/>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spd="slow">
        <p:fade/>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AU" dirty="0" smtClean="0"/>
              <a:t>Summary</a:t>
            </a:r>
            <a:endParaRPr lang="en-AU"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71445" y="3280018"/>
            <a:ext cx="4796284" cy="1113754"/>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34869" y="4688904"/>
            <a:ext cx="2523715" cy="839692"/>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06056" y="4929765"/>
            <a:ext cx="2199388" cy="683502"/>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614805" y="2803416"/>
            <a:ext cx="2795091" cy="1033479"/>
          </a:xfrm>
          <a:prstGeom prst="rect">
            <a:avLst/>
          </a:prstGeom>
        </p:spPr>
      </p:pic>
      <p:pic>
        <p:nvPicPr>
          <p:cNvPr id="9" name="Picture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710895" y="3943489"/>
            <a:ext cx="2602909" cy="701705"/>
          </a:xfrm>
          <a:prstGeom prst="rect">
            <a:avLst/>
          </a:prstGeom>
        </p:spPr>
      </p:pic>
      <p:pic>
        <p:nvPicPr>
          <p:cNvPr id="10" name="Picture 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710895" y="4751788"/>
            <a:ext cx="1377442" cy="1377442"/>
          </a:xfrm>
          <a:prstGeom prst="rect">
            <a:avLst/>
          </a:prstGeom>
        </p:spPr>
      </p:pic>
      <p:pic>
        <p:nvPicPr>
          <p:cNvPr id="2" name="Picture 1"/>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26647" y="3389265"/>
            <a:ext cx="3908269" cy="1004507"/>
          </a:xfrm>
          <a:prstGeom prst="rect">
            <a:avLst/>
          </a:prstGeom>
        </p:spPr>
      </p:pic>
      <p:pic>
        <p:nvPicPr>
          <p:cNvPr id="4" name="Picture 3"/>
          <p:cNvPicPr>
            <a:picLocks noChangeAspect="1"/>
          </p:cNvPicPr>
          <p:nvPr/>
        </p:nvPicPr>
        <p:blipFill rotWithShape="1">
          <a:blip r:embed="rId9">
            <a:extLst>
              <a:ext uri="{28A0092B-C50C-407E-A947-70E740481C1C}">
                <a14:useLocalDpi xmlns:a14="http://schemas.microsoft.com/office/drawing/2010/main" val="0"/>
              </a:ext>
            </a:extLst>
          </a:blip>
          <a:srcRect t="28528" b="34189"/>
          <a:stretch/>
        </p:blipFill>
        <p:spPr>
          <a:xfrm>
            <a:off x="-52662" y="4572330"/>
            <a:ext cx="4384806" cy="1072840"/>
          </a:xfrm>
          <a:prstGeom prst="rect">
            <a:avLst/>
          </a:prstGeom>
        </p:spPr>
      </p:pic>
    </p:spTree>
    <p:extLst>
      <p:ext uri="{BB962C8B-B14F-4D97-AF65-F5344CB8AC3E}">
        <p14:creationId xmlns:p14="http://schemas.microsoft.com/office/powerpoint/2010/main" val="2921279205"/>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302957" y="1187826"/>
            <a:ext cx="16167418" cy="1268171"/>
          </a:xfrm>
          <a:prstGeom prst="rect">
            <a:avLst/>
          </a:prstGeom>
        </p:spPr>
        <p:txBody>
          <a:bodyPr lIns="124358" tIns="62179" rIns="124358" bIns="62179"/>
          <a:lstStyle>
            <a:lvl1pPr algn="l" defTabSz="457200" rtl="0" eaLnBrk="1" latinLnBrk="0" hangingPunct="1">
              <a:spcBef>
                <a:spcPct val="0"/>
              </a:spcBef>
              <a:buNone/>
              <a:defRPr sz="4400" kern="1200">
                <a:solidFill>
                  <a:schemeClr val="tx1"/>
                </a:solidFill>
                <a:latin typeface="Segoe Pro Light"/>
                <a:ea typeface="+mj-ea"/>
                <a:cs typeface="Segoe Pro Light"/>
              </a:defRPr>
            </a:lvl1pPr>
          </a:lstStyle>
          <a:p>
            <a:r>
              <a:rPr lang="en-AU" sz="5400" dirty="0" smtClean="0">
                <a:latin typeface="+mj-lt"/>
              </a:rPr>
              <a:t>Agenda</a:t>
            </a:r>
            <a:endParaRPr lang="en-NZ" sz="5400" dirty="0">
              <a:latin typeface="+mj-lt"/>
            </a:endParaRPr>
          </a:p>
        </p:txBody>
      </p:sp>
      <p:sp>
        <p:nvSpPr>
          <p:cNvPr id="5" name="TextBox 4"/>
          <p:cNvSpPr txBox="1"/>
          <p:nvPr/>
        </p:nvSpPr>
        <p:spPr>
          <a:xfrm>
            <a:off x="317947" y="2074946"/>
            <a:ext cx="3376284" cy="4095151"/>
          </a:xfrm>
          <a:prstGeom prst="rect">
            <a:avLst/>
          </a:prstGeom>
          <a:noFill/>
        </p:spPr>
        <p:txBody>
          <a:bodyPr wrap="none" lIns="248717" tIns="198973" rIns="248717" bIns="198973" rtlCol="0">
            <a:spAutoFit/>
          </a:bodyPr>
          <a:lstStyle/>
          <a:p>
            <a:r>
              <a:rPr lang="en-AU" sz="2000" dirty="0" smtClean="0">
                <a:cs typeface="Segoe Pro Light"/>
              </a:rPr>
              <a:t>Architecture Principles</a:t>
            </a:r>
          </a:p>
          <a:p>
            <a:endParaRPr lang="en-AU" sz="2000" dirty="0">
              <a:cs typeface="Segoe Pro Light"/>
            </a:endParaRPr>
          </a:p>
          <a:p>
            <a:r>
              <a:rPr lang="en-US" sz="2000" dirty="0" smtClean="0">
                <a:cs typeface="Segoe Pro Light"/>
              </a:rPr>
              <a:t>Dynamics ERP Products</a:t>
            </a:r>
          </a:p>
          <a:p>
            <a:endParaRPr lang="en-US" sz="2000" dirty="0" smtClean="0">
              <a:cs typeface="Segoe Pro Light"/>
            </a:endParaRPr>
          </a:p>
          <a:p>
            <a:r>
              <a:rPr lang="en-US" sz="2000" dirty="0" smtClean="0">
                <a:cs typeface="Segoe Pro Light"/>
              </a:rPr>
              <a:t>Dynamics CRM Products</a:t>
            </a:r>
          </a:p>
          <a:p>
            <a:endParaRPr lang="en-US" sz="2000" dirty="0">
              <a:cs typeface="Segoe Pro Light"/>
            </a:endParaRPr>
          </a:p>
          <a:p>
            <a:r>
              <a:rPr lang="en-US" sz="2000" dirty="0" smtClean="0">
                <a:cs typeface="Segoe Pro Light"/>
              </a:rPr>
              <a:t>Other Dynamics Products</a:t>
            </a:r>
          </a:p>
          <a:p>
            <a:endParaRPr lang="en-US" sz="2000" dirty="0">
              <a:cs typeface="Segoe Pro Light"/>
            </a:endParaRPr>
          </a:p>
          <a:p>
            <a:r>
              <a:rPr lang="en-US" sz="2000" dirty="0" smtClean="0">
                <a:cs typeface="Segoe Pro Light"/>
              </a:rPr>
              <a:t>Conclusion</a:t>
            </a:r>
          </a:p>
          <a:p>
            <a:endParaRPr lang="en-US" sz="2000" dirty="0">
              <a:cs typeface="Segoe Pro Light"/>
            </a:endParaRPr>
          </a:p>
          <a:p>
            <a:r>
              <a:rPr lang="en-US" sz="2000" dirty="0" smtClean="0">
                <a:cs typeface="Segoe Pro Light"/>
              </a:rPr>
              <a:t>Q&amp;A</a:t>
            </a:r>
            <a:endParaRPr lang="en-US" sz="2000" dirty="0">
              <a:cs typeface="Segoe Pro Light"/>
            </a:endParaRPr>
          </a:p>
          <a:p>
            <a:endParaRPr lang="en-AU" sz="2000" dirty="0" smtClean="0">
              <a:cs typeface="Segoe Pro Light"/>
            </a:endParaRPr>
          </a:p>
        </p:txBody>
      </p:sp>
    </p:spTree>
    <p:extLst>
      <p:ext uri="{BB962C8B-B14F-4D97-AF65-F5344CB8AC3E}">
        <p14:creationId xmlns:p14="http://schemas.microsoft.com/office/powerpoint/2010/main" val="3091561112"/>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AU" dirty="0" smtClean="0"/>
              <a:t>Questions and Answers</a:t>
            </a:r>
            <a:endParaRPr lang="en-US" dirty="0"/>
          </a:p>
        </p:txBody>
      </p:sp>
    </p:spTree>
    <p:extLst>
      <p:ext uri="{BB962C8B-B14F-4D97-AF65-F5344CB8AC3E}">
        <p14:creationId xmlns:p14="http://schemas.microsoft.com/office/powerpoint/2010/main" val="119626437"/>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457597" y="2295710"/>
            <a:ext cx="11259044" cy="1865632"/>
          </a:xfrm>
        </p:spPr>
        <p:txBody>
          <a:bodyPr/>
          <a:lstStyle/>
          <a:p>
            <a:r>
              <a:rPr lang="en-AU" dirty="0" smtClean="0"/>
              <a:t>Complete your session evaluation on </a:t>
            </a:r>
            <a:r>
              <a:rPr lang="en-AU" b="1" dirty="0" smtClean="0">
                <a:solidFill>
                  <a:schemeClr val="accent6"/>
                </a:solidFill>
              </a:rPr>
              <a:t>My Ignite </a:t>
            </a:r>
            <a:r>
              <a:rPr lang="en-AU" dirty="0" smtClean="0"/>
              <a:t>for your chance to win one of many daily prizes.   </a:t>
            </a:r>
            <a:endParaRPr lang="en-AU" dirty="0"/>
          </a:p>
        </p:txBody>
      </p:sp>
    </p:spTree>
    <p:extLst>
      <p:ext uri="{BB962C8B-B14F-4D97-AF65-F5344CB8AC3E}">
        <p14:creationId xmlns:p14="http://schemas.microsoft.com/office/powerpoint/2010/main" val="2048419108"/>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spd="slow">
        <p:fade/>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itle 1"/>
          <p:cNvSpPr txBox="1">
            <a:spLocks/>
          </p:cNvSpPr>
          <p:nvPr/>
        </p:nvSpPr>
        <p:spPr>
          <a:xfrm>
            <a:off x="373525" y="1090390"/>
            <a:ext cx="11693557" cy="1268171"/>
          </a:xfrm>
          <a:prstGeom prst="rect">
            <a:avLst/>
          </a:prstGeom>
        </p:spPr>
        <p:txBody>
          <a:bodyPr lIns="124358" tIns="62179" rIns="124358" bIns="62179"/>
          <a:lstStyle>
            <a:lvl1pPr algn="l" defTabSz="457200" rtl="0" eaLnBrk="1" latinLnBrk="0" hangingPunct="1">
              <a:spcBef>
                <a:spcPct val="0"/>
              </a:spcBef>
              <a:buNone/>
              <a:defRPr sz="4400" kern="1200">
                <a:solidFill>
                  <a:schemeClr val="tx1"/>
                </a:solidFill>
                <a:latin typeface="Segoe Pro Light"/>
                <a:ea typeface="+mj-ea"/>
                <a:cs typeface="Segoe Pro Light"/>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NZ" sz="5400" b="0" i="0" u="none" strike="noStrike" kern="1200" cap="none" spc="0" normalizeH="0" baseline="0" noProof="0" dirty="0" smtClean="0">
                <a:ln>
                  <a:noFill/>
                </a:ln>
                <a:solidFill>
                  <a:srgbClr val="000000"/>
                </a:solidFill>
                <a:effectLst/>
                <a:uLnTx/>
                <a:uFillTx/>
                <a:latin typeface="Segoe UI Light"/>
                <a:ea typeface="+mj-ea"/>
              </a:rPr>
              <a:t>Continue your Ignite learning path</a:t>
            </a:r>
            <a:endParaRPr kumimoji="0" lang="en-NZ" sz="5400" b="0" i="0" u="none" strike="noStrike" kern="1200" cap="none" spc="0" normalizeH="0" baseline="0" noProof="0" dirty="0">
              <a:ln>
                <a:noFill/>
              </a:ln>
              <a:solidFill>
                <a:srgbClr val="000000"/>
              </a:solidFill>
              <a:effectLst/>
              <a:uLnTx/>
              <a:uFillTx/>
              <a:latin typeface="Segoe UI Light"/>
              <a:ea typeface="+mj-ea"/>
            </a:endParaRPr>
          </a:p>
        </p:txBody>
      </p:sp>
      <p:sp>
        <p:nvSpPr>
          <p:cNvPr id="5" name="TextBox 4"/>
          <p:cNvSpPr txBox="1"/>
          <p:nvPr/>
        </p:nvSpPr>
        <p:spPr>
          <a:xfrm>
            <a:off x="373525" y="2106219"/>
            <a:ext cx="11937709" cy="4864592"/>
          </a:xfrm>
          <a:prstGeom prst="rect">
            <a:avLst/>
          </a:prstGeom>
          <a:noFill/>
        </p:spPr>
        <p:txBody>
          <a:bodyPr wrap="square" lIns="248717" tIns="198973" rIns="248717" bIns="198973" rtlCol="0">
            <a:spAutoFit/>
          </a:bodyPr>
          <a:lstStyle/>
          <a:p>
            <a:pPr marL="0" marR="0" lvl="0" indent="0" algn="l" defTabSz="932742" rtl="0" eaLnBrk="1" fontAlgn="auto" latinLnBrk="0" hangingPunct="1">
              <a:lnSpc>
                <a:spcPct val="100000"/>
              </a:lnSpc>
              <a:spcBef>
                <a:spcPts val="1800"/>
              </a:spcBef>
              <a:spcAft>
                <a:spcPts val="0"/>
              </a:spcAft>
              <a:buClrTx/>
              <a:buSzTx/>
              <a:buFontTx/>
              <a:buNone/>
              <a:tabLst/>
              <a:defRPr/>
            </a:pPr>
            <a:r>
              <a:rPr kumimoji="0" lang="en-US" sz="2800" b="0" i="0" u="none" strike="noStrike" kern="1200" cap="none" spc="0" normalizeH="0" baseline="0" noProof="0" dirty="0" smtClean="0">
                <a:ln>
                  <a:noFill/>
                </a:ln>
                <a:solidFill>
                  <a:srgbClr val="000000"/>
                </a:solidFill>
                <a:effectLst/>
                <a:uLnTx/>
                <a:uFillTx/>
                <a:latin typeface="Segoe UI Light"/>
                <a:ea typeface="+mn-ea"/>
                <a:cs typeface="Segoe Pro Light"/>
              </a:rPr>
              <a:t>Visit Microsoft Virtual Academy for free online training visit </a:t>
            </a:r>
            <a:br>
              <a:rPr kumimoji="0" lang="en-US" sz="2800" b="0" i="0" u="none" strike="noStrike" kern="1200" cap="none" spc="0" normalizeH="0" baseline="0" noProof="0" dirty="0" smtClean="0">
                <a:ln>
                  <a:noFill/>
                </a:ln>
                <a:solidFill>
                  <a:srgbClr val="000000"/>
                </a:solidFill>
                <a:effectLst/>
                <a:uLnTx/>
                <a:uFillTx/>
                <a:latin typeface="Segoe UI Light"/>
                <a:ea typeface="+mn-ea"/>
                <a:cs typeface="Segoe Pro Light"/>
              </a:rPr>
            </a:br>
            <a:r>
              <a:rPr kumimoji="0" lang="en-AU" sz="2800" b="1" i="0" u="none" strike="noStrike" kern="1200" cap="none" spc="0" normalizeH="0" baseline="0" noProof="0" dirty="0" smtClean="0">
                <a:ln>
                  <a:noFill/>
                </a:ln>
                <a:solidFill>
                  <a:srgbClr val="FD7808"/>
                </a:solidFill>
                <a:effectLst/>
                <a:uLnTx/>
                <a:uFillTx/>
                <a:latin typeface="Segoe UI Light"/>
                <a:ea typeface="+mn-ea"/>
                <a:cs typeface="Segoe Pro Light"/>
              </a:rPr>
              <a:t>https://</a:t>
            </a:r>
            <a:r>
              <a:rPr kumimoji="0" lang="en-AU" sz="2800" b="1" i="0" u="none" strike="noStrike" kern="1200" cap="none" spc="0" normalizeH="0" baseline="0" noProof="0" dirty="0" err="1" smtClean="0">
                <a:ln>
                  <a:noFill/>
                </a:ln>
                <a:solidFill>
                  <a:srgbClr val="FD7808"/>
                </a:solidFill>
                <a:effectLst/>
                <a:uLnTx/>
                <a:uFillTx/>
                <a:latin typeface="Segoe UI Light"/>
                <a:ea typeface="+mn-ea"/>
                <a:cs typeface="Segoe Pro Light"/>
              </a:rPr>
              <a:t>www.microsoftvirtualacademy.com</a:t>
            </a:r>
            <a:endParaRPr kumimoji="0" lang="en-US" sz="2800" b="0" i="0" u="none" strike="noStrike" kern="1200" cap="none" spc="0" normalizeH="0" baseline="0" noProof="0" dirty="0" smtClean="0">
              <a:ln>
                <a:noFill/>
              </a:ln>
              <a:solidFill>
                <a:srgbClr val="FD7808"/>
              </a:solidFill>
              <a:effectLst/>
              <a:uLnTx/>
              <a:uFillTx/>
              <a:latin typeface="Segoe UI Light"/>
              <a:ea typeface="+mn-ea"/>
              <a:cs typeface="Segoe Pro Light"/>
            </a:endParaRPr>
          </a:p>
          <a:p>
            <a:pPr marL="0" marR="0" lvl="0" indent="0" algn="l" defTabSz="932742" rtl="0" eaLnBrk="1" fontAlgn="auto" latinLnBrk="0" hangingPunct="1">
              <a:lnSpc>
                <a:spcPct val="100000"/>
              </a:lnSpc>
              <a:spcBef>
                <a:spcPts val="1800"/>
              </a:spcBef>
              <a:spcAft>
                <a:spcPts val="0"/>
              </a:spcAft>
              <a:buClrTx/>
              <a:buSzTx/>
              <a:buFontTx/>
              <a:buNone/>
              <a:tabLst/>
              <a:defRPr/>
            </a:pPr>
            <a:r>
              <a:rPr kumimoji="0" lang="en-US" sz="2800" b="0" i="0" u="none" strike="noStrike" kern="1200" cap="none" spc="0" normalizeH="0" baseline="0" noProof="0" dirty="0">
                <a:ln>
                  <a:noFill/>
                </a:ln>
                <a:solidFill>
                  <a:srgbClr val="000000"/>
                </a:solidFill>
                <a:effectLst/>
                <a:uLnTx/>
                <a:uFillTx/>
                <a:latin typeface="Segoe UI Light"/>
                <a:ea typeface="+mn-ea"/>
                <a:cs typeface="Segoe Pro Light"/>
              </a:rPr>
              <a:t>Visit Channel 9 to access a wide range of Microsoft </a:t>
            </a:r>
            <a:r>
              <a:rPr kumimoji="0" lang="en-US" sz="2800" b="0" i="0" u="none" strike="noStrike" kern="1200" cap="none" spc="0" normalizeH="0" baseline="0" noProof="0" dirty="0" smtClean="0">
                <a:ln>
                  <a:noFill/>
                </a:ln>
                <a:solidFill>
                  <a:srgbClr val="000000"/>
                </a:solidFill>
                <a:effectLst/>
                <a:uLnTx/>
                <a:uFillTx/>
                <a:latin typeface="Segoe UI Light"/>
                <a:ea typeface="+mn-ea"/>
                <a:cs typeface="Segoe Pro Light"/>
              </a:rPr>
              <a:t/>
            </a:r>
            <a:br>
              <a:rPr kumimoji="0" lang="en-US" sz="2800" b="0" i="0" u="none" strike="noStrike" kern="1200" cap="none" spc="0" normalizeH="0" baseline="0" noProof="0" dirty="0" smtClean="0">
                <a:ln>
                  <a:noFill/>
                </a:ln>
                <a:solidFill>
                  <a:srgbClr val="000000"/>
                </a:solidFill>
                <a:effectLst/>
                <a:uLnTx/>
                <a:uFillTx/>
                <a:latin typeface="Segoe UI Light"/>
                <a:ea typeface="+mn-ea"/>
                <a:cs typeface="Segoe Pro Light"/>
              </a:rPr>
            </a:br>
            <a:r>
              <a:rPr kumimoji="0" lang="en-US" sz="2800" b="0" i="0" u="none" strike="noStrike" kern="1200" cap="none" spc="0" normalizeH="0" baseline="0" noProof="0" dirty="0" smtClean="0">
                <a:ln>
                  <a:noFill/>
                </a:ln>
                <a:solidFill>
                  <a:srgbClr val="000000"/>
                </a:solidFill>
                <a:effectLst/>
                <a:uLnTx/>
                <a:uFillTx/>
                <a:latin typeface="Segoe UI Light"/>
                <a:ea typeface="+mn-ea"/>
                <a:cs typeface="Segoe Pro Light"/>
              </a:rPr>
              <a:t>training </a:t>
            </a:r>
            <a:r>
              <a:rPr kumimoji="0" lang="en-US" sz="2800" b="0" i="0" u="none" strike="noStrike" kern="1200" cap="none" spc="0" normalizeH="0" baseline="0" noProof="0" dirty="0">
                <a:ln>
                  <a:noFill/>
                </a:ln>
                <a:solidFill>
                  <a:srgbClr val="000000"/>
                </a:solidFill>
                <a:effectLst/>
                <a:uLnTx/>
                <a:uFillTx/>
                <a:latin typeface="Segoe UI Light"/>
                <a:ea typeface="+mn-ea"/>
                <a:cs typeface="Segoe Pro Light"/>
              </a:rPr>
              <a:t>and </a:t>
            </a:r>
            <a:r>
              <a:rPr kumimoji="0" lang="en-US" sz="2800" b="0" i="0" u="none" strike="noStrike" kern="1200" cap="none" spc="0" normalizeH="0" baseline="0" noProof="0" dirty="0" smtClean="0">
                <a:ln>
                  <a:noFill/>
                </a:ln>
                <a:solidFill>
                  <a:srgbClr val="000000"/>
                </a:solidFill>
                <a:effectLst/>
                <a:uLnTx/>
                <a:uFillTx/>
                <a:latin typeface="Segoe UI Light"/>
                <a:ea typeface="+mn-ea"/>
                <a:cs typeface="Segoe Pro Light"/>
              </a:rPr>
              <a:t>event recordings </a:t>
            </a:r>
            <a:r>
              <a:rPr kumimoji="0" lang="en-AU" sz="2800" b="1" i="0" u="none" strike="noStrike" kern="1200" cap="none" spc="0" normalizeH="0" baseline="0" noProof="0" dirty="0">
                <a:ln>
                  <a:noFill/>
                </a:ln>
                <a:solidFill>
                  <a:srgbClr val="FD7808"/>
                </a:solidFill>
                <a:effectLst/>
                <a:uLnTx/>
                <a:uFillTx/>
                <a:latin typeface="Segoe UI Light"/>
                <a:ea typeface="+mn-ea"/>
                <a:cs typeface="Segoe Pro Light"/>
              </a:rPr>
              <a:t>https://channel9.msdn.com</a:t>
            </a:r>
            <a:r>
              <a:rPr kumimoji="0" lang="en-AU" sz="2800" b="1" i="0" u="none" strike="noStrike" kern="1200" cap="none" spc="0" normalizeH="0" baseline="0" noProof="0" dirty="0" smtClean="0">
                <a:ln>
                  <a:noFill/>
                </a:ln>
                <a:solidFill>
                  <a:srgbClr val="FD7808"/>
                </a:solidFill>
                <a:effectLst/>
                <a:uLnTx/>
                <a:uFillTx/>
                <a:latin typeface="Segoe UI Light"/>
                <a:ea typeface="+mn-ea"/>
                <a:cs typeface="Segoe Pro Light"/>
              </a:rPr>
              <a:t>/</a:t>
            </a:r>
            <a:endParaRPr kumimoji="0" lang="en-US" sz="2800" b="0" i="0" u="none" strike="noStrike" kern="1200" cap="none" spc="0" normalizeH="0" baseline="0" noProof="0" dirty="0" smtClean="0">
              <a:ln>
                <a:noFill/>
              </a:ln>
              <a:solidFill>
                <a:srgbClr val="FD7808"/>
              </a:solidFill>
              <a:effectLst/>
              <a:uLnTx/>
              <a:uFillTx/>
              <a:latin typeface="Segoe UI Light"/>
              <a:ea typeface="+mn-ea"/>
              <a:cs typeface="Segoe Pro Light"/>
            </a:endParaRPr>
          </a:p>
          <a:p>
            <a:pPr marL="0" marR="0" lvl="0" indent="0" algn="l" defTabSz="932742" rtl="0" eaLnBrk="1" fontAlgn="auto" latinLnBrk="0" hangingPunct="1">
              <a:lnSpc>
                <a:spcPct val="100000"/>
              </a:lnSpc>
              <a:spcBef>
                <a:spcPts val="1800"/>
              </a:spcBef>
              <a:spcAft>
                <a:spcPts val="0"/>
              </a:spcAft>
              <a:buClrTx/>
              <a:buSzTx/>
              <a:buFontTx/>
              <a:buNone/>
              <a:tabLst/>
              <a:defRPr/>
            </a:pPr>
            <a:r>
              <a:rPr kumimoji="0" lang="en-US" sz="2800" b="0" i="0" u="none" strike="noStrike" kern="1200" cap="none" spc="0" normalizeH="0" baseline="0" noProof="0" dirty="0" smtClean="0">
                <a:ln>
                  <a:noFill/>
                </a:ln>
                <a:solidFill>
                  <a:srgbClr val="000000"/>
                </a:solidFill>
                <a:effectLst/>
                <a:uLnTx/>
                <a:uFillTx/>
                <a:latin typeface="Segoe UI Light"/>
                <a:ea typeface="+mn-ea"/>
                <a:cs typeface="Segoe Pro Light"/>
              </a:rPr>
              <a:t>Head to the TechNet </a:t>
            </a:r>
            <a:r>
              <a:rPr kumimoji="0" lang="en-US" sz="2800" b="0" i="0" u="none" strike="noStrike" kern="1200" cap="none" spc="0" normalizeH="0" baseline="0" noProof="0" dirty="0" err="1" smtClean="0">
                <a:ln>
                  <a:noFill/>
                </a:ln>
                <a:solidFill>
                  <a:srgbClr val="000000"/>
                </a:solidFill>
                <a:effectLst/>
                <a:uLnTx/>
                <a:uFillTx/>
                <a:latin typeface="Segoe UI Light"/>
                <a:ea typeface="+mn-ea"/>
                <a:cs typeface="Segoe Pro Light"/>
              </a:rPr>
              <a:t>Eval</a:t>
            </a:r>
            <a:r>
              <a:rPr kumimoji="0" lang="en-US" sz="2800" b="0" i="0" u="none" strike="noStrike" kern="1200" cap="none" spc="0" normalizeH="0" baseline="0" noProof="0" dirty="0" smtClean="0">
                <a:ln>
                  <a:noFill/>
                </a:ln>
                <a:solidFill>
                  <a:srgbClr val="000000"/>
                </a:solidFill>
                <a:effectLst/>
                <a:uLnTx/>
                <a:uFillTx/>
                <a:latin typeface="Segoe UI Light"/>
                <a:ea typeface="+mn-ea"/>
                <a:cs typeface="Segoe Pro Light"/>
              </a:rPr>
              <a:t> Centre to download trials of the latest </a:t>
            </a:r>
            <a:br>
              <a:rPr kumimoji="0" lang="en-US" sz="2800" b="0" i="0" u="none" strike="noStrike" kern="1200" cap="none" spc="0" normalizeH="0" baseline="0" noProof="0" dirty="0" smtClean="0">
                <a:ln>
                  <a:noFill/>
                </a:ln>
                <a:solidFill>
                  <a:srgbClr val="000000"/>
                </a:solidFill>
                <a:effectLst/>
                <a:uLnTx/>
                <a:uFillTx/>
                <a:latin typeface="Segoe UI Light"/>
                <a:ea typeface="+mn-ea"/>
                <a:cs typeface="Segoe Pro Light"/>
              </a:rPr>
            </a:br>
            <a:r>
              <a:rPr kumimoji="0" lang="en-US" sz="2800" b="0" i="0" u="none" strike="noStrike" kern="1200" cap="none" spc="0" normalizeH="0" baseline="0" noProof="0" dirty="0" smtClean="0">
                <a:ln>
                  <a:noFill/>
                </a:ln>
                <a:solidFill>
                  <a:srgbClr val="000000"/>
                </a:solidFill>
                <a:effectLst/>
                <a:uLnTx/>
                <a:uFillTx/>
                <a:latin typeface="Segoe UI Light"/>
                <a:ea typeface="+mn-ea"/>
                <a:cs typeface="Segoe Pro Light"/>
              </a:rPr>
              <a:t>Microsoft products </a:t>
            </a:r>
            <a:r>
              <a:rPr kumimoji="0" lang="en-US" sz="2800" b="1" i="0" u="none" strike="noStrike" kern="1200" cap="none" spc="0" normalizeH="0" baseline="0" noProof="0" dirty="0" smtClean="0">
                <a:ln>
                  <a:noFill/>
                </a:ln>
                <a:solidFill>
                  <a:srgbClr val="FD7808"/>
                </a:solidFill>
                <a:effectLst/>
                <a:uLnTx/>
                <a:uFillTx/>
                <a:latin typeface="Segoe UI Light"/>
                <a:ea typeface="+mn-ea"/>
                <a:cs typeface="Segoe Pro Light"/>
              </a:rPr>
              <a:t>http://Microsoft.com/en-us/evalcenter/</a:t>
            </a:r>
            <a:endParaRPr kumimoji="0" lang="en-US" sz="2800" b="1" i="0" u="none" strike="noStrike" kern="1200" cap="none" spc="0" normalizeH="0" baseline="0" noProof="0" dirty="0">
              <a:ln>
                <a:noFill/>
              </a:ln>
              <a:solidFill>
                <a:srgbClr val="FD7808"/>
              </a:solidFill>
              <a:effectLst/>
              <a:uLnTx/>
              <a:uFillTx/>
              <a:latin typeface="Segoe UI Light"/>
              <a:ea typeface="+mn-ea"/>
              <a:cs typeface="Segoe Pro Light"/>
            </a:endParaRPr>
          </a:p>
          <a:p>
            <a:pPr marL="0" marR="0" lvl="0" indent="0" algn="l" defTabSz="932742" rtl="0" eaLnBrk="1" fontAlgn="auto" latinLnBrk="0" hangingPunct="1">
              <a:lnSpc>
                <a:spcPct val="100000"/>
              </a:lnSpc>
              <a:spcBef>
                <a:spcPts val="1200"/>
              </a:spcBef>
              <a:spcAft>
                <a:spcPts val="0"/>
              </a:spcAft>
              <a:buClrTx/>
              <a:buSzTx/>
              <a:buFontTx/>
              <a:buNone/>
              <a:tabLst/>
              <a:defRPr/>
            </a:pPr>
            <a:endParaRPr kumimoji="0" lang="en-US" sz="3200" b="0" i="0" u="none" strike="noStrike" kern="1200" cap="none" spc="0" normalizeH="0" baseline="0" noProof="0" dirty="0" smtClean="0">
              <a:ln>
                <a:noFill/>
              </a:ln>
              <a:solidFill>
                <a:srgbClr val="000000"/>
              </a:solidFill>
              <a:effectLst/>
              <a:uLnTx/>
              <a:uFillTx/>
              <a:latin typeface="Segoe UI Light"/>
              <a:ea typeface="+mn-ea"/>
              <a:cs typeface="Segoe Pro Light"/>
            </a:endParaRPr>
          </a:p>
          <a:p>
            <a:pPr marL="0" marR="0" lvl="0" indent="0" algn="l" defTabSz="932742" rtl="0" eaLnBrk="1" fontAlgn="auto" latinLnBrk="0" hangingPunct="1">
              <a:lnSpc>
                <a:spcPct val="100000"/>
              </a:lnSpc>
              <a:spcBef>
                <a:spcPts val="1200"/>
              </a:spcBef>
              <a:spcAft>
                <a:spcPts val="0"/>
              </a:spcAft>
              <a:buClrTx/>
              <a:buSzTx/>
              <a:buFontTx/>
              <a:buNone/>
              <a:tabLst/>
              <a:defRPr/>
            </a:pPr>
            <a:endParaRPr kumimoji="0" lang="en-US" sz="1400" b="0" i="0" u="none" strike="noStrike" kern="1200" cap="none" spc="0" normalizeH="0" baseline="0" noProof="0" dirty="0">
              <a:ln>
                <a:noFill/>
              </a:ln>
              <a:solidFill>
                <a:srgbClr val="000000"/>
              </a:solidFill>
              <a:effectLst/>
              <a:uLnTx/>
              <a:uFillTx/>
              <a:latin typeface="Segoe Pro Light"/>
              <a:ea typeface="+mn-ea"/>
              <a:cs typeface="Segoe Pro Light"/>
            </a:endParaRPr>
          </a:p>
          <a:p>
            <a:pPr marL="0" marR="0" lvl="0" indent="0" algn="l" defTabSz="932742" rtl="0" eaLnBrk="1" fontAlgn="auto" latinLnBrk="0" hangingPunct="1">
              <a:lnSpc>
                <a:spcPct val="100000"/>
              </a:lnSpc>
              <a:spcBef>
                <a:spcPts val="1200"/>
              </a:spcBef>
              <a:spcAft>
                <a:spcPts val="0"/>
              </a:spcAft>
              <a:buClrTx/>
              <a:buSzTx/>
              <a:buFontTx/>
              <a:buNone/>
              <a:tabLst/>
              <a:defRPr/>
            </a:pPr>
            <a:endParaRPr kumimoji="0" lang="en-NZ" sz="1600" b="0" i="0" u="none" strike="noStrike" kern="1200" cap="none" spc="0" normalizeH="0" baseline="0" noProof="0" dirty="0">
              <a:ln>
                <a:noFill/>
              </a:ln>
              <a:gradFill>
                <a:gsLst>
                  <a:gs pos="2917">
                    <a:srgbClr val="000000"/>
                  </a:gs>
                  <a:gs pos="30000">
                    <a:srgbClr val="000000"/>
                  </a:gs>
                </a:gsLst>
                <a:lin ang="5400000" scaled="0"/>
              </a:gradFill>
              <a:effectLst/>
              <a:uLnTx/>
              <a:uFillTx/>
              <a:latin typeface="Segoe Pro Light"/>
              <a:ea typeface="+mn-ea"/>
              <a:cs typeface="Segoe Pro Light"/>
            </a:endParaRPr>
          </a:p>
        </p:txBody>
      </p:sp>
    </p:spTree>
    <p:extLst>
      <p:ext uri="{BB962C8B-B14F-4D97-AF65-F5344CB8AC3E}">
        <p14:creationId xmlns:p14="http://schemas.microsoft.com/office/powerpoint/2010/main" val="493063440"/>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5450197"/>
      </p:ext>
    </p:extLst>
  </p:cSld>
  <p:clrMapOvr>
    <a:masterClrMapping/>
  </p:clrMapOvr>
  <p:transition spd="slow">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Principles</a:t>
            </a:r>
            <a:endParaRPr lang="en-US" dirty="0"/>
          </a:p>
        </p:txBody>
      </p:sp>
    </p:spTree>
    <p:extLst>
      <p:ext uri="{BB962C8B-B14F-4D97-AF65-F5344CB8AC3E}">
        <p14:creationId xmlns:p14="http://schemas.microsoft.com/office/powerpoint/2010/main" val="1258570386"/>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AU" dirty="0" smtClean="0"/>
              <a:t>Buy before Assemble before Build</a:t>
            </a:r>
            <a:endParaRPr lang="en-US" dirty="0"/>
          </a:p>
        </p:txBody>
      </p:sp>
      <p:sp>
        <p:nvSpPr>
          <p:cNvPr id="4" name="Text Placeholder 3"/>
          <p:cNvSpPr>
            <a:spLocks noGrp="1"/>
          </p:cNvSpPr>
          <p:nvPr>
            <p:ph type="body" sz="quarter" idx="11"/>
          </p:nvPr>
        </p:nvSpPr>
        <p:spPr/>
        <p:txBody>
          <a:bodyPr/>
          <a:lstStyle/>
          <a:p>
            <a:r>
              <a:rPr lang="en-AU" dirty="0" smtClean="0"/>
              <a:t>It's all about $$, risk and TCO.</a:t>
            </a:r>
          </a:p>
          <a:p>
            <a:r>
              <a:rPr lang="en-AU" dirty="0" smtClean="0"/>
              <a:t>Only products should be built from scratch today…</a:t>
            </a:r>
            <a:endParaRPr lang="en-US" dirty="0"/>
          </a:p>
        </p:txBody>
      </p:sp>
    </p:spTree>
    <p:extLst>
      <p:ext uri="{BB962C8B-B14F-4D97-AF65-F5344CB8AC3E}">
        <p14:creationId xmlns:p14="http://schemas.microsoft.com/office/powerpoint/2010/main" val="1898210074"/>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AU" dirty="0" smtClean="0"/>
              <a:t>SaaS is ideal</a:t>
            </a:r>
            <a:endParaRPr lang="en-US" dirty="0"/>
          </a:p>
        </p:txBody>
      </p:sp>
      <p:sp>
        <p:nvSpPr>
          <p:cNvPr id="3" name="Text Placeholder 2"/>
          <p:cNvSpPr>
            <a:spLocks noGrp="1"/>
          </p:cNvSpPr>
          <p:nvPr>
            <p:ph type="body" sz="quarter" idx="11"/>
          </p:nvPr>
        </p:nvSpPr>
        <p:spPr/>
        <p:txBody>
          <a:bodyPr/>
          <a:lstStyle/>
          <a:p>
            <a:r>
              <a:rPr lang="en-AU" dirty="0" smtClean="0"/>
              <a:t>PaaS lowers costs.</a:t>
            </a:r>
          </a:p>
          <a:p>
            <a:r>
              <a:rPr lang="en-AU" dirty="0" smtClean="0"/>
              <a:t>SaaS is even better.</a:t>
            </a:r>
          </a:p>
          <a:p>
            <a:r>
              <a:rPr lang="en-AU" dirty="0" smtClean="0"/>
              <a:t>Delegates responsibilities for support to others.</a:t>
            </a:r>
          </a:p>
          <a:p>
            <a:r>
              <a:rPr lang="en-AU" dirty="0" smtClean="0"/>
              <a:t>Spreads the cost over time.</a:t>
            </a:r>
            <a:endParaRPr lang="en-US" dirty="0"/>
          </a:p>
        </p:txBody>
      </p:sp>
    </p:spTree>
    <p:extLst>
      <p:ext uri="{BB962C8B-B14F-4D97-AF65-F5344CB8AC3E}">
        <p14:creationId xmlns:p14="http://schemas.microsoft.com/office/powerpoint/2010/main" val="186871941"/>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5-30610_Microsoft_Ignite_Keynote_Template">
  <a:themeElements>
    <a:clrScheme name="Ignite - Breakout - Gray Back">
      <a:dk1>
        <a:srgbClr val="000000"/>
      </a:dk1>
      <a:lt1>
        <a:srgbClr val="FFFFFF"/>
      </a:lt1>
      <a:dk2>
        <a:srgbClr val="505050"/>
      </a:dk2>
      <a:lt2>
        <a:srgbClr val="47D8FF"/>
      </a:lt2>
      <a:accent1>
        <a:srgbClr val="0078D7"/>
      </a:accent1>
      <a:accent2>
        <a:srgbClr val="5C2D91"/>
      </a:accent2>
      <a:accent3>
        <a:srgbClr val="B4009E"/>
      </a:accent3>
      <a:accent4>
        <a:srgbClr val="00BCF2"/>
      </a:accent4>
      <a:accent5>
        <a:srgbClr val="BAD80A"/>
      </a:accent5>
      <a:accent6>
        <a:srgbClr val="FF8C00"/>
      </a:accent6>
      <a:hlink>
        <a:srgbClr val="47D8FF"/>
      </a:hlink>
      <a:folHlink>
        <a:srgbClr val="47D8FF"/>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398" fontAlgn="base">
          <a:spcBef>
            <a:spcPct val="0"/>
          </a:spcBef>
          <a:spcAft>
            <a:spcPct val="0"/>
          </a:spcAft>
          <a:defRPr sz="2000" dirty="0">
            <a:gradFill>
              <a:gsLst>
                <a:gs pos="16814">
                  <a:srgbClr val="FFFFFF"/>
                </a:gs>
                <a:gs pos="46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icrosoft_Ignite_2015_Breakout_Template_v02.potx" id="{DA6A3121-A306-4E81-BF43-CBCE095D8B76}" vid="{C3266B5A-74AF-44F8-8FA8-F258E4A695D4}"/>
    </a:ext>
  </a:extLst>
</a:theme>
</file>

<file path=ppt/theme/theme2.xml><?xml version="1.0" encoding="utf-8"?>
<a:theme xmlns:a="http://schemas.openxmlformats.org/drawingml/2006/main" name="1_5-30610_Microsoft_Ignite_Keynote_Template">
  <a:themeElements>
    <a:clrScheme name="Ignite - Breakout - Gray Back">
      <a:dk1>
        <a:srgbClr val="000000"/>
      </a:dk1>
      <a:lt1>
        <a:srgbClr val="FFFFFF"/>
      </a:lt1>
      <a:dk2>
        <a:srgbClr val="505050"/>
      </a:dk2>
      <a:lt2>
        <a:srgbClr val="47D8FF"/>
      </a:lt2>
      <a:accent1>
        <a:srgbClr val="0078D7"/>
      </a:accent1>
      <a:accent2>
        <a:srgbClr val="5C2D91"/>
      </a:accent2>
      <a:accent3>
        <a:srgbClr val="B4009E"/>
      </a:accent3>
      <a:accent4>
        <a:srgbClr val="00BCF2"/>
      </a:accent4>
      <a:accent5>
        <a:srgbClr val="BAD80A"/>
      </a:accent5>
      <a:accent6>
        <a:srgbClr val="FF8C00"/>
      </a:accent6>
      <a:hlink>
        <a:srgbClr val="47D8FF"/>
      </a:hlink>
      <a:folHlink>
        <a:srgbClr val="47D8FF"/>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398" fontAlgn="base">
          <a:spcBef>
            <a:spcPct val="0"/>
          </a:spcBef>
          <a:spcAft>
            <a:spcPct val="0"/>
          </a:spcAft>
          <a:defRPr sz="2000" dirty="0">
            <a:gradFill>
              <a:gsLst>
                <a:gs pos="16814">
                  <a:srgbClr val="FFFFFF"/>
                </a:gs>
                <a:gs pos="46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icrosoft_Ignite_2015_Breakout_Template_v02.potx" id="{DA6A3121-A306-4E81-BF43-CBCE095D8B76}" vid="{C3266B5A-74AF-44F8-8FA8-F258E4A695D4}"/>
    </a:ext>
  </a:extLst>
</a:theme>
</file>

<file path=ppt/theme/theme3.xml><?xml version="1.0" encoding="utf-8"?>
<a:theme xmlns:a="http://schemas.openxmlformats.org/drawingml/2006/main" name="2_5-30610_Microsoft_Ignite_Keynote_Template">
  <a:themeElements>
    <a:clrScheme name="Custom 20">
      <a:dk1>
        <a:srgbClr val="000000"/>
      </a:dk1>
      <a:lt1>
        <a:srgbClr val="FFFFFF"/>
      </a:lt1>
      <a:dk2>
        <a:srgbClr val="505050"/>
      </a:dk2>
      <a:lt2>
        <a:srgbClr val="47D8FF"/>
      </a:lt2>
      <a:accent1>
        <a:srgbClr val="0078D7"/>
      </a:accent1>
      <a:accent2>
        <a:srgbClr val="5C2D91"/>
      </a:accent2>
      <a:accent3>
        <a:srgbClr val="B4009E"/>
      </a:accent3>
      <a:accent4>
        <a:srgbClr val="00BCF2"/>
      </a:accent4>
      <a:accent5>
        <a:srgbClr val="BAD80A"/>
      </a:accent5>
      <a:accent6>
        <a:srgbClr val="FF8C00"/>
      </a:accent6>
      <a:hlink>
        <a:srgbClr val="FF8C00"/>
      </a:hlink>
      <a:folHlink>
        <a:srgbClr val="47D8FF"/>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398" fontAlgn="base">
          <a:spcBef>
            <a:spcPct val="0"/>
          </a:spcBef>
          <a:spcAft>
            <a:spcPct val="0"/>
          </a:spcAft>
          <a:defRPr sz="2000" dirty="0">
            <a:gradFill>
              <a:gsLst>
                <a:gs pos="16814">
                  <a:srgbClr val="FFFFFF"/>
                </a:gs>
                <a:gs pos="46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icrosoft_Ignite_2015_Breakout_Template_v02.potx" id="{DA6A3121-A306-4E81-BF43-CBCE095D8B76}" vid="{C3266B5A-74AF-44F8-8FA8-F258E4A695D4}"/>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F2425A61C5438C439035FBE1BADD72B8" ma:contentTypeVersion="2" ma:contentTypeDescription="Create a new document." ma:contentTypeScope="" ma:versionID="7a0217df4a1cb482e43742856723ebf0">
  <xsd:schema xmlns:xsd="http://www.w3.org/2001/XMLSchema" xmlns:xs="http://www.w3.org/2001/XMLSchema" xmlns:p="http://schemas.microsoft.com/office/2006/metadata/properties" xmlns:ns2="a2f2b3ff-d7e5-40fd-adf2-fc4ff12937f9" targetNamespace="http://schemas.microsoft.com/office/2006/metadata/properties" ma:root="true" ma:fieldsID="eb85b665bcbe383c1551bf3035fc288f" ns2:_="">
    <xsd:import namespace="a2f2b3ff-d7e5-40fd-adf2-fc4ff12937f9"/>
    <xsd:element name="properties">
      <xsd:complexType>
        <xsd:sequence>
          <xsd:element name="documentManagement">
            <xsd:complexType>
              <xsd:all>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2f2b3ff-d7e5-40fd-adf2-fc4ff12937f9"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26FBEA5-7128-449E-88D6-66C3D42F7D08}">
  <ds:schemaRefs>
    <ds:schemaRef ds:uri="http://purl.org/dc/dcmitype/"/>
    <ds:schemaRef ds:uri="http://schemas.microsoft.com/office/infopath/2007/PartnerControls"/>
    <ds:schemaRef ds:uri="http://purl.org/dc/elements/1.1/"/>
    <ds:schemaRef ds:uri="http://schemas.microsoft.com/office/2006/metadata/properties"/>
    <ds:schemaRef ds:uri="http://schemas.microsoft.com/office/2006/documentManagement/types"/>
    <ds:schemaRef ds:uri="http://purl.org/dc/terms/"/>
    <ds:schemaRef ds:uri="http://schemas.openxmlformats.org/package/2006/metadata/core-properties"/>
    <ds:schemaRef ds:uri="a2f2b3ff-d7e5-40fd-adf2-fc4ff12937f9"/>
    <ds:schemaRef ds:uri="http://www.w3.org/XML/1998/namespace"/>
  </ds:schemaRefs>
</ds:datastoreItem>
</file>

<file path=customXml/itemProps2.xml><?xml version="1.0" encoding="utf-8"?>
<ds:datastoreItem xmlns:ds="http://schemas.openxmlformats.org/officeDocument/2006/customXml" ds:itemID="{E7BA3EAA-F0E7-4146-887D-E192A12B155F}">
  <ds:schemaRefs>
    <ds:schemaRef ds:uri="http://schemas.microsoft.com/sharepoint/v3/contenttype/forms"/>
  </ds:schemaRefs>
</ds:datastoreItem>
</file>

<file path=customXml/itemProps3.xml><?xml version="1.0" encoding="utf-8"?>
<ds:datastoreItem xmlns:ds="http://schemas.openxmlformats.org/officeDocument/2006/customXml" ds:itemID="{EE68B106-66A8-4441-965E-97B90A331EE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2f2b3ff-d7e5-40fd-adf2-fc4ff12937f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ignitenz-2015-speakertemplate</Template>
  <TotalTime>0</TotalTime>
  <Words>1226</Words>
  <Application>Microsoft Office PowerPoint</Application>
  <PresentationFormat>Custom</PresentationFormat>
  <Paragraphs>249</Paragraphs>
  <Slides>63</Slides>
  <Notes>6</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63</vt:i4>
      </vt:variant>
    </vt:vector>
  </HeadingPairs>
  <TitlesOfParts>
    <vt:vector size="73" baseType="lpstr">
      <vt:lpstr>Arial</vt:lpstr>
      <vt:lpstr>Calibri</vt:lpstr>
      <vt:lpstr>Consolas</vt:lpstr>
      <vt:lpstr>Segoe Pro Light</vt:lpstr>
      <vt:lpstr>Segoe UI</vt:lpstr>
      <vt:lpstr>Segoe UI Light</vt:lpstr>
      <vt:lpstr>Wingdings</vt:lpstr>
      <vt:lpstr>5-30610_Microsoft_Ignite_Keynote_Template</vt:lpstr>
      <vt:lpstr>1_5-30610_Microsoft_Ignite_Keynote_Template</vt:lpstr>
      <vt:lpstr>2_5-30610_Microsoft_Ignite_Keynote_Template</vt:lpstr>
      <vt:lpstr>PowerPoint Presentation</vt:lpstr>
      <vt:lpstr>Kevin Francis</vt:lpstr>
      <vt:lpstr>Introduction</vt:lpstr>
      <vt:lpstr>PowerPoint Presentation</vt:lpstr>
      <vt:lpstr>PowerPoint Presentation</vt:lpstr>
      <vt:lpstr>PowerPoint Presentation</vt:lpstr>
      <vt:lpstr>Principles</vt:lpstr>
      <vt:lpstr>PowerPoint Presentation</vt:lpstr>
      <vt:lpstr>PowerPoint Presentation</vt:lpstr>
      <vt:lpstr>PowerPoint Presentation</vt:lpstr>
      <vt:lpstr>ERP</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CRM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Parature</vt:lpstr>
      <vt:lpstr>PowerPoint Presentation</vt:lpstr>
      <vt:lpstr>PowerPoint Presentation</vt:lpstr>
      <vt:lpstr>PowerPoint Presentation</vt:lpstr>
      <vt:lpstr>PowerPoint Presentation</vt:lpstr>
      <vt:lpstr>PowerPoint Presentation</vt:lpstr>
      <vt:lpstr>Dynamics Marketing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Social Engagement</vt:lpstr>
      <vt:lpstr>PowerPoint Presentation</vt:lpstr>
      <vt:lpstr>PowerPoint Presentation</vt:lpstr>
      <vt:lpstr>PowerPoint Presentation</vt:lpstr>
      <vt:lpstr>Field One</vt:lpstr>
      <vt:lpstr>PowerPoint Presentation</vt:lpstr>
      <vt:lpstr>PowerPoint Presentation</vt:lpstr>
      <vt:lpstr>PowerPoint Presentation</vt:lpstr>
      <vt:lpstr>Fantasy Sales Team</vt:lpstr>
      <vt:lpstr>PowerPoint Presentation</vt:lpstr>
      <vt:lpstr>Phew!</vt:lpstr>
      <vt:lpstr>PowerPoint Presentation</vt:lpstr>
      <vt:lpstr>Questions and Answers</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2015-07-14T22:12:59Z</dcterms:created>
  <dcterms:modified xsi:type="dcterms:W3CDTF">2015-11-18T23:19:07Z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0x010100F2425A61C5438C439035FBE1BADD72B8</vt:lpwstr>
  </property>
</Properties>
</file>