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4229" r:id="rId1"/>
  </p:sldMasterIdLst>
  <p:notesMasterIdLst>
    <p:notesMasterId r:id="rId25"/>
  </p:notesMasterIdLst>
  <p:handoutMasterIdLst>
    <p:handoutMasterId r:id="rId26"/>
  </p:handoutMasterIdLst>
  <p:sldIdLst>
    <p:sldId id="1521" r:id="rId2"/>
    <p:sldId id="1508" r:id="rId3"/>
    <p:sldId id="1520" r:id="rId4"/>
    <p:sldId id="1537" r:id="rId5"/>
    <p:sldId id="1538" r:id="rId6"/>
    <p:sldId id="1533" r:id="rId7"/>
    <p:sldId id="1519" r:id="rId8"/>
    <p:sldId id="1502" r:id="rId9"/>
    <p:sldId id="1542" r:id="rId10"/>
    <p:sldId id="1534" r:id="rId11"/>
    <p:sldId id="1513" r:id="rId12"/>
    <p:sldId id="1540" r:id="rId13"/>
    <p:sldId id="1539" r:id="rId14"/>
    <p:sldId id="1514" r:id="rId15"/>
    <p:sldId id="1515" r:id="rId16"/>
    <p:sldId id="1543" r:id="rId17"/>
    <p:sldId id="1536" r:id="rId18"/>
    <p:sldId id="1541" r:id="rId19"/>
    <p:sldId id="1518" r:id="rId20"/>
    <p:sldId id="1530" r:id="rId21"/>
    <p:sldId id="1523" r:id="rId22"/>
    <p:sldId id="1524" r:id="rId23"/>
    <p:sldId id="1326" r:id="rId24"/>
  </p:sldIdLst>
  <p:sldSz cx="12436475" cy="6994525"/>
  <p:notesSz cx="6858000" cy="9144000"/>
  <p:defaultTex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Microsoft Ignite Breakout Template" id="{A073DAE3-B461-442F-A3D3-6642BD875E45}">
          <p14:sldIdLst>
            <p14:sldId id="1521"/>
            <p14:sldId id="1508"/>
            <p14:sldId id="1520"/>
            <p14:sldId id="1537"/>
            <p14:sldId id="1538"/>
            <p14:sldId id="1533"/>
            <p14:sldId id="1519"/>
            <p14:sldId id="1502"/>
            <p14:sldId id="1542"/>
            <p14:sldId id="1534"/>
            <p14:sldId id="1513"/>
            <p14:sldId id="1540"/>
            <p14:sldId id="1539"/>
            <p14:sldId id="1514"/>
            <p14:sldId id="1515"/>
            <p14:sldId id="1543"/>
            <p14:sldId id="1536"/>
            <p14:sldId id="1541"/>
            <p14:sldId id="1518"/>
          </p14:sldIdLst>
        </p14:section>
        <p14:section name="Compulsory Slides" id="{F6B29FD8-C735-4346-9A78-4FFF5E98E3A6}">
          <p14:sldIdLst>
            <p14:sldId id="1530"/>
            <p14:sldId id="1523"/>
            <p14:sldId id="1524"/>
            <p14:sldId id="1326"/>
          </p14:sldIdLst>
        </p14:section>
      </p14:sectionLst>
    </p:ext>
    <p:ext uri="{EFAFB233-063F-42B5-8137-9DF3F51BA10A}">
      <p15:sldGuideLst xmlns:p15="http://schemas.microsoft.com/office/powerpoint/2012/main"/>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4" name="Author" initials="A" lastIdx="0" clrIdx="4"/>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BCF2"/>
    <a:srgbClr val="11CCFF"/>
    <a:srgbClr val="FFFFFF"/>
    <a:srgbClr val="47D8FF"/>
    <a:srgbClr val="85E5FF"/>
    <a:srgbClr val="43D7FF"/>
    <a:srgbClr val="B4A0FF"/>
    <a:srgbClr val="505050"/>
    <a:srgbClr val="000000"/>
    <a:srgbClr val="52525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784" autoAdjust="0"/>
    <p:restoredTop sz="44351" autoAdjust="0"/>
  </p:normalViewPr>
  <p:slideViewPr>
    <p:cSldViewPr>
      <p:cViewPr varScale="1">
        <p:scale>
          <a:sx n="32" d="100"/>
          <a:sy n="32" d="100"/>
        </p:scale>
        <p:origin x="2202" y="54"/>
      </p:cViewPr>
      <p:guideLst/>
    </p:cSldViewPr>
  </p:slideViewPr>
  <p:outlineViewPr>
    <p:cViewPr>
      <p:scale>
        <a:sx n="33" d="100"/>
        <a:sy n="33" d="100"/>
      </p:scale>
      <p:origin x="0" y="-342"/>
    </p:cViewPr>
  </p:outlineViewPr>
  <p:notesTextViewPr>
    <p:cViewPr>
      <p:scale>
        <a:sx n="140" d="100"/>
        <a:sy n="140" d="100"/>
      </p:scale>
      <p:origin x="0" y="0"/>
    </p:cViewPr>
  </p:notesTextViewPr>
  <p:sorterViewPr>
    <p:cViewPr>
      <p:scale>
        <a:sx n="75" d="100"/>
        <a:sy n="75" d="100"/>
      </p:scale>
      <p:origin x="0" y="0"/>
    </p:cViewPr>
  </p:sorterViewPr>
  <p:notesViewPr>
    <p:cSldViewPr showGuides="1">
      <p:cViewPr varScale="1">
        <p:scale>
          <a:sx n="83" d="100"/>
          <a:sy n="83" d="100"/>
        </p:scale>
        <p:origin x="2994"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commentAuthors" Target="commentAuthors.xml"/><Relationship Id="rId3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Header Placeholder 5"/>
          <p:cNvSpPr>
            <a:spLocks noGrp="1"/>
          </p:cNvSpPr>
          <p:nvPr>
            <p:ph type="hdr" sz="quarter"/>
          </p:nvPr>
        </p:nvSpPr>
        <p:spPr>
          <a:xfrm>
            <a:off x="0" y="-11574"/>
            <a:ext cx="2971800" cy="457200"/>
          </a:xfrm>
          <a:prstGeom prst="rect">
            <a:avLst/>
          </a:prstGeom>
        </p:spPr>
        <p:txBody>
          <a:bodyPr vert="horz" lIns="91440" tIns="45720" rIns="91440" bIns="45720" rtlCol="0"/>
          <a:lstStyle>
            <a:lvl1pPr algn="l">
              <a:defRPr sz="1200"/>
            </a:lvl1pPr>
          </a:lstStyle>
          <a:p>
            <a:r>
              <a:rPr lang="en-US" dirty="0" smtClean="0">
                <a:latin typeface="Segoe UI" pitchFamily="34" charset="0"/>
              </a:rPr>
              <a:t>Microsoft Ignite 2015</a:t>
            </a:r>
            <a:endParaRPr lang="en-US" dirty="0">
              <a:latin typeface="Segoe UI" pitchFamily="34" charset="0"/>
            </a:endParaRPr>
          </a:p>
        </p:txBody>
      </p:sp>
      <p:sp>
        <p:nvSpPr>
          <p:cNvPr id="7" name="Date Placeholder 6"/>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C8D045D-9A66-44E7-900A-FC6D0BD4E54A}" type="datetime8">
              <a:rPr lang="en-US" smtClean="0">
                <a:latin typeface="Segoe UI" pitchFamily="34" charset="0"/>
              </a:rPr>
              <a:t>9/4/2015 3:24 PM</a:t>
            </a:fld>
            <a:endParaRPr lang="en-US" dirty="0">
              <a:latin typeface="Segoe UI" pitchFamily="34" charset="0"/>
            </a:endParaRPr>
          </a:p>
        </p:txBody>
      </p:sp>
      <p:sp>
        <p:nvSpPr>
          <p:cNvPr id="8" name="Footer Placeholder 7"/>
          <p:cNvSpPr>
            <a:spLocks noGrp="1"/>
          </p:cNvSpPr>
          <p:nvPr>
            <p:ph type="ftr" sz="quarter" idx="2"/>
          </p:nvPr>
        </p:nvSpPr>
        <p:spPr>
          <a:xfrm>
            <a:off x="0" y="8685213"/>
            <a:ext cx="5795010" cy="332434"/>
          </a:xfrm>
          <a:prstGeom prst="rect">
            <a:avLst/>
          </a:prstGeom>
        </p:spPr>
        <p:txBody>
          <a:bodyPr vert="horz" lIns="91440" tIns="45720" rIns="91440" bIns="45720" rtlCol="0" anchor="b"/>
          <a:lstStyle>
            <a:lvl1pPr algn="l">
              <a:defRPr sz="1200"/>
            </a:lvl1pPr>
          </a:lstStyle>
          <a:p>
            <a:pPr marL="398463" defTabSz="914099" eaLnBrk="0" hangingPunct="0"/>
            <a:r>
              <a:rPr lang="en-US" sz="400" dirty="0" smtClean="0">
                <a:gradFill>
                  <a:gsLst>
                    <a:gs pos="0">
                      <a:schemeClr val="tx1"/>
                    </a:gs>
                    <a:gs pos="100000">
                      <a:schemeClr val="tx1"/>
                    </a:gs>
                  </a:gsLst>
                  <a:lin ang="5400000" scaled="0"/>
                </a:gradFill>
                <a:latin typeface="Segoe UI" pitchFamily="34" charset="0"/>
                <a:ea typeface="Segoe UI" pitchFamily="34" charset="0"/>
                <a:cs typeface="Segoe UI" pitchFamily="34" charset="0"/>
              </a:rPr>
              <a:t>© 2015 Microsoft Corporation. All rights reserved. MICROSOFT MAKES NO WARRANTIES, EXPRESS, IMPLIED OR STATUTORY, AS TO THE INFORMATION IN THIS PRESENTATION.</a:t>
            </a:r>
            <a:endParaRPr lang="en-US" sz="400" dirty="0">
              <a:gradFill>
                <a:gsLst>
                  <a:gs pos="0">
                    <a:schemeClr val="tx1"/>
                  </a:gs>
                  <a:gs pos="100000">
                    <a:schemeClr val="tx1"/>
                  </a:gs>
                </a:gsLst>
                <a:lin ang="5400000" scaled="0"/>
              </a:gradFill>
              <a:latin typeface="Segoe UI" pitchFamily="34" charset="0"/>
              <a:ea typeface="Segoe UI" pitchFamily="34" charset="0"/>
              <a:cs typeface="Segoe UI" pitchFamily="34" charset="0"/>
            </a:endParaRPr>
          </a:p>
        </p:txBody>
      </p:sp>
      <p:sp>
        <p:nvSpPr>
          <p:cNvPr id="9" name="Slide Number Placeholder 8"/>
          <p:cNvSpPr>
            <a:spLocks noGrp="1"/>
          </p:cNvSpPr>
          <p:nvPr>
            <p:ph type="sldNum" sz="quarter" idx="3"/>
          </p:nvPr>
        </p:nvSpPr>
        <p:spPr>
          <a:xfrm>
            <a:off x="5783579" y="8685213"/>
            <a:ext cx="1072833" cy="457200"/>
          </a:xfrm>
          <a:prstGeom prst="rect">
            <a:avLst/>
          </a:prstGeom>
        </p:spPr>
        <p:txBody>
          <a:bodyPr vert="horz" lIns="91440" tIns="45720" rIns="91440" bIns="45720" rtlCol="0" anchor="b"/>
          <a:lstStyle>
            <a:lvl1pPr algn="r">
              <a:defRPr sz="1200"/>
            </a:lvl1pPr>
          </a:lstStyle>
          <a:p>
            <a:fld id="{0EC9E9D6-92A0-482B-A603-C9BA7FFB8190}" type="slidenum">
              <a:rPr lang="en-US" smtClean="0">
                <a:latin typeface="Segoe UI" pitchFamily="34" charset="0"/>
              </a:rPr>
              <a:t>‹#›</a:t>
            </a:fld>
            <a:endParaRPr lang="en-US" dirty="0">
              <a:latin typeface="Segoe UI" pitchFamily="34" charset="0"/>
            </a:endParaRPr>
          </a:p>
        </p:txBody>
      </p:sp>
    </p:spTree>
    <p:extLst>
      <p:ext uri="{BB962C8B-B14F-4D97-AF65-F5344CB8AC3E}">
        <p14:creationId xmlns:p14="http://schemas.microsoft.com/office/powerpoint/2010/main" val="3904595630"/>
      </p:ext>
    </p:extLst>
  </p:cSld>
  <p:clrMap bg1="lt1" tx1="dk1" bg2="lt2" tx2="dk2" accent1="accent1" accent2="accent2" accent3="accent3" accent4="accent4" accent5="accent5" accent6="accent6" hlink="hlink" folHlink="folHlink"/>
  <p:hf/>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Header Placeholder 7"/>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Segoe UI" pitchFamily="34" charset="0"/>
              </a:defRPr>
            </a:lvl1pPr>
          </a:lstStyle>
          <a:p>
            <a:r>
              <a:rPr lang="en-US" dirty="0" smtClean="0"/>
              <a:t>Microsoft Ignite 2015</a:t>
            </a:r>
          </a:p>
        </p:txBody>
      </p:sp>
      <p:sp>
        <p:nvSpPr>
          <p:cNvPr id="9" name="Slide Image Placeholder 8"/>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10" name="Footer Placeholder 9"/>
          <p:cNvSpPr>
            <a:spLocks noGrp="1"/>
          </p:cNvSpPr>
          <p:nvPr>
            <p:ph type="ftr" sz="quarter" idx="4"/>
          </p:nvPr>
        </p:nvSpPr>
        <p:spPr>
          <a:xfrm>
            <a:off x="0" y="8686800"/>
            <a:ext cx="5920740" cy="355964"/>
          </a:xfrm>
          <a:prstGeom prst="rect">
            <a:avLst/>
          </a:prstGeom>
        </p:spPr>
        <p:txBody>
          <a:bodyPr vert="horz" lIns="91440" tIns="45720" rIns="91440" bIns="45720" rtlCol="0" anchor="b"/>
          <a:lstStyle>
            <a:lvl1pPr marL="571500" indent="0" algn="l">
              <a:defRPr sz="1200"/>
            </a:lvl1p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2015 Microsoft Corporation. All rights reserved. MICROSOFT MAKES NO WARRANTIES, EXPRESS, IMPLIED OR STATUTORY, AS TO THE INFORMATION IN THIS PRESENTATION.</a:t>
            </a:r>
          </a:p>
        </p:txBody>
      </p:sp>
      <p:sp>
        <p:nvSpPr>
          <p:cNvPr id="11" name="Date Placeholder 10"/>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Segoe UI" pitchFamily="34" charset="0"/>
              </a:defRPr>
            </a:lvl1pPr>
          </a:lstStyle>
          <a:p>
            <a:fld id="{38EEC551-8CDA-4EB6-89BB-2A86C9F091C8}" type="datetime8">
              <a:rPr lang="en-US" smtClean="0"/>
              <a:t>9/4/2015 3:24 PM</a:t>
            </a:fld>
            <a:endParaRPr lang="en-US" dirty="0"/>
          </a:p>
        </p:txBody>
      </p:sp>
      <p:sp>
        <p:nvSpPr>
          <p:cNvPr id="12" name="Notes Placeholder 11"/>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Slide Number Placeholder 12"/>
          <p:cNvSpPr>
            <a:spLocks noGrp="1"/>
          </p:cNvSpPr>
          <p:nvPr>
            <p:ph type="sldNum" sz="quarter" idx="5"/>
          </p:nvPr>
        </p:nvSpPr>
        <p:spPr>
          <a:xfrm>
            <a:off x="5909309" y="8685213"/>
            <a:ext cx="947103" cy="457200"/>
          </a:xfrm>
          <a:prstGeom prst="rect">
            <a:avLst/>
          </a:prstGeom>
        </p:spPr>
        <p:txBody>
          <a:bodyPr vert="horz" lIns="91440" tIns="45720" rIns="91440" bIns="45720" rtlCol="0" anchor="b"/>
          <a:lstStyle>
            <a:lvl1pPr algn="r">
              <a:defRPr sz="1200">
                <a:latin typeface="Segoe UI" pitchFamily="34" charset="0"/>
              </a:defRPr>
            </a:lvl1pPr>
          </a:lstStyle>
          <a:p>
            <a:fld id="{B4008EB6-D09E-4580-8CD6-DDB14511944F}" type="slidenum">
              <a:rPr lang="en-US" smtClean="0"/>
              <a:pPr/>
              <a:t>‹#›</a:t>
            </a:fld>
            <a:endParaRPr lang="en-US" dirty="0"/>
          </a:p>
        </p:txBody>
      </p:sp>
    </p:spTree>
    <p:extLst>
      <p:ext uri="{BB962C8B-B14F-4D97-AF65-F5344CB8AC3E}">
        <p14:creationId xmlns:p14="http://schemas.microsoft.com/office/powerpoint/2010/main" val="2624648265"/>
      </p:ext>
    </p:extLst>
  </p:cSld>
  <p:clrMap bg1="lt1" tx1="dk1" bg2="lt2" tx2="dk2" accent1="accent1" accent2="accent2" accent3="accent3" accent4="accent4" accent5="accent5" accent6="accent6" hlink="hlink" folHlink="folHlink"/>
  <p:hf/>
  <p:notesStyle>
    <a:lvl1pPr marL="0" algn="l" defTabSz="932742" rtl="0" eaLnBrk="1" latinLnBrk="0" hangingPunct="1">
      <a:lnSpc>
        <a:spcPct val="90000"/>
      </a:lnSpc>
      <a:spcAft>
        <a:spcPts val="340"/>
      </a:spcAft>
      <a:defRPr sz="900" kern="1200">
        <a:solidFill>
          <a:schemeClr val="tx1"/>
        </a:solidFill>
        <a:latin typeface="Segoe UI Light" pitchFamily="34" charset="0"/>
        <a:ea typeface="+mn-ea"/>
        <a:cs typeface="+mn-cs"/>
      </a:defRPr>
    </a:lvl1pPr>
    <a:lvl2pPr marL="217262" indent="-107956"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2pPr>
    <a:lvl3pPr marL="334664" indent="-117403"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3pPr>
    <a:lvl4pPr marL="492551" indent="-149789"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4pPr>
    <a:lvl5pPr marL="627496" indent="-117403"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5pPr>
    <a:lvl6pPr marL="2331856" algn="l" defTabSz="932742" rtl="0" eaLnBrk="1" latinLnBrk="0" hangingPunct="1">
      <a:defRPr sz="1200" kern="1200">
        <a:solidFill>
          <a:schemeClr val="tx1"/>
        </a:solidFill>
        <a:latin typeface="+mn-lt"/>
        <a:ea typeface="+mn-ea"/>
        <a:cs typeface="+mn-cs"/>
      </a:defRPr>
    </a:lvl6pPr>
    <a:lvl7pPr marL="2798226" algn="l" defTabSz="932742" rtl="0" eaLnBrk="1" latinLnBrk="0" hangingPunct="1">
      <a:defRPr sz="1200" kern="1200">
        <a:solidFill>
          <a:schemeClr val="tx1"/>
        </a:solidFill>
        <a:latin typeface="+mn-lt"/>
        <a:ea typeface="+mn-ea"/>
        <a:cs typeface="+mn-cs"/>
      </a:defRPr>
    </a:lvl7pPr>
    <a:lvl8pPr marL="3264597" algn="l" defTabSz="932742" rtl="0" eaLnBrk="1" latinLnBrk="0" hangingPunct="1">
      <a:defRPr sz="1200" kern="1200">
        <a:solidFill>
          <a:schemeClr val="tx1"/>
        </a:solidFill>
        <a:latin typeface="+mn-lt"/>
        <a:ea typeface="+mn-ea"/>
        <a:cs typeface="+mn-cs"/>
      </a:defRPr>
    </a:lvl8pPr>
    <a:lvl9pPr marL="3730969" algn="l" defTabSz="932742"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Header Placeholder 3"/>
          <p:cNvSpPr>
            <a:spLocks noGrp="1"/>
          </p:cNvSpPr>
          <p:nvPr>
            <p:ph type="hdr" sz="quarter" idx="10"/>
          </p:nvPr>
        </p:nvSpPr>
        <p:spPr/>
        <p:txBody>
          <a:bodyPr/>
          <a:lstStyle/>
          <a:p>
            <a:r>
              <a:rPr lang="en-US" smtClean="0"/>
              <a:t>Microsoft Ignite 2015</a:t>
            </a:r>
            <a:endParaRPr lang="en-US" dirty="0" smtClean="0"/>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2015 Microsoft Corporation. All rights reserved.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38EEC551-8CDA-4EB6-89BB-2A86C9F091C8}" type="datetime8">
              <a:rPr lang="en-US" smtClean="0"/>
              <a:t>9/4/2015 3:24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2</a:t>
            </a:fld>
            <a:endParaRPr lang="en-US" dirty="0"/>
          </a:p>
        </p:txBody>
      </p:sp>
    </p:spTree>
    <p:extLst>
      <p:ext uri="{BB962C8B-B14F-4D97-AF65-F5344CB8AC3E}">
        <p14:creationId xmlns:p14="http://schemas.microsoft.com/office/powerpoint/2010/main" val="24969432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Header Placeholder 3"/>
          <p:cNvSpPr>
            <a:spLocks noGrp="1"/>
          </p:cNvSpPr>
          <p:nvPr>
            <p:ph type="hdr" sz="quarter" idx="10"/>
          </p:nvPr>
        </p:nvSpPr>
        <p:spPr/>
        <p:txBody>
          <a:bodyPr/>
          <a:lstStyle/>
          <a:p>
            <a:r>
              <a:rPr lang="en-US" smtClean="0"/>
              <a:t>Microsoft Ignite 2015</a:t>
            </a:r>
            <a:endParaRPr lang="en-US" dirty="0" smtClean="0"/>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2015 Microsoft Corporation. All rights reserved.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38EEC551-8CDA-4EB6-89BB-2A86C9F091C8}" type="datetime8">
              <a:rPr lang="en-US" smtClean="0"/>
              <a:t>9/4/2015 3:24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11</a:t>
            </a:fld>
            <a:endParaRPr lang="en-US" dirty="0"/>
          </a:p>
        </p:txBody>
      </p:sp>
    </p:spTree>
    <p:extLst>
      <p:ext uri="{BB962C8B-B14F-4D97-AF65-F5344CB8AC3E}">
        <p14:creationId xmlns:p14="http://schemas.microsoft.com/office/powerpoint/2010/main" val="3209849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Header Placeholder 3"/>
          <p:cNvSpPr>
            <a:spLocks noGrp="1"/>
          </p:cNvSpPr>
          <p:nvPr>
            <p:ph type="hdr" sz="quarter" idx="10"/>
          </p:nvPr>
        </p:nvSpPr>
        <p:spPr/>
        <p:txBody>
          <a:bodyPr/>
          <a:lstStyle/>
          <a:p>
            <a:r>
              <a:rPr lang="en-US" smtClean="0"/>
              <a:t>Microsoft Ignite 2015</a:t>
            </a:r>
            <a:endParaRPr lang="en-US" dirty="0" smtClean="0"/>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2015 Microsoft Corporation. All rights reserved.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38EEC551-8CDA-4EB6-89BB-2A86C9F091C8}" type="datetime8">
              <a:rPr lang="en-US" smtClean="0"/>
              <a:t>9/4/2015 3:24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12</a:t>
            </a:fld>
            <a:endParaRPr lang="en-US" dirty="0"/>
          </a:p>
        </p:txBody>
      </p:sp>
    </p:spTree>
    <p:extLst>
      <p:ext uri="{BB962C8B-B14F-4D97-AF65-F5344CB8AC3E}">
        <p14:creationId xmlns:p14="http://schemas.microsoft.com/office/powerpoint/2010/main" val="2694415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endParaRPr lang="en-NZ" dirty="0"/>
          </a:p>
        </p:txBody>
      </p:sp>
      <p:sp>
        <p:nvSpPr>
          <p:cNvPr id="4" name="Header Placeholder 3"/>
          <p:cNvSpPr>
            <a:spLocks noGrp="1"/>
          </p:cNvSpPr>
          <p:nvPr>
            <p:ph type="hdr" sz="quarter" idx="10"/>
          </p:nvPr>
        </p:nvSpPr>
        <p:spPr/>
        <p:txBody>
          <a:bodyPr/>
          <a:lstStyle/>
          <a:p>
            <a:r>
              <a:rPr lang="en-US" smtClean="0"/>
              <a:t>Microsoft Ignite 2015</a:t>
            </a:r>
            <a:endParaRPr lang="en-US" dirty="0" smtClean="0"/>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2015 Microsoft Corporation. All rights reserved.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38EEC551-8CDA-4EB6-89BB-2A86C9F091C8}" type="datetime8">
              <a:rPr lang="en-US" smtClean="0"/>
              <a:t>9/4/2015 3:24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13</a:t>
            </a:fld>
            <a:endParaRPr lang="en-US" dirty="0"/>
          </a:p>
        </p:txBody>
      </p:sp>
    </p:spTree>
    <p:extLst>
      <p:ext uri="{BB962C8B-B14F-4D97-AF65-F5344CB8AC3E}">
        <p14:creationId xmlns:p14="http://schemas.microsoft.com/office/powerpoint/2010/main" val="1600515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t>Microsoft Ignite 2015</a:t>
            </a:r>
            <a:endParaRPr lang="en-US" dirty="0" smtClean="0"/>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2015 Microsoft Corporation. All rights reserved.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38EEC551-8CDA-4EB6-89BB-2A86C9F091C8}" type="datetime8">
              <a:rPr lang="en-US" smtClean="0"/>
              <a:t>9/4/2015 3:24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14</a:t>
            </a:fld>
            <a:endParaRPr lang="en-US" dirty="0"/>
          </a:p>
        </p:txBody>
      </p:sp>
    </p:spTree>
    <p:extLst>
      <p:ext uri="{BB962C8B-B14F-4D97-AF65-F5344CB8AC3E}">
        <p14:creationId xmlns:p14="http://schemas.microsoft.com/office/powerpoint/2010/main" val="4134515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Header Placeholder 3"/>
          <p:cNvSpPr>
            <a:spLocks noGrp="1"/>
          </p:cNvSpPr>
          <p:nvPr>
            <p:ph type="hdr" sz="quarter" idx="10"/>
          </p:nvPr>
        </p:nvSpPr>
        <p:spPr/>
        <p:txBody>
          <a:bodyPr/>
          <a:lstStyle/>
          <a:p>
            <a:r>
              <a:rPr lang="en-US" smtClean="0"/>
              <a:t>Microsoft Ignite 2015</a:t>
            </a:r>
            <a:endParaRPr lang="en-US" dirty="0" smtClean="0"/>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2015 Microsoft Corporation. All rights reserved.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38EEC551-8CDA-4EB6-89BB-2A86C9F091C8}" type="datetime8">
              <a:rPr lang="en-US" smtClean="0"/>
              <a:t>9/4/2015 3:24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15</a:t>
            </a:fld>
            <a:endParaRPr lang="en-US" dirty="0"/>
          </a:p>
        </p:txBody>
      </p:sp>
    </p:spTree>
    <p:extLst>
      <p:ext uri="{BB962C8B-B14F-4D97-AF65-F5344CB8AC3E}">
        <p14:creationId xmlns:p14="http://schemas.microsoft.com/office/powerpoint/2010/main" val="30559520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NZ" dirty="0"/>
          </a:p>
        </p:txBody>
      </p:sp>
      <p:sp>
        <p:nvSpPr>
          <p:cNvPr id="4" name="Header Placeholder 3"/>
          <p:cNvSpPr>
            <a:spLocks noGrp="1"/>
          </p:cNvSpPr>
          <p:nvPr>
            <p:ph type="hdr" sz="quarter" idx="10"/>
          </p:nvPr>
        </p:nvSpPr>
        <p:spPr/>
        <p:txBody>
          <a:bodyPr/>
          <a:lstStyle/>
          <a:p>
            <a:r>
              <a:rPr lang="en-US" smtClean="0"/>
              <a:t>Microsoft Ignite 2015</a:t>
            </a:r>
            <a:endParaRPr lang="en-US" dirty="0" smtClean="0"/>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2015 Microsoft Corporation. All rights reserved.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38EEC551-8CDA-4EB6-89BB-2A86C9F091C8}" type="datetime8">
              <a:rPr lang="en-US" smtClean="0"/>
              <a:t>9/4/2015 3:24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16</a:t>
            </a:fld>
            <a:endParaRPr lang="en-US" dirty="0"/>
          </a:p>
        </p:txBody>
      </p:sp>
    </p:spTree>
    <p:extLst>
      <p:ext uri="{BB962C8B-B14F-4D97-AF65-F5344CB8AC3E}">
        <p14:creationId xmlns:p14="http://schemas.microsoft.com/office/powerpoint/2010/main" val="13322487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Header Placeholder 3"/>
          <p:cNvSpPr>
            <a:spLocks noGrp="1"/>
          </p:cNvSpPr>
          <p:nvPr>
            <p:ph type="hdr" sz="quarter" idx="10"/>
          </p:nvPr>
        </p:nvSpPr>
        <p:spPr/>
        <p:txBody>
          <a:bodyPr/>
          <a:lstStyle/>
          <a:p>
            <a:r>
              <a:rPr lang="en-US" smtClean="0"/>
              <a:t>Microsoft Ignite 2015</a:t>
            </a:r>
            <a:endParaRPr lang="en-US" dirty="0" smtClean="0"/>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2015 Microsoft Corporation. All rights reserved.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38EEC551-8CDA-4EB6-89BB-2A86C9F091C8}" type="datetime8">
              <a:rPr lang="en-US" smtClean="0"/>
              <a:t>9/4/2015 3:24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17</a:t>
            </a:fld>
            <a:endParaRPr lang="en-US" dirty="0"/>
          </a:p>
        </p:txBody>
      </p:sp>
    </p:spTree>
    <p:extLst>
      <p:ext uri="{BB962C8B-B14F-4D97-AF65-F5344CB8AC3E}">
        <p14:creationId xmlns:p14="http://schemas.microsoft.com/office/powerpoint/2010/main" val="2317093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Header Placeholder 3"/>
          <p:cNvSpPr>
            <a:spLocks noGrp="1"/>
          </p:cNvSpPr>
          <p:nvPr>
            <p:ph type="hdr" sz="quarter" idx="10"/>
          </p:nvPr>
        </p:nvSpPr>
        <p:spPr/>
        <p:txBody>
          <a:bodyPr/>
          <a:lstStyle/>
          <a:p>
            <a:r>
              <a:rPr lang="en-US" smtClean="0"/>
              <a:t>Microsoft Ignite 2015</a:t>
            </a:r>
            <a:endParaRPr lang="en-US" dirty="0" smtClean="0"/>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2015 Microsoft Corporation. All rights reserved.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38EEC551-8CDA-4EB6-89BB-2A86C9F091C8}" type="datetime8">
              <a:rPr lang="en-US" smtClean="0"/>
              <a:t>9/4/2015 3:24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18</a:t>
            </a:fld>
            <a:endParaRPr lang="en-US" dirty="0"/>
          </a:p>
        </p:txBody>
      </p:sp>
    </p:spTree>
    <p:extLst>
      <p:ext uri="{BB962C8B-B14F-4D97-AF65-F5344CB8AC3E}">
        <p14:creationId xmlns:p14="http://schemas.microsoft.com/office/powerpoint/2010/main" val="178801441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75C79F9-2E34-4CA1-A7E3-C624B27DB1D1}" type="slidenum">
              <a:rPr lang="en-US" smtClean="0">
                <a:solidFill>
                  <a:prstClr val="black"/>
                </a:solidFill>
              </a:rPr>
              <a:pPr/>
              <a:t>20</a:t>
            </a:fld>
            <a:endParaRPr lang="en-US" dirty="0">
              <a:solidFill>
                <a:prstClr val="black"/>
              </a:solidFill>
            </a:endParaRPr>
          </a:p>
        </p:txBody>
      </p:sp>
    </p:spTree>
    <p:extLst>
      <p:ext uri="{BB962C8B-B14F-4D97-AF65-F5344CB8AC3E}">
        <p14:creationId xmlns:p14="http://schemas.microsoft.com/office/powerpoint/2010/main" val="133539407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5" name="Date Placeholder 4"/>
          <p:cNvSpPr>
            <a:spLocks noGrp="1"/>
          </p:cNvSpPr>
          <p:nvPr>
            <p:ph type="dt" idx="11"/>
          </p:nvPr>
        </p:nvSpPr>
        <p:spPr/>
        <p:txBody>
          <a:bodyPr/>
          <a:lstStyle/>
          <a:p>
            <a:fld id="{E74353ED-ACB2-44BF-A903-985B0AF962B7}" type="datetime1">
              <a:rPr lang="en-US" smtClean="0"/>
              <a:t>9/4/2015</a:t>
            </a:fld>
            <a:endParaRPr lang="en-US" dirty="0"/>
          </a:p>
        </p:txBody>
      </p:sp>
      <p:sp>
        <p:nvSpPr>
          <p:cNvPr id="6" name="Slide Number Placeholder 5"/>
          <p:cNvSpPr>
            <a:spLocks noGrp="1"/>
          </p:cNvSpPr>
          <p:nvPr>
            <p:ph type="sldNum" sz="quarter" idx="12"/>
          </p:nvPr>
        </p:nvSpPr>
        <p:spPr/>
        <p:txBody>
          <a:bodyPr/>
          <a:lstStyle/>
          <a:p>
            <a:fld id="{B4008EB6-D09E-4580-8CD6-DDB14511944F}" type="slidenum">
              <a:rPr lang="en-US" smtClean="0"/>
              <a:pPr/>
              <a:t>21</a:t>
            </a:fld>
            <a:endParaRPr lang="en-US" dirty="0"/>
          </a:p>
        </p:txBody>
      </p:sp>
    </p:spTree>
    <p:extLst>
      <p:ext uri="{BB962C8B-B14F-4D97-AF65-F5344CB8AC3E}">
        <p14:creationId xmlns:p14="http://schemas.microsoft.com/office/powerpoint/2010/main" val="12290190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Header Placeholder 3"/>
          <p:cNvSpPr>
            <a:spLocks noGrp="1"/>
          </p:cNvSpPr>
          <p:nvPr>
            <p:ph type="hdr" sz="quarter" idx="10"/>
          </p:nvPr>
        </p:nvSpPr>
        <p:spPr/>
        <p:txBody>
          <a:bodyPr/>
          <a:lstStyle/>
          <a:p>
            <a:r>
              <a:rPr lang="en-US" smtClean="0"/>
              <a:t>Microsoft Ignite 2015</a:t>
            </a:r>
            <a:endParaRPr lang="en-US" dirty="0" smtClean="0"/>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2015 Microsoft Corporation. All rights reserved.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38EEC551-8CDA-4EB6-89BB-2A86C9F091C8}" type="datetime8">
              <a:rPr lang="en-US" smtClean="0"/>
              <a:t>9/4/2015 3:24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3</a:t>
            </a:fld>
            <a:endParaRPr lang="en-US" dirty="0"/>
          </a:p>
        </p:txBody>
      </p:sp>
    </p:spTree>
    <p:extLst>
      <p:ext uri="{BB962C8B-B14F-4D97-AF65-F5344CB8AC3E}">
        <p14:creationId xmlns:p14="http://schemas.microsoft.com/office/powerpoint/2010/main" val="171480766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a:prstGeom prst="rect">
            <a:avLst/>
          </a:prstGeom>
        </p:spPr>
      </p:sp>
      <p:sp>
        <p:nvSpPr>
          <p:cNvPr id="3" name="Notes Placeholder 2"/>
          <p:cNvSpPr>
            <a:spLocks noGrp="1"/>
          </p:cNvSpPr>
          <p:nvPr>
            <p:ph type="body" idx="1"/>
          </p:nvPr>
        </p:nvSpPr>
        <p:spPr>
          <a:xfrm>
            <a:off x="685800" y="4343400"/>
            <a:ext cx="5486400" cy="4114800"/>
          </a:xfrm>
          <a:prstGeom prst="rect">
            <a:avLst/>
          </a:prstGeom>
        </p:spPr>
        <p:txBody>
          <a:bodyPr>
            <a:normAutofit/>
          </a:bodyPr>
          <a:lstStyle/>
          <a:p>
            <a:endParaRPr lang="en-US" dirty="0"/>
          </a:p>
        </p:txBody>
      </p:sp>
      <p:sp>
        <p:nvSpPr>
          <p:cNvPr id="7" name="Slide Number Placeholder 6"/>
          <p:cNvSpPr>
            <a:spLocks noGrp="1"/>
          </p:cNvSpPr>
          <p:nvPr>
            <p:ph type="sldNum" sz="quarter" idx="13"/>
          </p:nvPr>
        </p:nvSpPr>
        <p:spPr>
          <a:xfrm>
            <a:off x="6172199" y="8685213"/>
            <a:ext cx="684213" cy="457200"/>
          </a:xfrm>
          <a:prstGeom prst="rect">
            <a:avLst/>
          </a:prstGeom>
        </p:spPr>
        <p:txBody>
          <a:bodyPr/>
          <a:lstStyle/>
          <a:p>
            <a:fld id="{EC87E0CF-87F6-4B58-B8B8-DCAB2DAAF3CA}" type="slidenum">
              <a:rPr lang="en-US" smtClean="0"/>
              <a:pPr/>
              <a:t>22</a:t>
            </a:fld>
            <a:endParaRPr lang="en-US" dirty="0"/>
          </a:p>
        </p:txBody>
      </p:sp>
      <p:sp>
        <p:nvSpPr>
          <p:cNvPr id="12" name="Date Placeholder 11"/>
          <p:cNvSpPr>
            <a:spLocks noGrp="1"/>
          </p:cNvSpPr>
          <p:nvPr>
            <p:ph type="dt" idx="14"/>
          </p:nvPr>
        </p:nvSpPr>
        <p:spPr/>
        <p:txBody>
          <a:bodyPr/>
          <a:lstStyle/>
          <a:p>
            <a:fld id="{64DAA8B1-71E0-4ED8-9A80-C398012240B1}" type="datetime8">
              <a:rPr lang="en-US" smtClean="0"/>
              <a:t>9/4/2015 3:24 PM</a:t>
            </a:fld>
            <a:endParaRPr lang="en-US" dirty="0"/>
          </a:p>
        </p:txBody>
      </p:sp>
      <p:sp>
        <p:nvSpPr>
          <p:cNvPr id="13" name="Footer Placeholder 12"/>
          <p:cNvSpPr>
            <a:spLocks noGrp="1"/>
          </p:cNvSpPr>
          <p:nvPr>
            <p:ph type="ftr" sz="quarter" idx="15"/>
          </p:nvPr>
        </p:nvSpPr>
        <p:spPr/>
        <p:txBody>
          <a:body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14" name="Header Placeholder 13"/>
          <p:cNvSpPr>
            <a:spLocks noGrp="1"/>
          </p:cNvSpPr>
          <p:nvPr>
            <p:ph type="hdr" sz="quarter" idx="16"/>
          </p:nvPr>
        </p:nvSpPr>
        <p:spPr/>
        <p:txBody>
          <a:bodyPr/>
          <a:lstStyle/>
          <a:p>
            <a:endParaRPr lang="en-US" dirty="0"/>
          </a:p>
        </p:txBody>
      </p:sp>
    </p:spTree>
    <p:extLst>
      <p:ext uri="{BB962C8B-B14F-4D97-AF65-F5344CB8AC3E}">
        <p14:creationId xmlns:p14="http://schemas.microsoft.com/office/powerpoint/2010/main" val="307838913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a:xfrm>
            <a:off x="0" y="0"/>
            <a:ext cx="2971800" cy="457200"/>
          </a:xfrm>
          <a:prstGeom prst="rect">
            <a:avLst/>
          </a:prstGeom>
        </p:spPr>
        <p:txBody>
          <a:bodyPr/>
          <a:lstStyle/>
          <a:p>
            <a:endParaRPr lang="en-US" dirty="0">
              <a:solidFill>
                <a:prstClr val="black"/>
              </a:solidFill>
            </a:endParaRPr>
          </a:p>
        </p:txBody>
      </p:sp>
      <p:sp>
        <p:nvSpPr>
          <p:cNvPr id="5" name="Date Placeholder 4"/>
          <p:cNvSpPr>
            <a:spLocks noGrp="1"/>
          </p:cNvSpPr>
          <p:nvPr>
            <p:ph type="dt" idx="11"/>
          </p:nvPr>
        </p:nvSpPr>
        <p:spPr/>
        <p:txBody>
          <a:bodyPr/>
          <a:lstStyle/>
          <a:p>
            <a:fld id="{8A17D118-1690-458F-B4D2-F9DA5D6F5033}" type="datetime8">
              <a:rPr lang="en-US" smtClean="0">
                <a:solidFill>
                  <a:prstClr val="black"/>
                </a:solidFill>
              </a:rPr>
              <a:t>9/4/2015 3:24 PM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EC87E0CF-87F6-4B58-B8B8-DCAB2DAAF3CA}" type="slidenum">
              <a:rPr lang="en-US" smtClean="0">
                <a:solidFill>
                  <a:prstClr val="black"/>
                </a:solidFill>
              </a:rPr>
              <a:pPr/>
              <a:t>23</a:t>
            </a:fld>
            <a:endParaRPr lang="en-US" dirty="0">
              <a:solidFill>
                <a:prstClr val="black"/>
              </a:solidFill>
            </a:endParaRPr>
          </a:p>
        </p:txBody>
      </p:sp>
      <p:sp>
        <p:nvSpPr>
          <p:cNvPr id="6" name="Footer Placeholder 5"/>
          <p:cNvSpPr>
            <a:spLocks noGrp="1"/>
          </p:cNvSpPr>
          <p:nvPr>
            <p:ph type="ftr" sz="quarter" idx="14"/>
          </p:nvPr>
        </p:nvSpPr>
        <p:spPr/>
        <p:txBody>
          <a:body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Tree>
    <p:extLst>
      <p:ext uri="{BB962C8B-B14F-4D97-AF65-F5344CB8AC3E}">
        <p14:creationId xmlns:p14="http://schemas.microsoft.com/office/powerpoint/2010/main" val="28614985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Header Placeholder 3"/>
          <p:cNvSpPr>
            <a:spLocks noGrp="1"/>
          </p:cNvSpPr>
          <p:nvPr>
            <p:ph type="hdr" sz="quarter" idx="10"/>
          </p:nvPr>
        </p:nvSpPr>
        <p:spPr/>
        <p:txBody>
          <a:bodyPr/>
          <a:lstStyle/>
          <a:p>
            <a:r>
              <a:rPr lang="en-US" smtClean="0"/>
              <a:t>Microsoft Ignite 2015</a:t>
            </a:r>
            <a:endParaRPr lang="en-US" dirty="0" smtClean="0"/>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2015 Microsoft Corporation. All rights reserved.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38EEC551-8CDA-4EB6-89BB-2A86C9F091C8}" type="datetime8">
              <a:rPr lang="en-US" smtClean="0"/>
              <a:t>9/4/2015 3:24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4</a:t>
            </a:fld>
            <a:endParaRPr lang="en-US" dirty="0"/>
          </a:p>
        </p:txBody>
      </p:sp>
    </p:spTree>
    <p:extLst>
      <p:ext uri="{BB962C8B-B14F-4D97-AF65-F5344CB8AC3E}">
        <p14:creationId xmlns:p14="http://schemas.microsoft.com/office/powerpoint/2010/main" val="28472964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Header Placeholder 3"/>
          <p:cNvSpPr>
            <a:spLocks noGrp="1"/>
          </p:cNvSpPr>
          <p:nvPr>
            <p:ph type="hdr" sz="quarter" idx="10"/>
          </p:nvPr>
        </p:nvSpPr>
        <p:spPr/>
        <p:txBody>
          <a:bodyPr/>
          <a:lstStyle/>
          <a:p>
            <a:r>
              <a:rPr lang="en-US" smtClean="0"/>
              <a:t>Microsoft Ignite 2015</a:t>
            </a:r>
            <a:endParaRPr lang="en-US" dirty="0" smtClean="0"/>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2015 Microsoft Corporation. All rights reserved.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38EEC551-8CDA-4EB6-89BB-2A86C9F091C8}" type="datetime8">
              <a:rPr lang="en-US" smtClean="0"/>
              <a:t>9/4/2015 3:24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5</a:t>
            </a:fld>
            <a:endParaRPr lang="en-US" dirty="0"/>
          </a:p>
        </p:txBody>
      </p:sp>
    </p:spTree>
    <p:extLst>
      <p:ext uri="{BB962C8B-B14F-4D97-AF65-F5344CB8AC3E}">
        <p14:creationId xmlns:p14="http://schemas.microsoft.com/office/powerpoint/2010/main" val="34092634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Header Placeholder 3"/>
          <p:cNvSpPr>
            <a:spLocks noGrp="1"/>
          </p:cNvSpPr>
          <p:nvPr>
            <p:ph type="hdr" sz="quarter" idx="10"/>
          </p:nvPr>
        </p:nvSpPr>
        <p:spPr/>
        <p:txBody>
          <a:bodyPr/>
          <a:lstStyle/>
          <a:p>
            <a:r>
              <a:rPr lang="en-US" smtClean="0"/>
              <a:t>Microsoft Ignite 2015</a:t>
            </a:r>
            <a:endParaRPr lang="en-US" dirty="0" smtClean="0"/>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2015 Microsoft Corporation. All rights reserved.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38EEC551-8CDA-4EB6-89BB-2A86C9F091C8}" type="datetime8">
              <a:rPr lang="en-US" smtClean="0"/>
              <a:t>9/4/2015 3:24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6</a:t>
            </a:fld>
            <a:endParaRPr lang="en-US" dirty="0"/>
          </a:p>
        </p:txBody>
      </p:sp>
    </p:spTree>
    <p:extLst>
      <p:ext uri="{BB962C8B-B14F-4D97-AF65-F5344CB8AC3E}">
        <p14:creationId xmlns:p14="http://schemas.microsoft.com/office/powerpoint/2010/main" val="35277110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Header Placeholder 3"/>
          <p:cNvSpPr>
            <a:spLocks noGrp="1"/>
          </p:cNvSpPr>
          <p:nvPr>
            <p:ph type="hdr" sz="quarter" idx="10"/>
          </p:nvPr>
        </p:nvSpPr>
        <p:spPr/>
        <p:txBody>
          <a:bodyPr/>
          <a:lstStyle/>
          <a:p>
            <a:r>
              <a:rPr lang="en-US" smtClean="0"/>
              <a:t>Microsoft Ignite 2015</a:t>
            </a:r>
            <a:endParaRPr lang="en-US" dirty="0" smtClean="0"/>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2015 Microsoft Corporation. All rights reserved.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38EEC551-8CDA-4EB6-89BB-2A86C9F091C8}" type="datetime8">
              <a:rPr lang="en-US" smtClean="0"/>
              <a:t>9/4/2015 3:24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7</a:t>
            </a:fld>
            <a:endParaRPr lang="en-US" dirty="0"/>
          </a:p>
        </p:txBody>
      </p:sp>
    </p:spTree>
    <p:extLst>
      <p:ext uri="{BB962C8B-B14F-4D97-AF65-F5344CB8AC3E}">
        <p14:creationId xmlns:p14="http://schemas.microsoft.com/office/powerpoint/2010/main" val="3536864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Header Placeholder 3"/>
          <p:cNvSpPr>
            <a:spLocks noGrp="1"/>
          </p:cNvSpPr>
          <p:nvPr>
            <p:ph type="hdr" sz="quarter" idx="10"/>
          </p:nvPr>
        </p:nvSpPr>
        <p:spPr/>
        <p:txBody>
          <a:bodyPr/>
          <a:lstStyle/>
          <a:p>
            <a:r>
              <a:rPr lang="en-US" smtClean="0"/>
              <a:t>Microsoft Ignite 2015</a:t>
            </a:r>
            <a:endParaRPr lang="en-US" dirty="0" smtClean="0"/>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2015 Microsoft Corporation. All rights reserved.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38EEC551-8CDA-4EB6-89BB-2A86C9F091C8}" type="datetime8">
              <a:rPr lang="en-US" smtClean="0"/>
              <a:t>9/4/2015 3:24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8</a:t>
            </a:fld>
            <a:endParaRPr lang="en-US" dirty="0"/>
          </a:p>
        </p:txBody>
      </p:sp>
    </p:spTree>
    <p:extLst>
      <p:ext uri="{BB962C8B-B14F-4D97-AF65-F5344CB8AC3E}">
        <p14:creationId xmlns:p14="http://schemas.microsoft.com/office/powerpoint/2010/main" val="257726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Header Placeholder 3"/>
          <p:cNvSpPr>
            <a:spLocks noGrp="1"/>
          </p:cNvSpPr>
          <p:nvPr>
            <p:ph type="hdr" sz="quarter" idx="10"/>
          </p:nvPr>
        </p:nvSpPr>
        <p:spPr/>
        <p:txBody>
          <a:bodyPr/>
          <a:lstStyle/>
          <a:p>
            <a:r>
              <a:rPr lang="en-US" smtClean="0"/>
              <a:t>Microsoft Ignite 2015</a:t>
            </a:r>
            <a:endParaRPr lang="en-US" dirty="0" smtClean="0"/>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2015 Microsoft Corporation. All rights reserved.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38EEC551-8CDA-4EB6-89BB-2A86C9F091C8}" type="datetime8">
              <a:rPr lang="en-US" smtClean="0"/>
              <a:t>9/4/2015 3:24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9</a:t>
            </a:fld>
            <a:endParaRPr lang="en-US" dirty="0"/>
          </a:p>
        </p:txBody>
      </p:sp>
    </p:spTree>
    <p:extLst>
      <p:ext uri="{BB962C8B-B14F-4D97-AF65-F5344CB8AC3E}">
        <p14:creationId xmlns:p14="http://schemas.microsoft.com/office/powerpoint/2010/main" val="4273551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Header Placeholder 3"/>
          <p:cNvSpPr>
            <a:spLocks noGrp="1"/>
          </p:cNvSpPr>
          <p:nvPr>
            <p:ph type="hdr" sz="quarter" idx="10"/>
          </p:nvPr>
        </p:nvSpPr>
        <p:spPr/>
        <p:txBody>
          <a:bodyPr/>
          <a:lstStyle/>
          <a:p>
            <a:r>
              <a:rPr lang="en-US" smtClean="0"/>
              <a:t>Microsoft Ignite 2015</a:t>
            </a:r>
            <a:endParaRPr lang="en-US" dirty="0" smtClean="0"/>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2015 Microsoft Corporation. All rights reserved.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38EEC551-8CDA-4EB6-89BB-2A86C9F091C8}" type="datetime8">
              <a:rPr lang="en-US" smtClean="0"/>
              <a:t>9/4/2015 3:24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10</a:t>
            </a:fld>
            <a:endParaRPr lang="en-US" dirty="0"/>
          </a:p>
        </p:txBody>
      </p:sp>
    </p:spTree>
    <p:extLst>
      <p:ext uri="{BB962C8B-B14F-4D97-AF65-F5344CB8AC3E}">
        <p14:creationId xmlns:p14="http://schemas.microsoft.com/office/powerpoint/2010/main" val="165531793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Walk-i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NZ"/>
          </a:p>
        </p:txBody>
      </p:sp>
      <p:sp>
        <p:nvSpPr>
          <p:cNvPr id="3" name="Date Placeholder 2"/>
          <p:cNvSpPr>
            <a:spLocks noGrp="1"/>
          </p:cNvSpPr>
          <p:nvPr>
            <p:ph type="dt" sz="half" idx="10"/>
          </p:nvPr>
        </p:nvSpPr>
        <p:spPr>
          <a:xfrm>
            <a:off x="855663" y="6483350"/>
            <a:ext cx="2797175" cy="371475"/>
          </a:xfrm>
          <a:prstGeom prst="rect">
            <a:avLst/>
          </a:prstGeom>
        </p:spPr>
        <p:txBody>
          <a:bodyPr/>
          <a:lstStyle/>
          <a:p>
            <a:fld id="{0626A314-07C3-4D18-A5FC-2D5811D0A94B}" type="datetimeFigureOut">
              <a:rPr lang="en-NZ" smtClean="0"/>
              <a:t>4/09/2015</a:t>
            </a:fld>
            <a:endParaRPr lang="en-NZ" dirty="0"/>
          </a:p>
        </p:txBody>
      </p:sp>
      <p:sp>
        <p:nvSpPr>
          <p:cNvPr id="4" name="Footer Placeholder 3"/>
          <p:cNvSpPr>
            <a:spLocks noGrp="1"/>
          </p:cNvSpPr>
          <p:nvPr>
            <p:ph type="ftr" sz="quarter" idx="11"/>
          </p:nvPr>
        </p:nvSpPr>
        <p:spPr>
          <a:xfrm>
            <a:off x="4119563" y="6483350"/>
            <a:ext cx="4197350" cy="371475"/>
          </a:xfrm>
          <a:prstGeom prst="rect">
            <a:avLst/>
          </a:prstGeom>
        </p:spPr>
        <p:txBody>
          <a:bodyPr/>
          <a:lstStyle/>
          <a:p>
            <a:endParaRPr lang="en-NZ" dirty="0"/>
          </a:p>
        </p:txBody>
      </p:sp>
      <p:sp>
        <p:nvSpPr>
          <p:cNvPr id="5" name="Slide Number Placeholder 4"/>
          <p:cNvSpPr>
            <a:spLocks noGrp="1"/>
          </p:cNvSpPr>
          <p:nvPr>
            <p:ph type="sldNum" sz="quarter" idx="12"/>
          </p:nvPr>
        </p:nvSpPr>
        <p:spPr>
          <a:xfrm>
            <a:off x="8783638" y="6483350"/>
            <a:ext cx="2797175" cy="371475"/>
          </a:xfrm>
          <a:prstGeom prst="rect">
            <a:avLst/>
          </a:prstGeom>
        </p:spPr>
        <p:txBody>
          <a:bodyPr/>
          <a:lstStyle/>
          <a:p>
            <a:fld id="{FB0C7228-8968-4EAD-A859-852F0E05042B}" type="slidenum">
              <a:rPr lang="en-NZ" smtClean="0"/>
              <a:t>‹#›</a:t>
            </a:fld>
            <a:endParaRPr lang="en-NZ" dirty="0"/>
          </a:p>
        </p:txBody>
      </p:sp>
      <p:pic>
        <p:nvPicPr>
          <p:cNvPr id="6" name="Picture 5"/>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30162" y="1"/>
            <a:ext cx="12496800" cy="7002462"/>
          </a:xfrm>
          <a:prstGeom prst="rect">
            <a:avLst/>
          </a:prstGeom>
        </p:spPr>
      </p:pic>
      <p:sp>
        <p:nvSpPr>
          <p:cNvPr id="7" name="Rectangle 6"/>
          <p:cNvSpPr/>
          <p:nvPr userDrawn="1"/>
        </p:nvSpPr>
        <p:spPr bwMode="gray">
          <a:xfrm>
            <a:off x="-30162" y="6537325"/>
            <a:ext cx="12496800" cy="465138"/>
          </a:xfrm>
          <a:prstGeom prst="rect">
            <a:avLst/>
          </a:prstGeom>
          <a:solidFill>
            <a:srgbClr val="505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398"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399837" y="6678217"/>
            <a:ext cx="822951" cy="175415"/>
          </a:xfrm>
          <a:prstGeom prst="rect">
            <a:avLst/>
          </a:prstGeom>
        </p:spPr>
      </p:pic>
      <p:pic>
        <p:nvPicPr>
          <p:cNvPr id="9" name="Picture 8"/>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138007" y="2875069"/>
            <a:ext cx="4261830" cy="2782028"/>
          </a:xfrm>
          <a:prstGeom prst="rect">
            <a:avLst/>
          </a:prstGeom>
        </p:spPr>
      </p:pic>
    </p:spTree>
    <p:extLst>
      <p:ext uri="{BB962C8B-B14F-4D97-AF65-F5344CB8AC3E}">
        <p14:creationId xmlns:p14="http://schemas.microsoft.com/office/powerpoint/2010/main" val="2239331299"/>
      </p:ext>
    </p:extLst>
  </p:cSld>
  <p:clrMapOvr>
    <a:masterClrMapping/>
  </p:clrMapOvr>
  <p:transition>
    <p:fade/>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40" y="1212849"/>
            <a:ext cx="5486399" cy="2425279"/>
          </a:xfrm>
        </p:spPr>
        <p:txBody>
          <a:bodyPr wrap="square">
            <a:spAutoFit/>
          </a:bodyPr>
          <a:lstStyle>
            <a:lvl1pPr marL="287315" indent="-287315">
              <a:spcBef>
                <a:spcPts val="1224"/>
              </a:spcBef>
              <a:buClr>
                <a:schemeClr val="tx1"/>
              </a:buClr>
              <a:buFont typeface="Wingdings" panose="05000000000000000000" pitchFamily="2" charset="2"/>
              <a:buChar char="§"/>
              <a:defRPr sz="3200"/>
            </a:lvl1pPr>
            <a:lvl2pPr marL="531123" indent="-233176">
              <a:buFont typeface="Wingdings" panose="05000000000000000000" pitchFamily="2" charset="2"/>
              <a:buChar char="§"/>
              <a:defRPr sz="2400"/>
            </a:lvl2pPr>
            <a:lvl3pPr marL="699529" indent="-168406">
              <a:buFont typeface="Wingdings" panose="05000000000000000000" pitchFamily="2" charset="2"/>
              <a:buChar char="§"/>
              <a:tabLst/>
              <a:defRPr sz="2000"/>
            </a:lvl3pPr>
            <a:lvl4pPr marL="880887" indent="-181359">
              <a:buFont typeface="Wingdings" panose="05000000000000000000" pitchFamily="2" charset="2"/>
              <a:buChar char="§"/>
              <a:defRPr/>
            </a:lvl4pPr>
            <a:lvl5pPr marL="1049293" indent="-168406">
              <a:buFont typeface="Wingdings" panose="05000000000000000000" pitchFamily="2" charset="2"/>
              <a:buChar char="§"/>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40" y="1212849"/>
            <a:ext cx="5486399" cy="2425279"/>
          </a:xfrm>
        </p:spPr>
        <p:txBody>
          <a:bodyPr wrap="square">
            <a:spAutoFit/>
          </a:bodyPr>
          <a:lstStyle>
            <a:lvl1pPr marL="287315" indent="-287315">
              <a:spcBef>
                <a:spcPts val="1224"/>
              </a:spcBef>
              <a:buClr>
                <a:schemeClr val="tx1"/>
              </a:buClr>
              <a:buFont typeface="Wingdings" panose="05000000000000000000" pitchFamily="2" charset="2"/>
              <a:buChar char="§"/>
              <a:defRPr sz="3200"/>
            </a:lvl1pPr>
            <a:lvl2pPr marL="531123" indent="-233176">
              <a:buFont typeface="Wingdings" panose="05000000000000000000" pitchFamily="2" charset="2"/>
              <a:buChar char="§"/>
              <a:defRPr sz="2400"/>
            </a:lvl2pPr>
            <a:lvl3pPr marL="699529" indent="-168406">
              <a:buFont typeface="Wingdings" panose="05000000000000000000" pitchFamily="2" charset="2"/>
              <a:buChar char="§"/>
              <a:tabLst/>
              <a:defRPr sz="2000"/>
            </a:lvl3pPr>
            <a:lvl4pPr marL="880887" indent="-181359">
              <a:buFont typeface="Wingdings" panose="05000000000000000000" pitchFamily="2" charset="2"/>
              <a:buChar char="§"/>
              <a:defRPr/>
            </a:lvl4pPr>
            <a:lvl5pPr marL="1049293" indent="-168406">
              <a:buFont typeface="Wingdings" panose="05000000000000000000" pitchFamily="2" charset="2"/>
              <a:buChar char="§"/>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778982855"/>
      </p:ext>
    </p:extLst>
  </p:cSld>
  <p:clrMapOvr>
    <a:masterClrMapping/>
  </p:clrMapOvr>
  <p:transition>
    <p:fade/>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Tree>
    <p:extLst>
      <p:ext uri="{BB962C8B-B14F-4D97-AF65-F5344CB8AC3E}">
        <p14:creationId xmlns:p14="http://schemas.microsoft.com/office/powerpoint/2010/main" val="2189335521"/>
      </p:ext>
    </p:extLst>
  </p:cSld>
  <p:clrMapOvr>
    <a:masterClrMapping/>
  </p:clrMapOvr>
  <p:transition>
    <p:fade/>
  </p:transition>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2"/>
      </p:bgRef>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820" y="1090"/>
            <a:ext cx="12430199" cy="6991987"/>
          </a:xfrm>
          <a:prstGeom prst="rect">
            <a:avLst/>
          </a:prstGeom>
        </p:spPr>
      </p:pic>
      <p:sp>
        <p:nvSpPr>
          <p:cNvPr id="2" name="Title 1"/>
          <p:cNvSpPr>
            <a:spLocks noGrp="1"/>
          </p:cNvSpPr>
          <p:nvPr>
            <p:ph type="title" hasCustomPrompt="1"/>
          </p:nvPr>
        </p:nvSpPr>
        <p:spPr>
          <a:xfrm>
            <a:off x="274639" y="2136776"/>
            <a:ext cx="10056812" cy="1181862"/>
          </a:xfrm>
          <a:noFill/>
        </p:spPr>
        <p:txBody>
          <a:bodyPr tIns="91440" bIns="91440" anchor="t" anchorCtr="0">
            <a:spAutoFit/>
          </a:bodyPr>
          <a:lstStyle>
            <a:lvl1pPr>
              <a:defRPr sz="7199" spc="-100" baseline="0">
                <a:gradFill>
                  <a:gsLst>
                    <a:gs pos="0">
                      <a:schemeClr val="tx1"/>
                    </a:gs>
                    <a:gs pos="100000">
                      <a:schemeClr val="tx1"/>
                    </a:gs>
                  </a:gsLst>
                  <a:lin ang="5400000" scaled="0"/>
                </a:gradFill>
              </a:defRPr>
            </a:lvl1pPr>
          </a:lstStyle>
          <a:p>
            <a:r>
              <a:rPr lang="en-US" dirty="0" smtClean="0"/>
              <a:t>Demo title</a:t>
            </a:r>
            <a:endParaRPr lang="en-US" dirty="0"/>
          </a:p>
        </p:txBody>
      </p:sp>
      <p:sp>
        <p:nvSpPr>
          <p:cNvPr id="5" name="Text Placeholder 4"/>
          <p:cNvSpPr>
            <a:spLocks noGrp="1"/>
          </p:cNvSpPr>
          <p:nvPr>
            <p:ph type="body" sz="quarter" idx="12" hasCustomPrompt="1"/>
          </p:nvPr>
        </p:nvSpPr>
        <p:spPr>
          <a:xfrm>
            <a:off x="274639" y="4881266"/>
            <a:ext cx="10058401" cy="738664"/>
          </a:xfrm>
          <a:noFill/>
        </p:spPr>
        <p:txBody>
          <a:bodyPr lIns="182880" tIns="146304" rIns="182880" bIns="146304">
            <a:spAutoFit/>
          </a:bodyPr>
          <a:lstStyle>
            <a:lvl1pPr marL="0" indent="0">
              <a:spcBef>
                <a:spcPts val="0"/>
              </a:spcBef>
              <a:buNone/>
              <a:defRPr sz="3200" spc="0" baseline="0">
                <a:gradFill>
                  <a:gsLst>
                    <a:gs pos="0">
                      <a:schemeClr val="tx1"/>
                    </a:gs>
                    <a:gs pos="100000">
                      <a:schemeClr val="tx1"/>
                    </a:gs>
                  </a:gsLst>
                  <a:lin ang="5400000" scaled="0"/>
                </a:gradFill>
                <a:latin typeface="+mj-lt"/>
              </a:defRPr>
            </a:lvl1pPr>
          </a:lstStyle>
          <a:p>
            <a:pPr lvl="0"/>
            <a:r>
              <a:rPr lang="en-US" dirty="0" smtClean="0"/>
              <a:t>Speaker Name</a:t>
            </a:r>
          </a:p>
        </p:txBody>
      </p:sp>
      <p:sp>
        <p:nvSpPr>
          <p:cNvPr id="6" name="Rectangle 5"/>
          <p:cNvSpPr/>
          <p:nvPr userDrawn="1"/>
        </p:nvSpPr>
        <p:spPr bwMode="gray">
          <a:xfrm>
            <a:off x="0" y="6537325"/>
            <a:ext cx="12435840" cy="457200"/>
          </a:xfrm>
          <a:prstGeom prst="rect">
            <a:avLst/>
          </a:prstGeom>
          <a:solidFill>
            <a:srgbClr val="505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398"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65507" y="6678218"/>
            <a:ext cx="822951" cy="175415"/>
          </a:xfrm>
          <a:prstGeom prst="rect">
            <a:avLst/>
          </a:prstGeom>
        </p:spPr>
      </p:pic>
    </p:spTree>
    <p:extLst>
      <p:ext uri="{BB962C8B-B14F-4D97-AF65-F5344CB8AC3E}">
        <p14:creationId xmlns:p14="http://schemas.microsoft.com/office/powerpoint/2010/main" val="389760253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Video slide">
    <p:bg>
      <p:bgRef idx="1001">
        <a:schemeClr val="bg2"/>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820" y="1090"/>
            <a:ext cx="12430199" cy="6991987"/>
          </a:xfrm>
          <a:prstGeom prst="rect">
            <a:avLst/>
          </a:prstGeom>
        </p:spPr>
      </p:pic>
      <p:sp>
        <p:nvSpPr>
          <p:cNvPr id="2" name="Title 1"/>
          <p:cNvSpPr>
            <a:spLocks noGrp="1"/>
          </p:cNvSpPr>
          <p:nvPr>
            <p:ph type="title" hasCustomPrompt="1"/>
          </p:nvPr>
        </p:nvSpPr>
        <p:spPr>
          <a:xfrm>
            <a:off x="274639" y="2125663"/>
            <a:ext cx="10056812" cy="1181862"/>
          </a:xfrm>
          <a:noFill/>
        </p:spPr>
        <p:txBody>
          <a:bodyPr tIns="91440" bIns="91440" anchor="t" anchorCtr="0">
            <a:spAutoFit/>
          </a:bodyPr>
          <a:lstStyle>
            <a:lvl1pPr>
              <a:defRPr lang="en-US" sz="7199" b="0" kern="1200" cap="none" spc="-100" baseline="0" dirty="0">
                <a:ln w="3175">
                  <a:noFill/>
                </a:ln>
                <a:gradFill>
                  <a:gsLst>
                    <a:gs pos="0">
                      <a:schemeClr val="tx1"/>
                    </a:gs>
                    <a:gs pos="100000">
                      <a:schemeClr val="tx1"/>
                    </a:gs>
                  </a:gsLst>
                  <a:lin ang="5400000" scaled="0"/>
                </a:gradFill>
                <a:effectLst/>
                <a:latin typeface="+mj-lt"/>
                <a:ea typeface="+mn-ea"/>
                <a:cs typeface="Segoe UI" pitchFamily="34" charset="0"/>
              </a:defRPr>
            </a:lvl1pPr>
          </a:lstStyle>
          <a:p>
            <a:r>
              <a:rPr lang="en-US" dirty="0" smtClean="0"/>
              <a:t>Video title</a:t>
            </a:r>
            <a:endParaRPr lang="en-US" dirty="0"/>
          </a:p>
        </p:txBody>
      </p:sp>
      <p:sp>
        <p:nvSpPr>
          <p:cNvPr id="4" name="Rectangle 3"/>
          <p:cNvSpPr/>
          <p:nvPr userDrawn="1"/>
        </p:nvSpPr>
        <p:spPr bwMode="gray">
          <a:xfrm>
            <a:off x="0" y="6537325"/>
            <a:ext cx="12435840" cy="457200"/>
          </a:xfrm>
          <a:prstGeom prst="rect">
            <a:avLst/>
          </a:prstGeom>
          <a:solidFill>
            <a:srgbClr val="505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398"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65507" y="6678218"/>
            <a:ext cx="822951" cy="175415"/>
          </a:xfrm>
          <a:prstGeom prst="rect">
            <a:avLst/>
          </a:prstGeom>
        </p:spPr>
      </p:pic>
    </p:spTree>
    <p:extLst>
      <p:ext uri="{BB962C8B-B14F-4D97-AF65-F5344CB8AC3E}">
        <p14:creationId xmlns:p14="http://schemas.microsoft.com/office/powerpoint/2010/main" val="202582599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tion Title Light">
    <p:bg>
      <p:bgRef idx="1001">
        <a:schemeClr val="bg2"/>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820" y="1090"/>
            <a:ext cx="12430199" cy="6991987"/>
          </a:xfrm>
          <a:prstGeom prst="rect">
            <a:avLst/>
          </a:prstGeom>
        </p:spPr>
      </p:pic>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199"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2728849011"/>
      </p:ext>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ection Title Dark">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199"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168934554"/>
      </p:ext>
    </p:extLst>
  </p:cSld>
  <p:clrMapOvr>
    <a:masterClrMapping/>
  </p:clrMapOvr>
  <p:transition>
    <p:fade/>
  </p:transition>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199"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1315834702"/>
      </p:ext>
    </p:extLst>
  </p:cSld>
  <p:clrMapOvr>
    <a:masterClrMapping/>
  </p:clrMapOvr>
  <p:transition>
    <p:fade/>
  </p:transition>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199"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2908698505"/>
      </p:ext>
    </p:extLst>
  </p:cSld>
  <p:clrMapOvr>
    <a:masterClrMapping/>
  </p:clrMapOvr>
  <p:transition>
    <p:fade/>
  </p:transition>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ection Title Accent Color 3">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199"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3266291156"/>
      </p:ext>
    </p:extLst>
  </p:cSld>
  <p:clrMapOvr>
    <a:masterClrMapping/>
  </p:clrMapOvr>
  <p:transition>
    <p:fade/>
  </p:transition>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50-50 Right Photo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40" y="1241426"/>
            <a:ext cx="5486399" cy="2012859"/>
          </a:xfrm>
        </p:spPr>
        <p:txBody>
          <a:bodyPr>
            <a:spAutoFit/>
          </a:bodyPr>
          <a:lstStyle>
            <a:lvl1pPr>
              <a:defRPr sz="6599" baseline="0">
                <a:gradFill>
                  <a:gsLst>
                    <a:gs pos="1250">
                      <a:schemeClr val="tx1"/>
                    </a:gs>
                    <a:gs pos="100000">
                      <a:schemeClr val="tx1"/>
                    </a:gs>
                  </a:gsLst>
                  <a:lin ang="5400000" scaled="0"/>
                </a:gradFill>
              </a:defRPr>
            </a:lvl1pPr>
          </a:lstStyle>
          <a:p>
            <a:r>
              <a:rPr lang="en-US" dirty="0" smtClean="0"/>
              <a:t>50/50 photo layout</a:t>
            </a:r>
            <a:endParaRPr lang="en-US" dirty="0"/>
          </a:p>
        </p:txBody>
      </p:sp>
      <p:sp>
        <p:nvSpPr>
          <p:cNvPr id="5" name="Picture Placeholder 4"/>
          <p:cNvSpPr>
            <a:spLocks noGrp="1"/>
          </p:cNvSpPr>
          <p:nvPr>
            <p:ph type="pic" sz="quarter" idx="10"/>
          </p:nvPr>
        </p:nvSpPr>
        <p:spPr bwMode="ltGray">
          <a:xfrm>
            <a:off x="6219825" y="1"/>
            <a:ext cx="6216650" cy="6992587"/>
          </a:xfrm>
          <a:blipFill>
            <a:blip r:embed="rId2"/>
            <a:stretch>
              <a:fillRect/>
            </a:stretch>
          </a:blipFill>
        </p:spPr>
        <p:txBody>
          <a:bodyPr tIns="548640" anchor="ctr" anchorCtr="0">
            <a:noAutofit/>
          </a:bodyPr>
          <a:lstStyle>
            <a:lvl1pPr marL="0" indent="0" algn="ctr">
              <a:buNone/>
              <a:defRPr sz="1600" b="1" cap="none" baseline="0">
                <a:gradFill>
                  <a:gsLst>
                    <a:gs pos="0">
                      <a:srgbClr val="FFFFFF"/>
                    </a:gs>
                    <a:gs pos="27000">
                      <a:srgbClr val="FFFFFF"/>
                    </a:gs>
                  </a:gsLst>
                  <a:lin ang="5400000" scaled="0"/>
                </a:gradFill>
                <a:latin typeface="+mn-lt"/>
              </a:defRPr>
            </a:lvl1pPr>
          </a:lstStyle>
          <a:p>
            <a:r>
              <a:rPr lang="en-US" dirty="0" smtClean="0"/>
              <a:t>Click icon to add picture</a:t>
            </a:r>
            <a:endParaRPr lang="en-US" dirty="0"/>
          </a:p>
        </p:txBody>
      </p:sp>
    </p:spTree>
    <p:extLst>
      <p:ext uri="{BB962C8B-B14F-4D97-AF65-F5344CB8AC3E}">
        <p14:creationId xmlns:p14="http://schemas.microsoft.com/office/powerpoint/2010/main" val="2366974557"/>
      </p:ext>
    </p:extLst>
  </p:cSld>
  <p:clrMapOvr>
    <a:masterClrMapping/>
  </p:clrMapOvr>
  <p:transition>
    <p:fade/>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Title Slide - Color">
    <p:bg>
      <p:bgRef idx="1002">
        <a:schemeClr val="bg2"/>
      </p:bgRef>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820" y="1090"/>
            <a:ext cx="12430199" cy="6991987"/>
          </a:xfrm>
          <a:prstGeom prst="rect">
            <a:avLst/>
          </a:prstGeom>
          <a:solidFill>
            <a:srgbClr val="5C2D91"/>
          </a:solidFill>
        </p:spPr>
      </p:pic>
      <p:sp>
        <p:nvSpPr>
          <p:cNvPr id="9" name="Title 1"/>
          <p:cNvSpPr>
            <a:spLocks noGrp="1"/>
          </p:cNvSpPr>
          <p:nvPr>
            <p:ph type="title" hasCustomPrompt="1"/>
          </p:nvPr>
        </p:nvSpPr>
        <p:spPr>
          <a:xfrm>
            <a:off x="274702" y="2784565"/>
            <a:ext cx="9143936" cy="1524001"/>
          </a:xfrm>
          <a:solidFill>
            <a:srgbClr val="0078D7"/>
          </a:solidFill>
        </p:spPr>
        <p:txBody>
          <a:bodyPr lIns="146304" tIns="91440" rIns="146304" bIns="91440" anchor="t" anchorCtr="0"/>
          <a:lstStyle>
            <a:lvl1pPr>
              <a:defRPr sz="5399" spc="-100" baseline="0">
                <a:solidFill>
                  <a:schemeClr val="bg1"/>
                </a:solidFill>
              </a:defRPr>
            </a:lvl1pPr>
          </a:lstStyle>
          <a:p>
            <a:r>
              <a:rPr lang="en-US" dirty="0" smtClean="0"/>
              <a:t>Session title</a:t>
            </a:r>
            <a:endParaRPr lang="en-US" dirty="0"/>
          </a:p>
        </p:txBody>
      </p:sp>
      <p:sp>
        <p:nvSpPr>
          <p:cNvPr id="5" name="Text Placeholder 4"/>
          <p:cNvSpPr>
            <a:spLocks noGrp="1"/>
          </p:cNvSpPr>
          <p:nvPr>
            <p:ph type="body" sz="quarter" idx="12" hasCustomPrompt="1"/>
          </p:nvPr>
        </p:nvSpPr>
        <p:spPr>
          <a:xfrm>
            <a:off x="274702" y="4309889"/>
            <a:ext cx="7315137" cy="635173"/>
          </a:xfrm>
          <a:solidFill>
            <a:schemeClr val="accent2"/>
          </a:solidFill>
        </p:spPr>
        <p:txBody>
          <a:bodyPr lIns="146304" tIns="109728" rIns="146304" bIns="109728">
            <a:noAutofit/>
          </a:bodyPr>
          <a:lstStyle>
            <a:lvl1pPr marL="0" indent="0">
              <a:spcBef>
                <a:spcPts val="0"/>
              </a:spcBef>
              <a:buNone/>
              <a:defRPr sz="3200" spc="0" baseline="0">
                <a:solidFill>
                  <a:schemeClr val="bg1"/>
                </a:solidFill>
                <a:latin typeface="+mj-lt"/>
              </a:defRPr>
            </a:lvl1pPr>
          </a:lstStyle>
          <a:p>
            <a:pPr lvl="0"/>
            <a:r>
              <a:rPr lang="en-US" dirty="0" smtClean="0"/>
              <a:t>Speaker Name</a:t>
            </a:r>
          </a:p>
        </p:txBody>
      </p:sp>
      <p:sp>
        <p:nvSpPr>
          <p:cNvPr id="7" name="Rectangle 6"/>
          <p:cNvSpPr/>
          <p:nvPr userDrawn="1"/>
        </p:nvSpPr>
        <p:spPr bwMode="gray">
          <a:xfrm>
            <a:off x="0" y="6537325"/>
            <a:ext cx="12435840" cy="457200"/>
          </a:xfrm>
          <a:prstGeom prst="rect">
            <a:avLst/>
          </a:prstGeom>
          <a:solidFill>
            <a:srgbClr val="505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398"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74702" y="6678217"/>
            <a:ext cx="822951" cy="175415"/>
          </a:xfrm>
          <a:prstGeom prst="rect">
            <a:avLst/>
          </a:prstGeom>
        </p:spPr>
      </p:pic>
      <p:sp>
        <p:nvSpPr>
          <p:cNvPr id="4" name="Text Placeholder 3"/>
          <p:cNvSpPr>
            <a:spLocks noGrp="1"/>
          </p:cNvSpPr>
          <p:nvPr>
            <p:ph type="body" sz="quarter" idx="13" hasCustomPrompt="1"/>
          </p:nvPr>
        </p:nvSpPr>
        <p:spPr>
          <a:xfrm>
            <a:off x="7612430" y="4317198"/>
            <a:ext cx="1806208" cy="627864"/>
          </a:xfrm>
          <a:solidFill>
            <a:schemeClr val="accent3"/>
          </a:solidFill>
        </p:spPr>
        <p:txBody>
          <a:bodyPr/>
          <a:lstStyle>
            <a:lvl1pPr marL="0" indent="0" algn="ctr">
              <a:buFontTx/>
              <a:buNone/>
              <a:defRPr sz="3200" baseline="0">
                <a:solidFill>
                  <a:schemeClr val="bg1"/>
                </a:solidFill>
                <a:latin typeface="+mj-lt"/>
              </a:defRPr>
            </a:lvl1pPr>
            <a:lvl2pPr marL="342873" indent="0">
              <a:buFontTx/>
              <a:buNone/>
              <a:defRPr sz="1600">
                <a:latin typeface="+mn-lt"/>
              </a:defRPr>
            </a:lvl2pPr>
            <a:lvl3pPr marL="571454" indent="0">
              <a:buFontTx/>
              <a:buNone/>
              <a:defRPr sz="1600">
                <a:latin typeface="+mn-lt"/>
              </a:defRPr>
            </a:lvl3pPr>
            <a:lvl4pPr marL="800036" indent="0">
              <a:buFontTx/>
              <a:buNone/>
              <a:defRPr sz="1600">
                <a:latin typeface="+mn-lt"/>
              </a:defRPr>
            </a:lvl4pPr>
            <a:lvl5pPr marL="1028617" indent="0">
              <a:buFontTx/>
              <a:buNone/>
              <a:defRPr sz="1600">
                <a:latin typeface="+mn-lt"/>
              </a:defRPr>
            </a:lvl5pPr>
          </a:lstStyle>
          <a:p>
            <a:pPr lvl="0"/>
            <a:r>
              <a:rPr lang="en-US" dirty="0" smtClean="0"/>
              <a:t>ABC101</a:t>
            </a:r>
          </a:p>
        </p:txBody>
      </p:sp>
      <p:pic>
        <p:nvPicPr>
          <p:cNvPr id="3" name="Picture 2"/>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22237" y="1343899"/>
            <a:ext cx="4733925" cy="1391363"/>
          </a:xfrm>
          <a:prstGeom prst="rect">
            <a:avLst/>
          </a:prstGeom>
        </p:spPr>
      </p:pic>
    </p:spTree>
    <p:extLst>
      <p:ext uri="{BB962C8B-B14F-4D97-AF65-F5344CB8AC3E}">
        <p14:creationId xmlns:p14="http://schemas.microsoft.com/office/powerpoint/2010/main" val="190168256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lank Dark">
    <p:bg>
      <p:bgPr>
        <a:solidFill>
          <a:schemeClr val="tx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88492187"/>
      </p:ext>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5675349"/>
      </p:ext>
    </p:extLst>
  </p:cSld>
  <p:clrMapOvr>
    <a:masterClrMapping/>
  </p:clrMapOvr>
  <p:transition>
    <p:fade/>
  </p:transition>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0159915"/>
      </p:ext>
    </p:extLst>
  </p:cSld>
  <p:clrMapOvr>
    <a:masterClrMapping/>
  </p:clrMapOvr>
  <p:transition>
    <p:fade/>
  </p:transition>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Blank Accent Color 3">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32390786"/>
      </p:ext>
    </p:extLst>
  </p:cSld>
  <p:clrMapOvr>
    <a:masterClrMapping/>
  </p:clrMapOvr>
  <p:transition>
    <p:fade/>
  </p:transition>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smtClean="0"/>
              <a:t>Slide for developer code</a:t>
            </a:r>
            <a:endParaRPr lang="en-US" dirty="0"/>
          </a:p>
        </p:txBody>
      </p:sp>
      <p:sp>
        <p:nvSpPr>
          <p:cNvPr id="3" name="Rectangle 2"/>
          <p:cNvSpPr/>
          <p:nvPr userDrawn="1"/>
        </p:nvSpPr>
        <p:spPr bwMode="hidden">
          <a:xfrm>
            <a:off x="2" y="1212849"/>
            <a:ext cx="12436475" cy="5781676"/>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9" tIns="46639" rIns="46639" bIns="46639" numCol="1" spcCol="0" rtlCol="0" fromWordArt="0" anchor="ctr" anchorCtr="0" forceAA="0" compatLnSpc="1">
            <a:prstTxWarp prst="textNoShape">
              <a:avLst/>
            </a:prstTxWarp>
            <a:noAutofit/>
          </a:bodyPr>
          <a:lstStyle/>
          <a:p>
            <a:pPr algn="ctr" defTabSz="932398" fontAlgn="base">
              <a:spcBef>
                <a:spcPct val="0"/>
              </a:spcBef>
              <a:spcAft>
                <a:spcPct val="0"/>
              </a:spcAft>
            </a:pPr>
            <a:endParaRPr lang="en-US" sz="225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74639" y="1221158"/>
            <a:ext cx="11887199" cy="1995931"/>
          </a:xfrm>
        </p:spPr>
        <p:txBody>
          <a:bodyPr/>
          <a:lstStyle>
            <a:lvl1pPr marL="0" indent="0">
              <a:buNone/>
              <a:defRPr sz="3300">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346526"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584560"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814498"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105091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129962453"/>
      </p:ext>
    </p:extLst>
  </p:cSld>
  <p:clrMapOvr>
    <a:masterClrMapping/>
  </p:clrMapOvr>
  <p:transition>
    <p:fade/>
  </p:transition>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losing logo slide">
    <p:bg>
      <p:bgRef idx="1001">
        <a:schemeClr val="bg2"/>
      </p:bgRef>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82" y="0"/>
            <a:ext cx="12435840" cy="6995160"/>
          </a:xfrm>
          <a:prstGeom prst="rect">
            <a:avLst/>
          </a:prstGeom>
        </p:spPr>
      </p:pic>
      <p:sp>
        <p:nvSpPr>
          <p:cNvPr id="6" name="Rectangle 5"/>
          <p:cNvSpPr/>
          <p:nvPr userDrawn="1"/>
        </p:nvSpPr>
        <p:spPr bwMode="gray">
          <a:xfrm>
            <a:off x="0" y="5173661"/>
            <a:ext cx="12436475" cy="1820863"/>
          </a:xfrm>
          <a:prstGeom prst="rect">
            <a:avLst/>
          </a:prstGeom>
          <a:solidFill>
            <a:srgbClr val="505050"/>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2" name="Text Box 3"/>
          <p:cNvSpPr txBox="1">
            <a:spLocks noChangeArrowheads="1"/>
          </p:cNvSpPr>
          <p:nvPr userDrawn="1"/>
        </p:nvSpPr>
        <p:spPr bwMode="white">
          <a:xfrm>
            <a:off x="6294438" y="6123709"/>
            <a:ext cx="5867384" cy="726353"/>
          </a:xfrm>
          <a:prstGeom prst="rect">
            <a:avLst/>
          </a:prstGeom>
          <a:noFill/>
          <a:ln w="12700">
            <a:noFill/>
            <a:miter lim="800000"/>
            <a:headEnd type="none" w="sm" len="sm"/>
            <a:tailEnd type="none" w="sm" len="sm"/>
          </a:ln>
          <a:effectLst/>
        </p:spPr>
        <p:txBody>
          <a:bodyPr vert="horz" wrap="square" lIns="182880" tIns="146304" rIns="182880" bIns="146304" numCol="1" anchor="t" anchorCtr="0" compatLnSpc="1">
            <a:prstTxWarp prst="textNoShape">
              <a:avLst/>
            </a:prstTxWarp>
            <a:spAutoFit/>
          </a:bodyPr>
          <a:lstStyle/>
          <a:p>
            <a:pPr algn="r" defTabSz="932215" eaLnBrk="0" hangingPunct="0"/>
            <a:r>
              <a:rPr lang="en-US" sz="700" dirty="0">
                <a:solidFill>
                  <a:schemeClr val="bg1"/>
                </a:solidFill>
                <a:cs typeface="Segoe UI" pitchFamily="34" charset="0"/>
              </a:rPr>
              <a:t>© </a:t>
            </a:r>
            <a:r>
              <a:rPr lang="en-US" sz="700" dirty="0" smtClean="0">
                <a:solidFill>
                  <a:schemeClr val="bg1"/>
                </a:solidFill>
                <a:cs typeface="Segoe UI" pitchFamily="34" charset="0"/>
              </a:rPr>
              <a:t>2015 </a:t>
            </a:r>
            <a:r>
              <a:rPr lang="en-US" sz="700" dirty="0">
                <a:solidFill>
                  <a:schemeClr val="bg1"/>
                </a:solidFill>
                <a:cs typeface="Segoe UI" pitchFamily="34" charset="0"/>
              </a:rPr>
              <a:t>Microsoft Corporation. All rights reserved</a:t>
            </a:r>
            <a:r>
              <a:rPr lang="en-US" sz="700" dirty="0" smtClean="0">
                <a:solidFill>
                  <a:schemeClr val="bg1"/>
                </a:solidFill>
                <a:cs typeface="Segoe UI" pitchFamily="34" charset="0"/>
              </a:rPr>
              <a:t>.</a:t>
            </a:r>
          </a:p>
          <a:p>
            <a:pPr algn="r" defTabSz="932290" eaLnBrk="0" hangingPunct="0"/>
            <a:r>
              <a:rPr lang="en-US" sz="700" dirty="0" smtClean="0">
                <a:solidFill>
                  <a:schemeClr val="bg1"/>
                </a:solidFill>
                <a:cs typeface="Segoe UI" pitchFamily="34" charset="0"/>
              </a:rPr>
              <a:t>Microsoft, Windows and other product names are or may be registered trademarks and/or trademarks in the U.S. and/or other countries.</a:t>
            </a:r>
          </a:p>
          <a:p>
            <a:pPr algn="r" defTabSz="932290" eaLnBrk="0" hangingPunct="0"/>
            <a:r>
              <a:rPr lang="en-US" sz="700" dirty="0" smtClean="0">
                <a:solidFill>
                  <a:schemeClr val="bg1"/>
                </a:solidFill>
                <a:cs typeface="Segoe UI" pitchFamily="34" charset="0"/>
              </a:rPr>
              <a:t>MICROSOFT MAKES NO WARRANTIES, EXPRESS, IMPLIED OR STATUTORY, AS TO THE INFORMATION IN THIS PRESENTATION.</a:t>
            </a:r>
          </a:p>
          <a:p>
            <a:pPr algn="r" defTabSz="932215" eaLnBrk="0" hangingPunct="0"/>
            <a:r>
              <a:rPr lang="en-US" sz="700" dirty="0" smtClean="0">
                <a:gradFill>
                  <a:gsLst>
                    <a:gs pos="12389">
                      <a:srgbClr val="FFFFFF"/>
                    </a:gs>
                    <a:gs pos="54000">
                      <a:srgbClr val="FFFFFF"/>
                    </a:gs>
                  </a:gsLst>
                  <a:lin ang="5400000" scaled="0"/>
                </a:gradFill>
                <a:cs typeface="Segoe UI" pitchFamily="34" charset="0"/>
              </a:rPr>
              <a:t> </a:t>
            </a:r>
            <a:endParaRPr lang="en-US" sz="700" dirty="0">
              <a:gradFill>
                <a:gsLst>
                  <a:gs pos="12389">
                    <a:srgbClr val="FFFFFF"/>
                  </a:gs>
                  <a:gs pos="54000">
                    <a:srgbClr val="FFFFFF"/>
                  </a:gs>
                </a:gsLst>
                <a:lin ang="5400000" scaled="0"/>
              </a:gradFill>
              <a:cs typeface="Segoe UI" pitchFamily="34" charset="0"/>
            </a:endParaRPr>
          </a:p>
        </p:txBody>
      </p:sp>
      <p:pic>
        <p:nvPicPr>
          <p:cNvPr id="4" name="Pictur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5637" y="5750695"/>
            <a:ext cx="3291840" cy="701671"/>
          </a:xfrm>
          <a:prstGeom prst="rect">
            <a:avLst/>
          </a:prstGeom>
        </p:spPr>
      </p:pic>
    </p:spTree>
    <p:extLst>
      <p:ext uri="{BB962C8B-B14F-4D97-AF65-F5344CB8AC3E}">
        <p14:creationId xmlns:p14="http://schemas.microsoft.com/office/powerpoint/2010/main" val="17293980"/>
      </p:ext>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chemeClr val="bg1"/>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490" indent="-290490">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454" indent="-280966">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1944" indent="-290490">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526" indent="-228582">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107" indent="-228582">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6"/>
          <p:cNvSpPr>
            <a:spLocks noGrp="1"/>
          </p:cNvSpPr>
          <p:nvPr>
            <p:ph type="body" sz="quarter" idx="11" hasCustomPrompt="1"/>
          </p:nvPr>
        </p:nvSpPr>
        <p:spPr>
          <a:xfrm>
            <a:off x="1" y="6363076"/>
            <a:ext cx="12436476"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smtClean="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3482969643"/>
      </p:ext>
    </p:extLst>
  </p:cSld>
  <p:clrMapOvr>
    <a:masterClrMapping/>
  </p:clrMapOvr>
  <p:transition>
    <p:fade/>
  </p:transition>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Black Notes slide Layout No Bar">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513" indent="-290513">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44397726"/>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NZ"/>
          </a:p>
        </p:txBody>
      </p:sp>
      <p:sp>
        <p:nvSpPr>
          <p:cNvPr id="3" name="Date Placeholder 2"/>
          <p:cNvSpPr>
            <a:spLocks noGrp="1"/>
          </p:cNvSpPr>
          <p:nvPr>
            <p:ph type="dt" sz="half" idx="10"/>
          </p:nvPr>
        </p:nvSpPr>
        <p:spPr>
          <a:xfrm>
            <a:off x="855663" y="6483350"/>
            <a:ext cx="2797175" cy="371475"/>
          </a:xfrm>
          <a:prstGeom prst="rect">
            <a:avLst/>
          </a:prstGeom>
        </p:spPr>
        <p:txBody>
          <a:bodyPr/>
          <a:lstStyle/>
          <a:p>
            <a:fld id="{0626A314-07C3-4D18-A5FC-2D5811D0A94B}" type="datetimeFigureOut">
              <a:rPr lang="en-NZ" smtClean="0"/>
              <a:t>4/09/2015</a:t>
            </a:fld>
            <a:endParaRPr lang="en-NZ" dirty="0"/>
          </a:p>
        </p:txBody>
      </p:sp>
      <p:sp>
        <p:nvSpPr>
          <p:cNvPr id="4" name="Footer Placeholder 3"/>
          <p:cNvSpPr>
            <a:spLocks noGrp="1"/>
          </p:cNvSpPr>
          <p:nvPr>
            <p:ph type="ftr" sz="quarter" idx="11"/>
          </p:nvPr>
        </p:nvSpPr>
        <p:spPr>
          <a:xfrm>
            <a:off x="4119563" y="6483350"/>
            <a:ext cx="4197350" cy="371475"/>
          </a:xfrm>
          <a:prstGeom prst="rect">
            <a:avLst/>
          </a:prstGeom>
        </p:spPr>
        <p:txBody>
          <a:bodyPr/>
          <a:lstStyle/>
          <a:p>
            <a:endParaRPr lang="en-NZ" dirty="0"/>
          </a:p>
        </p:txBody>
      </p:sp>
      <p:sp>
        <p:nvSpPr>
          <p:cNvPr id="5" name="Slide Number Placeholder 4"/>
          <p:cNvSpPr>
            <a:spLocks noGrp="1"/>
          </p:cNvSpPr>
          <p:nvPr>
            <p:ph type="sldNum" sz="quarter" idx="12"/>
          </p:nvPr>
        </p:nvSpPr>
        <p:spPr>
          <a:xfrm>
            <a:off x="8783638" y="6483350"/>
            <a:ext cx="2797175" cy="371475"/>
          </a:xfrm>
          <a:prstGeom prst="rect">
            <a:avLst/>
          </a:prstGeom>
        </p:spPr>
        <p:txBody>
          <a:bodyPr/>
          <a:lstStyle/>
          <a:p>
            <a:fld id="{FB0C7228-8968-4EAD-A859-852F0E05042B}" type="slidenum">
              <a:rPr lang="en-NZ" smtClean="0"/>
              <a:t>‹#›</a:t>
            </a:fld>
            <a:endParaRPr lang="en-NZ" dirty="0"/>
          </a:p>
        </p:txBody>
      </p:sp>
      <p:pic>
        <p:nvPicPr>
          <p:cNvPr id="6" name="Picture 5"/>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30162" y="1"/>
            <a:ext cx="12496800" cy="7002462"/>
          </a:xfrm>
          <a:prstGeom prst="rect">
            <a:avLst/>
          </a:prstGeom>
        </p:spPr>
      </p:pic>
    </p:spTree>
    <p:extLst>
      <p:ext uri="{BB962C8B-B14F-4D97-AF65-F5344CB8AC3E}">
        <p14:creationId xmlns:p14="http://schemas.microsoft.com/office/powerpoint/2010/main" val="820539316"/>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274638" y="1212850"/>
            <a:ext cx="11887200" cy="2025170"/>
          </a:xfrm>
        </p:spPr>
        <p:txBody>
          <a:bodyPr/>
          <a:lstStyle>
            <a:lvl1pPr marL="0" indent="0">
              <a:buNone/>
              <a:defRPr>
                <a:gradFill>
                  <a:gsLst>
                    <a:gs pos="20354">
                      <a:schemeClr val="tx2"/>
                    </a:gs>
                    <a:gs pos="40000">
                      <a:schemeClr val="tx2"/>
                    </a:gs>
                  </a:gsLst>
                  <a:lin ang="5400000" scaled="0"/>
                </a:gradFill>
              </a:defRPr>
            </a:lvl1pPr>
            <a:lvl2pPr marL="0" indent="0">
              <a:buFontTx/>
              <a:buNone/>
              <a:defRPr sz="2000"/>
            </a:lvl2pPr>
            <a:lvl3pPr marL="228582" indent="0">
              <a:buNone/>
              <a:defRPr/>
            </a:lvl3pPr>
            <a:lvl4pPr marL="457163" indent="0">
              <a:buNone/>
              <a:defRPr/>
            </a:lvl4pPr>
            <a:lvl5pPr marL="685745" indent="0">
              <a:buNone/>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531337368"/>
      </p:ext>
    </p:extLst>
  </p:cSld>
  <p:clrMapOvr>
    <a:masterClrMapping/>
  </p:clrMapOvr>
  <p:transition>
    <p:fade/>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274638" y="1212850"/>
            <a:ext cx="11887200" cy="2025170"/>
          </a:xfrm>
        </p:spPr>
        <p:txBody>
          <a:bodyPr/>
          <a:lstStyle>
            <a:lvl1pPr marL="0" indent="0">
              <a:buNone/>
              <a:defRPr>
                <a:gradFill>
                  <a:gsLst>
                    <a:gs pos="1250">
                      <a:schemeClr val="tx1"/>
                    </a:gs>
                    <a:gs pos="99000">
                      <a:schemeClr val="tx1"/>
                    </a:gs>
                  </a:gsLst>
                  <a:lin ang="5400000" scaled="0"/>
                </a:gradFill>
              </a:defRPr>
            </a:lvl1pPr>
            <a:lvl2pPr marL="0" indent="0">
              <a:buFontTx/>
              <a:buNone/>
              <a:defRPr sz="2000"/>
            </a:lvl2pPr>
            <a:lvl3pPr marL="228582" indent="0">
              <a:buNone/>
              <a:defRPr/>
            </a:lvl3pPr>
            <a:lvl4pPr marL="457163" indent="0">
              <a:buNone/>
              <a:defRPr/>
            </a:lvl4pPr>
            <a:lvl5pPr marL="685745" indent="0">
              <a:buNone/>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886098637"/>
      </p:ext>
    </p:extLst>
  </p:cSld>
  <p:clrMapOvr>
    <a:masterClrMapping/>
  </p:clrMapOvr>
  <p:transition>
    <p:fade/>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1st level color tex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1"/>
            <a:ext cx="11887200" cy="2092881"/>
          </a:xfrm>
        </p:spPr>
        <p:txBody>
          <a:bodyPr>
            <a:spAutoFit/>
          </a:bodyPr>
          <a:lstStyle>
            <a:lvl1pPr>
              <a:buClr>
                <a:schemeClr val="tx2"/>
              </a:buClr>
              <a:defRPr sz="4000">
                <a:gradFill>
                  <a:gsLst>
                    <a:gs pos="7080">
                      <a:schemeClr val="tx2"/>
                    </a:gs>
                    <a:gs pos="36283">
                      <a:schemeClr val="tx2"/>
                    </a:gs>
                  </a:gsLst>
                  <a:lin ang="5400000" scaled="0"/>
                </a:gradFill>
              </a:defRPr>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703268474"/>
      </p:ext>
    </p:extLst>
  </p:cSld>
  <p:clrMapOvr>
    <a:masterClrMapping/>
  </p:clrMapOvr>
  <p:transition>
    <p:fade/>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1"/>
            <a:ext cx="11887200" cy="2092881"/>
          </a:xfrm>
        </p:spPr>
        <p:txBody>
          <a:bodyPr>
            <a:spAutoFit/>
          </a:bodyPr>
          <a:lstStyle>
            <a:lvl1pPr>
              <a:defRPr sz="4000"/>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8131149"/>
      </p:ext>
    </p:extLst>
  </p:cSld>
  <p:clrMapOvr>
    <a:masterClrMapping/>
  </p:clrMapOvr>
  <p:transition>
    <p:fade/>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lumn 2-color Non-bullete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40" y="1212849"/>
            <a:ext cx="5486399" cy="1914370"/>
          </a:xfrm>
        </p:spPr>
        <p:txBody>
          <a:bodyPr wrap="square">
            <a:spAutoFit/>
          </a:bodyPr>
          <a:lstStyle>
            <a:lvl1pPr marL="0" indent="0">
              <a:spcBef>
                <a:spcPts val="1224"/>
              </a:spcBef>
              <a:buClr>
                <a:schemeClr val="tx1"/>
              </a:buClr>
              <a:buFont typeface="Wingdings" pitchFamily="2" charset="2"/>
              <a:buNone/>
              <a:defRPr sz="3200">
                <a:gradFill>
                  <a:gsLst>
                    <a:gs pos="12389">
                      <a:schemeClr val="tx2"/>
                    </a:gs>
                    <a:gs pos="31000">
                      <a:schemeClr val="tx2"/>
                    </a:gs>
                  </a:gsLst>
                  <a:lin ang="5400000" scaled="0"/>
                </a:gradFill>
              </a:defRPr>
            </a:lvl1pPr>
            <a:lvl2pPr marL="0" indent="0">
              <a:buNone/>
              <a:defRPr sz="2000"/>
            </a:lvl2pPr>
            <a:lvl3pPr marL="231757" indent="0">
              <a:buNone/>
              <a:tabLst/>
              <a:defRPr sz="2000"/>
            </a:lvl3pPr>
            <a:lvl4pPr marL="460338" indent="0">
              <a:buNone/>
              <a:defRPr/>
            </a:lvl4pPr>
            <a:lvl5pPr marL="685745"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40" y="1212849"/>
            <a:ext cx="5486399" cy="1914370"/>
          </a:xfrm>
        </p:spPr>
        <p:txBody>
          <a:bodyPr wrap="square">
            <a:spAutoFit/>
          </a:bodyPr>
          <a:lstStyle>
            <a:lvl1pPr marL="0" indent="0">
              <a:spcBef>
                <a:spcPts val="1224"/>
              </a:spcBef>
              <a:buClr>
                <a:schemeClr val="tx1"/>
              </a:buClr>
              <a:buFont typeface="Wingdings" pitchFamily="2" charset="2"/>
              <a:buNone/>
              <a:defRPr sz="3200">
                <a:gradFill>
                  <a:gsLst>
                    <a:gs pos="12389">
                      <a:schemeClr val="tx2"/>
                    </a:gs>
                    <a:gs pos="31000">
                      <a:schemeClr val="tx2"/>
                    </a:gs>
                  </a:gsLst>
                  <a:lin ang="5400000" scaled="0"/>
                </a:gradFill>
              </a:defRPr>
            </a:lvl1pPr>
            <a:lvl2pPr marL="0" indent="0">
              <a:buNone/>
              <a:defRPr sz="2000"/>
            </a:lvl2pPr>
            <a:lvl3pPr marL="231757" indent="0">
              <a:buNone/>
              <a:tabLst/>
              <a:defRPr sz="2000"/>
            </a:lvl3pPr>
            <a:lvl4pPr marL="460338" indent="0">
              <a:buNone/>
              <a:defRPr/>
            </a:lvl4pPr>
            <a:lvl5pPr marL="685745"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47959926"/>
      </p:ext>
    </p:extLst>
  </p:cSld>
  <p:clrMapOvr>
    <a:masterClrMapping/>
  </p:clrMapOvr>
  <p:transition>
    <p:fade/>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40" y="1212849"/>
            <a:ext cx="5486399" cy="1914370"/>
          </a:xfrm>
        </p:spPr>
        <p:txBody>
          <a:bodyPr wrap="square">
            <a:spAutoFit/>
          </a:bodyPr>
          <a:lstStyle>
            <a:lvl1pPr marL="0" indent="0">
              <a:spcBef>
                <a:spcPts val="1224"/>
              </a:spcBef>
              <a:buClr>
                <a:schemeClr val="tx1"/>
              </a:buClr>
              <a:buFont typeface="Wingdings" pitchFamily="2" charset="2"/>
              <a:buNone/>
              <a:defRPr sz="3200"/>
            </a:lvl1pPr>
            <a:lvl2pPr marL="0" indent="0">
              <a:buNone/>
              <a:defRPr sz="2000"/>
            </a:lvl2pPr>
            <a:lvl3pPr marL="231757" indent="0">
              <a:buNone/>
              <a:tabLst/>
              <a:defRPr sz="2000"/>
            </a:lvl3pPr>
            <a:lvl4pPr marL="460338" indent="0">
              <a:buNone/>
              <a:defRPr/>
            </a:lvl4pPr>
            <a:lvl5pPr marL="685745"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40" y="1212849"/>
            <a:ext cx="5486399" cy="1914370"/>
          </a:xfrm>
        </p:spPr>
        <p:txBody>
          <a:bodyPr wrap="square">
            <a:spAutoFit/>
          </a:bodyPr>
          <a:lstStyle>
            <a:lvl1pPr marL="0" indent="0">
              <a:spcBef>
                <a:spcPts val="1224"/>
              </a:spcBef>
              <a:buClr>
                <a:schemeClr val="tx1"/>
              </a:buClr>
              <a:buFont typeface="Wingdings" pitchFamily="2" charset="2"/>
              <a:buNone/>
              <a:defRPr sz="3200"/>
            </a:lvl1pPr>
            <a:lvl2pPr marL="0" indent="0">
              <a:buNone/>
              <a:defRPr sz="2000"/>
            </a:lvl2pPr>
            <a:lvl3pPr marL="231757" indent="0">
              <a:buNone/>
              <a:tabLst/>
              <a:defRPr sz="2000"/>
            </a:lvl3pPr>
            <a:lvl4pPr marL="460338" indent="0">
              <a:buNone/>
              <a:defRPr/>
            </a:lvl4pPr>
            <a:lvl5pPr marL="685745"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646586672"/>
      </p:ext>
    </p:extLst>
  </p:cSld>
  <p:clrMapOvr>
    <a:masterClrMapping/>
  </p:clrMapOvr>
  <p:transition>
    <p:fade/>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Column Bullet text 1st level colo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40" y="1212849"/>
            <a:ext cx="5486399" cy="2425279"/>
          </a:xfrm>
        </p:spPr>
        <p:txBody>
          <a:bodyPr wrap="square">
            <a:spAutoFit/>
          </a:bodyPr>
          <a:lstStyle>
            <a:lvl1pPr marL="287315" indent="-287315">
              <a:spcBef>
                <a:spcPts val="1224"/>
              </a:spcBef>
              <a:buClr>
                <a:schemeClr val="tx2"/>
              </a:buClr>
              <a:buFont typeface="Wingdings" panose="05000000000000000000" pitchFamily="2" charset="2"/>
              <a:buChar char="§"/>
              <a:defRPr sz="3200">
                <a:gradFill>
                  <a:gsLst>
                    <a:gs pos="19469">
                      <a:schemeClr val="tx2"/>
                    </a:gs>
                    <a:gs pos="32000">
                      <a:schemeClr val="tx2"/>
                    </a:gs>
                  </a:gsLst>
                  <a:lin ang="5400000" scaled="0"/>
                </a:gradFill>
              </a:defRPr>
            </a:lvl1pPr>
            <a:lvl2pPr marL="531123" indent="-233176">
              <a:buFont typeface="Wingdings" panose="05000000000000000000" pitchFamily="2" charset="2"/>
              <a:buChar char="§"/>
              <a:defRPr sz="2400"/>
            </a:lvl2pPr>
            <a:lvl3pPr marL="699529" indent="-168406">
              <a:buFont typeface="Wingdings" panose="05000000000000000000" pitchFamily="2" charset="2"/>
              <a:buChar char="§"/>
              <a:tabLst/>
              <a:defRPr sz="2000"/>
            </a:lvl3pPr>
            <a:lvl4pPr marL="880887" indent="-181359">
              <a:buFont typeface="Wingdings" panose="05000000000000000000" pitchFamily="2" charset="2"/>
              <a:buChar char="§"/>
              <a:defRPr/>
            </a:lvl4pPr>
            <a:lvl5pPr marL="1049293" indent="-168406">
              <a:buFont typeface="Wingdings" panose="05000000000000000000" pitchFamily="2" charset="2"/>
              <a:buChar char="§"/>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40" y="1212849"/>
            <a:ext cx="5486399" cy="2425279"/>
          </a:xfrm>
        </p:spPr>
        <p:txBody>
          <a:bodyPr wrap="square">
            <a:spAutoFit/>
          </a:bodyPr>
          <a:lstStyle>
            <a:lvl1pPr marL="287315" indent="-287315">
              <a:spcBef>
                <a:spcPts val="1224"/>
              </a:spcBef>
              <a:buClr>
                <a:schemeClr val="tx2"/>
              </a:buClr>
              <a:buFont typeface="Wingdings" panose="05000000000000000000" pitchFamily="2" charset="2"/>
              <a:buChar char="§"/>
              <a:defRPr sz="3200">
                <a:gradFill>
                  <a:gsLst>
                    <a:gs pos="19469">
                      <a:schemeClr val="tx2"/>
                    </a:gs>
                    <a:gs pos="32000">
                      <a:schemeClr val="tx2"/>
                    </a:gs>
                  </a:gsLst>
                  <a:lin ang="5400000" scaled="0"/>
                </a:gradFill>
              </a:defRPr>
            </a:lvl1pPr>
            <a:lvl2pPr marL="531123" indent="-233176">
              <a:buFont typeface="Wingdings" panose="05000000000000000000" pitchFamily="2" charset="2"/>
              <a:buChar char="§"/>
              <a:defRPr sz="2400"/>
            </a:lvl2pPr>
            <a:lvl3pPr marL="699529" indent="-168406">
              <a:buFont typeface="Wingdings" panose="05000000000000000000" pitchFamily="2" charset="2"/>
              <a:buChar char="§"/>
              <a:tabLst/>
              <a:defRPr sz="2000"/>
            </a:lvl3pPr>
            <a:lvl4pPr marL="880887" indent="-181359">
              <a:buFont typeface="Wingdings" panose="05000000000000000000" pitchFamily="2" charset="2"/>
              <a:buChar char="§"/>
              <a:defRPr/>
            </a:lvl4pPr>
            <a:lvl5pPr marL="1049293" indent="-168406">
              <a:buFont typeface="Wingdings" panose="05000000000000000000" pitchFamily="2" charset="2"/>
              <a:buChar char="§"/>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179946700"/>
      </p:ext>
    </p:extLst>
  </p:cSld>
  <p:clrMapOvr>
    <a:masterClrMapping/>
  </p:clrMapOvr>
  <p:transition>
    <p:fade/>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5"/>
            <a:ext cx="11889564" cy="917575"/>
          </a:xfrm>
          <a:prstGeom prst="rect">
            <a:avLst/>
          </a:prstGeom>
        </p:spPr>
        <p:txBody>
          <a:bodyPr vert="horz" wrap="square" lIns="146304" tIns="91440" rIns="146304" bIns="91440" rtlCol="0" anchor="t">
            <a:noAutofit/>
          </a:bodyPr>
          <a:lstStyle/>
          <a:p>
            <a:r>
              <a:rPr lang="en-US" smtClean="0"/>
              <a:t>Click to edit Master title style</a:t>
            </a:r>
            <a:endParaRPr lang="en-US" dirty="0"/>
          </a:p>
        </p:txBody>
      </p:sp>
      <p:sp>
        <p:nvSpPr>
          <p:cNvPr id="4" name="Text Placeholder 3"/>
          <p:cNvSpPr>
            <a:spLocks noGrp="1"/>
          </p:cNvSpPr>
          <p:nvPr>
            <p:ph type="body" idx="1"/>
          </p:nvPr>
        </p:nvSpPr>
        <p:spPr>
          <a:xfrm>
            <a:off x="274640" y="1212852"/>
            <a:ext cx="11887198" cy="2092881"/>
          </a:xfrm>
          <a:prstGeom prst="rect">
            <a:avLst/>
          </a:prstGeom>
        </p:spPr>
        <p:txBody>
          <a:bodyPr vert="horz" wrap="square" lIns="146304" tIns="91440" rIns="146304" bIns="9144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7" name="Picture 6"/>
          <p:cNvPicPr>
            <a:picLocks noChangeAspect="1"/>
          </p:cNvPicPr>
          <p:nvPr userDrawn="1"/>
        </p:nvPicPr>
        <p:blipFill>
          <a:blip r:embed="rId30"/>
          <a:stretch>
            <a:fillRect/>
          </a:stretch>
        </p:blipFill>
        <p:spPr>
          <a:xfrm rot="5400000">
            <a:off x="9393899" y="3050513"/>
            <a:ext cx="6995160" cy="894134"/>
          </a:xfrm>
          <a:prstGeom prst="rect">
            <a:avLst/>
          </a:prstGeom>
        </p:spPr>
      </p:pic>
    </p:spTree>
    <p:extLst>
      <p:ext uri="{BB962C8B-B14F-4D97-AF65-F5344CB8AC3E}">
        <p14:creationId xmlns:p14="http://schemas.microsoft.com/office/powerpoint/2010/main" val="3588427678"/>
      </p:ext>
    </p:extLst>
  </p:cSld>
  <p:clrMap bg1="dk1" tx1="lt1" bg2="dk2" tx2="lt2" accent1="accent1" accent2="accent2" accent3="accent3" accent4="accent4" accent5="accent5" accent6="accent6" hlink="hlink" folHlink="folHlink"/>
  <p:sldLayoutIdLst>
    <p:sldLayoutId id="2147484334" r:id="rId1"/>
    <p:sldLayoutId id="2147484335" r:id="rId2"/>
    <p:sldLayoutId id="2147484240" r:id="rId3"/>
    <p:sldLayoutId id="2147484272" r:id="rId4"/>
    <p:sldLayoutId id="2147484241" r:id="rId5"/>
    <p:sldLayoutId id="2147484273" r:id="rId6"/>
    <p:sldLayoutId id="2147484244" r:id="rId7"/>
    <p:sldLayoutId id="2147484274" r:id="rId8"/>
    <p:sldLayoutId id="2147484245" r:id="rId9"/>
    <p:sldLayoutId id="2147484275" r:id="rId10"/>
    <p:sldLayoutId id="2147484247" r:id="rId11"/>
    <p:sldLayoutId id="2147484249" r:id="rId12"/>
    <p:sldLayoutId id="2147484250" r:id="rId13"/>
    <p:sldLayoutId id="2147484264" r:id="rId14"/>
    <p:sldLayoutId id="2147484251" r:id="rId15"/>
    <p:sldLayoutId id="2147484270" r:id="rId16"/>
    <p:sldLayoutId id="2147484252" r:id="rId17"/>
    <p:sldLayoutId id="2147484253" r:id="rId18"/>
    <p:sldLayoutId id="2147484254" r:id="rId19"/>
    <p:sldLayoutId id="2147484271" r:id="rId20"/>
    <p:sldLayoutId id="2147484257" r:id="rId21"/>
    <p:sldLayoutId id="2147484258" r:id="rId22"/>
    <p:sldLayoutId id="2147484259" r:id="rId23"/>
    <p:sldLayoutId id="2147484260" r:id="rId24"/>
    <p:sldLayoutId id="2147484261" r:id="rId25"/>
    <p:sldLayoutId id="2147484263" r:id="rId26"/>
    <p:sldLayoutId id="2147484276" r:id="rId27"/>
    <p:sldLayoutId id="2147484333" r:id="rId28"/>
  </p:sldLayoutIdLst>
  <p:transition>
    <p:fade/>
  </p:transition>
  <p:timing>
    <p:tnLst>
      <p:par>
        <p:cTn id="1" dur="indefinite" restart="never" nodeType="tmRoot"/>
      </p:par>
    </p:tnLst>
  </p:timing>
  <p:txStyles>
    <p:titleStyle>
      <a:lvl1pPr algn="l" defTabSz="932667"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873" marR="0" indent="-342873"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4000" kern="1200" spc="0" baseline="0">
          <a:gradFill>
            <a:gsLst>
              <a:gs pos="1250">
                <a:schemeClr val="tx1"/>
              </a:gs>
              <a:gs pos="100000">
                <a:schemeClr val="tx1"/>
              </a:gs>
            </a:gsLst>
            <a:lin ang="5400000" scaled="0"/>
          </a:gradFill>
          <a:latin typeface="+mj-lt"/>
          <a:ea typeface="+mn-ea"/>
          <a:cs typeface="+mn-cs"/>
        </a:defRPr>
      </a:lvl1pPr>
      <a:lvl2pPr marL="584154" marR="0" indent="-241281"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400" kern="1200" spc="0" baseline="0">
          <a:gradFill>
            <a:gsLst>
              <a:gs pos="1250">
                <a:schemeClr val="tx1"/>
              </a:gs>
              <a:gs pos="100000">
                <a:schemeClr val="tx1"/>
              </a:gs>
            </a:gsLst>
            <a:lin ang="5400000" scaled="0"/>
          </a:gradFill>
          <a:latin typeface="+mn-lt"/>
          <a:ea typeface="+mn-ea"/>
          <a:cs typeface="+mn-cs"/>
        </a:defRPr>
      </a:lvl2pPr>
      <a:lvl3pPr marL="800036" marR="0" indent="-228582"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3pPr>
      <a:lvl4pPr marL="1028618" marR="0" indent="-228582"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1800" kern="1200" spc="0" baseline="0">
          <a:gradFill>
            <a:gsLst>
              <a:gs pos="1250">
                <a:schemeClr val="tx1"/>
              </a:gs>
              <a:gs pos="100000">
                <a:schemeClr val="tx1"/>
              </a:gs>
            </a:gsLst>
            <a:lin ang="5400000" scaled="0"/>
          </a:gradFill>
          <a:latin typeface="+mn-lt"/>
          <a:ea typeface="+mn-ea"/>
          <a:cs typeface="+mn-cs"/>
        </a:defRPr>
      </a:lvl4pPr>
      <a:lvl5pPr marL="1257199" marR="0" indent="-228582"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1800" kern="1200" spc="0" baseline="0">
          <a:gradFill>
            <a:gsLst>
              <a:gs pos="1250">
                <a:schemeClr val="tx1"/>
              </a:gs>
              <a:gs pos="100000">
                <a:schemeClr val="tx1"/>
              </a:gs>
            </a:gsLst>
            <a:lin ang="5400000" scaled="0"/>
          </a:gradFill>
          <a:latin typeface="+mn-lt"/>
          <a:ea typeface="+mn-ea"/>
          <a:cs typeface="+mn-cs"/>
        </a:defRPr>
      </a:lvl5pPr>
      <a:lvl6pPr marL="2564834"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170"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503"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838"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667" rtl="0" eaLnBrk="1" latinLnBrk="0" hangingPunct="1">
        <a:defRPr sz="1800" kern="1200">
          <a:solidFill>
            <a:schemeClr val="tx1"/>
          </a:solidFill>
          <a:latin typeface="+mn-lt"/>
          <a:ea typeface="+mn-ea"/>
          <a:cs typeface="+mn-cs"/>
        </a:defRPr>
      </a:lvl1pPr>
      <a:lvl2pPr marL="466334" algn="l" defTabSz="932667" rtl="0" eaLnBrk="1" latinLnBrk="0" hangingPunct="1">
        <a:defRPr sz="1800" kern="1200">
          <a:solidFill>
            <a:schemeClr val="tx1"/>
          </a:solidFill>
          <a:latin typeface="+mn-lt"/>
          <a:ea typeface="+mn-ea"/>
          <a:cs typeface="+mn-cs"/>
        </a:defRPr>
      </a:lvl2pPr>
      <a:lvl3pPr marL="932667" algn="l" defTabSz="932667" rtl="0" eaLnBrk="1" latinLnBrk="0" hangingPunct="1">
        <a:defRPr sz="1800" kern="1200">
          <a:solidFill>
            <a:schemeClr val="tx1"/>
          </a:solidFill>
          <a:latin typeface="+mn-lt"/>
          <a:ea typeface="+mn-ea"/>
          <a:cs typeface="+mn-cs"/>
        </a:defRPr>
      </a:lvl3pPr>
      <a:lvl4pPr marL="1399001" algn="l" defTabSz="932667" rtl="0" eaLnBrk="1" latinLnBrk="0" hangingPunct="1">
        <a:defRPr sz="1800" kern="1200">
          <a:solidFill>
            <a:schemeClr val="tx1"/>
          </a:solidFill>
          <a:latin typeface="+mn-lt"/>
          <a:ea typeface="+mn-ea"/>
          <a:cs typeface="+mn-cs"/>
        </a:defRPr>
      </a:lvl4pPr>
      <a:lvl5pPr marL="1865334" algn="l" defTabSz="932667" rtl="0" eaLnBrk="1" latinLnBrk="0" hangingPunct="1">
        <a:defRPr sz="1800" kern="1200">
          <a:solidFill>
            <a:schemeClr val="tx1"/>
          </a:solidFill>
          <a:latin typeface="+mn-lt"/>
          <a:ea typeface="+mn-ea"/>
          <a:cs typeface="+mn-cs"/>
        </a:defRPr>
      </a:lvl5pPr>
      <a:lvl6pPr marL="2331670" algn="l" defTabSz="932667" rtl="0" eaLnBrk="1" latinLnBrk="0" hangingPunct="1">
        <a:defRPr sz="1800" kern="1200">
          <a:solidFill>
            <a:schemeClr val="tx1"/>
          </a:solidFill>
          <a:latin typeface="+mn-lt"/>
          <a:ea typeface="+mn-ea"/>
          <a:cs typeface="+mn-cs"/>
        </a:defRPr>
      </a:lvl6pPr>
      <a:lvl7pPr marL="2798002" algn="l" defTabSz="932667" rtl="0" eaLnBrk="1" latinLnBrk="0" hangingPunct="1">
        <a:defRPr sz="1800" kern="1200">
          <a:solidFill>
            <a:schemeClr val="tx1"/>
          </a:solidFill>
          <a:latin typeface="+mn-lt"/>
          <a:ea typeface="+mn-ea"/>
          <a:cs typeface="+mn-cs"/>
        </a:defRPr>
      </a:lvl7pPr>
      <a:lvl8pPr marL="3264336" algn="l" defTabSz="932667" rtl="0" eaLnBrk="1" latinLnBrk="0" hangingPunct="1">
        <a:defRPr sz="1800" kern="1200">
          <a:solidFill>
            <a:schemeClr val="tx1"/>
          </a:solidFill>
          <a:latin typeface="+mn-lt"/>
          <a:ea typeface="+mn-ea"/>
          <a:cs typeface="+mn-cs"/>
        </a:defRPr>
      </a:lvl8pPr>
      <a:lvl9pPr marL="3730670" algn="l" defTabSz="932667"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userDrawn="1">
          <p15:clr>
            <a:srgbClr val="5ACBF0"/>
          </p15:clr>
        </p15:guide>
        <p15:guide id="2" pos="173" userDrawn="1">
          <p15:clr>
            <a:srgbClr val="5ACBF0"/>
          </p15:clr>
        </p15:guide>
        <p15:guide id="3" pos="749" userDrawn="1">
          <p15:clr>
            <a:srgbClr val="5ACBF0"/>
          </p15:clr>
        </p15:guide>
        <p15:guide id="4" pos="1325" userDrawn="1">
          <p15:clr>
            <a:srgbClr val="5ACBF0"/>
          </p15:clr>
        </p15:guide>
        <p15:guide id="5" pos="1901" userDrawn="1">
          <p15:clr>
            <a:srgbClr val="5ACBF0"/>
          </p15:clr>
        </p15:guide>
        <p15:guide id="6" pos="2477" userDrawn="1">
          <p15:clr>
            <a:srgbClr val="5ACBF0"/>
          </p15:clr>
        </p15:guide>
        <p15:guide id="7" pos="3053" userDrawn="1">
          <p15:clr>
            <a:srgbClr val="5ACBF0"/>
          </p15:clr>
        </p15:guide>
        <p15:guide id="8" pos="3629" userDrawn="1">
          <p15:clr>
            <a:srgbClr val="5ACBF0"/>
          </p15:clr>
        </p15:guide>
        <p15:guide id="9" pos="4205" userDrawn="1">
          <p15:clr>
            <a:srgbClr val="5ACBF0"/>
          </p15:clr>
        </p15:guide>
        <p15:guide id="10" pos="4781" userDrawn="1">
          <p15:clr>
            <a:srgbClr val="5ACBF0"/>
          </p15:clr>
        </p15:guide>
        <p15:guide id="11" pos="5357" userDrawn="1">
          <p15:clr>
            <a:srgbClr val="5ACBF0"/>
          </p15:clr>
        </p15:guide>
        <p15:guide id="12" pos="5933" userDrawn="1">
          <p15:clr>
            <a:srgbClr val="5ACBF0"/>
          </p15:clr>
        </p15:guide>
        <p15:guide id="13" pos="6509" userDrawn="1">
          <p15:clr>
            <a:srgbClr val="5ACBF0"/>
          </p15:clr>
        </p15:guide>
        <p15:guide id="14" pos="7085" userDrawn="1">
          <p15:clr>
            <a:srgbClr val="5ACBF0"/>
          </p15:clr>
        </p15:guide>
        <p15:guide id="15" pos="7661" userDrawn="1">
          <p15:clr>
            <a:srgbClr val="5ACBF0"/>
          </p15:clr>
        </p15:guide>
        <p15:guide id="16" pos="288" userDrawn="1">
          <p15:clr>
            <a:srgbClr val="C35EA4"/>
          </p15:clr>
        </p15:guide>
        <p15:guide id="17" pos="7546" userDrawn="1">
          <p15:clr>
            <a:srgbClr val="C35EA4"/>
          </p15:clr>
        </p15:guide>
        <p15:guide id="18" orient="horz" pos="763" userDrawn="1">
          <p15:clr>
            <a:srgbClr val="5ACBF0"/>
          </p15:clr>
        </p15:guide>
        <p15:guide id="19" orient="horz" pos="1339" userDrawn="1">
          <p15:clr>
            <a:srgbClr val="5ACBF0"/>
          </p15:clr>
        </p15:guide>
        <p15:guide id="20" orient="horz" pos="1915" userDrawn="1">
          <p15:clr>
            <a:srgbClr val="5ACBF0"/>
          </p15:clr>
        </p15:guide>
        <p15:guide id="21" orient="horz" pos="2491" userDrawn="1">
          <p15:clr>
            <a:srgbClr val="5ACBF0"/>
          </p15:clr>
        </p15:guide>
        <p15:guide id="22" orient="horz" pos="3067" userDrawn="1">
          <p15:clr>
            <a:srgbClr val="5ACBF0"/>
          </p15:clr>
        </p15:guide>
        <p15:guide id="23" orient="horz" pos="3643" userDrawn="1">
          <p15:clr>
            <a:srgbClr val="5ACBF0"/>
          </p15:clr>
        </p15:guide>
        <p15:guide id="24" orient="horz" pos="4219" userDrawn="1">
          <p15:clr>
            <a:srgbClr val="5ACBF0"/>
          </p15:clr>
        </p15:guide>
        <p15:guide id="25" orient="horz" pos="302" userDrawn="1">
          <p15:clr>
            <a:srgbClr val="C35EA4"/>
          </p15:clr>
        </p15:guide>
        <p15:guide id="26" orient="horz" pos="4104" userDrawn="1">
          <p15:clr>
            <a:srgbClr val="C35EA4"/>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7.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7.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20.xml"/></Relationships>
</file>

<file path=ppt/slides/_rels/slide21.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hyperlink" Target="http://aka.ms/technetnz" TargetMode="External"/><Relationship Id="rId7"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11.xml"/><Relationship Id="rId6" Type="http://schemas.openxmlformats.org/officeDocument/2006/relationships/hyperlink" Target="http://www.microsoft.com/learning" TargetMode="External"/><Relationship Id="rId11" Type="http://schemas.openxmlformats.org/officeDocument/2006/relationships/image" Target="../media/image23.png"/><Relationship Id="rId5" Type="http://schemas.openxmlformats.org/officeDocument/2006/relationships/hyperlink" Target="http://aka.ms/ch9nz" TargetMode="External"/><Relationship Id="rId10" Type="http://schemas.openxmlformats.org/officeDocument/2006/relationships/image" Target="../media/image22.png"/><Relationship Id="rId4" Type="http://schemas.openxmlformats.org/officeDocument/2006/relationships/hyperlink" Target="http://aka.ms/msdnnz" TargetMode="External"/><Relationship Id="rId9" Type="http://schemas.openxmlformats.org/officeDocument/2006/relationships/image" Target="../media/image21.png"/></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0.xml"/><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5.xml"/></Relationships>
</file>

<file path=ppt/slides/_rels/slide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xml"/><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3.xml"/><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4.xml"/><Relationship Id="rId1" Type="http://schemas.openxmlformats.org/officeDocument/2006/relationships/slideLayout" Target="../slideLayouts/slideLayout16.xml"/><Relationship Id="rId4" Type="http://schemas.openxmlformats.org/officeDocument/2006/relationships/image" Target="../media/image12.jp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7.xml"/></Relationships>
</file>

<file path=ppt/slides/_rels/slide9.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8.xml"/><Relationship Id="rId1" Type="http://schemas.openxmlformats.org/officeDocument/2006/relationships/slideLayout" Target="../slideLayouts/slideLayout16.xml"/><Relationship Id="rId4" Type="http://schemas.openxmlformats.org/officeDocument/2006/relationships/image" Target="../media/image15.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3279529"/>
      </p:ext>
    </p:extLst>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274638" y="1212850"/>
            <a:ext cx="11887200" cy="4339650"/>
          </a:xfrm>
        </p:spPr>
        <p:txBody>
          <a:bodyPr/>
          <a:lstStyle/>
          <a:p>
            <a:r>
              <a:rPr lang="en-NZ" dirty="0" smtClean="0"/>
              <a:t>Monthly maintenance window</a:t>
            </a:r>
          </a:p>
          <a:p>
            <a:r>
              <a:rPr lang="en-NZ" dirty="0" smtClean="0"/>
              <a:t>Patching groups with 2 hour windows</a:t>
            </a:r>
          </a:p>
          <a:p>
            <a:r>
              <a:rPr lang="en-NZ" dirty="0" smtClean="0"/>
              <a:t>Flexibility to freely move server to new time as required</a:t>
            </a:r>
          </a:p>
          <a:p>
            <a:r>
              <a:rPr lang="en-NZ" dirty="0" smtClean="0"/>
              <a:t>Reuse existing software install scripts</a:t>
            </a:r>
          </a:p>
          <a:p>
            <a:r>
              <a:rPr lang="en-NZ" dirty="0" smtClean="0"/>
              <a:t>Reuse </a:t>
            </a:r>
            <a:r>
              <a:rPr lang="en-NZ" smtClean="0"/>
              <a:t>existing start-up/shutdown </a:t>
            </a:r>
            <a:r>
              <a:rPr lang="en-NZ" dirty="0" smtClean="0"/>
              <a:t>scripts</a:t>
            </a:r>
          </a:p>
          <a:p>
            <a:endParaRPr lang="en-NZ" dirty="0" smtClean="0"/>
          </a:p>
          <a:p>
            <a:endParaRPr lang="en-NZ" dirty="0"/>
          </a:p>
        </p:txBody>
      </p:sp>
      <p:sp>
        <p:nvSpPr>
          <p:cNvPr id="3" name="Title 2"/>
          <p:cNvSpPr>
            <a:spLocks noGrp="1"/>
          </p:cNvSpPr>
          <p:nvPr>
            <p:ph type="title"/>
          </p:nvPr>
        </p:nvSpPr>
        <p:spPr/>
        <p:txBody>
          <a:bodyPr/>
          <a:lstStyle/>
          <a:p>
            <a:r>
              <a:rPr lang="en-NZ" dirty="0" smtClean="0"/>
              <a:t>What we came up with</a:t>
            </a:r>
            <a:endParaRPr lang="en-NZ" dirty="0"/>
          </a:p>
        </p:txBody>
      </p:sp>
    </p:spTree>
    <p:extLst>
      <p:ext uri="{BB962C8B-B14F-4D97-AF65-F5344CB8AC3E}">
        <p14:creationId xmlns:p14="http://schemas.microsoft.com/office/powerpoint/2010/main" val="2321806219"/>
      </p:ext>
    </p:extLst>
  </p:cSld>
  <p:clrMapOvr>
    <a:masterClrMapping/>
  </p:clrMapOvr>
  <p:transition>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03437" y="17462"/>
            <a:ext cx="6858000" cy="6923108"/>
          </a:xfrm>
          <a:prstGeom prst="rect">
            <a:avLst/>
          </a:prstGeom>
        </p:spPr>
      </p:pic>
      <p:sp>
        <p:nvSpPr>
          <p:cNvPr id="3" name="Title 2"/>
          <p:cNvSpPr>
            <a:spLocks noGrp="1"/>
          </p:cNvSpPr>
          <p:nvPr>
            <p:ph type="title"/>
          </p:nvPr>
        </p:nvSpPr>
        <p:spPr/>
        <p:txBody>
          <a:bodyPr/>
          <a:lstStyle/>
          <a:p>
            <a:endParaRPr lang="en-NZ"/>
          </a:p>
        </p:txBody>
      </p:sp>
    </p:spTree>
    <p:extLst>
      <p:ext uri="{BB962C8B-B14F-4D97-AF65-F5344CB8AC3E}">
        <p14:creationId xmlns:p14="http://schemas.microsoft.com/office/powerpoint/2010/main" val="1521212248"/>
      </p:ext>
    </p:extLst>
  </p:cSld>
  <p:clrMapOvr>
    <a:masterClrMapping/>
  </p:clrMapOvr>
  <p:transition>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274638" y="1212850"/>
            <a:ext cx="11887200" cy="3730252"/>
          </a:xfrm>
        </p:spPr>
        <p:txBody>
          <a:bodyPr/>
          <a:lstStyle/>
          <a:p>
            <a:r>
              <a:rPr lang="en-NZ" dirty="0" smtClean="0"/>
              <a:t>SCOM Monitoring</a:t>
            </a:r>
          </a:p>
          <a:p>
            <a:r>
              <a:rPr lang="en-NZ" dirty="0" smtClean="0"/>
              <a:t>SCCM Device Collections based on AD Groups</a:t>
            </a:r>
          </a:p>
          <a:p>
            <a:r>
              <a:rPr lang="en-NZ" dirty="0" smtClean="0"/>
              <a:t>SCCM Task Sequence </a:t>
            </a:r>
          </a:p>
          <a:p>
            <a:r>
              <a:rPr lang="en-NZ" dirty="0" err="1" smtClean="0"/>
              <a:t>Powershell</a:t>
            </a:r>
            <a:r>
              <a:rPr lang="en-NZ" dirty="0" smtClean="0"/>
              <a:t> Script on Servers</a:t>
            </a:r>
          </a:p>
          <a:p>
            <a:r>
              <a:rPr lang="en-NZ" dirty="0" err="1" smtClean="0"/>
              <a:t>Powershell</a:t>
            </a:r>
            <a:r>
              <a:rPr lang="en-NZ" dirty="0" smtClean="0"/>
              <a:t> Script to deploy task sequence</a:t>
            </a:r>
            <a:endParaRPr lang="en-NZ" dirty="0"/>
          </a:p>
          <a:p>
            <a:r>
              <a:rPr lang="en-NZ" dirty="0" err="1" smtClean="0"/>
              <a:t>Powershell</a:t>
            </a:r>
            <a:r>
              <a:rPr lang="en-NZ" dirty="0" smtClean="0"/>
              <a:t> Scripts for Reporting</a:t>
            </a:r>
          </a:p>
        </p:txBody>
      </p:sp>
      <p:sp>
        <p:nvSpPr>
          <p:cNvPr id="3" name="Title 2"/>
          <p:cNvSpPr>
            <a:spLocks noGrp="1"/>
          </p:cNvSpPr>
          <p:nvPr>
            <p:ph type="title"/>
          </p:nvPr>
        </p:nvSpPr>
        <p:spPr/>
        <p:txBody>
          <a:bodyPr/>
          <a:lstStyle/>
          <a:p>
            <a:r>
              <a:rPr lang="en-NZ" dirty="0" smtClean="0"/>
              <a:t>Key Components</a:t>
            </a:r>
            <a:endParaRPr lang="en-NZ" dirty="0"/>
          </a:p>
        </p:txBody>
      </p:sp>
    </p:spTree>
    <p:extLst>
      <p:ext uri="{BB962C8B-B14F-4D97-AF65-F5344CB8AC3E}">
        <p14:creationId xmlns:p14="http://schemas.microsoft.com/office/powerpoint/2010/main" val="1911165193"/>
      </p:ext>
    </p:extLst>
  </p:cSld>
  <p:clrMapOvr>
    <a:masterClrMapping/>
  </p:clrMapOvr>
  <p:transition>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55562" y="373062"/>
            <a:ext cx="11887200" cy="1181862"/>
          </a:xfrm>
        </p:spPr>
        <p:txBody>
          <a:bodyPr/>
          <a:lstStyle/>
          <a:p>
            <a:r>
              <a:rPr lang="en-NZ" smtClean="0"/>
              <a:t>Scheduled Task</a:t>
            </a:r>
            <a:endParaRPr lang="en-NZ"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562" y="1973262"/>
            <a:ext cx="12401550" cy="3657600"/>
          </a:xfrm>
          <a:prstGeom prst="rect">
            <a:avLst/>
          </a:prstGeom>
        </p:spPr>
      </p:pic>
    </p:spTree>
    <p:extLst>
      <p:ext uri="{BB962C8B-B14F-4D97-AF65-F5344CB8AC3E}">
        <p14:creationId xmlns:p14="http://schemas.microsoft.com/office/powerpoint/2010/main" val="1600028624"/>
      </p:ext>
    </p:extLst>
  </p:cSld>
  <p:clrMapOvr>
    <a:masterClrMapping/>
  </p:clrMapOvr>
  <p:transition>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NZ" dirty="0" smtClean="0"/>
              <a:t>Code to call Scheduled Task</a:t>
            </a:r>
            <a:endParaRPr lang="en-NZ" dirty="0"/>
          </a:p>
        </p:txBody>
      </p:sp>
      <p:sp>
        <p:nvSpPr>
          <p:cNvPr id="3" name="Text Placeholder 2"/>
          <p:cNvSpPr>
            <a:spLocks noGrp="1"/>
          </p:cNvSpPr>
          <p:nvPr>
            <p:ph type="body" sz="quarter" idx="10"/>
          </p:nvPr>
        </p:nvSpPr>
        <p:spPr>
          <a:xfrm>
            <a:off x="274639" y="1221158"/>
            <a:ext cx="11887199" cy="4678204"/>
          </a:xfrm>
        </p:spPr>
        <p:txBody>
          <a:bodyPr/>
          <a:lstStyle/>
          <a:p>
            <a:r>
              <a:rPr lang="en-NZ" sz="2000" dirty="0" err="1"/>
              <a:t>writeToLog</a:t>
            </a:r>
            <a:r>
              <a:rPr lang="en-NZ" sz="2000" dirty="0"/>
              <a:t> -message "Running scheduled task $</a:t>
            </a:r>
            <a:r>
              <a:rPr lang="en-NZ" sz="2000" dirty="0" err="1"/>
              <a:t>TaskToRun</a:t>
            </a:r>
            <a:r>
              <a:rPr lang="en-NZ" sz="2000" dirty="0"/>
              <a:t>"</a:t>
            </a:r>
          </a:p>
          <a:p>
            <a:r>
              <a:rPr lang="en-NZ" sz="2000" dirty="0" err="1" smtClean="0"/>
              <a:t>schtasks.exe</a:t>
            </a:r>
            <a:r>
              <a:rPr lang="en-NZ" sz="2000" dirty="0" smtClean="0"/>
              <a:t> </a:t>
            </a:r>
            <a:r>
              <a:rPr lang="en-NZ" sz="2000" dirty="0"/>
              <a:t>/Run /</a:t>
            </a:r>
            <a:r>
              <a:rPr lang="en-NZ" sz="2000" dirty="0" err="1"/>
              <a:t>tn</a:t>
            </a:r>
            <a:r>
              <a:rPr lang="en-NZ" sz="2000" dirty="0"/>
              <a:t> "$</a:t>
            </a:r>
            <a:r>
              <a:rPr lang="en-NZ" sz="2000" dirty="0" err="1" smtClean="0"/>
              <a:t>TaskToRun</a:t>
            </a:r>
            <a:r>
              <a:rPr lang="en-NZ" sz="2000" dirty="0" smtClean="0"/>
              <a:t>”</a:t>
            </a:r>
            <a:endParaRPr lang="en-NZ" sz="2000" dirty="0"/>
          </a:p>
          <a:p>
            <a:r>
              <a:rPr lang="en-NZ" sz="2000" dirty="0" smtClean="0"/>
              <a:t>$</a:t>
            </a:r>
            <a:r>
              <a:rPr lang="en-NZ" sz="2000" dirty="0" err="1"/>
              <a:t>mytaskstatus</a:t>
            </a:r>
            <a:r>
              <a:rPr lang="en-NZ" sz="2000" dirty="0"/>
              <a:t> = </a:t>
            </a:r>
            <a:r>
              <a:rPr lang="en-NZ" sz="2000" dirty="0" err="1"/>
              <a:t>ConvertFrom</a:t>
            </a:r>
            <a:r>
              <a:rPr lang="en-NZ" sz="2000" dirty="0"/>
              <a:t>-Csv $(</a:t>
            </a:r>
            <a:r>
              <a:rPr lang="en-NZ" sz="2000" dirty="0" err="1"/>
              <a:t>schtasks</a:t>
            </a:r>
            <a:r>
              <a:rPr lang="en-NZ" sz="2000" dirty="0"/>
              <a:t> /query /</a:t>
            </a:r>
            <a:r>
              <a:rPr lang="en-NZ" sz="2000" dirty="0" err="1"/>
              <a:t>tn</a:t>
            </a:r>
            <a:r>
              <a:rPr lang="en-NZ" sz="2000" dirty="0"/>
              <a:t> "$</a:t>
            </a:r>
            <a:r>
              <a:rPr lang="en-NZ" sz="2000" dirty="0" err="1"/>
              <a:t>TaskToRun</a:t>
            </a:r>
            <a:r>
              <a:rPr lang="en-NZ" sz="2000" dirty="0"/>
              <a:t>" /v /</a:t>
            </a:r>
            <a:r>
              <a:rPr lang="en-NZ" sz="2000" dirty="0" err="1"/>
              <a:t>fo</a:t>
            </a:r>
            <a:r>
              <a:rPr lang="en-NZ" sz="2000" dirty="0"/>
              <a:t> csv)              </a:t>
            </a:r>
          </a:p>
          <a:p>
            <a:r>
              <a:rPr lang="en-NZ" sz="2000" dirty="0" smtClean="0"/>
              <a:t>while</a:t>
            </a:r>
            <a:r>
              <a:rPr lang="en-NZ" sz="2000" dirty="0"/>
              <a:t>(($</a:t>
            </a:r>
            <a:r>
              <a:rPr lang="en-NZ" sz="2000" dirty="0" err="1"/>
              <a:t>mytaskstatus.Status</a:t>
            </a:r>
            <a:r>
              <a:rPr lang="en-NZ" sz="2000" dirty="0"/>
              <a:t> -ne "Ready") -or ($</a:t>
            </a:r>
            <a:r>
              <a:rPr lang="en-NZ" sz="2000" dirty="0" err="1"/>
              <a:t>mytaskstatus</a:t>
            </a:r>
            <a:r>
              <a:rPr lang="en-NZ" sz="2000" dirty="0"/>
              <a:t>.'Last Result' -</a:t>
            </a:r>
            <a:r>
              <a:rPr lang="en-NZ" sz="2000" dirty="0" err="1"/>
              <a:t>eq</a:t>
            </a:r>
            <a:r>
              <a:rPr lang="en-NZ" sz="2000" dirty="0"/>
              <a:t> 267045)){</a:t>
            </a:r>
          </a:p>
          <a:p>
            <a:r>
              <a:rPr lang="en-NZ" sz="2000" dirty="0"/>
              <a:t>            Start-Sleep -Seconds 10</a:t>
            </a:r>
          </a:p>
          <a:p>
            <a:r>
              <a:rPr lang="en-NZ" sz="2000" dirty="0"/>
              <a:t>            $</a:t>
            </a:r>
            <a:r>
              <a:rPr lang="en-NZ" sz="2000" dirty="0" err="1"/>
              <a:t>mytaskstatus</a:t>
            </a:r>
            <a:r>
              <a:rPr lang="en-NZ" sz="2000" dirty="0"/>
              <a:t> = </a:t>
            </a:r>
            <a:r>
              <a:rPr lang="en-NZ" sz="2000" dirty="0" err="1"/>
              <a:t>ConvertFrom</a:t>
            </a:r>
            <a:r>
              <a:rPr lang="en-NZ" sz="2000" dirty="0"/>
              <a:t>-Csv $(</a:t>
            </a:r>
            <a:r>
              <a:rPr lang="en-NZ" sz="2000" dirty="0" err="1"/>
              <a:t>schtasks</a:t>
            </a:r>
            <a:r>
              <a:rPr lang="en-NZ" sz="2000" dirty="0"/>
              <a:t> /query /</a:t>
            </a:r>
            <a:r>
              <a:rPr lang="en-NZ" sz="2000" dirty="0" err="1"/>
              <a:t>tn</a:t>
            </a:r>
            <a:r>
              <a:rPr lang="en-NZ" sz="2000" dirty="0"/>
              <a:t> "$</a:t>
            </a:r>
            <a:r>
              <a:rPr lang="en-NZ" sz="2000" dirty="0" err="1"/>
              <a:t>TaskToRun</a:t>
            </a:r>
            <a:r>
              <a:rPr lang="en-NZ" sz="2000" dirty="0"/>
              <a:t>" /v /</a:t>
            </a:r>
            <a:r>
              <a:rPr lang="en-NZ" sz="2000" dirty="0" err="1"/>
              <a:t>fo</a:t>
            </a:r>
            <a:r>
              <a:rPr lang="en-NZ" sz="2000" dirty="0"/>
              <a:t> csv)</a:t>
            </a:r>
          </a:p>
          <a:p>
            <a:r>
              <a:rPr lang="en-NZ" sz="2000" dirty="0" smtClean="0"/>
              <a:t>}</a:t>
            </a:r>
            <a:endParaRPr lang="en-NZ" sz="2000" dirty="0"/>
          </a:p>
          <a:p>
            <a:r>
              <a:rPr lang="en-NZ" sz="2000" dirty="0" smtClean="0"/>
              <a:t>if</a:t>
            </a:r>
            <a:r>
              <a:rPr lang="en-NZ" sz="2000" dirty="0"/>
              <a:t>($</a:t>
            </a:r>
            <a:r>
              <a:rPr lang="en-NZ" sz="2000" dirty="0" err="1"/>
              <a:t>mytaskstatus</a:t>
            </a:r>
            <a:r>
              <a:rPr lang="en-NZ" sz="2000" dirty="0"/>
              <a:t>.'Last Result' -ne 0){</a:t>
            </a:r>
          </a:p>
          <a:p>
            <a:r>
              <a:rPr lang="en-NZ" sz="2000" dirty="0" smtClean="0"/>
              <a:t>	</a:t>
            </a:r>
            <a:r>
              <a:rPr lang="en-NZ" sz="2000" dirty="0" err="1" smtClean="0"/>
              <a:t>exitWithError</a:t>
            </a:r>
            <a:r>
              <a:rPr lang="en-NZ" sz="2000" dirty="0" smtClean="0"/>
              <a:t> </a:t>
            </a:r>
            <a:r>
              <a:rPr lang="en-NZ" sz="2000" dirty="0"/>
              <a:t>-message "Error running $</a:t>
            </a:r>
            <a:r>
              <a:rPr lang="en-NZ" sz="2000" dirty="0" err="1"/>
              <a:t>TaskToRun</a:t>
            </a:r>
            <a:r>
              <a:rPr lang="en-NZ" sz="2000" dirty="0"/>
              <a:t>, return code: $($</a:t>
            </a:r>
            <a:r>
              <a:rPr lang="en-NZ" sz="2000" dirty="0" err="1"/>
              <a:t>mytaskstatus</a:t>
            </a:r>
            <a:r>
              <a:rPr lang="en-NZ" sz="2000" dirty="0"/>
              <a:t>.'Last Result')" -</a:t>
            </a:r>
            <a:r>
              <a:rPr lang="en-NZ" sz="2000" dirty="0" err="1"/>
              <a:t>ExitCode</a:t>
            </a:r>
            <a:r>
              <a:rPr lang="en-NZ" sz="2000" dirty="0"/>
              <a:t> $($</a:t>
            </a:r>
            <a:r>
              <a:rPr lang="en-NZ" sz="2000" dirty="0" err="1"/>
              <a:t>mytaskstatus</a:t>
            </a:r>
            <a:r>
              <a:rPr lang="en-NZ" sz="2000" dirty="0"/>
              <a:t>.'Last Result')              </a:t>
            </a:r>
          </a:p>
          <a:p>
            <a:r>
              <a:rPr lang="en-NZ" sz="2000" dirty="0" smtClean="0"/>
              <a:t>}</a:t>
            </a:r>
            <a:endParaRPr lang="en-NZ" sz="2000" dirty="0"/>
          </a:p>
          <a:p>
            <a:r>
              <a:rPr lang="en-NZ" sz="2000" dirty="0" err="1" smtClean="0"/>
              <a:t>writeToLog</a:t>
            </a:r>
            <a:r>
              <a:rPr lang="en-NZ" sz="2000" dirty="0" smtClean="0"/>
              <a:t> </a:t>
            </a:r>
            <a:r>
              <a:rPr lang="en-NZ" sz="2000" dirty="0"/>
              <a:t>-message "Successfully ran $</a:t>
            </a:r>
            <a:r>
              <a:rPr lang="en-NZ" sz="2000" dirty="0" err="1"/>
              <a:t>TaskToRun</a:t>
            </a:r>
            <a:r>
              <a:rPr lang="en-NZ" sz="2000" dirty="0"/>
              <a:t>" </a:t>
            </a:r>
          </a:p>
        </p:txBody>
      </p:sp>
    </p:spTree>
    <p:extLst>
      <p:ext uri="{BB962C8B-B14F-4D97-AF65-F5344CB8AC3E}">
        <p14:creationId xmlns:p14="http://schemas.microsoft.com/office/powerpoint/2010/main" val="3836965741"/>
      </p:ext>
    </p:extLst>
  </p:cSld>
  <p:clrMapOvr>
    <a:masterClrMapping/>
  </p:clrMapOvr>
  <p:transition>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NZ" dirty="0" smtClean="0"/>
              <a:t>Demo</a:t>
            </a:r>
            <a:endParaRPr lang="en-NZ" dirty="0"/>
          </a:p>
        </p:txBody>
      </p:sp>
      <p:sp>
        <p:nvSpPr>
          <p:cNvPr id="3" name="Text Placeholder 2"/>
          <p:cNvSpPr>
            <a:spLocks noGrp="1"/>
          </p:cNvSpPr>
          <p:nvPr>
            <p:ph type="body" sz="quarter" idx="12"/>
          </p:nvPr>
        </p:nvSpPr>
        <p:spPr/>
        <p:txBody>
          <a:bodyPr/>
          <a:lstStyle/>
          <a:p>
            <a:r>
              <a:rPr lang="en-NZ" dirty="0" smtClean="0"/>
              <a:t>Gareth Wood</a:t>
            </a:r>
            <a:endParaRPr lang="en-NZ" dirty="0"/>
          </a:p>
        </p:txBody>
      </p:sp>
    </p:spTree>
    <p:extLst>
      <p:ext uri="{BB962C8B-B14F-4D97-AF65-F5344CB8AC3E}">
        <p14:creationId xmlns:p14="http://schemas.microsoft.com/office/powerpoint/2010/main" val="34630735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NZ" dirty="0" smtClean="0"/>
              <a:t>Demo</a:t>
            </a:r>
            <a:endParaRPr lang="en-NZ" dirty="0"/>
          </a:p>
        </p:txBody>
      </p:sp>
      <p:sp>
        <p:nvSpPr>
          <p:cNvPr id="3" name="Text Placeholder 2"/>
          <p:cNvSpPr>
            <a:spLocks noGrp="1"/>
          </p:cNvSpPr>
          <p:nvPr>
            <p:ph type="body" sz="quarter" idx="12"/>
          </p:nvPr>
        </p:nvSpPr>
        <p:spPr/>
        <p:txBody>
          <a:bodyPr/>
          <a:lstStyle/>
          <a:p>
            <a:r>
              <a:rPr lang="en-NZ" dirty="0" smtClean="0"/>
              <a:t>Gareth Wood</a:t>
            </a:r>
            <a:endParaRPr lang="en-NZ" dirty="0"/>
          </a:p>
        </p:txBody>
      </p:sp>
    </p:spTree>
    <p:extLst>
      <p:ext uri="{BB962C8B-B14F-4D97-AF65-F5344CB8AC3E}">
        <p14:creationId xmlns:p14="http://schemas.microsoft.com/office/powerpoint/2010/main" val="33970035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274638" y="1212850"/>
            <a:ext cx="11887200" cy="2511457"/>
          </a:xfrm>
        </p:spPr>
        <p:txBody>
          <a:bodyPr/>
          <a:lstStyle/>
          <a:p>
            <a:r>
              <a:rPr lang="en-NZ" dirty="0" smtClean="0"/>
              <a:t>Servers patched manually is now at around 50</a:t>
            </a:r>
          </a:p>
          <a:p>
            <a:r>
              <a:rPr lang="en-NZ" dirty="0" smtClean="0"/>
              <a:t>Error rate around 10-20 servers</a:t>
            </a:r>
          </a:p>
          <a:p>
            <a:r>
              <a:rPr lang="en-NZ" dirty="0" smtClean="0"/>
              <a:t>Managers can see how patching is progressing!</a:t>
            </a:r>
          </a:p>
          <a:p>
            <a:endParaRPr lang="en-NZ" dirty="0"/>
          </a:p>
        </p:txBody>
      </p:sp>
      <p:sp>
        <p:nvSpPr>
          <p:cNvPr id="3" name="Title 2"/>
          <p:cNvSpPr>
            <a:spLocks noGrp="1"/>
          </p:cNvSpPr>
          <p:nvPr>
            <p:ph type="title"/>
          </p:nvPr>
        </p:nvSpPr>
        <p:spPr/>
        <p:txBody>
          <a:bodyPr/>
          <a:lstStyle/>
          <a:p>
            <a:r>
              <a:rPr lang="en-NZ" dirty="0" smtClean="0"/>
              <a:t>Results</a:t>
            </a:r>
            <a:endParaRPr lang="en-NZ" dirty="0"/>
          </a:p>
        </p:txBody>
      </p:sp>
    </p:spTree>
    <p:extLst>
      <p:ext uri="{BB962C8B-B14F-4D97-AF65-F5344CB8AC3E}">
        <p14:creationId xmlns:p14="http://schemas.microsoft.com/office/powerpoint/2010/main" val="1588039323"/>
      </p:ext>
    </p:extLst>
  </p:cSld>
  <p:clrMapOvr>
    <a:masterClrMapping/>
  </p:clrMapOvr>
  <p:transition>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NZ" dirty="0"/>
              <a:t>Diversity demands creativity</a:t>
            </a:r>
          </a:p>
        </p:txBody>
      </p:sp>
    </p:spTree>
    <p:extLst>
      <p:ext uri="{BB962C8B-B14F-4D97-AF65-F5344CB8AC3E}">
        <p14:creationId xmlns:p14="http://schemas.microsoft.com/office/powerpoint/2010/main" val="1112720090"/>
      </p:ext>
    </p:extLst>
  </p:cSld>
  <p:clrMapOvr>
    <a:masterClrMapping/>
  </p:clrMapOvr>
  <p:transition>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NZ" dirty="0" smtClean="0"/>
              <a:t>Questions</a:t>
            </a:r>
            <a:endParaRPr lang="en-NZ" dirty="0"/>
          </a:p>
        </p:txBody>
      </p:sp>
    </p:spTree>
    <p:extLst>
      <p:ext uri="{BB962C8B-B14F-4D97-AF65-F5344CB8AC3E}">
        <p14:creationId xmlns:p14="http://schemas.microsoft.com/office/powerpoint/2010/main" val="608072162"/>
      </p:ext>
    </p:extLst>
  </p:cSld>
  <p:clrMapOvr>
    <a:masterClrMapping/>
  </p:clrMapOvr>
  <p:transition>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NZ" dirty="0"/>
              <a:t>How University of Otago tames 600 servers</a:t>
            </a:r>
          </a:p>
        </p:txBody>
      </p:sp>
      <p:sp>
        <p:nvSpPr>
          <p:cNvPr id="3" name="Text Placeholder 2"/>
          <p:cNvSpPr>
            <a:spLocks noGrp="1"/>
          </p:cNvSpPr>
          <p:nvPr>
            <p:ph type="body" sz="quarter" idx="12"/>
          </p:nvPr>
        </p:nvSpPr>
        <p:spPr/>
        <p:txBody>
          <a:bodyPr/>
          <a:lstStyle/>
          <a:p>
            <a:r>
              <a:rPr lang="en-NZ" dirty="0" smtClean="0"/>
              <a:t>Gareth Wood – </a:t>
            </a:r>
            <a:r>
              <a:rPr lang="en-NZ" dirty="0" err="1" smtClean="0"/>
              <a:t>g.wood@otago.ac.nz</a:t>
            </a:r>
            <a:endParaRPr lang="en-NZ" dirty="0"/>
          </a:p>
        </p:txBody>
      </p:sp>
      <p:sp>
        <p:nvSpPr>
          <p:cNvPr id="4" name="Text Placeholder 3"/>
          <p:cNvSpPr>
            <a:spLocks noGrp="1"/>
          </p:cNvSpPr>
          <p:nvPr>
            <p:ph type="body" sz="quarter" idx="13"/>
          </p:nvPr>
        </p:nvSpPr>
        <p:spPr/>
        <p:txBody>
          <a:bodyPr/>
          <a:lstStyle/>
          <a:p>
            <a:r>
              <a:rPr lang="en-NZ" dirty="0" smtClean="0"/>
              <a:t>M249</a:t>
            </a:r>
            <a:endParaRPr lang="en-NZ" dirty="0"/>
          </a:p>
        </p:txBody>
      </p:sp>
    </p:spTree>
    <p:extLst>
      <p:ext uri="{BB962C8B-B14F-4D97-AF65-F5344CB8AC3E}">
        <p14:creationId xmlns:p14="http://schemas.microsoft.com/office/powerpoint/2010/main" val="342872128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95859" y="1695998"/>
            <a:ext cx="11884025" cy="1035050"/>
          </a:xfrm>
        </p:spPr>
        <p:txBody>
          <a:bodyPr/>
          <a:lstStyle/>
          <a:p>
            <a:r>
              <a:rPr lang="en-US" sz="4488" dirty="0" smtClean="0"/>
              <a:t>Related </a:t>
            </a:r>
            <a:r>
              <a:rPr lang="en-US" sz="4488" dirty="0" smtClean="0">
                <a:latin typeface="+mn-lt"/>
                <a:cs typeface="Segoe UI Semibold" panose="020B0702040204020203" pitchFamily="34" charset="0"/>
              </a:rPr>
              <a:t>Ignite NZ </a:t>
            </a:r>
            <a:r>
              <a:rPr lang="en-US" sz="4488" dirty="0"/>
              <a:t>Sessions</a:t>
            </a:r>
          </a:p>
        </p:txBody>
      </p:sp>
      <p:sp>
        <p:nvSpPr>
          <p:cNvPr id="3" name="Rectangle 2"/>
          <p:cNvSpPr/>
          <p:nvPr/>
        </p:nvSpPr>
        <p:spPr>
          <a:xfrm>
            <a:off x="1087514" y="4075546"/>
            <a:ext cx="5679571" cy="69945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defTabSz="932597">
              <a:defRPr/>
            </a:pPr>
            <a:r>
              <a:rPr lang="en-US" sz="2448" dirty="0">
                <a:solidFill>
                  <a:srgbClr val="000000"/>
                </a:solidFill>
                <a:latin typeface="Segoe UI Light"/>
                <a:cs typeface="Segoe UI" panose="020B0502040204020203" pitchFamily="34" charset="0"/>
              </a:rPr>
              <a:t>In-place Upgrade to Windows 10 </a:t>
            </a:r>
            <a:r>
              <a:rPr lang="en-US" sz="2448" dirty="0" smtClean="0">
                <a:solidFill>
                  <a:srgbClr val="000000"/>
                </a:solidFill>
                <a:latin typeface="Segoe UI Light"/>
                <a:cs typeface="Segoe UI" panose="020B0502040204020203" pitchFamily="34" charset="0"/>
              </a:rPr>
              <a:t>Using</a:t>
            </a:r>
          </a:p>
          <a:p>
            <a:pPr defTabSz="932597">
              <a:defRPr/>
            </a:pPr>
            <a:r>
              <a:rPr lang="en-US" sz="2448" dirty="0" smtClean="0">
                <a:solidFill>
                  <a:srgbClr val="000000"/>
                </a:solidFill>
                <a:latin typeface="Segoe UI Light"/>
                <a:cs typeface="Segoe UI" panose="020B0502040204020203" pitchFamily="34" charset="0"/>
              </a:rPr>
              <a:t>New </a:t>
            </a:r>
            <a:r>
              <a:rPr lang="en-US" sz="2448" dirty="0">
                <a:solidFill>
                  <a:srgbClr val="000000"/>
                </a:solidFill>
                <a:latin typeface="Segoe UI Light"/>
                <a:cs typeface="Segoe UI" panose="020B0502040204020203" pitchFamily="34" charset="0"/>
              </a:rPr>
              <a:t>SCCM Tech </a:t>
            </a:r>
            <a:r>
              <a:rPr lang="en-US" sz="2448" dirty="0" smtClean="0">
                <a:solidFill>
                  <a:srgbClr val="000000"/>
                </a:solidFill>
                <a:latin typeface="Segoe UI Light"/>
                <a:cs typeface="Segoe UI" panose="020B0502040204020203" pitchFamily="34" charset="0"/>
              </a:rPr>
              <a:t>Preview</a:t>
            </a:r>
          </a:p>
          <a:p>
            <a:pPr defTabSz="932597">
              <a:defRPr/>
            </a:pPr>
            <a:r>
              <a:rPr lang="en-US" sz="1632" dirty="0" smtClean="0">
                <a:solidFill>
                  <a:srgbClr val="000000"/>
                </a:solidFill>
                <a:cs typeface="Segoe UI" panose="020B0502040204020203" pitchFamily="34" charset="0"/>
              </a:rPr>
              <a:t>NZ1 Fri 11:55am</a:t>
            </a:r>
            <a:endParaRPr lang="en-US" sz="1632" dirty="0">
              <a:solidFill>
                <a:srgbClr val="000000"/>
              </a:solidFill>
              <a:latin typeface="Segoe UI Light"/>
              <a:cs typeface="Segoe UI" panose="020B0502040204020203" pitchFamily="34" charset="0"/>
            </a:endParaRPr>
          </a:p>
          <a:p>
            <a:pPr defTabSz="932597">
              <a:defRPr/>
            </a:pPr>
            <a:endParaRPr lang="en-US" sz="1632" dirty="0">
              <a:solidFill>
                <a:srgbClr val="000000"/>
              </a:solidFill>
              <a:cs typeface="Segoe UI" panose="020B0502040204020203" pitchFamily="34" charset="0"/>
            </a:endParaRPr>
          </a:p>
        </p:txBody>
      </p:sp>
      <p:sp>
        <p:nvSpPr>
          <p:cNvPr id="8" name="Rectangle 7"/>
          <p:cNvSpPr/>
          <p:nvPr/>
        </p:nvSpPr>
        <p:spPr>
          <a:xfrm>
            <a:off x="1087514" y="2848244"/>
            <a:ext cx="4360956" cy="69945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defTabSz="932597">
              <a:defRPr/>
            </a:pPr>
            <a:r>
              <a:rPr lang="en-US" sz="2448" dirty="0">
                <a:solidFill>
                  <a:srgbClr val="000000"/>
                </a:solidFill>
                <a:latin typeface="Segoe UI Light"/>
                <a:cs typeface="Segoe UI" panose="020B0502040204020203" pitchFamily="34" charset="0"/>
              </a:rPr>
              <a:t>30 Bad habits of Server </a:t>
            </a:r>
            <a:r>
              <a:rPr lang="en-US" sz="2448" dirty="0" smtClean="0">
                <a:solidFill>
                  <a:srgbClr val="000000"/>
                </a:solidFill>
                <a:latin typeface="Segoe UI Light"/>
                <a:cs typeface="Segoe UI" panose="020B0502040204020203" pitchFamily="34" charset="0"/>
              </a:rPr>
              <a:t>Administrators</a:t>
            </a:r>
          </a:p>
          <a:p>
            <a:pPr defTabSz="932597">
              <a:defRPr/>
            </a:pPr>
            <a:r>
              <a:rPr lang="en-US" sz="1632" dirty="0" smtClean="0">
                <a:solidFill>
                  <a:srgbClr val="000000"/>
                </a:solidFill>
                <a:cs typeface="Segoe UI" panose="020B0502040204020203" pitchFamily="34" charset="0"/>
              </a:rPr>
              <a:t>NZ2 Fri 10:40am</a:t>
            </a:r>
            <a:endParaRPr lang="en-US" sz="1632" dirty="0">
              <a:solidFill>
                <a:srgbClr val="000000"/>
              </a:solidFill>
              <a:latin typeface="Segoe UI Light"/>
              <a:cs typeface="Segoe UI" panose="020B0502040204020203" pitchFamily="34" charset="0"/>
            </a:endParaRPr>
          </a:p>
        </p:txBody>
      </p:sp>
      <p:sp>
        <p:nvSpPr>
          <p:cNvPr id="5" name="Rectangle 4"/>
          <p:cNvSpPr/>
          <p:nvPr/>
        </p:nvSpPr>
        <p:spPr>
          <a:xfrm>
            <a:off x="1087513" y="5302848"/>
            <a:ext cx="5679572" cy="69945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defTabSz="932597">
              <a:defRPr/>
            </a:pPr>
            <a:r>
              <a:rPr lang="en-US" sz="2448" dirty="0" smtClean="0">
                <a:solidFill>
                  <a:srgbClr val="000000"/>
                </a:solidFill>
                <a:latin typeface="Segoe UI Light"/>
                <a:cs typeface="Segoe UI" panose="020B0502040204020203" pitchFamily="34" charset="0"/>
              </a:rPr>
              <a:t>Managing </a:t>
            </a:r>
            <a:r>
              <a:rPr lang="en-US" sz="2448" dirty="0">
                <a:solidFill>
                  <a:srgbClr val="000000"/>
                </a:solidFill>
                <a:latin typeface="Segoe UI Light"/>
                <a:cs typeface="Segoe UI" panose="020B0502040204020203" pitchFamily="34" charset="0"/>
              </a:rPr>
              <a:t>Linux with System </a:t>
            </a:r>
            <a:r>
              <a:rPr lang="en-US" sz="2448" dirty="0" smtClean="0">
                <a:solidFill>
                  <a:srgbClr val="000000"/>
                </a:solidFill>
                <a:latin typeface="Segoe UI Light"/>
                <a:cs typeface="Segoe UI" panose="020B0502040204020203" pitchFamily="34" charset="0"/>
              </a:rPr>
              <a:t>Center </a:t>
            </a:r>
          </a:p>
          <a:p>
            <a:pPr defTabSz="932597">
              <a:defRPr/>
            </a:pPr>
            <a:r>
              <a:rPr lang="en-US" sz="2448" dirty="0" smtClean="0">
                <a:solidFill>
                  <a:srgbClr val="000000"/>
                </a:solidFill>
                <a:latin typeface="Segoe UI Light"/>
                <a:cs typeface="Segoe UI" panose="020B0502040204020203" pitchFamily="34" charset="0"/>
              </a:rPr>
              <a:t>and </a:t>
            </a:r>
            <a:r>
              <a:rPr lang="en-US" sz="2448" dirty="0">
                <a:solidFill>
                  <a:srgbClr val="000000"/>
                </a:solidFill>
                <a:latin typeface="Segoe UI Light"/>
                <a:cs typeface="Segoe UI" panose="020B0502040204020203" pitchFamily="34" charset="0"/>
              </a:rPr>
              <a:t>PowerShell </a:t>
            </a:r>
            <a:r>
              <a:rPr lang="en-US" sz="2448" dirty="0" smtClean="0">
                <a:solidFill>
                  <a:srgbClr val="000000"/>
                </a:solidFill>
                <a:latin typeface="Segoe UI Light"/>
                <a:cs typeface="Segoe UI" panose="020B0502040204020203" pitchFamily="34" charset="0"/>
              </a:rPr>
              <a:t>DSC</a:t>
            </a:r>
          </a:p>
          <a:p>
            <a:pPr defTabSz="932597">
              <a:defRPr/>
            </a:pPr>
            <a:r>
              <a:rPr lang="en-US" sz="1632" dirty="0" smtClean="0">
                <a:solidFill>
                  <a:srgbClr val="000000"/>
                </a:solidFill>
                <a:cs typeface="Segoe UI" panose="020B0502040204020203" pitchFamily="34" charset="0"/>
              </a:rPr>
              <a:t>NZ3 Fri 1:55pm</a:t>
            </a:r>
            <a:endParaRPr lang="en-US" sz="1632" dirty="0">
              <a:solidFill>
                <a:srgbClr val="000000"/>
              </a:solidFill>
              <a:latin typeface="Segoe UI Light"/>
              <a:cs typeface="Segoe UI" panose="020B0502040204020203" pitchFamily="34" charset="0"/>
            </a:endParaRPr>
          </a:p>
        </p:txBody>
      </p:sp>
      <p:sp>
        <p:nvSpPr>
          <p:cNvPr id="9" name="Rectangle 8"/>
          <p:cNvSpPr/>
          <p:nvPr/>
        </p:nvSpPr>
        <p:spPr>
          <a:xfrm>
            <a:off x="7375467" y="4356613"/>
            <a:ext cx="4996834" cy="69945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defTabSz="932597">
              <a:defRPr/>
            </a:pPr>
            <a:r>
              <a:rPr lang="en-US" sz="2448" dirty="0" smtClean="0">
                <a:solidFill>
                  <a:srgbClr val="000000"/>
                </a:solidFill>
                <a:latin typeface="Segoe UI Light"/>
                <a:cs typeface="Segoe UI" panose="020B0502040204020203" pitchFamily="34" charset="0"/>
              </a:rPr>
              <a:t>Find me later at…</a:t>
            </a:r>
            <a:endParaRPr lang="en-US" sz="2448" dirty="0">
              <a:solidFill>
                <a:srgbClr val="000000"/>
              </a:solidFill>
              <a:latin typeface="Segoe UI Light"/>
              <a:cs typeface="Segoe UI" panose="020B0502040204020203" pitchFamily="34" charset="0"/>
            </a:endParaRPr>
          </a:p>
          <a:p>
            <a:pPr marL="285750" indent="-285750" defTabSz="932597">
              <a:buFont typeface="Wingdings" panose="05000000000000000000" pitchFamily="2" charset="2"/>
              <a:buChar char="§"/>
              <a:defRPr/>
            </a:pPr>
            <a:r>
              <a:rPr lang="en-US" sz="1632" dirty="0" smtClean="0">
                <a:solidFill>
                  <a:srgbClr val="000000"/>
                </a:solidFill>
                <a:cs typeface="Segoe UI" panose="020B0502040204020203" pitchFamily="34" charset="0"/>
              </a:rPr>
              <a:t>Closing  drinks Fri 3:00-4:30pm</a:t>
            </a:r>
          </a:p>
          <a:p>
            <a:pPr marL="285750" indent="-285750" defTabSz="932597">
              <a:buFont typeface="Wingdings" panose="05000000000000000000" pitchFamily="2" charset="2"/>
              <a:buChar char="§"/>
              <a:defRPr/>
            </a:pPr>
            <a:r>
              <a:rPr lang="en-US" sz="1632" dirty="0" smtClean="0">
                <a:solidFill>
                  <a:srgbClr val="000000"/>
                </a:solidFill>
                <a:cs typeface="Segoe UI" panose="020B0502040204020203" pitchFamily="34" charset="0"/>
              </a:rPr>
              <a:t>Email </a:t>
            </a:r>
            <a:r>
              <a:rPr lang="en-US" sz="1632" dirty="0" err="1" smtClean="0">
                <a:solidFill>
                  <a:srgbClr val="000000"/>
                </a:solidFill>
                <a:cs typeface="Segoe UI" panose="020B0502040204020203" pitchFamily="34" charset="0"/>
              </a:rPr>
              <a:t>g.wood@otago.ac.nz</a:t>
            </a:r>
            <a:endParaRPr lang="en-US" sz="1632" dirty="0">
              <a:solidFill>
                <a:srgbClr val="000000"/>
              </a:solidFill>
              <a:cs typeface="Segoe UI" panose="020B0502040204020203" pitchFamily="34" charset="0"/>
            </a:endParaRPr>
          </a:p>
          <a:p>
            <a:pPr defTabSz="932597">
              <a:defRPr/>
            </a:pPr>
            <a:endParaRPr lang="en-US" sz="1632" dirty="0">
              <a:solidFill>
                <a:srgbClr val="000000"/>
              </a:solidFill>
              <a:latin typeface="Segoe UI Light"/>
              <a:cs typeface="Segoe UI" panose="020B0502040204020203" pitchFamily="34" charset="0"/>
            </a:endParaRPr>
          </a:p>
        </p:txBody>
      </p:sp>
      <p:sp>
        <p:nvSpPr>
          <p:cNvPr id="10" name="TextBox 9"/>
          <p:cNvSpPr txBox="1"/>
          <p:nvPr/>
        </p:nvSpPr>
        <p:spPr>
          <a:xfrm>
            <a:off x="275480" y="2772389"/>
            <a:ext cx="566334" cy="877688"/>
          </a:xfrm>
          <a:prstGeom prst="rect">
            <a:avLst/>
          </a:prstGeom>
          <a:noFill/>
        </p:spPr>
        <p:txBody>
          <a:bodyPr wrap="none" lIns="186521" tIns="149217" rIns="186521" bIns="149217" rtlCol="0">
            <a:spAutoFit/>
          </a:bodyPr>
          <a:lstStyle/>
          <a:p>
            <a:pPr defTabSz="932597">
              <a:lnSpc>
                <a:spcPct val="90000"/>
              </a:lnSpc>
              <a:spcAft>
                <a:spcPts val="612"/>
              </a:spcAft>
            </a:pPr>
            <a:r>
              <a:rPr lang="en-US" sz="4080" dirty="0">
                <a:solidFill>
                  <a:srgbClr val="000000"/>
                </a:solidFill>
                <a:latin typeface="Segoe UI Light"/>
              </a:rPr>
              <a:t>1</a:t>
            </a:r>
          </a:p>
        </p:txBody>
      </p:sp>
      <p:sp>
        <p:nvSpPr>
          <p:cNvPr id="12" name="TextBox 11"/>
          <p:cNvSpPr txBox="1"/>
          <p:nvPr/>
        </p:nvSpPr>
        <p:spPr>
          <a:xfrm>
            <a:off x="275480" y="3992086"/>
            <a:ext cx="651350" cy="877688"/>
          </a:xfrm>
          <a:prstGeom prst="rect">
            <a:avLst/>
          </a:prstGeom>
          <a:noFill/>
        </p:spPr>
        <p:txBody>
          <a:bodyPr wrap="none" lIns="186521" tIns="149217" rIns="186521" bIns="149217" rtlCol="0">
            <a:spAutoFit/>
          </a:bodyPr>
          <a:lstStyle/>
          <a:p>
            <a:pPr defTabSz="932597">
              <a:lnSpc>
                <a:spcPct val="90000"/>
              </a:lnSpc>
              <a:spcAft>
                <a:spcPts val="612"/>
              </a:spcAft>
            </a:pPr>
            <a:r>
              <a:rPr lang="en-US" sz="4080" dirty="0">
                <a:solidFill>
                  <a:srgbClr val="000000"/>
                </a:solidFill>
                <a:latin typeface="Segoe UI Light"/>
              </a:rPr>
              <a:t>2</a:t>
            </a:r>
          </a:p>
        </p:txBody>
      </p:sp>
      <p:sp>
        <p:nvSpPr>
          <p:cNvPr id="13" name="TextBox 12"/>
          <p:cNvSpPr txBox="1"/>
          <p:nvPr/>
        </p:nvSpPr>
        <p:spPr>
          <a:xfrm>
            <a:off x="275480" y="5209854"/>
            <a:ext cx="651350" cy="877688"/>
          </a:xfrm>
          <a:prstGeom prst="rect">
            <a:avLst/>
          </a:prstGeom>
          <a:noFill/>
        </p:spPr>
        <p:txBody>
          <a:bodyPr wrap="none" lIns="186521" tIns="149217" rIns="186521" bIns="149217" rtlCol="0">
            <a:spAutoFit/>
          </a:bodyPr>
          <a:lstStyle/>
          <a:p>
            <a:pPr defTabSz="932597">
              <a:lnSpc>
                <a:spcPct val="90000"/>
              </a:lnSpc>
              <a:spcAft>
                <a:spcPts val="612"/>
              </a:spcAft>
            </a:pPr>
            <a:r>
              <a:rPr lang="en-US" sz="4080" dirty="0">
                <a:solidFill>
                  <a:srgbClr val="000000"/>
                </a:solidFill>
                <a:latin typeface="Segoe UI Light"/>
              </a:rPr>
              <a:t>3</a:t>
            </a:r>
          </a:p>
        </p:txBody>
      </p:sp>
      <p:sp>
        <p:nvSpPr>
          <p:cNvPr id="18" name="Rectangle 31"/>
          <p:cNvSpPr>
            <a:spLocks noChangeArrowheads="1"/>
          </p:cNvSpPr>
          <p:nvPr/>
        </p:nvSpPr>
        <p:spPr bwMode="auto">
          <a:xfrm>
            <a:off x="10488470" y="227610"/>
            <a:ext cx="539543" cy="542534"/>
          </a:xfrm>
          <a:prstGeom prst="rect">
            <a:avLst/>
          </a:prstGeom>
          <a:solidFill>
            <a:srgbClr val="0078D7"/>
          </a:solidFill>
          <a:ln>
            <a:noFill/>
          </a:ln>
        </p:spPr>
        <p:txBody>
          <a:bodyPr vert="horz" wrap="square" lIns="93260" tIns="46630" rIns="93260" bIns="46630" numCol="1" anchor="t" anchorCtr="0" compatLnSpc="1">
            <a:prstTxWarp prst="textNoShape">
              <a:avLst/>
            </a:prstTxWarp>
          </a:bodyPr>
          <a:lstStyle/>
          <a:p>
            <a:pPr defTabSz="932597"/>
            <a:endParaRPr lang="en-US" sz="1836" dirty="0">
              <a:solidFill>
                <a:srgbClr val="000000"/>
              </a:solidFill>
            </a:endParaRPr>
          </a:p>
        </p:txBody>
      </p:sp>
      <p:sp>
        <p:nvSpPr>
          <p:cNvPr id="19" name="Rectangle 5"/>
          <p:cNvSpPr>
            <a:spLocks noChangeArrowheads="1"/>
          </p:cNvSpPr>
          <p:nvPr/>
        </p:nvSpPr>
        <p:spPr bwMode="auto">
          <a:xfrm>
            <a:off x="1474860" y="-788"/>
            <a:ext cx="656123" cy="648649"/>
          </a:xfrm>
          <a:prstGeom prst="rect">
            <a:avLst/>
          </a:prstGeom>
          <a:solidFill>
            <a:srgbClr val="0078D7"/>
          </a:solidFill>
          <a:ln>
            <a:noFill/>
          </a:ln>
        </p:spPr>
        <p:txBody>
          <a:bodyPr vert="horz" wrap="square" lIns="93260" tIns="46630" rIns="93260" bIns="46630" numCol="1" anchor="t" anchorCtr="0" compatLnSpc="1">
            <a:prstTxWarp prst="textNoShape">
              <a:avLst/>
            </a:prstTxWarp>
          </a:bodyPr>
          <a:lstStyle/>
          <a:p>
            <a:pPr defTabSz="932597"/>
            <a:endParaRPr lang="en-US" sz="1836" dirty="0">
              <a:solidFill>
                <a:srgbClr val="000000"/>
              </a:solidFill>
            </a:endParaRPr>
          </a:p>
        </p:txBody>
      </p:sp>
      <p:sp>
        <p:nvSpPr>
          <p:cNvPr id="20" name="Rectangle 6"/>
          <p:cNvSpPr>
            <a:spLocks noChangeArrowheads="1"/>
          </p:cNvSpPr>
          <p:nvPr/>
        </p:nvSpPr>
        <p:spPr bwMode="auto">
          <a:xfrm>
            <a:off x="2250051" y="132756"/>
            <a:ext cx="245112" cy="245112"/>
          </a:xfrm>
          <a:prstGeom prst="rect">
            <a:avLst/>
          </a:prstGeom>
          <a:solidFill>
            <a:srgbClr val="0078D7"/>
          </a:solidFill>
          <a:ln>
            <a:noFill/>
          </a:ln>
        </p:spPr>
        <p:txBody>
          <a:bodyPr vert="horz" wrap="square" lIns="93260" tIns="46630" rIns="93260" bIns="46630" numCol="1" anchor="t" anchorCtr="0" compatLnSpc="1">
            <a:prstTxWarp prst="textNoShape">
              <a:avLst/>
            </a:prstTxWarp>
          </a:bodyPr>
          <a:lstStyle/>
          <a:p>
            <a:pPr defTabSz="932597"/>
            <a:endParaRPr lang="en-US" sz="1836" dirty="0">
              <a:solidFill>
                <a:srgbClr val="000000"/>
              </a:solidFill>
            </a:endParaRPr>
          </a:p>
        </p:txBody>
      </p:sp>
      <p:sp>
        <p:nvSpPr>
          <p:cNvPr id="21" name="Rectangle 7"/>
          <p:cNvSpPr>
            <a:spLocks noChangeArrowheads="1"/>
          </p:cNvSpPr>
          <p:nvPr/>
        </p:nvSpPr>
        <p:spPr bwMode="auto">
          <a:xfrm>
            <a:off x="3613850" y="170180"/>
            <a:ext cx="292938" cy="294433"/>
          </a:xfrm>
          <a:prstGeom prst="rect">
            <a:avLst/>
          </a:prstGeom>
          <a:solidFill>
            <a:srgbClr val="0078D7"/>
          </a:solidFill>
          <a:ln>
            <a:noFill/>
          </a:ln>
        </p:spPr>
        <p:txBody>
          <a:bodyPr vert="horz" wrap="square" lIns="93260" tIns="46630" rIns="93260" bIns="46630" numCol="1" anchor="t" anchorCtr="0" compatLnSpc="1">
            <a:prstTxWarp prst="textNoShape">
              <a:avLst/>
            </a:prstTxWarp>
          </a:bodyPr>
          <a:lstStyle/>
          <a:p>
            <a:pPr defTabSz="932597"/>
            <a:endParaRPr lang="en-US" sz="1836" dirty="0">
              <a:solidFill>
                <a:srgbClr val="000000"/>
              </a:solidFill>
            </a:endParaRPr>
          </a:p>
        </p:txBody>
      </p:sp>
      <p:sp>
        <p:nvSpPr>
          <p:cNvPr id="22" name="Rectangle 8"/>
          <p:cNvSpPr>
            <a:spLocks noChangeArrowheads="1"/>
          </p:cNvSpPr>
          <p:nvPr/>
        </p:nvSpPr>
        <p:spPr bwMode="auto">
          <a:xfrm>
            <a:off x="4507609" y="99290"/>
            <a:ext cx="292938" cy="292938"/>
          </a:xfrm>
          <a:prstGeom prst="rect">
            <a:avLst/>
          </a:prstGeom>
          <a:solidFill>
            <a:srgbClr val="5C2D91"/>
          </a:solidFill>
          <a:ln>
            <a:noFill/>
          </a:ln>
        </p:spPr>
        <p:txBody>
          <a:bodyPr vert="horz" wrap="square" lIns="93260" tIns="46630" rIns="93260" bIns="46630" numCol="1" anchor="t" anchorCtr="0" compatLnSpc="1">
            <a:prstTxWarp prst="textNoShape">
              <a:avLst/>
            </a:prstTxWarp>
          </a:bodyPr>
          <a:lstStyle/>
          <a:p>
            <a:pPr defTabSz="932597"/>
            <a:endParaRPr lang="en-US" sz="1836" dirty="0">
              <a:solidFill>
                <a:srgbClr val="000000"/>
              </a:solidFill>
            </a:endParaRPr>
          </a:p>
        </p:txBody>
      </p:sp>
      <p:sp>
        <p:nvSpPr>
          <p:cNvPr id="23" name="Rectangle 9"/>
          <p:cNvSpPr>
            <a:spLocks noChangeArrowheads="1"/>
          </p:cNvSpPr>
          <p:nvPr/>
        </p:nvSpPr>
        <p:spPr bwMode="auto">
          <a:xfrm>
            <a:off x="4698050" y="-220663"/>
            <a:ext cx="494706" cy="496201"/>
          </a:xfrm>
          <a:prstGeom prst="rect">
            <a:avLst/>
          </a:prstGeom>
          <a:solidFill>
            <a:srgbClr val="9B4F96"/>
          </a:solidFill>
          <a:ln>
            <a:noFill/>
          </a:ln>
        </p:spPr>
        <p:txBody>
          <a:bodyPr vert="horz" wrap="square" lIns="93260" tIns="46630" rIns="93260" bIns="46630" numCol="1" anchor="t" anchorCtr="0" compatLnSpc="1">
            <a:prstTxWarp prst="textNoShape">
              <a:avLst/>
            </a:prstTxWarp>
          </a:bodyPr>
          <a:lstStyle/>
          <a:p>
            <a:pPr defTabSz="932597"/>
            <a:endParaRPr lang="en-US" sz="1836" dirty="0">
              <a:solidFill>
                <a:srgbClr val="000000"/>
              </a:solidFill>
            </a:endParaRPr>
          </a:p>
        </p:txBody>
      </p:sp>
      <p:sp>
        <p:nvSpPr>
          <p:cNvPr id="24" name="Rectangle 10"/>
          <p:cNvSpPr>
            <a:spLocks noChangeArrowheads="1"/>
          </p:cNvSpPr>
          <p:nvPr/>
        </p:nvSpPr>
        <p:spPr bwMode="auto">
          <a:xfrm>
            <a:off x="4851984" y="551397"/>
            <a:ext cx="375140" cy="376633"/>
          </a:xfrm>
          <a:prstGeom prst="rect">
            <a:avLst/>
          </a:prstGeom>
          <a:solidFill>
            <a:srgbClr val="0078D7"/>
          </a:solidFill>
          <a:ln>
            <a:noFill/>
          </a:ln>
        </p:spPr>
        <p:txBody>
          <a:bodyPr vert="horz" wrap="square" lIns="93260" tIns="46630" rIns="93260" bIns="46630" numCol="1" anchor="t" anchorCtr="0" compatLnSpc="1">
            <a:prstTxWarp prst="textNoShape">
              <a:avLst/>
            </a:prstTxWarp>
          </a:bodyPr>
          <a:lstStyle/>
          <a:p>
            <a:pPr defTabSz="932597"/>
            <a:endParaRPr lang="en-US" sz="1836" dirty="0">
              <a:solidFill>
                <a:srgbClr val="000000"/>
              </a:solidFill>
            </a:endParaRPr>
          </a:p>
        </p:txBody>
      </p:sp>
      <p:sp>
        <p:nvSpPr>
          <p:cNvPr id="25" name="Rectangle 11"/>
          <p:cNvSpPr>
            <a:spLocks noChangeArrowheads="1"/>
          </p:cNvSpPr>
          <p:nvPr/>
        </p:nvSpPr>
        <p:spPr bwMode="auto">
          <a:xfrm>
            <a:off x="5741775" y="-54322"/>
            <a:ext cx="466310" cy="467805"/>
          </a:xfrm>
          <a:prstGeom prst="rect">
            <a:avLst/>
          </a:prstGeom>
          <a:solidFill>
            <a:srgbClr val="5C2D91"/>
          </a:solidFill>
          <a:ln>
            <a:noFill/>
          </a:ln>
        </p:spPr>
        <p:txBody>
          <a:bodyPr vert="horz" wrap="square" lIns="93260" tIns="46630" rIns="93260" bIns="46630" numCol="1" anchor="t" anchorCtr="0" compatLnSpc="1">
            <a:prstTxWarp prst="textNoShape">
              <a:avLst/>
            </a:prstTxWarp>
          </a:bodyPr>
          <a:lstStyle/>
          <a:p>
            <a:pPr defTabSz="932597"/>
            <a:endParaRPr lang="en-US" sz="1836" dirty="0">
              <a:solidFill>
                <a:srgbClr val="000000"/>
              </a:solidFill>
            </a:endParaRPr>
          </a:p>
        </p:txBody>
      </p:sp>
      <p:sp>
        <p:nvSpPr>
          <p:cNvPr id="26" name="Rectangle 12"/>
          <p:cNvSpPr>
            <a:spLocks noChangeArrowheads="1"/>
          </p:cNvSpPr>
          <p:nvPr/>
        </p:nvSpPr>
        <p:spPr bwMode="auto">
          <a:xfrm>
            <a:off x="6018970" y="-355682"/>
            <a:ext cx="399053" cy="400546"/>
          </a:xfrm>
          <a:prstGeom prst="rect">
            <a:avLst/>
          </a:prstGeom>
          <a:solidFill>
            <a:srgbClr val="E253D1"/>
          </a:solidFill>
          <a:ln>
            <a:noFill/>
          </a:ln>
        </p:spPr>
        <p:txBody>
          <a:bodyPr vert="horz" wrap="square" lIns="93260" tIns="46630" rIns="93260" bIns="46630" numCol="1" anchor="t" anchorCtr="0" compatLnSpc="1">
            <a:prstTxWarp prst="textNoShape">
              <a:avLst/>
            </a:prstTxWarp>
          </a:bodyPr>
          <a:lstStyle/>
          <a:p>
            <a:pPr defTabSz="932597"/>
            <a:endParaRPr lang="en-US" sz="1836" dirty="0">
              <a:solidFill>
                <a:srgbClr val="000000"/>
              </a:solidFill>
            </a:endParaRPr>
          </a:p>
        </p:txBody>
      </p:sp>
      <p:sp>
        <p:nvSpPr>
          <p:cNvPr id="27" name="Rectangle 13"/>
          <p:cNvSpPr>
            <a:spLocks noChangeArrowheads="1"/>
          </p:cNvSpPr>
          <p:nvPr/>
        </p:nvSpPr>
        <p:spPr bwMode="auto">
          <a:xfrm>
            <a:off x="5745482" y="425601"/>
            <a:ext cx="381117" cy="382612"/>
          </a:xfrm>
          <a:prstGeom prst="rect">
            <a:avLst/>
          </a:prstGeom>
          <a:solidFill>
            <a:srgbClr val="9B4F96"/>
          </a:solidFill>
          <a:ln>
            <a:noFill/>
          </a:ln>
        </p:spPr>
        <p:txBody>
          <a:bodyPr vert="horz" wrap="square" lIns="93260" tIns="46630" rIns="93260" bIns="46630" numCol="1" anchor="t" anchorCtr="0" compatLnSpc="1">
            <a:prstTxWarp prst="textNoShape">
              <a:avLst/>
            </a:prstTxWarp>
          </a:bodyPr>
          <a:lstStyle/>
          <a:p>
            <a:pPr defTabSz="932597"/>
            <a:endParaRPr lang="en-US" sz="1836" dirty="0">
              <a:solidFill>
                <a:srgbClr val="000000"/>
              </a:solidFill>
            </a:endParaRPr>
          </a:p>
        </p:txBody>
      </p:sp>
      <p:sp>
        <p:nvSpPr>
          <p:cNvPr id="28" name="Rectangle 14"/>
          <p:cNvSpPr>
            <a:spLocks noChangeArrowheads="1"/>
          </p:cNvSpPr>
          <p:nvPr/>
        </p:nvSpPr>
        <p:spPr bwMode="auto">
          <a:xfrm>
            <a:off x="6521240" y="454969"/>
            <a:ext cx="427449" cy="428947"/>
          </a:xfrm>
          <a:prstGeom prst="rect">
            <a:avLst/>
          </a:prstGeom>
          <a:solidFill>
            <a:srgbClr val="E253D1"/>
          </a:solidFill>
          <a:ln>
            <a:noFill/>
          </a:ln>
        </p:spPr>
        <p:txBody>
          <a:bodyPr vert="horz" wrap="square" lIns="93260" tIns="46630" rIns="93260" bIns="46630" numCol="1" anchor="t" anchorCtr="0" compatLnSpc="1">
            <a:prstTxWarp prst="textNoShape">
              <a:avLst/>
            </a:prstTxWarp>
          </a:bodyPr>
          <a:lstStyle/>
          <a:p>
            <a:pPr defTabSz="932597"/>
            <a:endParaRPr lang="en-US" sz="1836" dirty="0">
              <a:solidFill>
                <a:srgbClr val="000000"/>
              </a:solidFill>
            </a:endParaRPr>
          </a:p>
        </p:txBody>
      </p:sp>
      <p:sp>
        <p:nvSpPr>
          <p:cNvPr id="29" name="Rectangle 15"/>
          <p:cNvSpPr>
            <a:spLocks noChangeArrowheads="1"/>
          </p:cNvSpPr>
          <p:nvPr/>
        </p:nvSpPr>
        <p:spPr bwMode="auto">
          <a:xfrm>
            <a:off x="6164902" y="693496"/>
            <a:ext cx="526095" cy="529081"/>
          </a:xfrm>
          <a:prstGeom prst="rect">
            <a:avLst/>
          </a:prstGeom>
          <a:solidFill>
            <a:srgbClr val="5C2D91"/>
          </a:solidFill>
          <a:ln>
            <a:noFill/>
          </a:ln>
        </p:spPr>
        <p:txBody>
          <a:bodyPr vert="horz" wrap="square" lIns="93260" tIns="46630" rIns="93260" bIns="46630" numCol="1" anchor="t" anchorCtr="0" compatLnSpc="1">
            <a:prstTxWarp prst="textNoShape">
              <a:avLst/>
            </a:prstTxWarp>
          </a:bodyPr>
          <a:lstStyle/>
          <a:p>
            <a:pPr defTabSz="932597"/>
            <a:endParaRPr lang="en-US" sz="1836" dirty="0">
              <a:solidFill>
                <a:srgbClr val="000000"/>
              </a:solidFill>
            </a:endParaRPr>
          </a:p>
        </p:txBody>
      </p:sp>
      <p:sp>
        <p:nvSpPr>
          <p:cNvPr id="30" name="Rectangle 16"/>
          <p:cNvSpPr>
            <a:spLocks noChangeArrowheads="1"/>
          </p:cNvSpPr>
          <p:nvPr/>
        </p:nvSpPr>
        <p:spPr bwMode="auto">
          <a:xfrm>
            <a:off x="5925538" y="1103705"/>
            <a:ext cx="257068" cy="258563"/>
          </a:xfrm>
          <a:prstGeom prst="rect">
            <a:avLst/>
          </a:prstGeom>
          <a:solidFill>
            <a:srgbClr val="0078D7"/>
          </a:solidFill>
          <a:ln>
            <a:noFill/>
          </a:ln>
        </p:spPr>
        <p:txBody>
          <a:bodyPr vert="horz" wrap="square" lIns="93260" tIns="46630" rIns="93260" bIns="46630" numCol="1" anchor="t" anchorCtr="0" compatLnSpc="1">
            <a:prstTxWarp prst="textNoShape">
              <a:avLst/>
            </a:prstTxWarp>
          </a:bodyPr>
          <a:lstStyle/>
          <a:p>
            <a:pPr defTabSz="932597"/>
            <a:endParaRPr lang="en-US" sz="1836" dirty="0">
              <a:solidFill>
                <a:srgbClr val="000000"/>
              </a:solidFill>
            </a:endParaRPr>
          </a:p>
        </p:txBody>
      </p:sp>
      <p:sp>
        <p:nvSpPr>
          <p:cNvPr id="31" name="Rectangle 17"/>
          <p:cNvSpPr>
            <a:spLocks noChangeArrowheads="1"/>
          </p:cNvSpPr>
          <p:nvPr/>
        </p:nvSpPr>
        <p:spPr bwMode="auto">
          <a:xfrm>
            <a:off x="5669850" y="1258738"/>
            <a:ext cx="331796" cy="333291"/>
          </a:xfrm>
          <a:prstGeom prst="rect">
            <a:avLst/>
          </a:prstGeom>
          <a:solidFill>
            <a:srgbClr val="0078D7"/>
          </a:solidFill>
          <a:ln>
            <a:noFill/>
          </a:ln>
        </p:spPr>
        <p:txBody>
          <a:bodyPr vert="horz" wrap="square" lIns="93260" tIns="46630" rIns="93260" bIns="46630" numCol="1" anchor="t" anchorCtr="0" compatLnSpc="1">
            <a:prstTxWarp prst="textNoShape">
              <a:avLst/>
            </a:prstTxWarp>
          </a:bodyPr>
          <a:lstStyle/>
          <a:p>
            <a:pPr defTabSz="932597"/>
            <a:endParaRPr lang="en-US" sz="1836" dirty="0">
              <a:solidFill>
                <a:srgbClr val="000000"/>
              </a:solidFill>
            </a:endParaRPr>
          </a:p>
        </p:txBody>
      </p:sp>
      <p:sp>
        <p:nvSpPr>
          <p:cNvPr id="32" name="Rectangle 18"/>
          <p:cNvSpPr>
            <a:spLocks noChangeArrowheads="1"/>
          </p:cNvSpPr>
          <p:nvPr/>
        </p:nvSpPr>
        <p:spPr bwMode="auto">
          <a:xfrm>
            <a:off x="6663281" y="-78426"/>
            <a:ext cx="424461" cy="425956"/>
          </a:xfrm>
          <a:prstGeom prst="rect">
            <a:avLst/>
          </a:prstGeom>
          <a:solidFill>
            <a:srgbClr val="5C2D91"/>
          </a:solidFill>
          <a:ln>
            <a:noFill/>
          </a:ln>
        </p:spPr>
        <p:txBody>
          <a:bodyPr vert="horz" wrap="square" lIns="93260" tIns="46630" rIns="93260" bIns="46630" numCol="1" anchor="t" anchorCtr="0" compatLnSpc="1">
            <a:prstTxWarp prst="textNoShape">
              <a:avLst/>
            </a:prstTxWarp>
          </a:bodyPr>
          <a:lstStyle/>
          <a:p>
            <a:pPr defTabSz="932597"/>
            <a:endParaRPr lang="en-US" sz="1836" dirty="0">
              <a:solidFill>
                <a:srgbClr val="000000"/>
              </a:solidFill>
            </a:endParaRPr>
          </a:p>
        </p:txBody>
      </p:sp>
      <p:sp>
        <p:nvSpPr>
          <p:cNvPr id="33" name="Rectangle 19"/>
          <p:cNvSpPr>
            <a:spLocks noChangeArrowheads="1"/>
          </p:cNvSpPr>
          <p:nvPr/>
        </p:nvSpPr>
        <p:spPr bwMode="auto">
          <a:xfrm>
            <a:off x="6998495" y="-269981"/>
            <a:ext cx="497694" cy="500685"/>
          </a:xfrm>
          <a:prstGeom prst="rect">
            <a:avLst/>
          </a:prstGeom>
          <a:solidFill>
            <a:srgbClr val="5C2D91"/>
          </a:solidFill>
          <a:ln>
            <a:noFill/>
          </a:ln>
        </p:spPr>
        <p:txBody>
          <a:bodyPr vert="horz" wrap="square" lIns="93260" tIns="46630" rIns="93260" bIns="46630" numCol="1" anchor="t" anchorCtr="0" compatLnSpc="1">
            <a:prstTxWarp prst="textNoShape">
              <a:avLst/>
            </a:prstTxWarp>
          </a:bodyPr>
          <a:lstStyle/>
          <a:p>
            <a:pPr defTabSz="932597"/>
            <a:endParaRPr lang="en-US" sz="1836" dirty="0">
              <a:solidFill>
                <a:srgbClr val="000000"/>
              </a:solidFill>
            </a:endParaRPr>
          </a:p>
        </p:txBody>
      </p:sp>
      <p:sp>
        <p:nvSpPr>
          <p:cNvPr id="34" name="Rectangle 20"/>
          <p:cNvSpPr>
            <a:spLocks noChangeArrowheads="1"/>
          </p:cNvSpPr>
          <p:nvPr/>
        </p:nvSpPr>
        <p:spPr bwMode="auto">
          <a:xfrm>
            <a:off x="7287574" y="735535"/>
            <a:ext cx="533567" cy="535060"/>
          </a:xfrm>
          <a:prstGeom prst="rect">
            <a:avLst/>
          </a:prstGeom>
          <a:solidFill>
            <a:srgbClr val="9B4F96"/>
          </a:solidFill>
          <a:ln>
            <a:noFill/>
          </a:ln>
        </p:spPr>
        <p:txBody>
          <a:bodyPr vert="horz" wrap="square" lIns="93260" tIns="46630" rIns="93260" bIns="46630" numCol="1" anchor="t" anchorCtr="0" compatLnSpc="1">
            <a:prstTxWarp prst="textNoShape">
              <a:avLst/>
            </a:prstTxWarp>
          </a:bodyPr>
          <a:lstStyle/>
          <a:p>
            <a:pPr defTabSz="932597"/>
            <a:endParaRPr lang="en-US" sz="1836" dirty="0">
              <a:solidFill>
                <a:srgbClr val="000000"/>
              </a:solidFill>
            </a:endParaRPr>
          </a:p>
        </p:txBody>
      </p:sp>
      <p:sp>
        <p:nvSpPr>
          <p:cNvPr id="35" name="Rectangle 21"/>
          <p:cNvSpPr>
            <a:spLocks noChangeArrowheads="1"/>
          </p:cNvSpPr>
          <p:nvPr/>
        </p:nvSpPr>
        <p:spPr bwMode="auto">
          <a:xfrm>
            <a:off x="7096811" y="1063353"/>
            <a:ext cx="307884" cy="307884"/>
          </a:xfrm>
          <a:prstGeom prst="rect">
            <a:avLst/>
          </a:prstGeom>
          <a:solidFill>
            <a:srgbClr val="0078D7"/>
          </a:solidFill>
          <a:ln>
            <a:noFill/>
          </a:ln>
        </p:spPr>
        <p:txBody>
          <a:bodyPr vert="horz" wrap="square" lIns="93260" tIns="46630" rIns="93260" bIns="46630" numCol="1" anchor="t" anchorCtr="0" compatLnSpc="1">
            <a:prstTxWarp prst="textNoShape">
              <a:avLst/>
            </a:prstTxWarp>
          </a:bodyPr>
          <a:lstStyle/>
          <a:p>
            <a:pPr defTabSz="932597"/>
            <a:endParaRPr lang="en-US" sz="1836" dirty="0">
              <a:solidFill>
                <a:srgbClr val="000000"/>
              </a:solidFill>
            </a:endParaRPr>
          </a:p>
        </p:txBody>
      </p:sp>
      <p:sp>
        <p:nvSpPr>
          <p:cNvPr id="36" name="Rectangle 22"/>
          <p:cNvSpPr>
            <a:spLocks noChangeArrowheads="1"/>
          </p:cNvSpPr>
          <p:nvPr/>
        </p:nvSpPr>
        <p:spPr bwMode="auto">
          <a:xfrm>
            <a:off x="7758341" y="356143"/>
            <a:ext cx="313862" cy="316853"/>
          </a:xfrm>
          <a:prstGeom prst="rect">
            <a:avLst/>
          </a:prstGeom>
          <a:solidFill>
            <a:srgbClr val="9B4F96"/>
          </a:solidFill>
          <a:ln>
            <a:noFill/>
          </a:ln>
        </p:spPr>
        <p:txBody>
          <a:bodyPr vert="horz" wrap="square" lIns="93260" tIns="46630" rIns="93260" bIns="46630" numCol="1" anchor="t" anchorCtr="0" compatLnSpc="1">
            <a:prstTxWarp prst="textNoShape">
              <a:avLst/>
            </a:prstTxWarp>
          </a:bodyPr>
          <a:lstStyle/>
          <a:p>
            <a:pPr defTabSz="932597"/>
            <a:endParaRPr lang="en-US" sz="1836" dirty="0">
              <a:solidFill>
                <a:srgbClr val="000000"/>
              </a:solidFill>
            </a:endParaRPr>
          </a:p>
        </p:txBody>
      </p:sp>
      <p:sp>
        <p:nvSpPr>
          <p:cNvPr id="37" name="Rectangle 23"/>
          <p:cNvSpPr>
            <a:spLocks noChangeArrowheads="1"/>
          </p:cNvSpPr>
          <p:nvPr/>
        </p:nvSpPr>
        <p:spPr bwMode="auto">
          <a:xfrm>
            <a:off x="8199270" y="578815"/>
            <a:ext cx="403537" cy="405032"/>
          </a:xfrm>
          <a:prstGeom prst="rect">
            <a:avLst/>
          </a:prstGeom>
          <a:solidFill>
            <a:srgbClr val="9B4F96"/>
          </a:solidFill>
          <a:ln>
            <a:noFill/>
          </a:ln>
        </p:spPr>
        <p:txBody>
          <a:bodyPr vert="horz" wrap="square" lIns="93260" tIns="46630" rIns="93260" bIns="46630" numCol="1" anchor="t" anchorCtr="0" compatLnSpc="1">
            <a:prstTxWarp prst="textNoShape">
              <a:avLst/>
            </a:prstTxWarp>
          </a:bodyPr>
          <a:lstStyle/>
          <a:p>
            <a:pPr defTabSz="932597"/>
            <a:endParaRPr lang="en-US" sz="1836" dirty="0">
              <a:solidFill>
                <a:srgbClr val="000000"/>
              </a:solidFill>
            </a:endParaRPr>
          </a:p>
        </p:txBody>
      </p:sp>
      <p:sp>
        <p:nvSpPr>
          <p:cNvPr id="38" name="Rectangle 24"/>
          <p:cNvSpPr>
            <a:spLocks noChangeArrowheads="1"/>
          </p:cNvSpPr>
          <p:nvPr/>
        </p:nvSpPr>
        <p:spPr bwMode="auto">
          <a:xfrm>
            <a:off x="8033444" y="-370243"/>
            <a:ext cx="576909" cy="578404"/>
          </a:xfrm>
          <a:prstGeom prst="rect">
            <a:avLst/>
          </a:prstGeom>
          <a:solidFill>
            <a:srgbClr val="E253D1"/>
          </a:solidFill>
          <a:ln>
            <a:noFill/>
          </a:ln>
        </p:spPr>
        <p:txBody>
          <a:bodyPr vert="horz" wrap="square" lIns="93260" tIns="46630" rIns="93260" bIns="46630" numCol="1" anchor="t" anchorCtr="0" compatLnSpc="1">
            <a:prstTxWarp prst="textNoShape">
              <a:avLst/>
            </a:prstTxWarp>
          </a:bodyPr>
          <a:lstStyle/>
          <a:p>
            <a:pPr defTabSz="932597"/>
            <a:endParaRPr lang="en-US" sz="1836" dirty="0">
              <a:solidFill>
                <a:srgbClr val="000000"/>
              </a:solidFill>
            </a:endParaRPr>
          </a:p>
        </p:txBody>
      </p:sp>
      <p:sp>
        <p:nvSpPr>
          <p:cNvPr id="39" name="Rectangle 25"/>
          <p:cNvSpPr>
            <a:spLocks noChangeArrowheads="1"/>
          </p:cNvSpPr>
          <p:nvPr/>
        </p:nvSpPr>
        <p:spPr bwMode="auto">
          <a:xfrm>
            <a:off x="9078727" y="-180577"/>
            <a:ext cx="606798" cy="609788"/>
          </a:xfrm>
          <a:prstGeom prst="rect">
            <a:avLst/>
          </a:prstGeom>
          <a:solidFill>
            <a:srgbClr val="E253D1"/>
          </a:solidFill>
          <a:ln>
            <a:noFill/>
          </a:ln>
        </p:spPr>
        <p:txBody>
          <a:bodyPr vert="horz" wrap="square" lIns="93260" tIns="46630" rIns="93260" bIns="46630" numCol="1" anchor="t" anchorCtr="0" compatLnSpc="1">
            <a:prstTxWarp prst="textNoShape">
              <a:avLst/>
            </a:prstTxWarp>
          </a:bodyPr>
          <a:lstStyle/>
          <a:p>
            <a:pPr defTabSz="932597"/>
            <a:endParaRPr lang="en-US" sz="1836" dirty="0">
              <a:solidFill>
                <a:srgbClr val="000000"/>
              </a:solidFill>
            </a:endParaRPr>
          </a:p>
        </p:txBody>
      </p:sp>
      <p:sp>
        <p:nvSpPr>
          <p:cNvPr id="40" name="Rectangle 26"/>
          <p:cNvSpPr>
            <a:spLocks noChangeArrowheads="1"/>
          </p:cNvSpPr>
          <p:nvPr/>
        </p:nvSpPr>
        <p:spPr bwMode="auto">
          <a:xfrm>
            <a:off x="9552228" y="524956"/>
            <a:ext cx="230165" cy="231660"/>
          </a:xfrm>
          <a:prstGeom prst="rect">
            <a:avLst/>
          </a:prstGeom>
          <a:solidFill>
            <a:srgbClr val="E253D1"/>
          </a:solidFill>
          <a:ln>
            <a:noFill/>
          </a:ln>
        </p:spPr>
        <p:txBody>
          <a:bodyPr vert="horz" wrap="square" lIns="93260" tIns="46630" rIns="93260" bIns="46630" numCol="1" anchor="t" anchorCtr="0" compatLnSpc="1">
            <a:prstTxWarp prst="textNoShape">
              <a:avLst/>
            </a:prstTxWarp>
          </a:bodyPr>
          <a:lstStyle/>
          <a:p>
            <a:pPr defTabSz="932597"/>
            <a:endParaRPr lang="en-US" sz="1836" dirty="0">
              <a:solidFill>
                <a:srgbClr val="000000"/>
              </a:solidFill>
            </a:endParaRPr>
          </a:p>
        </p:txBody>
      </p:sp>
      <p:sp>
        <p:nvSpPr>
          <p:cNvPr id="41" name="Rectangle 27"/>
          <p:cNvSpPr>
            <a:spLocks noChangeArrowheads="1"/>
          </p:cNvSpPr>
          <p:nvPr/>
        </p:nvSpPr>
        <p:spPr bwMode="auto">
          <a:xfrm>
            <a:off x="9548066" y="1340934"/>
            <a:ext cx="325818" cy="325818"/>
          </a:xfrm>
          <a:prstGeom prst="rect">
            <a:avLst/>
          </a:prstGeom>
          <a:solidFill>
            <a:srgbClr val="0078D7"/>
          </a:solidFill>
          <a:ln>
            <a:noFill/>
          </a:ln>
        </p:spPr>
        <p:txBody>
          <a:bodyPr vert="horz" wrap="square" lIns="93260" tIns="46630" rIns="93260" bIns="46630" numCol="1" anchor="t" anchorCtr="0" compatLnSpc="1">
            <a:prstTxWarp prst="textNoShape">
              <a:avLst/>
            </a:prstTxWarp>
          </a:bodyPr>
          <a:lstStyle/>
          <a:p>
            <a:pPr defTabSz="932597"/>
            <a:endParaRPr lang="en-US" sz="1836" dirty="0">
              <a:solidFill>
                <a:srgbClr val="000000"/>
              </a:solidFill>
            </a:endParaRPr>
          </a:p>
        </p:txBody>
      </p:sp>
      <p:sp>
        <p:nvSpPr>
          <p:cNvPr id="42" name="Rectangle 29"/>
          <p:cNvSpPr>
            <a:spLocks noChangeArrowheads="1"/>
          </p:cNvSpPr>
          <p:nvPr/>
        </p:nvSpPr>
        <p:spPr bwMode="auto">
          <a:xfrm>
            <a:off x="8858211" y="1439704"/>
            <a:ext cx="186823" cy="188318"/>
          </a:xfrm>
          <a:prstGeom prst="rect">
            <a:avLst/>
          </a:prstGeom>
          <a:solidFill>
            <a:srgbClr val="0078D7"/>
          </a:solidFill>
          <a:ln>
            <a:noFill/>
          </a:ln>
        </p:spPr>
        <p:txBody>
          <a:bodyPr vert="horz" wrap="square" lIns="93260" tIns="46630" rIns="93260" bIns="46630" numCol="1" anchor="t" anchorCtr="0" compatLnSpc="1">
            <a:prstTxWarp prst="textNoShape">
              <a:avLst/>
            </a:prstTxWarp>
          </a:bodyPr>
          <a:lstStyle/>
          <a:p>
            <a:pPr defTabSz="932597"/>
            <a:endParaRPr lang="en-US" sz="1836" dirty="0">
              <a:solidFill>
                <a:srgbClr val="000000"/>
              </a:solidFill>
            </a:endParaRPr>
          </a:p>
        </p:txBody>
      </p:sp>
      <p:sp>
        <p:nvSpPr>
          <p:cNvPr id="43" name="Rectangle 30"/>
          <p:cNvSpPr>
            <a:spLocks noChangeArrowheads="1"/>
          </p:cNvSpPr>
          <p:nvPr/>
        </p:nvSpPr>
        <p:spPr bwMode="auto">
          <a:xfrm>
            <a:off x="9789308" y="384066"/>
            <a:ext cx="802590" cy="804083"/>
          </a:xfrm>
          <a:prstGeom prst="rect">
            <a:avLst/>
          </a:prstGeom>
          <a:solidFill>
            <a:srgbClr val="9B4F96"/>
          </a:solidFill>
          <a:ln>
            <a:noFill/>
          </a:ln>
        </p:spPr>
        <p:txBody>
          <a:bodyPr vert="horz" wrap="square" lIns="93260" tIns="46630" rIns="93260" bIns="46630" numCol="1" anchor="t" anchorCtr="0" compatLnSpc="1">
            <a:prstTxWarp prst="textNoShape">
              <a:avLst/>
            </a:prstTxWarp>
          </a:bodyPr>
          <a:lstStyle/>
          <a:p>
            <a:pPr defTabSz="932597"/>
            <a:endParaRPr lang="en-US" sz="1836" dirty="0">
              <a:solidFill>
                <a:srgbClr val="000000"/>
              </a:solidFill>
            </a:endParaRPr>
          </a:p>
        </p:txBody>
      </p:sp>
      <p:sp>
        <p:nvSpPr>
          <p:cNvPr id="44" name="Rectangle 32"/>
          <p:cNvSpPr>
            <a:spLocks noChangeArrowheads="1"/>
          </p:cNvSpPr>
          <p:nvPr/>
        </p:nvSpPr>
        <p:spPr bwMode="auto">
          <a:xfrm>
            <a:off x="11352084" y="-247496"/>
            <a:ext cx="416989" cy="422968"/>
          </a:xfrm>
          <a:prstGeom prst="rect">
            <a:avLst/>
          </a:prstGeom>
          <a:solidFill>
            <a:srgbClr val="5C2D91"/>
          </a:solidFill>
          <a:ln>
            <a:noFill/>
          </a:ln>
        </p:spPr>
        <p:txBody>
          <a:bodyPr vert="horz" wrap="square" lIns="93260" tIns="46630" rIns="93260" bIns="46630" numCol="1" anchor="t" anchorCtr="0" compatLnSpc="1">
            <a:prstTxWarp prst="textNoShape">
              <a:avLst/>
            </a:prstTxWarp>
          </a:bodyPr>
          <a:lstStyle/>
          <a:p>
            <a:pPr defTabSz="932597"/>
            <a:endParaRPr lang="en-US" sz="1836" dirty="0">
              <a:solidFill>
                <a:srgbClr val="000000"/>
              </a:solidFill>
            </a:endParaRPr>
          </a:p>
        </p:txBody>
      </p:sp>
      <p:sp>
        <p:nvSpPr>
          <p:cNvPr id="45" name="Rectangle 33"/>
          <p:cNvSpPr>
            <a:spLocks noChangeArrowheads="1"/>
          </p:cNvSpPr>
          <p:nvPr/>
        </p:nvSpPr>
        <p:spPr bwMode="auto">
          <a:xfrm>
            <a:off x="11715895" y="-230207"/>
            <a:ext cx="272015" cy="276499"/>
          </a:xfrm>
          <a:prstGeom prst="rect">
            <a:avLst/>
          </a:prstGeom>
          <a:solidFill>
            <a:srgbClr val="5C2D91"/>
          </a:solidFill>
          <a:ln>
            <a:noFill/>
          </a:ln>
        </p:spPr>
        <p:txBody>
          <a:bodyPr vert="horz" wrap="square" lIns="93260" tIns="46630" rIns="93260" bIns="46630" numCol="1" anchor="t" anchorCtr="0" compatLnSpc="1">
            <a:prstTxWarp prst="textNoShape">
              <a:avLst/>
            </a:prstTxWarp>
          </a:bodyPr>
          <a:lstStyle/>
          <a:p>
            <a:pPr defTabSz="932597"/>
            <a:endParaRPr lang="en-US" sz="1836" dirty="0">
              <a:solidFill>
                <a:srgbClr val="000000"/>
              </a:solidFill>
            </a:endParaRPr>
          </a:p>
        </p:txBody>
      </p:sp>
      <p:sp>
        <p:nvSpPr>
          <p:cNvPr id="46" name="Rectangle 34"/>
          <p:cNvSpPr>
            <a:spLocks noChangeArrowheads="1"/>
          </p:cNvSpPr>
          <p:nvPr/>
        </p:nvSpPr>
        <p:spPr bwMode="auto">
          <a:xfrm>
            <a:off x="11619400" y="1249442"/>
            <a:ext cx="419977" cy="421473"/>
          </a:xfrm>
          <a:prstGeom prst="rect">
            <a:avLst/>
          </a:prstGeom>
          <a:solidFill>
            <a:srgbClr val="0078D7"/>
          </a:solidFill>
          <a:ln>
            <a:noFill/>
          </a:ln>
        </p:spPr>
        <p:txBody>
          <a:bodyPr vert="horz" wrap="square" lIns="93260" tIns="46630" rIns="93260" bIns="46630" numCol="1" anchor="t" anchorCtr="0" compatLnSpc="1">
            <a:prstTxWarp prst="textNoShape">
              <a:avLst/>
            </a:prstTxWarp>
          </a:bodyPr>
          <a:lstStyle/>
          <a:p>
            <a:pPr defTabSz="932597"/>
            <a:endParaRPr lang="en-US" sz="1836" dirty="0">
              <a:solidFill>
                <a:srgbClr val="000000"/>
              </a:solidFill>
            </a:endParaRPr>
          </a:p>
        </p:txBody>
      </p:sp>
      <p:sp>
        <p:nvSpPr>
          <p:cNvPr id="47" name="Rectangle 35"/>
          <p:cNvSpPr>
            <a:spLocks noChangeArrowheads="1"/>
          </p:cNvSpPr>
          <p:nvPr/>
        </p:nvSpPr>
        <p:spPr bwMode="auto">
          <a:xfrm>
            <a:off x="8431482" y="-76039"/>
            <a:ext cx="868351" cy="872835"/>
          </a:xfrm>
          <a:prstGeom prst="rect">
            <a:avLst/>
          </a:prstGeom>
          <a:solidFill>
            <a:srgbClr val="E253D1"/>
          </a:solidFill>
          <a:ln>
            <a:noFill/>
          </a:ln>
        </p:spPr>
        <p:txBody>
          <a:bodyPr vert="horz" wrap="square" lIns="93260" tIns="46630" rIns="93260" bIns="46630" numCol="1" anchor="t" anchorCtr="0" compatLnSpc="1">
            <a:prstTxWarp prst="textNoShape">
              <a:avLst/>
            </a:prstTxWarp>
          </a:bodyPr>
          <a:lstStyle/>
          <a:p>
            <a:pPr defTabSz="932597"/>
            <a:endParaRPr lang="en-US" sz="1836" dirty="0">
              <a:solidFill>
                <a:srgbClr val="000000"/>
              </a:solidFill>
            </a:endParaRPr>
          </a:p>
        </p:txBody>
      </p:sp>
      <p:sp>
        <p:nvSpPr>
          <p:cNvPr id="48" name="Rectangle 36"/>
          <p:cNvSpPr>
            <a:spLocks noChangeArrowheads="1"/>
          </p:cNvSpPr>
          <p:nvPr/>
        </p:nvSpPr>
        <p:spPr bwMode="auto">
          <a:xfrm>
            <a:off x="9134745" y="-266404"/>
            <a:ext cx="416987" cy="418482"/>
          </a:xfrm>
          <a:prstGeom prst="rect">
            <a:avLst/>
          </a:prstGeom>
          <a:solidFill>
            <a:srgbClr val="5C2D91"/>
          </a:solidFill>
          <a:ln>
            <a:noFill/>
          </a:ln>
        </p:spPr>
        <p:txBody>
          <a:bodyPr vert="horz" wrap="square" lIns="93260" tIns="46630" rIns="93260" bIns="46630" numCol="1" anchor="t" anchorCtr="0" compatLnSpc="1">
            <a:prstTxWarp prst="textNoShape">
              <a:avLst/>
            </a:prstTxWarp>
          </a:bodyPr>
          <a:lstStyle/>
          <a:p>
            <a:pPr defTabSz="932597"/>
            <a:endParaRPr lang="en-US" sz="1836" dirty="0">
              <a:solidFill>
                <a:srgbClr val="000000"/>
              </a:solidFill>
            </a:endParaRPr>
          </a:p>
        </p:txBody>
      </p:sp>
      <p:grpSp>
        <p:nvGrpSpPr>
          <p:cNvPr id="49" name="Group 48"/>
          <p:cNvGrpSpPr/>
          <p:nvPr/>
        </p:nvGrpSpPr>
        <p:grpSpPr>
          <a:xfrm>
            <a:off x="7761240" y="-295737"/>
            <a:ext cx="3015679" cy="3015679"/>
            <a:chOff x="7608886" y="-289964"/>
            <a:chExt cx="2956816" cy="2956816"/>
          </a:xfrm>
        </p:grpSpPr>
        <p:sp>
          <p:nvSpPr>
            <p:cNvPr id="50" name="Rectangle 28"/>
            <p:cNvSpPr>
              <a:spLocks noChangeArrowheads="1"/>
            </p:cNvSpPr>
            <p:nvPr/>
          </p:nvSpPr>
          <p:spPr bwMode="auto">
            <a:xfrm>
              <a:off x="8857847" y="958329"/>
              <a:ext cx="458894" cy="46023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dirty="0">
                <a:solidFill>
                  <a:srgbClr val="000000"/>
                </a:solidFill>
              </a:endParaRPr>
            </a:p>
          </p:txBody>
        </p:sp>
        <p:pic>
          <p:nvPicPr>
            <p:cNvPr id="51" name="Picture 50"/>
            <p:cNvPicPr>
              <a:picLocks noChangeAspect="1"/>
            </p:cNvPicPr>
            <p:nvPr/>
          </p:nvPicPr>
          <p:blipFill>
            <a:blip r:embed="rId3"/>
            <a:stretch>
              <a:fillRect/>
            </a:stretch>
          </p:blipFill>
          <p:spPr>
            <a:xfrm>
              <a:off x="7608886" y="-289964"/>
              <a:ext cx="2956816" cy="2956816"/>
            </a:xfrm>
            <a:prstGeom prst="rect">
              <a:avLst/>
            </a:prstGeom>
          </p:spPr>
        </p:pic>
      </p:grpSp>
    </p:spTree>
    <p:extLst>
      <p:ext uri="{BB962C8B-B14F-4D97-AF65-F5344CB8AC3E}">
        <p14:creationId xmlns:p14="http://schemas.microsoft.com/office/powerpoint/2010/main" val="304941794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750"/>
                                  </p:stCondLst>
                                  <p:childTnLst>
                                    <p:set>
                                      <p:cBhvr>
                                        <p:cTn id="6" dur="1" fill="hold">
                                          <p:stCondLst>
                                            <p:cond delay="0"/>
                                          </p:stCondLst>
                                        </p:cTn>
                                        <p:tgtEl>
                                          <p:spTgt spid="49"/>
                                        </p:tgtEl>
                                        <p:attrNameLst>
                                          <p:attrName>style.visibility</p:attrName>
                                        </p:attrNameLst>
                                      </p:cBhvr>
                                      <p:to>
                                        <p:strVal val="visible"/>
                                      </p:to>
                                    </p:set>
                                    <p:animEffect transition="in" filter="fade">
                                      <p:cBhvr>
                                        <p:cTn id="7" dur="500"/>
                                        <p:tgtEl>
                                          <p:spTgt spid="49"/>
                                        </p:tgtEl>
                                      </p:cBhvr>
                                    </p:animEffect>
                                  </p:childTnLst>
                                </p:cTn>
                              </p:par>
                              <p:par>
                                <p:cTn id="8" presetID="6" presetClass="emph" presetSubtype="0" accel="50000" decel="50000" autoRev="1" fill="hold" nodeType="withEffect">
                                  <p:stCondLst>
                                    <p:cond delay="800"/>
                                  </p:stCondLst>
                                  <p:childTnLst>
                                    <p:animScale>
                                      <p:cBhvr>
                                        <p:cTn id="9" dur="700" fill="hold"/>
                                        <p:tgtEl>
                                          <p:spTgt spid="49"/>
                                        </p:tgtEl>
                                      </p:cBhvr>
                                      <p:by x="300000" y="300000"/>
                                    </p:animScale>
                                  </p:childTnLst>
                                </p:cTn>
                              </p:par>
                              <p:par>
                                <p:cTn id="10" presetID="42" presetClass="path" presetSubtype="0" accel="50000" autoRev="1" fill="hold" nodeType="withEffect">
                                  <p:stCondLst>
                                    <p:cond delay="250"/>
                                  </p:stCondLst>
                                  <p:childTnLst>
                                    <p:animMotion origin="layout" path="M -2.5E-6 1.85185E-6 L 0.05443 -0.08796 " pathEditMode="relative" rAng="0" ptsTypes="AA">
                                      <p:cBhvr>
                                        <p:cTn id="11" dur="1000" fill="hold"/>
                                        <p:tgtEl>
                                          <p:spTgt spid="49"/>
                                        </p:tgtEl>
                                        <p:attrNameLst>
                                          <p:attrName>ppt_x</p:attrName>
                                          <p:attrName>ppt_y</p:attrName>
                                        </p:attrNameLst>
                                      </p:cBhvr>
                                      <p:rCtr x="2721" y="-4398"/>
                                    </p:animMotion>
                                  </p:childTnLst>
                                </p:cTn>
                              </p:par>
                              <p:par>
                                <p:cTn id="12" presetID="2" presetClass="entr" presetSubtype="1" decel="100000" fill="hold" grpId="0" nodeType="withEffect">
                                  <p:stCondLst>
                                    <p:cond delay="0"/>
                                  </p:stCondLst>
                                  <p:childTnLst>
                                    <p:set>
                                      <p:cBhvr>
                                        <p:cTn id="13" dur="1" fill="hold">
                                          <p:stCondLst>
                                            <p:cond delay="0"/>
                                          </p:stCondLst>
                                        </p:cTn>
                                        <p:tgtEl>
                                          <p:spTgt spid="37"/>
                                        </p:tgtEl>
                                        <p:attrNameLst>
                                          <p:attrName>style.visibility</p:attrName>
                                        </p:attrNameLst>
                                      </p:cBhvr>
                                      <p:to>
                                        <p:strVal val="visible"/>
                                      </p:to>
                                    </p:set>
                                    <p:anim calcmode="lin" valueType="num">
                                      <p:cBhvr additive="base">
                                        <p:cTn id="14" dur="750" fill="hold"/>
                                        <p:tgtEl>
                                          <p:spTgt spid="37"/>
                                        </p:tgtEl>
                                        <p:attrNameLst>
                                          <p:attrName>ppt_x</p:attrName>
                                        </p:attrNameLst>
                                      </p:cBhvr>
                                      <p:tavLst>
                                        <p:tav tm="0">
                                          <p:val>
                                            <p:strVal val="#ppt_x"/>
                                          </p:val>
                                        </p:tav>
                                        <p:tav tm="100000">
                                          <p:val>
                                            <p:strVal val="#ppt_x"/>
                                          </p:val>
                                        </p:tav>
                                      </p:tavLst>
                                    </p:anim>
                                    <p:anim calcmode="lin" valueType="num">
                                      <p:cBhvr additive="base">
                                        <p:cTn id="15" dur="750" fill="hold"/>
                                        <p:tgtEl>
                                          <p:spTgt spid="37"/>
                                        </p:tgtEl>
                                        <p:attrNameLst>
                                          <p:attrName>ppt_y</p:attrName>
                                        </p:attrNameLst>
                                      </p:cBhvr>
                                      <p:tavLst>
                                        <p:tav tm="0">
                                          <p:val>
                                            <p:strVal val="0-#ppt_h/2"/>
                                          </p:val>
                                        </p:tav>
                                        <p:tav tm="100000">
                                          <p:val>
                                            <p:strVal val="#ppt_y"/>
                                          </p:val>
                                        </p:tav>
                                      </p:tavLst>
                                    </p:anim>
                                  </p:childTnLst>
                                </p:cTn>
                              </p:par>
                              <p:par>
                                <p:cTn id="16" presetID="2" presetClass="entr" presetSubtype="1" decel="100000" fill="hold" grpId="0" nodeType="withEffect">
                                  <p:stCondLst>
                                    <p:cond delay="250"/>
                                  </p:stCondLst>
                                  <p:childTnLst>
                                    <p:set>
                                      <p:cBhvr>
                                        <p:cTn id="17" dur="1" fill="hold">
                                          <p:stCondLst>
                                            <p:cond delay="0"/>
                                          </p:stCondLst>
                                        </p:cTn>
                                        <p:tgtEl>
                                          <p:spTgt spid="47"/>
                                        </p:tgtEl>
                                        <p:attrNameLst>
                                          <p:attrName>style.visibility</p:attrName>
                                        </p:attrNameLst>
                                      </p:cBhvr>
                                      <p:to>
                                        <p:strVal val="visible"/>
                                      </p:to>
                                    </p:set>
                                    <p:anim calcmode="lin" valueType="num">
                                      <p:cBhvr additive="base">
                                        <p:cTn id="18" dur="750" fill="hold"/>
                                        <p:tgtEl>
                                          <p:spTgt spid="47"/>
                                        </p:tgtEl>
                                        <p:attrNameLst>
                                          <p:attrName>ppt_x</p:attrName>
                                        </p:attrNameLst>
                                      </p:cBhvr>
                                      <p:tavLst>
                                        <p:tav tm="0">
                                          <p:val>
                                            <p:strVal val="#ppt_x"/>
                                          </p:val>
                                        </p:tav>
                                        <p:tav tm="100000">
                                          <p:val>
                                            <p:strVal val="#ppt_x"/>
                                          </p:val>
                                        </p:tav>
                                      </p:tavLst>
                                    </p:anim>
                                    <p:anim calcmode="lin" valueType="num">
                                      <p:cBhvr additive="base">
                                        <p:cTn id="19" dur="750" fill="hold"/>
                                        <p:tgtEl>
                                          <p:spTgt spid="47"/>
                                        </p:tgtEl>
                                        <p:attrNameLst>
                                          <p:attrName>ppt_y</p:attrName>
                                        </p:attrNameLst>
                                      </p:cBhvr>
                                      <p:tavLst>
                                        <p:tav tm="0">
                                          <p:val>
                                            <p:strVal val="0-#ppt_h/2"/>
                                          </p:val>
                                        </p:tav>
                                        <p:tav tm="100000">
                                          <p:val>
                                            <p:strVal val="#ppt_y"/>
                                          </p:val>
                                        </p:tav>
                                      </p:tavLst>
                                    </p:anim>
                                  </p:childTnLst>
                                </p:cTn>
                              </p:par>
                              <p:par>
                                <p:cTn id="20" presetID="2" presetClass="entr" presetSubtype="1" decel="100000" fill="hold" grpId="0" nodeType="withEffect">
                                  <p:stCondLst>
                                    <p:cond delay="0"/>
                                  </p:stCondLst>
                                  <p:childTnLst>
                                    <p:set>
                                      <p:cBhvr>
                                        <p:cTn id="21" dur="1" fill="hold">
                                          <p:stCondLst>
                                            <p:cond delay="0"/>
                                          </p:stCondLst>
                                        </p:cTn>
                                        <p:tgtEl>
                                          <p:spTgt spid="38"/>
                                        </p:tgtEl>
                                        <p:attrNameLst>
                                          <p:attrName>style.visibility</p:attrName>
                                        </p:attrNameLst>
                                      </p:cBhvr>
                                      <p:to>
                                        <p:strVal val="visible"/>
                                      </p:to>
                                    </p:set>
                                    <p:anim calcmode="lin" valueType="num">
                                      <p:cBhvr additive="base">
                                        <p:cTn id="22" dur="750" fill="hold"/>
                                        <p:tgtEl>
                                          <p:spTgt spid="38"/>
                                        </p:tgtEl>
                                        <p:attrNameLst>
                                          <p:attrName>ppt_x</p:attrName>
                                        </p:attrNameLst>
                                      </p:cBhvr>
                                      <p:tavLst>
                                        <p:tav tm="0">
                                          <p:val>
                                            <p:strVal val="#ppt_x"/>
                                          </p:val>
                                        </p:tav>
                                        <p:tav tm="100000">
                                          <p:val>
                                            <p:strVal val="#ppt_x"/>
                                          </p:val>
                                        </p:tav>
                                      </p:tavLst>
                                    </p:anim>
                                    <p:anim calcmode="lin" valueType="num">
                                      <p:cBhvr additive="base">
                                        <p:cTn id="23" dur="750" fill="hold"/>
                                        <p:tgtEl>
                                          <p:spTgt spid="38"/>
                                        </p:tgtEl>
                                        <p:attrNameLst>
                                          <p:attrName>ppt_y</p:attrName>
                                        </p:attrNameLst>
                                      </p:cBhvr>
                                      <p:tavLst>
                                        <p:tav tm="0">
                                          <p:val>
                                            <p:strVal val="0-#ppt_h/2"/>
                                          </p:val>
                                        </p:tav>
                                        <p:tav tm="100000">
                                          <p:val>
                                            <p:strVal val="#ppt_y"/>
                                          </p:val>
                                        </p:tav>
                                      </p:tavLst>
                                    </p:anim>
                                  </p:childTnLst>
                                </p:cTn>
                              </p:par>
                              <p:par>
                                <p:cTn id="24" presetID="2" presetClass="entr" presetSubtype="1" decel="100000" fill="hold" grpId="0" nodeType="withEffect">
                                  <p:stCondLst>
                                    <p:cond delay="250"/>
                                  </p:stCondLst>
                                  <p:childTnLst>
                                    <p:set>
                                      <p:cBhvr>
                                        <p:cTn id="25" dur="1" fill="hold">
                                          <p:stCondLst>
                                            <p:cond delay="0"/>
                                          </p:stCondLst>
                                        </p:cTn>
                                        <p:tgtEl>
                                          <p:spTgt spid="36"/>
                                        </p:tgtEl>
                                        <p:attrNameLst>
                                          <p:attrName>style.visibility</p:attrName>
                                        </p:attrNameLst>
                                      </p:cBhvr>
                                      <p:to>
                                        <p:strVal val="visible"/>
                                      </p:to>
                                    </p:set>
                                    <p:anim calcmode="lin" valueType="num">
                                      <p:cBhvr additive="base">
                                        <p:cTn id="26" dur="750" fill="hold"/>
                                        <p:tgtEl>
                                          <p:spTgt spid="36"/>
                                        </p:tgtEl>
                                        <p:attrNameLst>
                                          <p:attrName>ppt_x</p:attrName>
                                        </p:attrNameLst>
                                      </p:cBhvr>
                                      <p:tavLst>
                                        <p:tav tm="0">
                                          <p:val>
                                            <p:strVal val="#ppt_x"/>
                                          </p:val>
                                        </p:tav>
                                        <p:tav tm="100000">
                                          <p:val>
                                            <p:strVal val="#ppt_x"/>
                                          </p:val>
                                        </p:tav>
                                      </p:tavLst>
                                    </p:anim>
                                    <p:anim calcmode="lin" valueType="num">
                                      <p:cBhvr additive="base">
                                        <p:cTn id="27" dur="750" fill="hold"/>
                                        <p:tgtEl>
                                          <p:spTgt spid="36"/>
                                        </p:tgtEl>
                                        <p:attrNameLst>
                                          <p:attrName>ppt_y</p:attrName>
                                        </p:attrNameLst>
                                      </p:cBhvr>
                                      <p:tavLst>
                                        <p:tav tm="0">
                                          <p:val>
                                            <p:strVal val="0-#ppt_h/2"/>
                                          </p:val>
                                        </p:tav>
                                        <p:tav tm="100000">
                                          <p:val>
                                            <p:strVal val="#ppt_y"/>
                                          </p:val>
                                        </p:tav>
                                      </p:tavLst>
                                    </p:anim>
                                  </p:childTnLst>
                                </p:cTn>
                              </p:par>
                              <p:par>
                                <p:cTn id="28" presetID="2" presetClass="entr" presetSubtype="1" decel="100000" fill="hold" grpId="0" nodeType="withEffect">
                                  <p:stCondLst>
                                    <p:cond delay="0"/>
                                  </p:stCondLst>
                                  <p:childTnLst>
                                    <p:set>
                                      <p:cBhvr>
                                        <p:cTn id="29" dur="1" fill="hold">
                                          <p:stCondLst>
                                            <p:cond delay="0"/>
                                          </p:stCondLst>
                                        </p:cTn>
                                        <p:tgtEl>
                                          <p:spTgt spid="48"/>
                                        </p:tgtEl>
                                        <p:attrNameLst>
                                          <p:attrName>style.visibility</p:attrName>
                                        </p:attrNameLst>
                                      </p:cBhvr>
                                      <p:to>
                                        <p:strVal val="visible"/>
                                      </p:to>
                                    </p:set>
                                    <p:anim calcmode="lin" valueType="num">
                                      <p:cBhvr additive="base">
                                        <p:cTn id="30" dur="750" fill="hold"/>
                                        <p:tgtEl>
                                          <p:spTgt spid="48"/>
                                        </p:tgtEl>
                                        <p:attrNameLst>
                                          <p:attrName>ppt_x</p:attrName>
                                        </p:attrNameLst>
                                      </p:cBhvr>
                                      <p:tavLst>
                                        <p:tav tm="0">
                                          <p:val>
                                            <p:strVal val="#ppt_x"/>
                                          </p:val>
                                        </p:tav>
                                        <p:tav tm="100000">
                                          <p:val>
                                            <p:strVal val="#ppt_x"/>
                                          </p:val>
                                        </p:tav>
                                      </p:tavLst>
                                    </p:anim>
                                    <p:anim calcmode="lin" valueType="num">
                                      <p:cBhvr additive="base">
                                        <p:cTn id="31" dur="750" fill="hold"/>
                                        <p:tgtEl>
                                          <p:spTgt spid="48"/>
                                        </p:tgtEl>
                                        <p:attrNameLst>
                                          <p:attrName>ppt_y</p:attrName>
                                        </p:attrNameLst>
                                      </p:cBhvr>
                                      <p:tavLst>
                                        <p:tav tm="0">
                                          <p:val>
                                            <p:strVal val="0-#ppt_h/2"/>
                                          </p:val>
                                        </p:tav>
                                        <p:tav tm="100000">
                                          <p:val>
                                            <p:strVal val="#ppt_y"/>
                                          </p:val>
                                        </p:tav>
                                      </p:tavLst>
                                    </p:anim>
                                  </p:childTnLst>
                                </p:cTn>
                              </p:par>
                              <p:par>
                                <p:cTn id="32" presetID="2" presetClass="entr" presetSubtype="1" decel="100000" fill="hold" grpId="0" nodeType="withEffect">
                                  <p:stCondLst>
                                    <p:cond delay="250"/>
                                  </p:stCondLst>
                                  <p:childTnLst>
                                    <p:set>
                                      <p:cBhvr>
                                        <p:cTn id="33" dur="1" fill="hold">
                                          <p:stCondLst>
                                            <p:cond delay="0"/>
                                          </p:stCondLst>
                                        </p:cTn>
                                        <p:tgtEl>
                                          <p:spTgt spid="39"/>
                                        </p:tgtEl>
                                        <p:attrNameLst>
                                          <p:attrName>style.visibility</p:attrName>
                                        </p:attrNameLst>
                                      </p:cBhvr>
                                      <p:to>
                                        <p:strVal val="visible"/>
                                      </p:to>
                                    </p:set>
                                    <p:anim calcmode="lin" valueType="num">
                                      <p:cBhvr additive="base">
                                        <p:cTn id="34" dur="750" fill="hold"/>
                                        <p:tgtEl>
                                          <p:spTgt spid="39"/>
                                        </p:tgtEl>
                                        <p:attrNameLst>
                                          <p:attrName>ppt_x</p:attrName>
                                        </p:attrNameLst>
                                      </p:cBhvr>
                                      <p:tavLst>
                                        <p:tav tm="0">
                                          <p:val>
                                            <p:strVal val="#ppt_x"/>
                                          </p:val>
                                        </p:tav>
                                        <p:tav tm="100000">
                                          <p:val>
                                            <p:strVal val="#ppt_x"/>
                                          </p:val>
                                        </p:tav>
                                      </p:tavLst>
                                    </p:anim>
                                    <p:anim calcmode="lin" valueType="num">
                                      <p:cBhvr additive="base">
                                        <p:cTn id="35" dur="750" fill="hold"/>
                                        <p:tgtEl>
                                          <p:spTgt spid="39"/>
                                        </p:tgtEl>
                                        <p:attrNameLst>
                                          <p:attrName>ppt_y</p:attrName>
                                        </p:attrNameLst>
                                      </p:cBhvr>
                                      <p:tavLst>
                                        <p:tav tm="0">
                                          <p:val>
                                            <p:strVal val="0-#ppt_h/2"/>
                                          </p:val>
                                        </p:tav>
                                        <p:tav tm="100000">
                                          <p:val>
                                            <p:strVal val="#ppt_y"/>
                                          </p:val>
                                        </p:tav>
                                      </p:tavLst>
                                    </p:anim>
                                  </p:childTnLst>
                                </p:cTn>
                              </p:par>
                              <p:par>
                                <p:cTn id="36" presetID="2" presetClass="entr" presetSubtype="1" decel="100000" fill="hold" grpId="0" nodeType="withEffect">
                                  <p:stCondLst>
                                    <p:cond delay="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750" fill="hold"/>
                                        <p:tgtEl>
                                          <p:spTgt spid="40"/>
                                        </p:tgtEl>
                                        <p:attrNameLst>
                                          <p:attrName>ppt_x</p:attrName>
                                        </p:attrNameLst>
                                      </p:cBhvr>
                                      <p:tavLst>
                                        <p:tav tm="0">
                                          <p:val>
                                            <p:strVal val="#ppt_x"/>
                                          </p:val>
                                        </p:tav>
                                        <p:tav tm="100000">
                                          <p:val>
                                            <p:strVal val="#ppt_x"/>
                                          </p:val>
                                        </p:tav>
                                      </p:tavLst>
                                    </p:anim>
                                    <p:anim calcmode="lin" valueType="num">
                                      <p:cBhvr additive="base">
                                        <p:cTn id="39" dur="750" fill="hold"/>
                                        <p:tgtEl>
                                          <p:spTgt spid="40"/>
                                        </p:tgtEl>
                                        <p:attrNameLst>
                                          <p:attrName>ppt_y</p:attrName>
                                        </p:attrNameLst>
                                      </p:cBhvr>
                                      <p:tavLst>
                                        <p:tav tm="0">
                                          <p:val>
                                            <p:strVal val="0-#ppt_h/2"/>
                                          </p:val>
                                        </p:tav>
                                        <p:tav tm="100000">
                                          <p:val>
                                            <p:strVal val="#ppt_y"/>
                                          </p:val>
                                        </p:tav>
                                      </p:tavLst>
                                    </p:anim>
                                  </p:childTnLst>
                                </p:cTn>
                              </p:par>
                              <p:par>
                                <p:cTn id="40" presetID="2" presetClass="entr" presetSubtype="1" decel="100000" fill="hold" grpId="0" nodeType="withEffect">
                                  <p:stCondLst>
                                    <p:cond delay="25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750" fill="hold"/>
                                        <p:tgtEl>
                                          <p:spTgt spid="41"/>
                                        </p:tgtEl>
                                        <p:attrNameLst>
                                          <p:attrName>ppt_x</p:attrName>
                                        </p:attrNameLst>
                                      </p:cBhvr>
                                      <p:tavLst>
                                        <p:tav tm="0">
                                          <p:val>
                                            <p:strVal val="#ppt_x"/>
                                          </p:val>
                                        </p:tav>
                                        <p:tav tm="100000">
                                          <p:val>
                                            <p:strVal val="#ppt_x"/>
                                          </p:val>
                                        </p:tav>
                                      </p:tavLst>
                                    </p:anim>
                                    <p:anim calcmode="lin" valueType="num">
                                      <p:cBhvr additive="base">
                                        <p:cTn id="43" dur="750" fill="hold"/>
                                        <p:tgtEl>
                                          <p:spTgt spid="41"/>
                                        </p:tgtEl>
                                        <p:attrNameLst>
                                          <p:attrName>ppt_y</p:attrName>
                                        </p:attrNameLst>
                                      </p:cBhvr>
                                      <p:tavLst>
                                        <p:tav tm="0">
                                          <p:val>
                                            <p:strVal val="0-#ppt_h/2"/>
                                          </p:val>
                                        </p:tav>
                                        <p:tav tm="100000">
                                          <p:val>
                                            <p:strVal val="#ppt_y"/>
                                          </p:val>
                                        </p:tav>
                                      </p:tavLst>
                                    </p:anim>
                                  </p:childTnLst>
                                </p:cTn>
                              </p:par>
                              <p:par>
                                <p:cTn id="44" presetID="2" presetClass="entr" presetSubtype="1" decel="100000" fill="hold" grpId="0" nodeType="withEffect">
                                  <p:stCondLst>
                                    <p:cond delay="0"/>
                                  </p:stCondLst>
                                  <p:childTnLst>
                                    <p:set>
                                      <p:cBhvr>
                                        <p:cTn id="45" dur="1" fill="hold">
                                          <p:stCondLst>
                                            <p:cond delay="0"/>
                                          </p:stCondLst>
                                        </p:cTn>
                                        <p:tgtEl>
                                          <p:spTgt spid="42"/>
                                        </p:tgtEl>
                                        <p:attrNameLst>
                                          <p:attrName>style.visibility</p:attrName>
                                        </p:attrNameLst>
                                      </p:cBhvr>
                                      <p:to>
                                        <p:strVal val="visible"/>
                                      </p:to>
                                    </p:set>
                                    <p:anim calcmode="lin" valueType="num">
                                      <p:cBhvr additive="base">
                                        <p:cTn id="46" dur="750" fill="hold"/>
                                        <p:tgtEl>
                                          <p:spTgt spid="42"/>
                                        </p:tgtEl>
                                        <p:attrNameLst>
                                          <p:attrName>ppt_x</p:attrName>
                                        </p:attrNameLst>
                                      </p:cBhvr>
                                      <p:tavLst>
                                        <p:tav tm="0">
                                          <p:val>
                                            <p:strVal val="#ppt_x"/>
                                          </p:val>
                                        </p:tav>
                                        <p:tav tm="100000">
                                          <p:val>
                                            <p:strVal val="#ppt_x"/>
                                          </p:val>
                                        </p:tav>
                                      </p:tavLst>
                                    </p:anim>
                                    <p:anim calcmode="lin" valueType="num">
                                      <p:cBhvr additive="base">
                                        <p:cTn id="47" dur="750" fill="hold"/>
                                        <p:tgtEl>
                                          <p:spTgt spid="42"/>
                                        </p:tgtEl>
                                        <p:attrNameLst>
                                          <p:attrName>ppt_y</p:attrName>
                                        </p:attrNameLst>
                                      </p:cBhvr>
                                      <p:tavLst>
                                        <p:tav tm="0">
                                          <p:val>
                                            <p:strVal val="0-#ppt_h/2"/>
                                          </p:val>
                                        </p:tav>
                                        <p:tav tm="100000">
                                          <p:val>
                                            <p:strVal val="#ppt_y"/>
                                          </p:val>
                                        </p:tav>
                                      </p:tavLst>
                                    </p:anim>
                                  </p:childTnLst>
                                </p:cTn>
                              </p:par>
                              <p:par>
                                <p:cTn id="48" presetID="2" presetClass="entr" presetSubtype="3" decel="100000" fill="hold" grpId="0" nodeType="withEffect">
                                  <p:stCondLst>
                                    <p:cond delay="250"/>
                                  </p:stCondLst>
                                  <p:childTnLst>
                                    <p:set>
                                      <p:cBhvr>
                                        <p:cTn id="49" dur="1" fill="hold">
                                          <p:stCondLst>
                                            <p:cond delay="0"/>
                                          </p:stCondLst>
                                        </p:cTn>
                                        <p:tgtEl>
                                          <p:spTgt spid="43"/>
                                        </p:tgtEl>
                                        <p:attrNameLst>
                                          <p:attrName>style.visibility</p:attrName>
                                        </p:attrNameLst>
                                      </p:cBhvr>
                                      <p:to>
                                        <p:strVal val="visible"/>
                                      </p:to>
                                    </p:set>
                                    <p:anim calcmode="lin" valueType="num">
                                      <p:cBhvr additive="base">
                                        <p:cTn id="50" dur="750" fill="hold"/>
                                        <p:tgtEl>
                                          <p:spTgt spid="43"/>
                                        </p:tgtEl>
                                        <p:attrNameLst>
                                          <p:attrName>ppt_x</p:attrName>
                                        </p:attrNameLst>
                                      </p:cBhvr>
                                      <p:tavLst>
                                        <p:tav tm="0">
                                          <p:val>
                                            <p:strVal val="1+#ppt_w/2"/>
                                          </p:val>
                                        </p:tav>
                                        <p:tav tm="100000">
                                          <p:val>
                                            <p:strVal val="#ppt_x"/>
                                          </p:val>
                                        </p:tav>
                                      </p:tavLst>
                                    </p:anim>
                                    <p:anim calcmode="lin" valueType="num">
                                      <p:cBhvr additive="base">
                                        <p:cTn id="51" dur="750" fill="hold"/>
                                        <p:tgtEl>
                                          <p:spTgt spid="43"/>
                                        </p:tgtEl>
                                        <p:attrNameLst>
                                          <p:attrName>ppt_y</p:attrName>
                                        </p:attrNameLst>
                                      </p:cBhvr>
                                      <p:tavLst>
                                        <p:tav tm="0">
                                          <p:val>
                                            <p:strVal val="0-#ppt_h/2"/>
                                          </p:val>
                                        </p:tav>
                                        <p:tav tm="100000">
                                          <p:val>
                                            <p:strVal val="#ppt_y"/>
                                          </p:val>
                                        </p:tav>
                                      </p:tavLst>
                                    </p:anim>
                                  </p:childTnLst>
                                </p:cTn>
                              </p:par>
                              <p:par>
                                <p:cTn id="52" presetID="2" presetClass="entr" presetSubtype="3" decel="100000" fill="hold" grpId="0" nodeType="withEffect">
                                  <p:stCondLst>
                                    <p:cond delay="500"/>
                                  </p:stCondLst>
                                  <p:childTnLst>
                                    <p:set>
                                      <p:cBhvr>
                                        <p:cTn id="53" dur="1" fill="hold">
                                          <p:stCondLst>
                                            <p:cond delay="0"/>
                                          </p:stCondLst>
                                        </p:cTn>
                                        <p:tgtEl>
                                          <p:spTgt spid="18"/>
                                        </p:tgtEl>
                                        <p:attrNameLst>
                                          <p:attrName>style.visibility</p:attrName>
                                        </p:attrNameLst>
                                      </p:cBhvr>
                                      <p:to>
                                        <p:strVal val="visible"/>
                                      </p:to>
                                    </p:set>
                                    <p:anim calcmode="lin" valueType="num">
                                      <p:cBhvr additive="base">
                                        <p:cTn id="54" dur="750" fill="hold"/>
                                        <p:tgtEl>
                                          <p:spTgt spid="18"/>
                                        </p:tgtEl>
                                        <p:attrNameLst>
                                          <p:attrName>ppt_x</p:attrName>
                                        </p:attrNameLst>
                                      </p:cBhvr>
                                      <p:tavLst>
                                        <p:tav tm="0">
                                          <p:val>
                                            <p:strVal val="1+#ppt_w/2"/>
                                          </p:val>
                                        </p:tav>
                                        <p:tav tm="100000">
                                          <p:val>
                                            <p:strVal val="#ppt_x"/>
                                          </p:val>
                                        </p:tav>
                                      </p:tavLst>
                                    </p:anim>
                                    <p:anim calcmode="lin" valueType="num">
                                      <p:cBhvr additive="base">
                                        <p:cTn id="55" dur="750" fill="hold"/>
                                        <p:tgtEl>
                                          <p:spTgt spid="18"/>
                                        </p:tgtEl>
                                        <p:attrNameLst>
                                          <p:attrName>ppt_y</p:attrName>
                                        </p:attrNameLst>
                                      </p:cBhvr>
                                      <p:tavLst>
                                        <p:tav tm="0">
                                          <p:val>
                                            <p:strVal val="0-#ppt_h/2"/>
                                          </p:val>
                                        </p:tav>
                                        <p:tav tm="100000">
                                          <p:val>
                                            <p:strVal val="#ppt_y"/>
                                          </p:val>
                                        </p:tav>
                                      </p:tavLst>
                                    </p:anim>
                                  </p:childTnLst>
                                </p:cTn>
                              </p:par>
                              <p:par>
                                <p:cTn id="56" presetID="2" presetClass="entr" presetSubtype="1" decel="100000" fill="hold" grpId="0" nodeType="withEffect">
                                  <p:stCondLst>
                                    <p:cond delay="250"/>
                                  </p:stCondLst>
                                  <p:childTnLst>
                                    <p:set>
                                      <p:cBhvr>
                                        <p:cTn id="57" dur="1" fill="hold">
                                          <p:stCondLst>
                                            <p:cond delay="0"/>
                                          </p:stCondLst>
                                        </p:cTn>
                                        <p:tgtEl>
                                          <p:spTgt spid="34"/>
                                        </p:tgtEl>
                                        <p:attrNameLst>
                                          <p:attrName>style.visibility</p:attrName>
                                        </p:attrNameLst>
                                      </p:cBhvr>
                                      <p:to>
                                        <p:strVal val="visible"/>
                                      </p:to>
                                    </p:set>
                                    <p:anim calcmode="lin" valueType="num">
                                      <p:cBhvr additive="base">
                                        <p:cTn id="58" dur="750" fill="hold"/>
                                        <p:tgtEl>
                                          <p:spTgt spid="34"/>
                                        </p:tgtEl>
                                        <p:attrNameLst>
                                          <p:attrName>ppt_x</p:attrName>
                                        </p:attrNameLst>
                                      </p:cBhvr>
                                      <p:tavLst>
                                        <p:tav tm="0">
                                          <p:val>
                                            <p:strVal val="#ppt_x"/>
                                          </p:val>
                                        </p:tav>
                                        <p:tav tm="100000">
                                          <p:val>
                                            <p:strVal val="#ppt_x"/>
                                          </p:val>
                                        </p:tav>
                                      </p:tavLst>
                                    </p:anim>
                                    <p:anim calcmode="lin" valueType="num">
                                      <p:cBhvr additive="base">
                                        <p:cTn id="59" dur="750" fill="hold"/>
                                        <p:tgtEl>
                                          <p:spTgt spid="34"/>
                                        </p:tgtEl>
                                        <p:attrNameLst>
                                          <p:attrName>ppt_y</p:attrName>
                                        </p:attrNameLst>
                                      </p:cBhvr>
                                      <p:tavLst>
                                        <p:tav tm="0">
                                          <p:val>
                                            <p:strVal val="0-#ppt_h/2"/>
                                          </p:val>
                                        </p:tav>
                                        <p:tav tm="100000">
                                          <p:val>
                                            <p:strVal val="#ppt_y"/>
                                          </p:val>
                                        </p:tav>
                                      </p:tavLst>
                                    </p:anim>
                                  </p:childTnLst>
                                </p:cTn>
                              </p:par>
                              <p:par>
                                <p:cTn id="60" presetID="2" presetClass="entr" presetSubtype="1" decel="100000" fill="hold" grpId="0" nodeType="withEffect">
                                  <p:stCondLst>
                                    <p:cond delay="500"/>
                                  </p:stCondLst>
                                  <p:childTnLst>
                                    <p:set>
                                      <p:cBhvr>
                                        <p:cTn id="61" dur="1" fill="hold">
                                          <p:stCondLst>
                                            <p:cond delay="0"/>
                                          </p:stCondLst>
                                        </p:cTn>
                                        <p:tgtEl>
                                          <p:spTgt spid="35"/>
                                        </p:tgtEl>
                                        <p:attrNameLst>
                                          <p:attrName>style.visibility</p:attrName>
                                        </p:attrNameLst>
                                      </p:cBhvr>
                                      <p:to>
                                        <p:strVal val="visible"/>
                                      </p:to>
                                    </p:set>
                                    <p:anim calcmode="lin" valueType="num">
                                      <p:cBhvr additive="base">
                                        <p:cTn id="62" dur="750" fill="hold"/>
                                        <p:tgtEl>
                                          <p:spTgt spid="35"/>
                                        </p:tgtEl>
                                        <p:attrNameLst>
                                          <p:attrName>ppt_x</p:attrName>
                                        </p:attrNameLst>
                                      </p:cBhvr>
                                      <p:tavLst>
                                        <p:tav tm="0">
                                          <p:val>
                                            <p:strVal val="#ppt_x"/>
                                          </p:val>
                                        </p:tav>
                                        <p:tav tm="100000">
                                          <p:val>
                                            <p:strVal val="#ppt_x"/>
                                          </p:val>
                                        </p:tav>
                                      </p:tavLst>
                                    </p:anim>
                                    <p:anim calcmode="lin" valueType="num">
                                      <p:cBhvr additive="base">
                                        <p:cTn id="63" dur="750" fill="hold"/>
                                        <p:tgtEl>
                                          <p:spTgt spid="35"/>
                                        </p:tgtEl>
                                        <p:attrNameLst>
                                          <p:attrName>ppt_y</p:attrName>
                                        </p:attrNameLst>
                                      </p:cBhvr>
                                      <p:tavLst>
                                        <p:tav tm="0">
                                          <p:val>
                                            <p:strVal val="0-#ppt_h/2"/>
                                          </p:val>
                                        </p:tav>
                                        <p:tav tm="100000">
                                          <p:val>
                                            <p:strVal val="#ppt_y"/>
                                          </p:val>
                                        </p:tav>
                                      </p:tavLst>
                                    </p:anim>
                                  </p:childTnLst>
                                </p:cTn>
                              </p:par>
                              <p:par>
                                <p:cTn id="64" presetID="2" presetClass="entr" presetSubtype="1" decel="100000" fill="hold" grpId="0" nodeType="withEffect">
                                  <p:stCondLst>
                                    <p:cond delay="250"/>
                                  </p:stCondLst>
                                  <p:childTnLst>
                                    <p:set>
                                      <p:cBhvr>
                                        <p:cTn id="65" dur="1" fill="hold">
                                          <p:stCondLst>
                                            <p:cond delay="0"/>
                                          </p:stCondLst>
                                        </p:cTn>
                                        <p:tgtEl>
                                          <p:spTgt spid="28"/>
                                        </p:tgtEl>
                                        <p:attrNameLst>
                                          <p:attrName>style.visibility</p:attrName>
                                        </p:attrNameLst>
                                      </p:cBhvr>
                                      <p:to>
                                        <p:strVal val="visible"/>
                                      </p:to>
                                    </p:set>
                                    <p:anim calcmode="lin" valueType="num">
                                      <p:cBhvr additive="base">
                                        <p:cTn id="66" dur="750" fill="hold"/>
                                        <p:tgtEl>
                                          <p:spTgt spid="28"/>
                                        </p:tgtEl>
                                        <p:attrNameLst>
                                          <p:attrName>ppt_x</p:attrName>
                                        </p:attrNameLst>
                                      </p:cBhvr>
                                      <p:tavLst>
                                        <p:tav tm="0">
                                          <p:val>
                                            <p:strVal val="#ppt_x"/>
                                          </p:val>
                                        </p:tav>
                                        <p:tav tm="100000">
                                          <p:val>
                                            <p:strVal val="#ppt_x"/>
                                          </p:val>
                                        </p:tav>
                                      </p:tavLst>
                                    </p:anim>
                                    <p:anim calcmode="lin" valueType="num">
                                      <p:cBhvr additive="base">
                                        <p:cTn id="67" dur="750" fill="hold"/>
                                        <p:tgtEl>
                                          <p:spTgt spid="28"/>
                                        </p:tgtEl>
                                        <p:attrNameLst>
                                          <p:attrName>ppt_y</p:attrName>
                                        </p:attrNameLst>
                                      </p:cBhvr>
                                      <p:tavLst>
                                        <p:tav tm="0">
                                          <p:val>
                                            <p:strVal val="0-#ppt_h/2"/>
                                          </p:val>
                                        </p:tav>
                                        <p:tav tm="100000">
                                          <p:val>
                                            <p:strVal val="#ppt_y"/>
                                          </p:val>
                                        </p:tav>
                                      </p:tavLst>
                                    </p:anim>
                                  </p:childTnLst>
                                </p:cTn>
                              </p:par>
                              <p:par>
                                <p:cTn id="68" presetID="2" presetClass="entr" presetSubtype="1" decel="100000" fill="hold" grpId="0" nodeType="withEffect">
                                  <p:stCondLst>
                                    <p:cond delay="500"/>
                                  </p:stCondLst>
                                  <p:childTnLst>
                                    <p:set>
                                      <p:cBhvr>
                                        <p:cTn id="69" dur="1" fill="hold">
                                          <p:stCondLst>
                                            <p:cond delay="0"/>
                                          </p:stCondLst>
                                        </p:cTn>
                                        <p:tgtEl>
                                          <p:spTgt spid="32"/>
                                        </p:tgtEl>
                                        <p:attrNameLst>
                                          <p:attrName>style.visibility</p:attrName>
                                        </p:attrNameLst>
                                      </p:cBhvr>
                                      <p:to>
                                        <p:strVal val="visible"/>
                                      </p:to>
                                    </p:set>
                                    <p:anim calcmode="lin" valueType="num">
                                      <p:cBhvr additive="base">
                                        <p:cTn id="70" dur="750" fill="hold"/>
                                        <p:tgtEl>
                                          <p:spTgt spid="32"/>
                                        </p:tgtEl>
                                        <p:attrNameLst>
                                          <p:attrName>ppt_x</p:attrName>
                                        </p:attrNameLst>
                                      </p:cBhvr>
                                      <p:tavLst>
                                        <p:tav tm="0">
                                          <p:val>
                                            <p:strVal val="#ppt_x"/>
                                          </p:val>
                                        </p:tav>
                                        <p:tav tm="100000">
                                          <p:val>
                                            <p:strVal val="#ppt_x"/>
                                          </p:val>
                                        </p:tav>
                                      </p:tavLst>
                                    </p:anim>
                                    <p:anim calcmode="lin" valueType="num">
                                      <p:cBhvr additive="base">
                                        <p:cTn id="71" dur="750" fill="hold"/>
                                        <p:tgtEl>
                                          <p:spTgt spid="32"/>
                                        </p:tgtEl>
                                        <p:attrNameLst>
                                          <p:attrName>ppt_y</p:attrName>
                                        </p:attrNameLst>
                                      </p:cBhvr>
                                      <p:tavLst>
                                        <p:tav tm="0">
                                          <p:val>
                                            <p:strVal val="0-#ppt_h/2"/>
                                          </p:val>
                                        </p:tav>
                                        <p:tav tm="100000">
                                          <p:val>
                                            <p:strVal val="#ppt_y"/>
                                          </p:val>
                                        </p:tav>
                                      </p:tavLst>
                                    </p:anim>
                                  </p:childTnLst>
                                </p:cTn>
                              </p:par>
                              <p:par>
                                <p:cTn id="72" presetID="2" presetClass="entr" presetSubtype="1" decel="100000" fill="hold" grpId="0" nodeType="withEffect">
                                  <p:stCondLst>
                                    <p:cond delay="250"/>
                                  </p:stCondLst>
                                  <p:childTnLst>
                                    <p:set>
                                      <p:cBhvr>
                                        <p:cTn id="73" dur="1" fill="hold">
                                          <p:stCondLst>
                                            <p:cond delay="0"/>
                                          </p:stCondLst>
                                        </p:cTn>
                                        <p:tgtEl>
                                          <p:spTgt spid="33"/>
                                        </p:tgtEl>
                                        <p:attrNameLst>
                                          <p:attrName>style.visibility</p:attrName>
                                        </p:attrNameLst>
                                      </p:cBhvr>
                                      <p:to>
                                        <p:strVal val="visible"/>
                                      </p:to>
                                    </p:set>
                                    <p:anim calcmode="lin" valueType="num">
                                      <p:cBhvr additive="base">
                                        <p:cTn id="74" dur="750" fill="hold"/>
                                        <p:tgtEl>
                                          <p:spTgt spid="33"/>
                                        </p:tgtEl>
                                        <p:attrNameLst>
                                          <p:attrName>ppt_x</p:attrName>
                                        </p:attrNameLst>
                                      </p:cBhvr>
                                      <p:tavLst>
                                        <p:tav tm="0">
                                          <p:val>
                                            <p:strVal val="#ppt_x"/>
                                          </p:val>
                                        </p:tav>
                                        <p:tav tm="100000">
                                          <p:val>
                                            <p:strVal val="#ppt_x"/>
                                          </p:val>
                                        </p:tav>
                                      </p:tavLst>
                                    </p:anim>
                                    <p:anim calcmode="lin" valueType="num">
                                      <p:cBhvr additive="base">
                                        <p:cTn id="75" dur="750" fill="hold"/>
                                        <p:tgtEl>
                                          <p:spTgt spid="33"/>
                                        </p:tgtEl>
                                        <p:attrNameLst>
                                          <p:attrName>ppt_y</p:attrName>
                                        </p:attrNameLst>
                                      </p:cBhvr>
                                      <p:tavLst>
                                        <p:tav tm="0">
                                          <p:val>
                                            <p:strVal val="0-#ppt_h/2"/>
                                          </p:val>
                                        </p:tav>
                                        <p:tav tm="100000">
                                          <p:val>
                                            <p:strVal val="#ppt_y"/>
                                          </p:val>
                                        </p:tav>
                                      </p:tavLst>
                                    </p:anim>
                                  </p:childTnLst>
                                </p:cTn>
                              </p:par>
                              <p:par>
                                <p:cTn id="76" presetID="2" presetClass="entr" presetSubtype="2" decel="100000" fill="hold" grpId="0" nodeType="withEffect">
                                  <p:stCondLst>
                                    <p:cond delay="500"/>
                                  </p:stCondLst>
                                  <p:childTnLst>
                                    <p:set>
                                      <p:cBhvr>
                                        <p:cTn id="77" dur="1" fill="hold">
                                          <p:stCondLst>
                                            <p:cond delay="0"/>
                                          </p:stCondLst>
                                        </p:cTn>
                                        <p:tgtEl>
                                          <p:spTgt spid="46"/>
                                        </p:tgtEl>
                                        <p:attrNameLst>
                                          <p:attrName>style.visibility</p:attrName>
                                        </p:attrNameLst>
                                      </p:cBhvr>
                                      <p:to>
                                        <p:strVal val="visible"/>
                                      </p:to>
                                    </p:set>
                                    <p:anim calcmode="lin" valueType="num">
                                      <p:cBhvr additive="base">
                                        <p:cTn id="78" dur="750" fill="hold"/>
                                        <p:tgtEl>
                                          <p:spTgt spid="46"/>
                                        </p:tgtEl>
                                        <p:attrNameLst>
                                          <p:attrName>ppt_x</p:attrName>
                                        </p:attrNameLst>
                                      </p:cBhvr>
                                      <p:tavLst>
                                        <p:tav tm="0">
                                          <p:val>
                                            <p:strVal val="1+#ppt_w/2"/>
                                          </p:val>
                                        </p:tav>
                                        <p:tav tm="100000">
                                          <p:val>
                                            <p:strVal val="#ppt_x"/>
                                          </p:val>
                                        </p:tav>
                                      </p:tavLst>
                                    </p:anim>
                                    <p:anim calcmode="lin" valueType="num">
                                      <p:cBhvr additive="base">
                                        <p:cTn id="79" dur="750" fill="hold"/>
                                        <p:tgtEl>
                                          <p:spTgt spid="46"/>
                                        </p:tgtEl>
                                        <p:attrNameLst>
                                          <p:attrName>ppt_y</p:attrName>
                                        </p:attrNameLst>
                                      </p:cBhvr>
                                      <p:tavLst>
                                        <p:tav tm="0">
                                          <p:val>
                                            <p:strVal val="#ppt_y"/>
                                          </p:val>
                                        </p:tav>
                                        <p:tav tm="100000">
                                          <p:val>
                                            <p:strVal val="#ppt_y"/>
                                          </p:val>
                                        </p:tav>
                                      </p:tavLst>
                                    </p:anim>
                                  </p:childTnLst>
                                </p:cTn>
                              </p:par>
                              <p:par>
                                <p:cTn id="80" presetID="2" presetClass="entr" presetSubtype="2" decel="100000" fill="hold" grpId="0" nodeType="withEffect">
                                  <p:stCondLst>
                                    <p:cond delay="750"/>
                                  </p:stCondLst>
                                  <p:childTnLst>
                                    <p:set>
                                      <p:cBhvr>
                                        <p:cTn id="81" dur="1" fill="hold">
                                          <p:stCondLst>
                                            <p:cond delay="0"/>
                                          </p:stCondLst>
                                        </p:cTn>
                                        <p:tgtEl>
                                          <p:spTgt spid="44"/>
                                        </p:tgtEl>
                                        <p:attrNameLst>
                                          <p:attrName>style.visibility</p:attrName>
                                        </p:attrNameLst>
                                      </p:cBhvr>
                                      <p:to>
                                        <p:strVal val="visible"/>
                                      </p:to>
                                    </p:set>
                                    <p:anim calcmode="lin" valueType="num">
                                      <p:cBhvr additive="base">
                                        <p:cTn id="82" dur="750" fill="hold"/>
                                        <p:tgtEl>
                                          <p:spTgt spid="44"/>
                                        </p:tgtEl>
                                        <p:attrNameLst>
                                          <p:attrName>ppt_x</p:attrName>
                                        </p:attrNameLst>
                                      </p:cBhvr>
                                      <p:tavLst>
                                        <p:tav tm="0">
                                          <p:val>
                                            <p:strVal val="1+#ppt_w/2"/>
                                          </p:val>
                                        </p:tav>
                                        <p:tav tm="100000">
                                          <p:val>
                                            <p:strVal val="#ppt_x"/>
                                          </p:val>
                                        </p:tav>
                                      </p:tavLst>
                                    </p:anim>
                                    <p:anim calcmode="lin" valueType="num">
                                      <p:cBhvr additive="base">
                                        <p:cTn id="83" dur="750" fill="hold"/>
                                        <p:tgtEl>
                                          <p:spTgt spid="44"/>
                                        </p:tgtEl>
                                        <p:attrNameLst>
                                          <p:attrName>ppt_y</p:attrName>
                                        </p:attrNameLst>
                                      </p:cBhvr>
                                      <p:tavLst>
                                        <p:tav tm="0">
                                          <p:val>
                                            <p:strVal val="#ppt_y"/>
                                          </p:val>
                                        </p:tav>
                                        <p:tav tm="100000">
                                          <p:val>
                                            <p:strVal val="#ppt_y"/>
                                          </p:val>
                                        </p:tav>
                                      </p:tavLst>
                                    </p:anim>
                                  </p:childTnLst>
                                </p:cTn>
                              </p:par>
                              <p:par>
                                <p:cTn id="84" presetID="2" presetClass="entr" presetSubtype="2" decel="100000" fill="hold" grpId="0" nodeType="withEffect">
                                  <p:stCondLst>
                                    <p:cond delay="500"/>
                                  </p:stCondLst>
                                  <p:childTnLst>
                                    <p:set>
                                      <p:cBhvr>
                                        <p:cTn id="85" dur="1" fill="hold">
                                          <p:stCondLst>
                                            <p:cond delay="0"/>
                                          </p:stCondLst>
                                        </p:cTn>
                                        <p:tgtEl>
                                          <p:spTgt spid="45"/>
                                        </p:tgtEl>
                                        <p:attrNameLst>
                                          <p:attrName>style.visibility</p:attrName>
                                        </p:attrNameLst>
                                      </p:cBhvr>
                                      <p:to>
                                        <p:strVal val="visible"/>
                                      </p:to>
                                    </p:set>
                                    <p:anim calcmode="lin" valueType="num">
                                      <p:cBhvr additive="base">
                                        <p:cTn id="86" dur="750" fill="hold"/>
                                        <p:tgtEl>
                                          <p:spTgt spid="45"/>
                                        </p:tgtEl>
                                        <p:attrNameLst>
                                          <p:attrName>ppt_x</p:attrName>
                                        </p:attrNameLst>
                                      </p:cBhvr>
                                      <p:tavLst>
                                        <p:tav tm="0">
                                          <p:val>
                                            <p:strVal val="1+#ppt_w/2"/>
                                          </p:val>
                                        </p:tav>
                                        <p:tav tm="100000">
                                          <p:val>
                                            <p:strVal val="#ppt_x"/>
                                          </p:val>
                                        </p:tav>
                                      </p:tavLst>
                                    </p:anim>
                                    <p:anim calcmode="lin" valueType="num">
                                      <p:cBhvr additive="base">
                                        <p:cTn id="87" dur="750" fill="hold"/>
                                        <p:tgtEl>
                                          <p:spTgt spid="45"/>
                                        </p:tgtEl>
                                        <p:attrNameLst>
                                          <p:attrName>ppt_y</p:attrName>
                                        </p:attrNameLst>
                                      </p:cBhvr>
                                      <p:tavLst>
                                        <p:tav tm="0">
                                          <p:val>
                                            <p:strVal val="#ppt_y"/>
                                          </p:val>
                                        </p:tav>
                                        <p:tav tm="100000">
                                          <p:val>
                                            <p:strVal val="#ppt_y"/>
                                          </p:val>
                                        </p:tav>
                                      </p:tavLst>
                                    </p:anim>
                                  </p:childTnLst>
                                </p:cTn>
                              </p:par>
                              <p:par>
                                <p:cTn id="88" presetID="2" presetClass="entr" presetSubtype="1" decel="100000" fill="hold" grpId="0" nodeType="withEffect">
                                  <p:stCondLst>
                                    <p:cond delay="900"/>
                                  </p:stCondLst>
                                  <p:childTnLst>
                                    <p:set>
                                      <p:cBhvr>
                                        <p:cTn id="89" dur="1" fill="hold">
                                          <p:stCondLst>
                                            <p:cond delay="0"/>
                                          </p:stCondLst>
                                        </p:cTn>
                                        <p:tgtEl>
                                          <p:spTgt spid="29"/>
                                        </p:tgtEl>
                                        <p:attrNameLst>
                                          <p:attrName>style.visibility</p:attrName>
                                        </p:attrNameLst>
                                      </p:cBhvr>
                                      <p:to>
                                        <p:strVal val="visible"/>
                                      </p:to>
                                    </p:set>
                                    <p:anim calcmode="lin" valueType="num">
                                      <p:cBhvr additive="base">
                                        <p:cTn id="90" dur="750" fill="hold"/>
                                        <p:tgtEl>
                                          <p:spTgt spid="29"/>
                                        </p:tgtEl>
                                        <p:attrNameLst>
                                          <p:attrName>ppt_x</p:attrName>
                                        </p:attrNameLst>
                                      </p:cBhvr>
                                      <p:tavLst>
                                        <p:tav tm="0">
                                          <p:val>
                                            <p:strVal val="#ppt_x"/>
                                          </p:val>
                                        </p:tav>
                                        <p:tav tm="100000">
                                          <p:val>
                                            <p:strVal val="#ppt_x"/>
                                          </p:val>
                                        </p:tav>
                                      </p:tavLst>
                                    </p:anim>
                                    <p:anim calcmode="lin" valueType="num">
                                      <p:cBhvr additive="base">
                                        <p:cTn id="91" dur="750" fill="hold"/>
                                        <p:tgtEl>
                                          <p:spTgt spid="29"/>
                                        </p:tgtEl>
                                        <p:attrNameLst>
                                          <p:attrName>ppt_y</p:attrName>
                                        </p:attrNameLst>
                                      </p:cBhvr>
                                      <p:tavLst>
                                        <p:tav tm="0">
                                          <p:val>
                                            <p:strVal val="0-#ppt_h/2"/>
                                          </p:val>
                                        </p:tav>
                                        <p:tav tm="100000">
                                          <p:val>
                                            <p:strVal val="#ppt_y"/>
                                          </p:val>
                                        </p:tav>
                                      </p:tavLst>
                                    </p:anim>
                                  </p:childTnLst>
                                </p:cTn>
                              </p:par>
                              <p:par>
                                <p:cTn id="92" presetID="2" presetClass="entr" presetSubtype="9" decel="100000" fill="hold" grpId="0" nodeType="withEffect">
                                  <p:stCondLst>
                                    <p:cond delay="500"/>
                                  </p:stCondLst>
                                  <p:childTnLst>
                                    <p:set>
                                      <p:cBhvr>
                                        <p:cTn id="93" dur="1" fill="hold">
                                          <p:stCondLst>
                                            <p:cond delay="0"/>
                                          </p:stCondLst>
                                        </p:cTn>
                                        <p:tgtEl>
                                          <p:spTgt spid="26"/>
                                        </p:tgtEl>
                                        <p:attrNameLst>
                                          <p:attrName>style.visibility</p:attrName>
                                        </p:attrNameLst>
                                      </p:cBhvr>
                                      <p:to>
                                        <p:strVal val="visible"/>
                                      </p:to>
                                    </p:set>
                                    <p:anim calcmode="lin" valueType="num">
                                      <p:cBhvr additive="base">
                                        <p:cTn id="94" dur="750" fill="hold"/>
                                        <p:tgtEl>
                                          <p:spTgt spid="26"/>
                                        </p:tgtEl>
                                        <p:attrNameLst>
                                          <p:attrName>ppt_x</p:attrName>
                                        </p:attrNameLst>
                                      </p:cBhvr>
                                      <p:tavLst>
                                        <p:tav tm="0">
                                          <p:val>
                                            <p:strVal val="0-#ppt_w/2"/>
                                          </p:val>
                                        </p:tav>
                                        <p:tav tm="100000">
                                          <p:val>
                                            <p:strVal val="#ppt_x"/>
                                          </p:val>
                                        </p:tav>
                                      </p:tavLst>
                                    </p:anim>
                                    <p:anim calcmode="lin" valueType="num">
                                      <p:cBhvr additive="base">
                                        <p:cTn id="95" dur="750" fill="hold"/>
                                        <p:tgtEl>
                                          <p:spTgt spid="26"/>
                                        </p:tgtEl>
                                        <p:attrNameLst>
                                          <p:attrName>ppt_y</p:attrName>
                                        </p:attrNameLst>
                                      </p:cBhvr>
                                      <p:tavLst>
                                        <p:tav tm="0">
                                          <p:val>
                                            <p:strVal val="0-#ppt_h/2"/>
                                          </p:val>
                                        </p:tav>
                                        <p:tav tm="100000">
                                          <p:val>
                                            <p:strVal val="#ppt_y"/>
                                          </p:val>
                                        </p:tav>
                                      </p:tavLst>
                                    </p:anim>
                                  </p:childTnLst>
                                </p:cTn>
                              </p:par>
                              <p:par>
                                <p:cTn id="96" presetID="2" presetClass="entr" presetSubtype="1" decel="100000" fill="hold" grpId="0" nodeType="withEffect">
                                  <p:stCondLst>
                                    <p:cond delay="800"/>
                                  </p:stCondLst>
                                  <p:childTnLst>
                                    <p:set>
                                      <p:cBhvr>
                                        <p:cTn id="97" dur="1" fill="hold">
                                          <p:stCondLst>
                                            <p:cond delay="0"/>
                                          </p:stCondLst>
                                        </p:cTn>
                                        <p:tgtEl>
                                          <p:spTgt spid="25"/>
                                        </p:tgtEl>
                                        <p:attrNameLst>
                                          <p:attrName>style.visibility</p:attrName>
                                        </p:attrNameLst>
                                      </p:cBhvr>
                                      <p:to>
                                        <p:strVal val="visible"/>
                                      </p:to>
                                    </p:set>
                                    <p:anim calcmode="lin" valueType="num">
                                      <p:cBhvr additive="base">
                                        <p:cTn id="98" dur="750" fill="hold"/>
                                        <p:tgtEl>
                                          <p:spTgt spid="25"/>
                                        </p:tgtEl>
                                        <p:attrNameLst>
                                          <p:attrName>ppt_x</p:attrName>
                                        </p:attrNameLst>
                                      </p:cBhvr>
                                      <p:tavLst>
                                        <p:tav tm="0">
                                          <p:val>
                                            <p:strVal val="#ppt_x"/>
                                          </p:val>
                                        </p:tav>
                                        <p:tav tm="100000">
                                          <p:val>
                                            <p:strVal val="#ppt_x"/>
                                          </p:val>
                                        </p:tav>
                                      </p:tavLst>
                                    </p:anim>
                                    <p:anim calcmode="lin" valueType="num">
                                      <p:cBhvr additive="base">
                                        <p:cTn id="99" dur="750" fill="hold"/>
                                        <p:tgtEl>
                                          <p:spTgt spid="25"/>
                                        </p:tgtEl>
                                        <p:attrNameLst>
                                          <p:attrName>ppt_y</p:attrName>
                                        </p:attrNameLst>
                                      </p:cBhvr>
                                      <p:tavLst>
                                        <p:tav tm="0">
                                          <p:val>
                                            <p:strVal val="0-#ppt_h/2"/>
                                          </p:val>
                                        </p:tav>
                                        <p:tav tm="100000">
                                          <p:val>
                                            <p:strVal val="#ppt_y"/>
                                          </p:val>
                                        </p:tav>
                                      </p:tavLst>
                                    </p:anim>
                                  </p:childTnLst>
                                </p:cTn>
                              </p:par>
                              <p:par>
                                <p:cTn id="100" presetID="2" presetClass="entr" presetSubtype="1" decel="100000" fill="hold" grpId="0" nodeType="withEffect">
                                  <p:stCondLst>
                                    <p:cond delay="800"/>
                                  </p:stCondLst>
                                  <p:childTnLst>
                                    <p:set>
                                      <p:cBhvr>
                                        <p:cTn id="101" dur="1" fill="hold">
                                          <p:stCondLst>
                                            <p:cond delay="0"/>
                                          </p:stCondLst>
                                        </p:cTn>
                                        <p:tgtEl>
                                          <p:spTgt spid="27"/>
                                        </p:tgtEl>
                                        <p:attrNameLst>
                                          <p:attrName>style.visibility</p:attrName>
                                        </p:attrNameLst>
                                      </p:cBhvr>
                                      <p:to>
                                        <p:strVal val="visible"/>
                                      </p:to>
                                    </p:set>
                                    <p:anim calcmode="lin" valueType="num">
                                      <p:cBhvr additive="base">
                                        <p:cTn id="102" dur="750" fill="hold"/>
                                        <p:tgtEl>
                                          <p:spTgt spid="27"/>
                                        </p:tgtEl>
                                        <p:attrNameLst>
                                          <p:attrName>ppt_x</p:attrName>
                                        </p:attrNameLst>
                                      </p:cBhvr>
                                      <p:tavLst>
                                        <p:tav tm="0">
                                          <p:val>
                                            <p:strVal val="#ppt_x"/>
                                          </p:val>
                                        </p:tav>
                                        <p:tav tm="100000">
                                          <p:val>
                                            <p:strVal val="#ppt_x"/>
                                          </p:val>
                                        </p:tav>
                                      </p:tavLst>
                                    </p:anim>
                                    <p:anim calcmode="lin" valueType="num">
                                      <p:cBhvr additive="base">
                                        <p:cTn id="103" dur="750" fill="hold"/>
                                        <p:tgtEl>
                                          <p:spTgt spid="27"/>
                                        </p:tgtEl>
                                        <p:attrNameLst>
                                          <p:attrName>ppt_y</p:attrName>
                                        </p:attrNameLst>
                                      </p:cBhvr>
                                      <p:tavLst>
                                        <p:tav tm="0">
                                          <p:val>
                                            <p:strVal val="0-#ppt_h/2"/>
                                          </p:val>
                                        </p:tav>
                                        <p:tav tm="100000">
                                          <p:val>
                                            <p:strVal val="#ppt_y"/>
                                          </p:val>
                                        </p:tav>
                                      </p:tavLst>
                                    </p:anim>
                                  </p:childTnLst>
                                </p:cTn>
                              </p:par>
                              <p:par>
                                <p:cTn id="104" presetID="2" presetClass="entr" presetSubtype="1" decel="100000" fill="hold" grpId="0" nodeType="withEffect">
                                  <p:stCondLst>
                                    <p:cond delay="900"/>
                                  </p:stCondLst>
                                  <p:childTnLst>
                                    <p:set>
                                      <p:cBhvr>
                                        <p:cTn id="105" dur="1" fill="hold">
                                          <p:stCondLst>
                                            <p:cond delay="0"/>
                                          </p:stCondLst>
                                        </p:cTn>
                                        <p:tgtEl>
                                          <p:spTgt spid="30"/>
                                        </p:tgtEl>
                                        <p:attrNameLst>
                                          <p:attrName>style.visibility</p:attrName>
                                        </p:attrNameLst>
                                      </p:cBhvr>
                                      <p:to>
                                        <p:strVal val="visible"/>
                                      </p:to>
                                    </p:set>
                                    <p:anim calcmode="lin" valueType="num">
                                      <p:cBhvr additive="base">
                                        <p:cTn id="106" dur="750" fill="hold"/>
                                        <p:tgtEl>
                                          <p:spTgt spid="30"/>
                                        </p:tgtEl>
                                        <p:attrNameLst>
                                          <p:attrName>ppt_x</p:attrName>
                                        </p:attrNameLst>
                                      </p:cBhvr>
                                      <p:tavLst>
                                        <p:tav tm="0">
                                          <p:val>
                                            <p:strVal val="#ppt_x"/>
                                          </p:val>
                                        </p:tav>
                                        <p:tav tm="100000">
                                          <p:val>
                                            <p:strVal val="#ppt_x"/>
                                          </p:val>
                                        </p:tav>
                                      </p:tavLst>
                                    </p:anim>
                                    <p:anim calcmode="lin" valueType="num">
                                      <p:cBhvr additive="base">
                                        <p:cTn id="107" dur="750" fill="hold"/>
                                        <p:tgtEl>
                                          <p:spTgt spid="30"/>
                                        </p:tgtEl>
                                        <p:attrNameLst>
                                          <p:attrName>ppt_y</p:attrName>
                                        </p:attrNameLst>
                                      </p:cBhvr>
                                      <p:tavLst>
                                        <p:tav tm="0">
                                          <p:val>
                                            <p:strVal val="0-#ppt_h/2"/>
                                          </p:val>
                                        </p:tav>
                                        <p:tav tm="100000">
                                          <p:val>
                                            <p:strVal val="#ppt_y"/>
                                          </p:val>
                                        </p:tav>
                                      </p:tavLst>
                                    </p:anim>
                                  </p:childTnLst>
                                </p:cTn>
                              </p:par>
                              <p:par>
                                <p:cTn id="108" presetID="2" presetClass="entr" presetSubtype="1" decel="100000" fill="hold" grpId="0" nodeType="withEffect">
                                  <p:stCondLst>
                                    <p:cond delay="800"/>
                                  </p:stCondLst>
                                  <p:childTnLst>
                                    <p:set>
                                      <p:cBhvr>
                                        <p:cTn id="109" dur="1" fill="hold">
                                          <p:stCondLst>
                                            <p:cond delay="0"/>
                                          </p:stCondLst>
                                        </p:cTn>
                                        <p:tgtEl>
                                          <p:spTgt spid="31"/>
                                        </p:tgtEl>
                                        <p:attrNameLst>
                                          <p:attrName>style.visibility</p:attrName>
                                        </p:attrNameLst>
                                      </p:cBhvr>
                                      <p:to>
                                        <p:strVal val="visible"/>
                                      </p:to>
                                    </p:set>
                                    <p:anim calcmode="lin" valueType="num">
                                      <p:cBhvr additive="base">
                                        <p:cTn id="110" dur="750" fill="hold"/>
                                        <p:tgtEl>
                                          <p:spTgt spid="31"/>
                                        </p:tgtEl>
                                        <p:attrNameLst>
                                          <p:attrName>ppt_x</p:attrName>
                                        </p:attrNameLst>
                                      </p:cBhvr>
                                      <p:tavLst>
                                        <p:tav tm="0">
                                          <p:val>
                                            <p:strVal val="#ppt_x"/>
                                          </p:val>
                                        </p:tav>
                                        <p:tav tm="100000">
                                          <p:val>
                                            <p:strVal val="#ppt_x"/>
                                          </p:val>
                                        </p:tav>
                                      </p:tavLst>
                                    </p:anim>
                                    <p:anim calcmode="lin" valueType="num">
                                      <p:cBhvr additive="base">
                                        <p:cTn id="111" dur="750" fill="hold"/>
                                        <p:tgtEl>
                                          <p:spTgt spid="31"/>
                                        </p:tgtEl>
                                        <p:attrNameLst>
                                          <p:attrName>ppt_y</p:attrName>
                                        </p:attrNameLst>
                                      </p:cBhvr>
                                      <p:tavLst>
                                        <p:tav tm="0">
                                          <p:val>
                                            <p:strVal val="0-#ppt_h/2"/>
                                          </p:val>
                                        </p:tav>
                                        <p:tav tm="100000">
                                          <p:val>
                                            <p:strVal val="#ppt_y"/>
                                          </p:val>
                                        </p:tav>
                                      </p:tavLst>
                                    </p:anim>
                                  </p:childTnLst>
                                </p:cTn>
                              </p:par>
                              <p:par>
                                <p:cTn id="112" presetID="2" presetClass="entr" presetSubtype="1" decel="100000" fill="hold" grpId="0" nodeType="withEffect">
                                  <p:stCondLst>
                                    <p:cond delay="1100"/>
                                  </p:stCondLst>
                                  <p:childTnLst>
                                    <p:set>
                                      <p:cBhvr>
                                        <p:cTn id="113" dur="1" fill="hold">
                                          <p:stCondLst>
                                            <p:cond delay="0"/>
                                          </p:stCondLst>
                                        </p:cTn>
                                        <p:tgtEl>
                                          <p:spTgt spid="23"/>
                                        </p:tgtEl>
                                        <p:attrNameLst>
                                          <p:attrName>style.visibility</p:attrName>
                                        </p:attrNameLst>
                                      </p:cBhvr>
                                      <p:to>
                                        <p:strVal val="visible"/>
                                      </p:to>
                                    </p:set>
                                    <p:anim calcmode="lin" valueType="num">
                                      <p:cBhvr additive="base">
                                        <p:cTn id="114" dur="750" fill="hold"/>
                                        <p:tgtEl>
                                          <p:spTgt spid="23"/>
                                        </p:tgtEl>
                                        <p:attrNameLst>
                                          <p:attrName>ppt_x</p:attrName>
                                        </p:attrNameLst>
                                      </p:cBhvr>
                                      <p:tavLst>
                                        <p:tav tm="0">
                                          <p:val>
                                            <p:strVal val="#ppt_x"/>
                                          </p:val>
                                        </p:tav>
                                        <p:tav tm="100000">
                                          <p:val>
                                            <p:strVal val="#ppt_x"/>
                                          </p:val>
                                        </p:tav>
                                      </p:tavLst>
                                    </p:anim>
                                    <p:anim calcmode="lin" valueType="num">
                                      <p:cBhvr additive="base">
                                        <p:cTn id="115" dur="750" fill="hold"/>
                                        <p:tgtEl>
                                          <p:spTgt spid="23"/>
                                        </p:tgtEl>
                                        <p:attrNameLst>
                                          <p:attrName>ppt_y</p:attrName>
                                        </p:attrNameLst>
                                      </p:cBhvr>
                                      <p:tavLst>
                                        <p:tav tm="0">
                                          <p:val>
                                            <p:strVal val="0-#ppt_h/2"/>
                                          </p:val>
                                        </p:tav>
                                        <p:tav tm="100000">
                                          <p:val>
                                            <p:strVal val="#ppt_y"/>
                                          </p:val>
                                        </p:tav>
                                      </p:tavLst>
                                    </p:anim>
                                  </p:childTnLst>
                                </p:cTn>
                              </p:par>
                              <p:par>
                                <p:cTn id="116" presetID="2" presetClass="entr" presetSubtype="1" decel="100000" fill="hold" grpId="0" nodeType="withEffect">
                                  <p:stCondLst>
                                    <p:cond delay="1300"/>
                                  </p:stCondLst>
                                  <p:childTnLst>
                                    <p:set>
                                      <p:cBhvr>
                                        <p:cTn id="117" dur="1" fill="hold">
                                          <p:stCondLst>
                                            <p:cond delay="0"/>
                                          </p:stCondLst>
                                        </p:cTn>
                                        <p:tgtEl>
                                          <p:spTgt spid="24"/>
                                        </p:tgtEl>
                                        <p:attrNameLst>
                                          <p:attrName>style.visibility</p:attrName>
                                        </p:attrNameLst>
                                      </p:cBhvr>
                                      <p:to>
                                        <p:strVal val="visible"/>
                                      </p:to>
                                    </p:set>
                                    <p:anim calcmode="lin" valueType="num">
                                      <p:cBhvr additive="base">
                                        <p:cTn id="118" dur="750" fill="hold"/>
                                        <p:tgtEl>
                                          <p:spTgt spid="24"/>
                                        </p:tgtEl>
                                        <p:attrNameLst>
                                          <p:attrName>ppt_x</p:attrName>
                                        </p:attrNameLst>
                                      </p:cBhvr>
                                      <p:tavLst>
                                        <p:tav tm="0">
                                          <p:val>
                                            <p:strVal val="#ppt_x"/>
                                          </p:val>
                                        </p:tav>
                                        <p:tav tm="100000">
                                          <p:val>
                                            <p:strVal val="#ppt_x"/>
                                          </p:val>
                                        </p:tav>
                                      </p:tavLst>
                                    </p:anim>
                                    <p:anim calcmode="lin" valueType="num">
                                      <p:cBhvr additive="base">
                                        <p:cTn id="119" dur="750" fill="hold"/>
                                        <p:tgtEl>
                                          <p:spTgt spid="24"/>
                                        </p:tgtEl>
                                        <p:attrNameLst>
                                          <p:attrName>ppt_y</p:attrName>
                                        </p:attrNameLst>
                                      </p:cBhvr>
                                      <p:tavLst>
                                        <p:tav tm="0">
                                          <p:val>
                                            <p:strVal val="0-#ppt_h/2"/>
                                          </p:val>
                                        </p:tav>
                                        <p:tav tm="100000">
                                          <p:val>
                                            <p:strVal val="#ppt_y"/>
                                          </p:val>
                                        </p:tav>
                                      </p:tavLst>
                                    </p:anim>
                                  </p:childTnLst>
                                </p:cTn>
                              </p:par>
                              <p:par>
                                <p:cTn id="120" presetID="2" presetClass="entr" presetSubtype="1" decel="100000" fill="hold" grpId="0" nodeType="withEffect">
                                  <p:stCondLst>
                                    <p:cond delay="1100"/>
                                  </p:stCondLst>
                                  <p:childTnLst>
                                    <p:set>
                                      <p:cBhvr>
                                        <p:cTn id="121" dur="1" fill="hold">
                                          <p:stCondLst>
                                            <p:cond delay="0"/>
                                          </p:stCondLst>
                                        </p:cTn>
                                        <p:tgtEl>
                                          <p:spTgt spid="22"/>
                                        </p:tgtEl>
                                        <p:attrNameLst>
                                          <p:attrName>style.visibility</p:attrName>
                                        </p:attrNameLst>
                                      </p:cBhvr>
                                      <p:to>
                                        <p:strVal val="visible"/>
                                      </p:to>
                                    </p:set>
                                    <p:anim calcmode="lin" valueType="num">
                                      <p:cBhvr additive="base">
                                        <p:cTn id="122" dur="750" fill="hold"/>
                                        <p:tgtEl>
                                          <p:spTgt spid="22"/>
                                        </p:tgtEl>
                                        <p:attrNameLst>
                                          <p:attrName>ppt_x</p:attrName>
                                        </p:attrNameLst>
                                      </p:cBhvr>
                                      <p:tavLst>
                                        <p:tav tm="0">
                                          <p:val>
                                            <p:strVal val="#ppt_x"/>
                                          </p:val>
                                        </p:tav>
                                        <p:tav tm="100000">
                                          <p:val>
                                            <p:strVal val="#ppt_x"/>
                                          </p:val>
                                        </p:tav>
                                      </p:tavLst>
                                    </p:anim>
                                    <p:anim calcmode="lin" valueType="num">
                                      <p:cBhvr additive="base">
                                        <p:cTn id="123" dur="750" fill="hold"/>
                                        <p:tgtEl>
                                          <p:spTgt spid="22"/>
                                        </p:tgtEl>
                                        <p:attrNameLst>
                                          <p:attrName>ppt_y</p:attrName>
                                        </p:attrNameLst>
                                      </p:cBhvr>
                                      <p:tavLst>
                                        <p:tav tm="0">
                                          <p:val>
                                            <p:strVal val="0-#ppt_h/2"/>
                                          </p:val>
                                        </p:tav>
                                        <p:tav tm="100000">
                                          <p:val>
                                            <p:strVal val="#ppt_y"/>
                                          </p:val>
                                        </p:tav>
                                      </p:tavLst>
                                    </p:anim>
                                  </p:childTnLst>
                                </p:cTn>
                              </p:par>
                              <p:par>
                                <p:cTn id="124" presetID="2" presetClass="entr" presetSubtype="1" decel="100000" fill="hold" grpId="0" nodeType="withEffect">
                                  <p:stCondLst>
                                    <p:cond delay="1400"/>
                                  </p:stCondLst>
                                  <p:childTnLst>
                                    <p:set>
                                      <p:cBhvr>
                                        <p:cTn id="125" dur="1" fill="hold">
                                          <p:stCondLst>
                                            <p:cond delay="0"/>
                                          </p:stCondLst>
                                        </p:cTn>
                                        <p:tgtEl>
                                          <p:spTgt spid="21"/>
                                        </p:tgtEl>
                                        <p:attrNameLst>
                                          <p:attrName>style.visibility</p:attrName>
                                        </p:attrNameLst>
                                      </p:cBhvr>
                                      <p:to>
                                        <p:strVal val="visible"/>
                                      </p:to>
                                    </p:set>
                                    <p:anim calcmode="lin" valueType="num">
                                      <p:cBhvr additive="base">
                                        <p:cTn id="126" dur="750" fill="hold"/>
                                        <p:tgtEl>
                                          <p:spTgt spid="21"/>
                                        </p:tgtEl>
                                        <p:attrNameLst>
                                          <p:attrName>ppt_x</p:attrName>
                                        </p:attrNameLst>
                                      </p:cBhvr>
                                      <p:tavLst>
                                        <p:tav tm="0">
                                          <p:val>
                                            <p:strVal val="#ppt_x"/>
                                          </p:val>
                                        </p:tav>
                                        <p:tav tm="100000">
                                          <p:val>
                                            <p:strVal val="#ppt_x"/>
                                          </p:val>
                                        </p:tav>
                                      </p:tavLst>
                                    </p:anim>
                                    <p:anim calcmode="lin" valueType="num">
                                      <p:cBhvr additive="base">
                                        <p:cTn id="127" dur="750" fill="hold"/>
                                        <p:tgtEl>
                                          <p:spTgt spid="21"/>
                                        </p:tgtEl>
                                        <p:attrNameLst>
                                          <p:attrName>ppt_y</p:attrName>
                                        </p:attrNameLst>
                                      </p:cBhvr>
                                      <p:tavLst>
                                        <p:tav tm="0">
                                          <p:val>
                                            <p:strVal val="0-#ppt_h/2"/>
                                          </p:val>
                                        </p:tav>
                                        <p:tav tm="100000">
                                          <p:val>
                                            <p:strVal val="#ppt_y"/>
                                          </p:val>
                                        </p:tav>
                                      </p:tavLst>
                                    </p:anim>
                                  </p:childTnLst>
                                </p:cTn>
                              </p:par>
                              <p:par>
                                <p:cTn id="128" presetID="2" presetClass="entr" presetSubtype="1" decel="100000" fill="hold" grpId="0" nodeType="withEffect">
                                  <p:stCondLst>
                                    <p:cond delay="1100"/>
                                  </p:stCondLst>
                                  <p:childTnLst>
                                    <p:set>
                                      <p:cBhvr>
                                        <p:cTn id="129" dur="1" fill="hold">
                                          <p:stCondLst>
                                            <p:cond delay="0"/>
                                          </p:stCondLst>
                                        </p:cTn>
                                        <p:tgtEl>
                                          <p:spTgt spid="20"/>
                                        </p:tgtEl>
                                        <p:attrNameLst>
                                          <p:attrName>style.visibility</p:attrName>
                                        </p:attrNameLst>
                                      </p:cBhvr>
                                      <p:to>
                                        <p:strVal val="visible"/>
                                      </p:to>
                                    </p:set>
                                    <p:anim calcmode="lin" valueType="num">
                                      <p:cBhvr additive="base">
                                        <p:cTn id="130" dur="750" fill="hold"/>
                                        <p:tgtEl>
                                          <p:spTgt spid="20"/>
                                        </p:tgtEl>
                                        <p:attrNameLst>
                                          <p:attrName>ppt_x</p:attrName>
                                        </p:attrNameLst>
                                      </p:cBhvr>
                                      <p:tavLst>
                                        <p:tav tm="0">
                                          <p:val>
                                            <p:strVal val="#ppt_x"/>
                                          </p:val>
                                        </p:tav>
                                        <p:tav tm="100000">
                                          <p:val>
                                            <p:strVal val="#ppt_x"/>
                                          </p:val>
                                        </p:tav>
                                      </p:tavLst>
                                    </p:anim>
                                    <p:anim calcmode="lin" valueType="num">
                                      <p:cBhvr additive="base">
                                        <p:cTn id="131" dur="750" fill="hold"/>
                                        <p:tgtEl>
                                          <p:spTgt spid="20"/>
                                        </p:tgtEl>
                                        <p:attrNameLst>
                                          <p:attrName>ppt_y</p:attrName>
                                        </p:attrNameLst>
                                      </p:cBhvr>
                                      <p:tavLst>
                                        <p:tav tm="0">
                                          <p:val>
                                            <p:strVal val="0-#ppt_h/2"/>
                                          </p:val>
                                        </p:tav>
                                        <p:tav tm="100000">
                                          <p:val>
                                            <p:strVal val="#ppt_y"/>
                                          </p:val>
                                        </p:tav>
                                      </p:tavLst>
                                    </p:anim>
                                  </p:childTnLst>
                                </p:cTn>
                              </p:par>
                              <p:par>
                                <p:cTn id="132" presetID="2" presetClass="entr" presetSubtype="1" decel="100000" fill="hold" grpId="0" nodeType="withEffect">
                                  <p:stCondLst>
                                    <p:cond delay="1400"/>
                                  </p:stCondLst>
                                  <p:childTnLst>
                                    <p:set>
                                      <p:cBhvr>
                                        <p:cTn id="133" dur="1" fill="hold">
                                          <p:stCondLst>
                                            <p:cond delay="0"/>
                                          </p:stCondLst>
                                        </p:cTn>
                                        <p:tgtEl>
                                          <p:spTgt spid="19"/>
                                        </p:tgtEl>
                                        <p:attrNameLst>
                                          <p:attrName>style.visibility</p:attrName>
                                        </p:attrNameLst>
                                      </p:cBhvr>
                                      <p:to>
                                        <p:strVal val="visible"/>
                                      </p:to>
                                    </p:set>
                                    <p:anim calcmode="lin" valueType="num">
                                      <p:cBhvr additive="base">
                                        <p:cTn id="134" dur="750" fill="hold"/>
                                        <p:tgtEl>
                                          <p:spTgt spid="19"/>
                                        </p:tgtEl>
                                        <p:attrNameLst>
                                          <p:attrName>ppt_x</p:attrName>
                                        </p:attrNameLst>
                                      </p:cBhvr>
                                      <p:tavLst>
                                        <p:tav tm="0">
                                          <p:val>
                                            <p:strVal val="#ppt_x"/>
                                          </p:val>
                                        </p:tav>
                                        <p:tav tm="100000">
                                          <p:val>
                                            <p:strVal val="#ppt_x"/>
                                          </p:val>
                                        </p:tav>
                                      </p:tavLst>
                                    </p:anim>
                                    <p:anim calcmode="lin" valueType="num">
                                      <p:cBhvr additive="base">
                                        <p:cTn id="135" dur="750" fill="hold"/>
                                        <p:tgtEl>
                                          <p:spTgt spid="19"/>
                                        </p:tgtEl>
                                        <p:attrNameLst>
                                          <p:attrName>ppt_y</p:attrName>
                                        </p:attrNameLst>
                                      </p:cBhvr>
                                      <p:tavLst>
                                        <p:tav tm="0">
                                          <p:val>
                                            <p:strVal val="0-#ppt_h/2"/>
                                          </p:val>
                                        </p:tav>
                                        <p:tav tm="100000">
                                          <p:val>
                                            <p:strVal val="#ppt_y"/>
                                          </p:val>
                                        </p:tav>
                                      </p:tavLst>
                                    </p:anim>
                                  </p:childTnLst>
                                </p:cTn>
                              </p:par>
                              <p:par>
                                <p:cTn id="136" presetID="6" presetClass="emph" presetSubtype="0" decel="100000" autoRev="1" fill="hold" grpId="1" nodeType="withEffect">
                                  <p:stCondLst>
                                    <p:cond delay="300"/>
                                  </p:stCondLst>
                                  <p:childTnLst>
                                    <p:animScale>
                                      <p:cBhvr>
                                        <p:cTn id="137" dur="500" fill="hold"/>
                                        <p:tgtEl>
                                          <p:spTgt spid="37"/>
                                        </p:tgtEl>
                                      </p:cBhvr>
                                      <p:by x="150000" y="150000"/>
                                    </p:animScale>
                                  </p:childTnLst>
                                </p:cTn>
                              </p:par>
                              <p:par>
                                <p:cTn id="138" presetID="6" presetClass="emph" presetSubtype="0" decel="100000" autoRev="1" fill="hold" grpId="1" nodeType="withEffect">
                                  <p:stCondLst>
                                    <p:cond delay="200"/>
                                  </p:stCondLst>
                                  <p:childTnLst>
                                    <p:animScale>
                                      <p:cBhvr>
                                        <p:cTn id="139" dur="500" fill="hold"/>
                                        <p:tgtEl>
                                          <p:spTgt spid="47"/>
                                        </p:tgtEl>
                                      </p:cBhvr>
                                      <p:by x="150000" y="150000"/>
                                    </p:animScale>
                                  </p:childTnLst>
                                </p:cTn>
                              </p:par>
                              <p:par>
                                <p:cTn id="140" presetID="6" presetClass="emph" presetSubtype="0" decel="100000" autoRev="1" fill="hold" grpId="1" nodeType="withEffect">
                                  <p:stCondLst>
                                    <p:cond delay="300"/>
                                  </p:stCondLst>
                                  <p:childTnLst>
                                    <p:animScale>
                                      <p:cBhvr>
                                        <p:cTn id="141" dur="500" fill="hold"/>
                                        <p:tgtEl>
                                          <p:spTgt spid="38"/>
                                        </p:tgtEl>
                                      </p:cBhvr>
                                      <p:by x="150000" y="150000"/>
                                    </p:animScale>
                                  </p:childTnLst>
                                </p:cTn>
                              </p:par>
                              <p:par>
                                <p:cTn id="142" presetID="6" presetClass="emph" presetSubtype="0" decel="100000" autoRev="1" fill="hold" grpId="1" nodeType="withEffect">
                                  <p:stCondLst>
                                    <p:cond delay="700"/>
                                  </p:stCondLst>
                                  <p:childTnLst>
                                    <p:animScale>
                                      <p:cBhvr>
                                        <p:cTn id="143" dur="500" fill="hold"/>
                                        <p:tgtEl>
                                          <p:spTgt spid="36"/>
                                        </p:tgtEl>
                                      </p:cBhvr>
                                      <p:by x="150000" y="150000"/>
                                    </p:animScale>
                                  </p:childTnLst>
                                </p:cTn>
                              </p:par>
                              <p:par>
                                <p:cTn id="144" presetID="6" presetClass="emph" presetSubtype="0" decel="100000" autoRev="1" fill="hold" grpId="1" nodeType="withEffect">
                                  <p:stCondLst>
                                    <p:cond delay="500"/>
                                  </p:stCondLst>
                                  <p:childTnLst>
                                    <p:animScale>
                                      <p:cBhvr>
                                        <p:cTn id="145" dur="500" fill="hold"/>
                                        <p:tgtEl>
                                          <p:spTgt spid="48"/>
                                        </p:tgtEl>
                                      </p:cBhvr>
                                      <p:by x="150000" y="150000"/>
                                    </p:animScale>
                                  </p:childTnLst>
                                </p:cTn>
                              </p:par>
                              <p:par>
                                <p:cTn id="146" presetID="6" presetClass="emph" presetSubtype="0" decel="100000" autoRev="1" fill="hold" grpId="1" nodeType="withEffect">
                                  <p:stCondLst>
                                    <p:cond delay="500"/>
                                  </p:stCondLst>
                                  <p:childTnLst>
                                    <p:animScale>
                                      <p:cBhvr>
                                        <p:cTn id="147" dur="500" fill="hold"/>
                                        <p:tgtEl>
                                          <p:spTgt spid="39"/>
                                        </p:tgtEl>
                                      </p:cBhvr>
                                      <p:by x="150000" y="150000"/>
                                    </p:animScale>
                                  </p:childTnLst>
                                </p:cTn>
                              </p:par>
                              <p:par>
                                <p:cTn id="148" presetID="6" presetClass="emph" presetSubtype="0" decel="100000" autoRev="1" fill="hold" grpId="1" nodeType="withEffect">
                                  <p:stCondLst>
                                    <p:cond delay="700"/>
                                  </p:stCondLst>
                                  <p:childTnLst>
                                    <p:animScale>
                                      <p:cBhvr>
                                        <p:cTn id="149" dur="500" fill="hold"/>
                                        <p:tgtEl>
                                          <p:spTgt spid="40"/>
                                        </p:tgtEl>
                                      </p:cBhvr>
                                      <p:by x="150000" y="150000"/>
                                    </p:animScale>
                                  </p:childTnLst>
                                </p:cTn>
                              </p:par>
                              <p:par>
                                <p:cTn id="150" presetID="6" presetClass="emph" presetSubtype="0" decel="100000" autoRev="1" fill="hold" grpId="1" nodeType="withEffect">
                                  <p:stCondLst>
                                    <p:cond delay="500"/>
                                  </p:stCondLst>
                                  <p:childTnLst>
                                    <p:animScale>
                                      <p:cBhvr>
                                        <p:cTn id="151" dur="500" fill="hold"/>
                                        <p:tgtEl>
                                          <p:spTgt spid="41"/>
                                        </p:tgtEl>
                                      </p:cBhvr>
                                      <p:by x="150000" y="150000"/>
                                    </p:animScale>
                                  </p:childTnLst>
                                </p:cTn>
                              </p:par>
                              <p:par>
                                <p:cTn id="152" presetID="6" presetClass="emph" presetSubtype="0" decel="100000" autoRev="1" fill="hold" grpId="1" nodeType="withEffect">
                                  <p:stCondLst>
                                    <p:cond delay="800"/>
                                  </p:stCondLst>
                                  <p:childTnLst>
                                    <p:animScale>
                                      <p:cBhvr>
                                        <p:cTn id="153" dur="500" fill="hold"/>
                                        <p:tgtEl>
                                          <p:spTgt spid="42"/>
                                        </p:tgtEl>
                                      </p:cBhvr>
                                      <p:by x="150000" y="150000"/>
                                    </p:animScale>
                                  </p:childTnLst>
                                </p:cTn>
                              </p:par>
                              <p:par>
                                <p:cTn id="154" presetID="6" presetClass="emph" presetSubtype="0" decel="100000" autoRev="1" fill="hold" grpId="1" nodeType="withEffect">
                                  <p:stCondLst>
                                    <p:cond delay="300"/>
                                  </p:stCondLst>
                                  <p:childTnLst>
                                    <p:animScale>
                                      <p:cBhvr>
                                        <p:cTn id="155" dur="500" fill="hold"/>
                                        <p:tgtEl>
                                          <p:spTgt spid="43"/>
                                        </p:tgtEl>
                                      </p:cBhvr>
                                      <p:by x="150000" y="150000"/>
                                    </p:animScale>
                                  </p:childTnLst>
                                </p:cTn>
                              </p:par>
                              <p:par>
                                <p:cTn id="156" presetID="6" presetClass="emph" presetSubtype="0" decel="100000" autoRev="1" fill="hold" grpId="1" nodeType="withEffect">
                                  <p:stCondLst>
                                    <p:cond delay="500"/>
                                  </p:stCondLst>
                                  <p:childTnLst>
                                    <p:animScale>
                                      <p:cBhvr>
                                        <p:cTn id="157" dur="500" fill="hold"/>
                                        <p:tgtEl>
                                          <p:spTgt spid="18"/>
                                        </p:tgtEl>
                                      </p:cBhvr>
                                      <p:by x="150000" y="150000"/>
                                    </p:animScale>
                                  </p:childTnLst>
                                </p:cTn>
                              </p:par>
                              <p:par>
                                <p:cTn id="158" presetID="6" presetClass="emph" presetSubtype="0" decel="100000" autoRev="1" fill="hold" grpId="1" nodeType="withEffect">
                                  <p:stCondLst>
                                    <p:cond delay="400"/>
                                  </p:stCondLst>
                                  <p:childTnLst>
                                    <p:animScale>
                                      <p:cBhvr>
                                        <p:cTn id="159" dur="500" fill="hold"/>
                                        <p:tgtEl>
                                          <p:spTgt spid="34"/>
                                        </p:tgtEl>
                                      </p:cBhvr>
                                      <p:by x="150000" y="150000"/>
                                    </p:animScale>
                                  </p:childTnLst>
                                </p:cTn>
                              </p:par>
                              <p:par>
                                <p:cTn id="160" presetID="6" presetClass="emph" presetSubtype="0" decel="100000" autoRev="1" fill="hold" grpId="1" nodeType="withEffect">
                                  <p:stCondLst>
                                    <p:cond delay="700"/>
                                  </p:stCondLst>
                                  <p:childTnLst>
                                    <p:animScale>
                                      <p:cBhvr>
                                        <p:cTn id="161" dur="500" fill="hold"/>
                                        <p:tgtEl>
                                          <p:spTgt spid="35"/>
                                        </p:tgtEl>
                                      </p:cBhvr>
                                      <p:by x="150000" y="150000"/>
                                    </p:animScale>
                                  </p:childTnLst>
                                </p:cTn>
                              </p:par>
                              <p:par>
                                <p:cTn id="162" presetID="6" presetClass="emph" presetSubtype="0" decel="100000" autoRev="1" fill="hold" grpId="1" nodeType="withEffect">
                                  <p:stCondLst>
                                    <p:cond delay="900"/>
                                  </p:stCondLst>
                                  <p:childTnLst>
                                    <p:animScale>
                                      <p:cBhvr>
                                        <p:cTn id="163" dur="500" fill="hold"/>
                                        <p:tgtEl>
                                          <p:spTgt spid="28"/>
                                        </p:tgtEl>
                                      </p:cBhvr>
                                      <p:by x="150000" y="150000"/>
                                    </p:animScale>
                                  </p:childTnLst>
                                </p:cTn>
                              </p:par>
                              <p:par>
                                <p:cTn id="164" presetID="6" presetClass="emph" presetSubtype="0" decel="100000" autoRev="1" fill="hold" grpId="1" nodeType="withEffect">
                                  <p:stCondLst>
                                    <p:cond delay="300"/>
                                  </p:stCondLst>
                                  <p:childTnLst>
                                    <p:animScale>
                                      <p:cBhvr>
                                        <p:cTn id="165" dur="500" fill="hold"/>
                                        <p:tgtEl>
                                          <p:spTgt spid="32"/>
                                        </p:tgtEl>
                                      </p:cBhvr>
                                      <p:by x="150000" y="150000"/>
                                    </p:animScale>
                                  </p:childTnLst>
                                </p:cTn>
                              </p:par>
                              <p:par>
                                <p:cTn id="166" presetID="6" presetClass="emph" presetSubtype="0" decel="100000" autoRev="1" fill="hold" grpId="1" nodeType="withEffect">
                                  <p:stCondLst>
                                    <p:cond delay="600"/>
                                  </p:stCondLst>
                                  <p:childTnLst>
                                    <p:animScale>
                                      <p:cBhvr>
                                        <p:cTn id="167" dur="500" fill="hold"/>
                                        <p:tgtEl>
                                          <p:spTgt spid="33"/>
                                        </p:tgtEl>
                                      </p:cBhvr>
                                      <p:by x="150000" y="150000"/>
                                    </p:animScale>
                                  </p:childTnLst>
                                </p:cTn>
                              </p:par>
                              <p:par>
                                <p:cTn id="168" presetID="6" presetClass="emph" presetSubtype="0" decel="100000" autoRev="1" fill="hold" grpId="1" nodeType="withEffect">
                                  <p:stCondLst>
                                    <p:cond delay="700"/>
                                  </p:stCondLst>
                                  <p:childTnLst>
                                    <p:animScale>
                                      <p:cBhvr>
                                        <p:cTn id="169" dur="500" fill="hold"/>
                                        <p:tgtEl>
                                          <p:spTgt spid="46"/>
                                        </p:tgtEl>
                                      </p:cBhvr>
                                      <p:by x="150000" y="150000"/>
                                    </p:animScale>
                                  </p:childTnLst>
                                </p:cTn>
                              </p:par>
                              <p:par>
                                <p:cTn id="170" presetID="6" presetClass="emph" presetSubtype="0" decel="100000" autoRev="1" fill="hold" grpId="1" nodeType="withEffect">
                                  <p:stCondLst>
                                    <p:cond delay="1200"/>
                                  </p:stCondLst>
                                  <p:childTnLst>
                                    <p:animScale>
                                      <p:cBhvr>
                                        <p:cTn id="171" dur="500" fill="hold"/>
                                        <p:tgtEl>
                                          <p:spTgt spid="44"/>
                                        </p:tgtEl>
                                      </p:cBhvr>
                                      <p:by x="150000" y="150000"/>
                                    </p:animScale>
                                  </p:childTnLst>
                                </p:cTn>
                              </p:par>
                              <p:par>
                                <p:cTn id="172" presetID="6" presetClass="emph" presetSubtype="0" decel="100000" autoRev="1" fill="hold" grpId="1" nodeType="withEffect">
                                  <p:stCondLst>
                                    <p:cond delay="900"/>
                                  </p:stCondLst>
                                  <p:childTnLst>
                                    <p:animScale>
                                      <p:cBhvr>
                                        <p:cTn id="173" dur="500" fill="hold"/>
                                        <p:tgtEl>
                                          <p:spTgt spid="45"/>
                                        </p:tgtEl>
                                      </p:cBhvr>
                                      <p:by x="150000" y="150000"/>
                                    </p:animScale>
                                  </p:childTnLst>
                                </p:cTn>
                              </p:par>
                              <p:par>
                                <p:cTn id="174" presetID="6" presetClass="emph" presetSubtype="0" decel="100000" autoRev="1" fill="hold" grpId="1" nodeType="withEffect">
                                  <p:stCondLst>
                                    <p:cond delay="1000"/>
                                  </p:stCondLst>
                                  <p:childTnLst>
                                    <p:animScale>
                                      <p:cBhvr>
                                        <p:cTn id="175" dur="500" fill="hold"/>
                                        <p:tgtEl>
                                          <p:spTgt spid="29"/>
                                        </p:tgtEl>
                                      </p:cBhvr>
                                      <p:by x="150000" y="150000"/>
                                    </p:animScale>
                                  </p:childTnLst>
                                </p:cTn>
                              </p:par>
                              <p:par>
                                <p:cTn id="176" presetID="6" presetClass="emph" presetSubtype="0" decel="100000" autoRev="1" fill="hold" grpId="1" nodeType="withEffect">
                                  <p:stCondLst>
                                    <p:cond delay="1100"/>
                                  </p:stCondLst>
                                  <p:childTnLst>
                                    <p:animScale>
                                      <p:cBhvr>
                                        <p:cTn id="177" dur="500" fill="hold"/>
                                        <p:tgtEl>
                                          <p:spTgt spid="26"/>
                                        </p:tgtEl>
                                      </p:cBhvr>
                                      <p:by x="150000" y="150000"/>
                                    </p:animScale>
                                  </p:childTnLst>
                                </p:cTn>
                              </p:par>
                              <p:par>
                                <p:cTn id="178" presetID="6" presetClass="emph" presetSubtype="0" decel="100000" autoRev="1" fill="hold" grpId="1" nodeType="withEffect">
                                  <p:stCondLst>
                                    <p:cond delay="900"/>
                                  </p:stCondLst>
                                  <p:childTnLst>
                                    <p:animScale>
                                      <p:cBhvr>
                                        <p:cTn id="179" dur="500" fill="hold"/>
                                        <p:tgtEl>
                                          <p:spTgt spid="25"/>
                                        </p:tgtEl>
                                      </p:cBhvr>
                                      <p:by x="150000" y="150000"/>
                                    </p:animScale>
                                  </p:childTnLst>
                                </p:cTn>
                              </p:par>
                              <p:par>
                                <p:cTn id="180" presetID="6" presetClass="emph" presetSubtype="0" decel="100000" autoRev="1" fill="hold" grpId="1" nodeType="withEffect">
                                  <p:stCondLst>
                                    <p:cond delay="600"/>
                                  </p:stCondLst>
                                  <p:childTnLst>
                                    <p:animScale>
                                      <p:cBhvr>
                                        <p:cTn id="181" dur="500" fill="hold"/>
                                        <p:tgtEl>
                                          <p:spTgt spid="27"/>
                                        </p:tgtEl>
                                      </p:cBhvr>
                                      <p:by x="150000" y="150000"/>
                                    </p:animScale>
                                  </p:childTnLst>
                                </p:cTn>
                              </p:par>
                              <p:par>
                                <p:cTn id="182" presetID="6" presetClass="emph" presetSubtype="0" decel="100000" autoRev="1" fill="hold" grpId="1" nodeType="withEffect">
                                  <p:stCondLst>
                                    <p:cond delay="900"/>
                                  </p:stCondLst>
                                  <p:childTnLst>
                                    <p:animScale>
                                      <p:cBhvr>
                                        <p:cTn id="183" dur="500" fill="hold"/>
                                        <p:tgtEl>
                                          <p:spTgt spid="30"/>
                                        </p:tgtEl>
                                      </p:cBhvr>
                                      <p:by x="150000" y="150000"/>
                                    </p:animScale>
                                  </p:childTnLst>
                                </p:cTn>
                              </p:par>
                              <p:par>
                                <p:cTn id="184" presetID="6" presetClass="emph" presetSubtype="0" decel="100000" autoRev="1" fill="hold" grpId="1" nodeType="withEffect">
                                  <p:stCondLst>
                                    <p:cond delay="300"/>
                                  </p:stCondLst>
                                  <p:childTnLst>
                                    <p:animScale>
                                      <p:cBhvr>
                                        <p:cTn id="185" dur="500" fill="hold"/>
                                        <p:tgtEl>
                                          <p:spTgt spid="31"/>
                                        </p:tgtEl>
                                      </p:cBhvr>
                                      <p:by x="150000" y="150000"/>
                                    </p:animScale>
                                  </p:childTnLst>
                                </p:cTn>
                              </p:par>
                              <p:par>
                                <p:cTn id="186" presetID="6" presetClass="emph" presetSubtype="0" decel="100000" autoRev="1" fill="hold" grpId="1" nodeType="withEffect">
                                  <p:stCondLst>
                                    <p:cond delay="300"/>
                                  </p:stCondLst>
                                  <p:childTnLst>
                                    <p:animScale>
                                      <p:cBhvr>
                                        <p:cTn id="187" dur="500" fill="hold"/>
                                        <p:tgtEl>
                                          <p:spTgt spid="23"/>
                                        </p:tgtEl>
                                      </p:cBhvr>
                                      <p:by x="150000" y="150000"/>
                                    </p:animScale>
                                  </p:childTnLst>
                                </p:cTn>
                              </p:par>
                              <p:par>
                                <p:cTn id="188" presetID="6" presetClass="emph" presetSubtype="0" decel="100000" autoRev="1" fill="hold" grpId="1" nodeType="withEffect">
                                  <p:stCondLst>
                                    <p:cond delay="300"/>
                                  </p:stCondLst>
                                  <p:childTnLst>
                                    <p:animScale>
                                      <p:cBhvr>
                                        <p:cTn id="189" dur="500" fill="hold"/>
                                        <p:tgtEl>
                                          <p:spTgt spid="24"/>
                                        </p:tgtEl>
                                      </p:cBhvr>
                                      <p:by x="150000" y="150000"/>
                                    </p:animScale>
                                  </p:childTnLst>
                                </p:cTn>
                              </p:par>
                              <p:par>
                                <p:cTn id="190" presetID="6" presetClass="emph" presetSubtype="0" decel="100000" autoRev="1" fill="hold" grpId="1" nodeType="withEffect">
                                  <p:stCondLst>
                                    <p:cond delay="100"/>
                                  </p:stCondLst>
                                  <p:childTnLst>
                                    <p:animScale>
                                      <p:cBhvr>
                                        <p:cTn id="191" dur="500" fill="hold"/>
                                        <p:tgtEl>
                                          <p:spTgt spid="22"/>
                                        </p:tgtEl>
                                      </p:cBhvr>
                                      <p:by x="150000" y="150000"/>
                                    </p:animScale>
                                  </p:childTnLst>
                                </p:cTn>
                              </p:par>
                              <p:par>
                                <p:cTn id="192" presetID="6" presetClass="emph" presetSubtype="0" decel="100000" autoRev="1" fill="hold" grpId="1" nodeType="withEffect">
                                  <p:stCondLst>
                                    <p:cond delay="0"/>
                                  </p:stCondLst>
                                  <p:childTnLst>
                                    <p:animScale>
                                      <p:cBhvr>
                                        <p:cTn id="193" dur="500" fill="hold"/>
                                        <p:tgtEl>
                                          <p:spTgt spid="21"/>
                                        </p:tgtEl>
                                      </p:cBhvr>
                                      <p:by x="150000" y="150000"/>
                                    </p:animScale>
                                  </p:childTnLst>
                                </p:cTn>
                              </p:par>
                              <p:par>
                                <p:cTn id="194" presetID="6" presetClass="emph" presetSubtype="0" decel="100000" autoRev="1" fill="hold" grpId="1" nodeType="withEffect">
                                  <p:stCondLst>
                                    <p:cond delay="700"/>
                                  </p:stCondLst>
                                  <p:childTnLst>
                                    <p:animScale>
                                      <p:cBhvr>
                                        <p:cTn id="195" dur="500" fill="hold"/>
                                        <p:tgtEl>
                                          <p:spTgt spid="20"/>
                                        </p:tgtEl>
                                      </p:cBhvr>
                                      <p:by x="150000" y="150000"/>
                                    </p:animScale>
                                  </p:childTnLst>
                                </p:cTn>
                              </p:par>
                              <p:par>
                                <p:cTn id="196" presetID="6" presetClass="emph" presetSubtype="0" decel="100000" autoRev="1" fill="hold" grpId="1" nodeType="withEffect">
                                  <p:stCondLst>
                                    <p:cond delay="300"/>
                                  </p:stCondLst>
                                  <p:childTnLst>
                                    <p:animScale>
                                      <p:cBhvr>
                                        <p:cTn id="197" dur="500" fill="hold"/>
                                        <p:tgtEl>
                                          <p:spTgt spid="19"/>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P spid="34" grpId="0" animBg="1"/>
      <p:bldP spid="34" grpId="1" animBg="1"/>
      <p:bldP spid="35" grpId="0" animBg="1"/>
      <p:bldP spid="35" grpId="1" animBg="1"/>
      <p:bldP spid="36" grpId="0" animBg="1"/>
      <p:bldP spid="36" grpId="1" animBg="1"/>
      <p:bldP spid="37" grpId="0" animBg="1"/>
      <p:bldP spid="37" grpId="1" animBg="1"/>
      <p:bldP spid="38" grpId="0" animBg="1"/>
      <p:bldP spid="38" grpId="1" animBg="1"/>
      <p:bldP spid="39" grpId="0" animBg="1"/>
      <p:bldP spid="39" grpId="1" animBg="1"/>
      <p:bldP spid="40" grpId="0" animBg="1"/>
      <p:bldP spid="40" grpId="1" animBg="1"/>
      <p:bldP spid="41" grpId="0" animBg="1"/>
      <p:bldP spid="41" grpId="1" animBg="1"/>
      <p:bldP spid="42" grpId="0" animBg="1"/>
      <p:bldP spid="42" grpId="1" animBg="1"/>
      <p:bldP spid="43" grpId="0" animBg="1"/>
      <p:bldP spid="43" grpId="1" animBg="1"/>
      <p:bldP spid="44" grpId="0" animBg="1"/>
      <p:bldP spid="44" grpId="1" animBg="1"/>
      <p:bldP spid="45" grpId="0" animBg="1"/>
      <p:bldP spid="45" grpId="1" animBg="1"/>
      <p:bldP spid="46" grpId="0" animBg="1"/>
      <p:bldP spid="46" grpId="1" animBg="1"/>
      <p:bldP spid="47" grpId="0" animBg="1"/>
      <p:bldP spid="47" grpId="1" animBg="1"/>
      <p:bldP spid="48" grpId="0" animBg="1"/>
      <p:bldP spid="48" grpId="1"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6522" y="1145183"/>
            <a:ext cx="3856557" cy="917575"/>
          </a:xfrm>
        </p:spPr>
        <p:txBody>
          <a:bodyPr/>
          <a:lstStyle/>
          <a:p>
            <a:r>
              <a:rPr lang="en-US" dirty="0" smtClean="0"/>
              <a:t>Resources</a:t>
            </a:r>
            <a:endParaRPr lang="en-US" dirty="0"/>
          </a:p>
        </p:txBody>
      </p:sp>
      <p:sp>
        <p:nvSpPr>
          <p:cNvPr id="20" name="Title Tile"/>
          <p:cNvSpPr/>
          <p:nvPr/>
        </p:nvSpPr>
        <p:spPr bwMode="gray">
          <a:xfrm>
            <a:off x="493559" y="2235967"/>
            <a:ext cx="5488575" cy="1835295"/>
          </a:xfrm>
          <a:prstGeom prst="rect">
            <a:avLst/>
          </a:prstGeom>
          <a:solidFill>
            <a:schemeClr val="accent3"/>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274320" tIns="45718" rIns="91436" bIns="45718" numCol="1" rtlCol="0" anchor="ctr" anchorCtr="0" compatLnSpc="1">
            <a:prstTxWarp prst="textNoShape">
              <a:avLst/>
            </a:prstTxWarp>
          </a:bodyPr>
          <a:lstStyle/>
          <a:p>
            <a:pPr defTabSz="914099"/>
            <a:r>
              <a:rPr lang="en-US" sz="3200" dirty="0" smtClean="0">
                <a:gradFill>
                  <a:gsLst>
                    <a:gs pos="2917">
                      <a:srgbClr val="FFFFFF">
                        <a:alpha val="9804"/>
                      </a:srgbClr>
                    </a:gs>
                    <a:gs pos="30000">
                      <a:srgbClr val="FFFFFF"/>
                    </a:gs>
                  </a:gsLst>
                  <a:lin ang="5400000" scaled="0"/>
                </a:gradFill>
                <a:latin typeface="Segoe UI" pitchFamily="34" charset="0"/>
                <a:ea typeface="Segoe UI" pitchFamily="34" charset="0"/>
                <a:cs typeface="Segoe UI" pitchFamily="34" charset="0"/>
              </a:rPr>
              <a:t>TechNet &amp; MSDN Flash</a:t>
            </a:r>
            <a:endParaRPr lang="en-US" sz="3200" dirty="0">
              <a:gradFill>
                <a:gsLst>
                  <a:gs pos="2917">
                    <a:srgbClr val="FFFFFF">
                      <a:alpha val="9804"/>
                    </a:srgbClr>
                  </a:gs>
                  <a:gs pos="30000">
                    <a:srgbClr val="FFFFFF"/>
                  </a:gs>
                </a:gsLst>
                <a:lin ang="5400000" scaled="0"/>
              </a:gradFill>
              <a:latin typeface="Segoe UI" pitchFamily="34" charset="0"/>
              <a:ea typeface="Segoe UI" pitchFamily="34" charset="0"/>
              <a:cs typeface="Segoe UI" pitchFamily="34" charset="0"/>
            </a:endParaRPr>
          </a:p>
        </p:txBody>
      </p:sp>
      <p:sp>
        <p:nvSpPr>
          <p:cNvPr id="21" name="Rectangle 20"/>
          <p:cNvSpPr/>
          <p:nvPr/>
        </p:nvSpPr>
        <p:spPr bwMode="auto">
          <a:xfrm>
            <a:off x="493559" y="4055627"/>
            <a:ext cx="5488575" cy="889435"/>
          </a:xfrm>
          <a:prstGeom prst="rect">
            <a:avLst/>
          </a:prstGeom>
          <a:solidFill>
            <a:srgbClr val="FFFFFF"/>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182880" tIns="45718" rIns="91436" bIns="45718" numCol="1" rtlCol="0" anchor="ctr" anchorCtr="0" compatLnSpc="1">
            <a:prstTxWarp prst="textNoShape">
              <a:avLst/>
            </a:prstTxWarp>
          </a:bodyPr>
          <a:lstStyle/>
          <a:p>
            <a:pP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sp>
        <p:nvSpPr>
          <p:cNvPr id="22" name="Rectangle 21"/>
          <p:cNvSpPr/>
          <p:nvPr/>
        </p:nvSpPr>
        <p:spPr>
          <a:xfrm>
            <a:off x="659500" y="3640208"/>
            <a:ext cx="3753400" cy="338554"/>
          </a:xfrm>
          <a:prstGeom prst="rect">
            <a:avLst/>
          </a:prstGeom>
        </p:spPr>
        <p:txBody>
          <a:bodyPr wrap="none" lIns="182880">
            <a:spAutoFit/>
          </a:bodyPr>
          <a:lstStyle/>
          <a:p>
            <a:pPr marL="0" lvl="1">
              <a:tabLst>
                <a:tab pos="1828800" algn="l"/>
              </a:tabLst>
            </a:pPr>
            <a:r>
              <a:rPr lang="en-US" sz="1600" dirty="0" smtClean="0">
                <a:latin typeface="Segoe UI" pitchFamily="34" charset="0"/>
                <a:ea typeface="Segoe UI" pitchFamily="34" charset="0"/>
                <a:cs typeface="Segoe UI" pitchFamily="34" charset="0"/>
              </a:rPr>
              <a:t>Subscribe to our fortnightly newsletter</a:t>
            </a:r>
            <a:endParaRPr lang="en-US" sz="1600" dirty="0">
              <a:latin typeface="Segoe UI" pitchFamily="34" charset="0"/>
              <a:ea typeface="Segoe UI" pitchFamily="34" charset="0"/>
              <a:cs typeface="Segoe UI" pitchFamily="34" charset="0"/>
            </a:endParaRPr>
          </a:p>
        </p:txBody>
      </p:sp>
      <p:sp>
        <p:nvSpPr>
          <p:cNvPr id="23" name="Rectangle 22"/>
          <p:cNvSpPr/>
          <p:nvPr/>
        </p:nvSpPr>
        <p:spPr bwMode="white">
          <a:xfrm>
            <a:off x="1065884" y="4180183"/>
            <a:ext cx="4916250" cy="646331"/>
          </a:xfrm>
          <a:prstGeom prst="rect">
            <a:avLst/>
          </a:prstGeom>
        </p:spPr>
        <p:txBody>
          <a:bodyPr wrap="square" lIns="182880">
            <a:spAutoFit/>
          </a:bodyPr>
          <a:lstStyle/>
          <a:p>
            <a:r>
              <a:rPr lang="en-US" dirty="0">
                <a:solidFill>
                  <a:srgbClr val="FFFFFF"/>
                </a:solidFill>
                <a:hlinkClick r:id="rId3"/>
              </a:rPr>
              <a:t>http</a:t>
            </a:r>
            <a:r>
              <a:rPr lang="en-US" dirty="0" smtClean="0">
                <a:solidFill>
                  <a:srgbClr val="FFFFFF"/>
                </a:solidFill>
                <a:hlinkClick r:id="rId3"/>
              </a:rPr>
              <a:t>://aka.ms/technetnz</a:t>
            </a:r>
            <a:r>
              <a:rPr lang="en-US" dirty="0" smtClean="0">
                <a:solidFill>
                  <a:srgbClr val="FFFFFF"/>
                </a:solidFill>
              </a:rPr>
              <a:t> </a:t>
            </a:r>
            <a:r>
              <a:rPr lang="en-US" dirty="0" smtClean="0">
                <a:solidFill>
                  <a:srgbClr val="FFFFFF"/>
                </a:solidFill>
                <a:hlinkClick r:id="rId4"/>
              </a:rPr>
              <a:t>http://aka.ms/msdnnz</a:t>
            </a:r>
            <a:r>
              <a:rPr lang="en-US" dirty="0" smtClean="0">
                <a:solidFill>
                  <a:srgbClr val="FFFFFF"/>
                </a:solidFill>
              </a:rPr>
              <a:t> </a:t>
            </a:r>
            <a:endParaRPr lang="en-US" dirty="0">
              <a:solidFill>
                <a:srgbClr val="FFFFFF"/>
              </a:solidFill>
            </a:endParaRPr>
          </a:p>
        </p:txBody>
      </p:sp>
      <p:sp>
        <p:nvSpPr>
          <p:cNvPr id="32" name="Rectangle 31"/>
          <p:cNvSpPr/>
          <p:nvPr/>
        </p:nvSpPr>
        <p:spPr bwMode="auto">
          <a:xfrm>
            <a:off x="6102452" y="5716409"/>
            <a:ext cx="5487453" cy="899229"/>
          </a:xfrm>
          <a:prstGeom prst="rect">
            <a:avLst/>
          </a:prstGeom>
          <a:solidFill>
            <a:srgbClr val="FFFFFF"/>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182880" tIns="45718" rIns="91436" bIns="45718" numCol="1" rtlCol="0" anchor="ctr" anchorCtr="0" compatLnSpc="1">
            <a:prstTxWarp prst="textNoShape">
              <a:avLst/>
            </a:prstTxWarp>
          </a:bodyPr>
          <a:lstStyle/>
          <a:p>
            <a:pP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sp>
        <p:nvSpPr>
          <p:cNvPr id="34" name="Rectangle 33"/>
          <p:cNvSpPr/>
          <p:nvPr/>
        </p:nvSpPr>
        <p:spPr bwMode="white">
          <a:xfrm>
            <a:off x="6689762" y="5970551"/>
            <a:ext cx="4898483" cy="369332"/>
          </a:xfrm>
          <a:prstGeom prst="rect">
            <a:avLst/>
          </a:prstGeom>
        </p:spPr>
        <p:txBody>
          <a:bodyPr wrap="square" lIns="182880">
            <a:spAutoFit/>
          </a:bodyPr>
          <a:lstStyle/>
          <a:p>
            <a:r>
              <a:rPr lang="en-US" dirty="0">
                <a:hlinkClick r:id="rId5"/>
              </a:rPr>
              <a:t>http</a:t>
            </a:r>
            <a:r>
              <a:rPr lang="en-US" dirty="0" smtClean="0">
                <a:hlinkClick r:id="rId5"/>
              </a:rPr>
              <a:t>://aka.ms/ch9nz</a:t>
            </a:r>
            <a:r>
              <a:rPr lang="en-US" dirty="0" smtClean="0"/>
              <a:t> </a:t>
            </a:r>
            <a:endParaRPr lang="en-US" dirty="0"/>
          </a:p>
        </p:txBody>
      </p:sp>
      <p:sp>
        <p:nvSpPr>
          <p:cNvPr id="14" name="Arrow Bar"/>
          <p:cNvSpPr/>
          <p:nvPr/>
        </p:nvSpPr>
        <p:spPr bwMode="gray">
          <a:xfrm>
            <a:off x="6102452" y="1045576"/>
            <a:ext cx="5485809" cy="1841179"/>
          </a:xfrm>
          <a:prstGeom prst="rect">
            <a:avLst/>
          </a:prstGeom>
          <a:solidFill>
            <a:schemeClr val="accent2"/>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274320" tIns="45718" rIns="91436" bIns="45718" numCol="1" rtlCol="0" anchor="ctr" anchorCtr="0" compatLnSpc="1">
            <a:prstTxWarp prst="textNoShape">
              <a:avLst/>
            </a:prstTxWarp>
          </a:bodyPr>
          <a:lstStyle/>
          <a:p>
            <a:pPr defTabSz="914099"/>
            <a:r>
              <a:rPr lang="en-US" sz="3200" dirty="0" smtClean="0">
                <a:gradFill>
                  <a:gsLst>
                    <a:gs pos="2917">
                      <a:srgbClr val="FFFFFF">
                        <a:alpha val="9804"/>
                      </a:srgbClr>
                    </a:gs>
                    <a:gs pos="30000">
                      <a:srgbClr val="FFFFFF"/>
                    </a:gs>
                  </a:gsLst>
                  <a:lin ang="5400000" scaled="0"/>
                </a:gradFill>
                <a:latin typeface="Segoe UI" pitchFamily="34" charset="0"/>
                <a:ea typeface="Segoe UI" pitchFamily="34" charset="0"/>
                <a:cs typeface="Segoe UI" pitchFamily="34" charset="0"/>
              </a:rPr>
              <a:t>Microsoft Virtual Academy</a:t>
            </a:r>
            <a:endParaRPr lang="en-US" sz="3200" dirty="0">
              <a:gradFill>
                <a:gsLst>
                  <a:gs pos="2917">
                    <a:srgbClr val="FFFFFF">
                      <a:alpha val="9804"/>
                    </a:srgbClr>
                  </a:gs>
                  <a:gs pos="30000">
                    <a:srgbClr val="FFFFFF"/>
                  </a:gs>
                </a:gsLst>
                <a:lin ang="5400000" scaled="0"/>
              </a:gradFill>
              <a:latin typeface="Segoe UI" pitchFamily="34" charset="0"/>
              <a:ea typeface="Segoe UI" pitchFamily="34" charset="0"/>
              <a:cs typeface="Segoe UI" pitchFamily="34" charset="0"/>
            </a:endParaRPr>
          </a:p>
        </p:txBody>
      </p:sp>
      <p:sp>
        <p:nvSpPr>
          <p:cNvPr id="15" name="Rectangle 14"/>
          <p:cNvSpPr/>
          <p:nvPr/>
        </p:nvSpPr>
        <p:spPr bwMode="auto">
          <a:xfrm>
            <a:off x="6100262" y="2870967"/>
            <a:ext cx="5487984" cy="916543"/>
          </a:xfrm>
          <a:prstGeom prst="rect">
            <a:avLst/>
          </a:prstGeom>
          <a:solidFill>
            <a:srgbClr val="FFFFFF"/>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182880" tIns="45718" rIns="91436" bIns="45718" numCol="1" rtlCol="0" anchor="ctr" anchorCtr="0" compatLnSpc="1">
            <a:prstTxWarp prst="textNoShape">
              <a:avLst/>
            </a:prstTxWarp>
          </a:bodyPr>
          <a:lstStyle/>
          <a:p>
            <a:pP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sp>
        <p:nvSpPr>
          <p:cNvPr id="16" name="Rectangle 15"/>
          <p:cNvSpPr/>
          <p:nvPr/>
        </p:nvSpPr>
        <p:spPr>
          <a:xfrm>
            <a:off x="6261915" y="2431086"/>
            <a:ext cx="2147601" cy="338518"/>
          </a:xfrm>
          <a:prstGeom prst="rect">
            <a:avLst/>
          </a:prstGeom>
        </p:spPr>
        <p:txBody>
          <a:bodyPr wrap="square" lIns="182880">
            <a:spAutoFit/>
          </a:bodyPr>
          <a:lstStyle/>
          <a:p>
            <a:pPr marL="0" lvl="1">
              <a:tabLst>
                <a:tab pos="1828800" algn="l"/>
              </a:tabLst>
            </a:pPr>
            <a:r>
              <a:rPr lang="en-US" sz="1600" dirty="0" smtClean="0">
                <a:latin typeface="Segoe UI" pitchFamily="34" charset="0"/>
                <a:ea typeface="Segoe UI" pitchFamily="34" charset="0"/>
                <a:cs typeface="Segoe UI" pitchFamily="34" charset="0"/>
              </a:rPr>
              <a:t>Free Online Learning</a:t>
            </a:r>
            <a:endParaRPr lang="en-US" sz="1600" dirty="0">
              <a:latin typeface="Segoe UI" pitchFamily="34" charset="0"/>
              <a:ea typeface="Segoe UI" pitchFamily="34" charset="0"/>
              <a:cs typeface="Segoe UI" pitchFamily="34" charset="0"/>
            </a:endParaRPr>
          </a:p>
        </p:txBody>
      </p:sp>
      <p:sp>
        <p:nvSpPr>
          <p:cNvPr id="17" name="Rectangle 16"/>
          <p:cNvSpPr/>
          <p:nvPr/>
        </p:nvSpPr>
        <p:spPr bwMode="white">
          <a:xfrm>
            <a:off x="6609972" y="3147450"/>
            <a:ext cx="4981979" cy="369292"/>
          </a:xfrm>
          <a:prstGeom prst="rect">
            <a:avLst/>
          </a:prstGeom>
        </p:spPr>
        <p:txBody>
          <a:bodyPr wrap="square" lIns="182880">
            <a:spAutoFit/>
          </a:bodyPr>
          <a:lstStyle/>
          <a:p>
            <a:r>
              <a:rPr lang="en-US" dirty="0" smtClean="0">
                <a:solidFill>
                  <a:srgbClr val="FFFFFF"/>
                </a:solidFill>
                <a:hlinkClick r:id="rId6"/>
              </a:rPr>
              <a:t>http://aka.ms/mva </a:t>
            </a:r>
            <a:endParaRPr lang="en-US" sz="1600" dirty="0"/>
          </a:p>
        </p:txBody>
      </p:sp>
      <p:sp>
        <p:nvSpPr>
          <p:cNvPr id="37" name="TechEd Tile"/>
          <p:cNvSpPr/>
          <p:nvPr/>
        </p:nvSpPr>
        <p:spPr bwMode="gray">
          <a:xfrm>
            <a:off x="6104112" y="3897527"/>
            <a:ext cx="5486400" cy="1834500"/>
          </a:xfrm>
          <a:prstGeom prst="rect">
            <a:avLst/>
          </a:prstGeom>
          <a:solidFill>
            <a:schemeClr val="accent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274320" tIns="45718" rIns="91436" bIns="45718" numCol="1" rtlCol="0" anchor="ctr" anchorCtr="0" compatLnSpc="1">
            <a:prstTxWarp prst="textNoShape">
              <a:avLst/>
            </a:prstTxWarp>
          </a:bodyPr>
          <a:lstStyle/>
          <a:p>
            <a:pPr defTabSz="914099"/>
            <a:endParaRPr lang="en-US" sz="3600" dirty="0">
              <a:gradFill>
                <a:gsLst>
                  <a:gs pos="2917">
                    <a:srgbClr val="FFFFFF">
                      <a:alpha val="9804"/>
                    </a:srgbClr>
                  </a:gs>
                  <a:gs pos="30000">
                    <a:srgbClr val="FFFFFF"/>
                  </a:gs>
                </a:gsLst>
                <a:lin ang="5400000" scaled="0"/>
              </a:gradFill>
              <a:latin typeface="Segoe UI" pitchFamily="34" charset="0"/>
              <a:ea typeface="Segoe UI" pitchFamily="34" charset="0"/>
              <a:cs typeface="Segoe UI" pitchFamily="34" charset="0"/>
            </a:endParaRPr>
          </a:p>
        </p:txBody>
      </p:sp>
      <p:pic>
        <p:nvPicPr>
          <p:cNvPr id="36" name="Picture 35"/>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6103501" y="3878262"/>
            <a:ext cx="5484744" cy="1841152"/>
          </a:xfrm>
          <a:prstGeom prst="rect">
            <a:avLst/>
          </a:prstGeom>
        </p:spPr>
      </p:pic>
      <p:sp>
        <p:nvSpPr>
          <p:cNvPr id="33" name="Rectangle 32"/>
          <p:cNvSpPr/>
          <p:nvPr/>
        </p:nvSpPr>
        <p:spPr>
          <a:xfrm>
            <a:off x="6309042" y="5368508"/>
            <a:ext cx="2154116" cy="338554"/>
          </a:xfrm>
          <a:prstGeom prst="rect">
            <a:avLst/>
          </a:prstGeom>
        </p:spPr>
        <p:txBody>
          <a:bodyPr wrap="none" lIns="182880">
            <a:spAutoFit/>
          </a:bodyPr>
          <a:lstStyle/>
          <a:p>
            <a:pPr marL="0" lvl="1">
              <a:tabLst>
                <a:tab pos="1828800" algn="l"/>
              </a:tabLst>
            </a:pPr>
            <a:r>
              <a:rPr lang="en-US" sz="1600" dirty="0" smtClean="0">
                <a:latin typeface="Segoe UI" pitchFamily="34" charset="0"/>
                <a:ea typeface="Segoe UI" pitchFamily="34" charset="0"/>
                <a:cs typeface="Segoe UI" pitchFamily="34" charset="0"/>
              </a:rPr>
              <a:t>Sessions on Demand</a:t>
            </a:r>
            <a:endParaRPr lang="en-US" sz="1600" dirty="0">
              <a:latin typeface="Segoe UI" pitchFamily="34" charset="0"/>
              <a:ea typeface="Segoe UI" pitchFamily="34" charset="0"/>
              <a:cs typeface="Segoe UI" pitchFamily="34" charset="0"/>
            </a:endParaRPr>
          </a:p>
        </p:txBody>
      </p:sp>
      <p:grpSp>
        <p:nvGrpSpPr>
          <p:cNvPr id="39" name="Group 38"/>
          <p:cNvGrpSpPr/>
          <p:nvPr/>
        </p:nvGrpSpPr>
        <p:grpSpPr>
          <a:xfrm>
            <a:off x="659500" y="4244471"/>
            <a:ext cx="432048" cy="464385"/>
            <a:chOff x="3290598" y="3324876"/>
            <a:chExt cx="724001" cy="724001"/>
          </a:xfrm>
        </p:grpSpPr>
        <p:pic>
          <p:nvPicPr>
            <p:cNvPr id="12" name="Picture 11"/>
            <p:cNvPicPr>
              <a:picLocks noChangeAspect="1"/>
            </p:cNvPicPr>
            <p:nvPr/>
          </p:nvPicPr>
          <p:blipFill>
            <a:blip r:embed="rId8">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3290598" y="3324876"/>
              <a:ext cx="724001" cy="724001"/>
            </a:xfrm>
            <a:prstGeom prst="rect">
              <a:avLst/>
            </a:prstGeom>
          </p:spPr>
        </p:pic>
        <p:pic>
          <p:nvPicPr>
            <p:cNvPr id="38" name="Picture 37"/>
            <p:cNvPicPr>
              <a:picLocks noChangeAspect="1"/>
            </p:cNvPicPr>
            <p:nvPr/>
          </p:nvPicPr>
          <p:blipFill>
            <a:blip r:embed="rId9">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3290598" y="3324876"/>
              <a:ext cx="724001" cy="724001"/>
            </a:xfrm>
            <a:prstGeom prst="rect">
              <a:avLst/>
            </a:prstGeom>
          </p:spPr>
        </p:pic>
      </p:grpSp>
      <p:grpSp>
        <p:nvGrpSpPr>
          <p:cNvPr id="48" name="Group 47"/>
          <p:cNvGrpSpPr/>
          <p:nvPr/>
        </p:nvGrpSpPr>
        <p:grpSpPr>
          <a:xfrm>
            <a:off x="6309042" y="5943104"/>
            <a:ext cx="467280" cy="467280"/>
            <a:chOff x="10385948" y="6006031"/>
            <a:chExt cx="724001" cy="724001"/>
          </a:xfrm>
        </p:grpSpPr>
        <p:pic>
          <p:nvPicPr>
            <p:cNvPr id="40" name="Picture 39"/>
            <p:cNvPicPr>
              <a:picLocks noChangeAspect="1"/>
            </p:cNvPicPr>
            <p:nvPr/>
          </p:nvPicPr>
          <p:blipFill>
            <a:blip r:embed="rId8">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0385948" y="6006031"/>
              <a:ext cx="724001" cy="724001"/>
            </a:xfrm>
            <a:prstGeom prst="rect">
              <a:avLst/>
            </a:prstGeom>
          </p:spPr>
        </p:pic>
        <p:pic>
          <p:nvPicPr>
            <p:cNvPr id="44" name="Picture 43"/>
            <p:cNvPicPr>
              <a:picLocks noChangeAspect="1"/>
            </p:cNvPicPr>
            <p:nvPr/>
          </p:nvPicPr>
          <p:blipFill>
            <a:blip r:embed="rId10">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0385948" y="6006031"/>
              <a:ext cx="724001" cy="724001"/>
            </a:xfrm>
            <a:prstGeom prst="rect">
              <a:avLst/>
            </a:prstGeom>
          </p:spPr>
        </p:pic>
      </p:grpSp>
      <p:grpSp>
        <p:nvGrpSpPr>
          <p:cNvPr id="49" name="Group 48"/>
          <p:cNvGrpSpPr/>
          <p:nvPr/>
        </p:nvGrpSpPr>
        <p:grpSpPr>
          <a:xfrm>
            <a:off x="6302537" y="3074468"/>
            <a:ext cx="452574" cy="452574"/>
            <a:chOff x="4772196" y="5978104"/>
            <a:chExt cx="724001" cy="724001"/>
          </a:xfrm>
        </p:grpSpPr>
        <p:pic>
          <p:nvPicPr>
            <p:cNvPr id="42" name="Picture 41"/>
            <p:cNvPicPr>
              <a:picLocks noChangeAspect="1"/>
            </p:cNvPicPr>
            <p:nvPr/>
          </p:nvPicPr>
          <p:blipFill>
            <a:blip r:embed="rId8">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4772196" y="5978104"/>
              <a:ext cx="724001" cy="724001"/>
            </a:xfrm>
            <a:prstGeom prst="rect">
              <a:avLst/>
            </a:prstGeom>
          </p:spPr>
        </p:pic>
        <p:pic>
          <p:nvPicPr>
            <p:cNvPr id="46" name="Picture 45"/>
            <p:cNvPicPr>
              <a:picLocks noChangeAspect="1"/>
            </p:cNvPicPr>
            <p:nvPr/>
          </p:nvPicPr>
          <p:blipFill>
            <a:blip r:embed="rId11">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4772196" y="5978104"/>
              <a:ext cx="724001" cy="724001"/>
            </a:xfrm>
            <a:prstGeom prst="rect">
              <a:avLst/>
            </a:prstGeom>
          </p:spPr>
        </p:pic>
      </p:grpSp>
    </p:spTree>
    <p:extLst>
      <p:ext uri="{BB962C8B-B14F-4D97-AF65-F5344CB8AC3E}">
        <p14:creationId xmlns:p14="http://schemas.microsoft.com/office/powerpoint/2010/main" val="514325661"/>
      </p:ext>
    </p:extLst>
  </p:cSld>
  <p:clrMapOvr>
    <a:masterClrMapping/>
  </p:clrMapOvr>
  <p:transition spd="slow">
    <p:push/>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 name="Rectangle 6"/>
          <p:cNvSpPr/>
          <p:nvPr/>
        </p:nvSpPr>
        <p:spPr bwMode="invGray">
          <a:xfrm>
            <a:off x="447869" y="1395987"/>
            <a:ext cx="1274568" cy="1311128"/>
          </a:xfrm>
          <a:prstGeom prst="rect">
            <a:avLst/>
          </a:prstGeom>
        </p:spPr>
        <p:txBody>
          <a:bodyPr wrap="square">
            <a:spAutoFit/>
          </a:bodyPr>
          <a:lstStyle/>
          <a:p>
            <a:pPr marL="571500" lvl="0" indent="-571500">
              <a:lnSpc>
                <a:spcPct val="90000"/>
              </a:lnSpc>
              <a:spcBef>
                <a:spcPct val="20000"/>
              </a:spcBef>
              <a:buSzPct val="105000"/>
              <a:buBlip>
                <a:blip r:embed="rId3"/>
              </a:buBlip>
            </a:pPr>
            <a:r>
              <a:rPr lang="en-US" sz="8800" dirty="0" smtClean="0">
                <a:gradFill>
                  <a:gsLst>
                    <a:gs pos="1250">
                      <a:schemeClr val="tx1"/>
                    </a:gs>
                    <a:gs pos="100000">
                      <a:schemeClr val="tx1"/>
                    </a:gs>
                  </a:gsLst>
                  <a:lin ang="5400000" scaled="0"/>
                </a:gradFill>
                <a:latin typeface="+mj-lt"/>
              </a:rPr>
              <a:t> </a:t>
            </a:r>
            <a:endParaRPr lang="en-US" sz="8800" dirty="0">
              <a:gradFill>
                <a:gsLst>
                  <a:gs pos="1250">
                    <a:schemeClr val="tx1"/>
                  </a:gs>
                  <a:gs pos="100000">
                    <a:schemeClr val="tx1"/>
                  </a:gs>
                </a:gsLst>
                <a:lin ang="5400000" scaled="0"/>
              </a:gradFill>
              <a:latin typeface="+mj-lt"/>
            </a:endParaRPr>
          </a:p>
        </p:txBody>
      </p:sp>
      <p:sp useBgFill="1">
        <p:nvSpPr>
          <p:cNvPr id="11" name="Freeform 10"/>
          <p:cNvSpPr/>
          <p:nvPr/>
        </p:nvSpPr>
        <p:spPr bwMode="auto">
          <a:xfrm>
            <a:off x="0" y="-12348"/>
            <a:ext cx="12436475" cy="6994525"/>
          </a:xfrm>
          <a:custGeom>
            <a:avLst/>
            <a:gdLst>
              <a:gd name="connsiteX0" fmla="*/ 0 w 12436475"/>
              <a:gd name="connsiteY0" fmla="*/ 0 h 6994525"/>
              <a:gd name="connsiteX1" fmla="*/ 274638 w 12436475"/>
              <a:gd name="connsiteY1" fmla="*/ 0 h 6994525"/>
              <a:gd name="connsiteX2" fmla="*/ 274638 w 12436475"/>
              <a:gd name="connsiteY2" fmla="*/ 6697663 h 6994525"/>
              <a:gd name="connsiteX3" fmla="*/ 12436475 w 12436475"/>
              <a:gd name="connsiteY3" fmla="*/ 6697663 h 6994525"/>
              <a:gd name="connsiteX4" fmla="*/ 12436475 w 12436475"/>
              <a:gd name="connsiteY4" fmla="*/ 6994525 h 6994525"/>
              <a:gd name="connsiteX5" fmla="*/ 274638 w 12436475"/>
              <a:gd name="connsiteY5" fmla="*/ 6994525 h 6994525"/>
              <a:gd name="connsiteX6" fmla="*/ 1 w 12436475"/>
              <a:gd name="connsiteY6" fmla="*/ 6994525 h 6994525"/>
              <a:gd name="connsiteX7" fmla="*/ 0 w 12436475"/>
              <a:gd name="connsiteY7" fmla="*/ 6994525 h 699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436475" h="6994525">
                <a:moveTo>
                  <a:pt x="0" y="0"/>
                </a:moveTo>
                <a:lnTo>
                  <a:pt x="274638" y="0"/>
                </a:lnTo>
                <a:lnTo>
                  <a:pt x="274638" y="6697663"/>
                </a:lnTo>
                <a:lnTo>
                  <a:pt x="12436475" y="6697663"/>
                </a:lnTo>
                <a:lnTo>
                  <a:pt x="12436475" y="6994525"/>
                </a:lnTo>
                <a:lnTo>
                  <a:pt x="274638" y="6994525"/>
                </a:lnTo>
                <a:lnTo>
                  <a:pt x="1" y="6994525"/>
                </a:lnTo>
                <a:lnTo>
                  <a:pt x="0" y="6994525"/>
                </a:lnTo>
                <a:close/>
              </a:path>
            </a:pathLst>
          </a:custGeom>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2" name="TextBox 1"/>
          <p:cNvSpPr txBox="1"/>
          <p:nvPr/>
        </p:nvSpPr>
        <p:spPr>
          <a:xfrm>
            <a:off x="1591282" y="1262768"/>
            <a:ext cx="12018355" cy="4444294"/>
          </a:xfrm>
          <a:prstGeom prst="rect">
            <a:avLst/>
          </a:prstGeom>
          <a:noFill/>
        </p:spPr>
        <p:txBody>
          <a:bodyPr wrap="none" lIns="182880" tIns="146304" rIns="182880" bIns="146304" rtlCol="0">
            <a:spAutoFit/>
          </a:bodyPr>
          <a:lstStyle/>
          <a:p>
            <a:pPr lvl="0">
              <a:lnSpc>
                <a:spcPct val="90000"/>
              </a:lnSpc>
              <a:spcBef>
                <a:spcPct val="20000"/>
              </a:spcBef>
              <a:buSzPct val="105000"/>
            </a:pPr>
            <a:r>
              <a:rPr lang="en-US" sz="8000" dirty="0">
                <a:gradFill>
                  <a:gsLst>
                    <a:gs pos="1250">
                      <a:schemeClr val="tx1"/>
                    </a:gs>
                    <a:gs pos="100000">
                      <a:schemeClr val="tx1"/>
                    </a:gs>
                  </a:gsLst>
                  <a:lin ang="5400000" scaled="0"/>
                </a:gradFill>
                <a:latin typeface="+mj-lt"/>
              </a:rPr>
              <a:t>Complete your    </a:t>
            </a:r>
          </a:p>
          <a:p>
            <a:pPr lvl="0">
              <a:lnSpc>
                <a:spcPct val="90000"/>
              </a:lnSpc>
              <a:spcBef>
                <a:spcPct val="20000"/>
              </a:spcBef>
              <a:buSzPct val="105000"/>
            </a:pPr>
            <a:r>
              <a:rPr lang="en-US" sz="8000" dirty="0" smtClean="0">
                <a:gradFill>
                  <a:gsLst>
                    <a:gs pos="1250">
                      <a:schemeClr val="tx1"/>
                    </a:gs>
                    <a:gs pos="100000">
                      <a:schemeClr val="tx1"/>
                    </a:gs>
                  </a:gsLst>
                  <a:lin ang="5400000" scaled="0"/>
                </a:gradFill>
                <a:latin typeface="+mj-lt"/>
              </a:rPr>
              <a:t>session </a:t>
            </a:r>
            <a:r>
              <a:rPr lang="en-US" sz="8000" dirty="0">
                <a:gradFill>
                  <a:gsLst>
                    <a:gs pos="1250">
                      <a:schemeClr val="tx1"/>
                    </a:gs>
                    <a:gs pos="100000">
                      <a:schemeClr val="tx1"/>
                    </a:gs>
                  </a:gsLst>
                  <a:lin ang="5400000" scaled="0"/>
                </a:gradFill>
                <a:latin typeface="+mj-lt"/>
              </a:rPr>
              <a:t>evaluation              </a:t>
            </a:r>
          </a:p>
          <a:p>
            <a:pPr lvl="0">
              <a:lnSpc>
                <a:spcPct val="90000"/>
              </a:lnSpc>
              <a:spcBef>
                <a:spcPct val="20000"/>
              </a:spcBef>
              <a:buSzPct val="105000"/>
            </a:pPr>
            <a:r>
              <a:rPr lang="en-US" sz="8000" dirty="0" smtClean="0">
                <a:gradFill>
                  <a:gsLst>
                    <a:gs pos="1250">
                      <a:schemeClr val="tx1"/>
                    </a:gs>
                    <a:gs pos="100000">
                      <a:schemeClr val="tx1"/>
                    </a:gs>
                  </a:gsLst>
                  <a:lin ang="5400000" scaled="0"/>
                </a:gradFill>
                <a:latin typeface="+mj-lt"/>
              </a:rPr>
              <a:t>now </a:t>
            </a:r>
            <a:r>
              <a:rPr lang="en-US" sz="8000" dirty="0">
                <a:gradFill>
                  <a:gsLst>
                    <a:gs pos="1250">
                      <a:schemeClr val="tx1"/>
                    </a:gs>
                    <a:gs pos="100000">
                      <a:schemeClr val="tx1"/>
                    </a:gs>
                  </a:gsLst>
                  <a:lin ang="5400000" scaled="0"/>
                </a:gradFill>
                <a:latin typeface="+mj-lt"/>
              </a:rPr>
              <a:t>and win!</a:t>
            </a:r>
          </a:p>
          <a:p>
            <a:pPr>
              <a:lnSpc>
                <a:spcPct val="90000"/>
              </a:lnSpc>
              <a:spcAft>
                <a:spcPts val="600"/>
              </a:spcAft>
            </a:pPr>
            <a:endParaRPr lang="en-NZ" sz="2400" dirty="0" err="1" smtClean="0">
              <a:gradFill>
                <a:gsLst>
                  <a:gs pos="2917">
                    <a:schemeClr val="tx1"/>
                  </a:gs>
                  <a:gs pos="30000">
                    <a:schemeClr val="tx1"/>
                  </a:gs>
                </a:gsLst>
                <a:lin ang="5400000" scaled="0"/>
              </a:gradFill>
              <a:latin typeface="+mj-lt"/>
            </a:endParaRPr>
          </a:p>
        </p:txBody>
      </p:sp>
    </p:spTree>
    <p:extLst>
      <p:ext uri="{BB962C8B-B14F-4D97-AF65-F5344CB8AC3E}">
        <p14:creationId xmlns:p14="http://schemas.microsoft.com/office/powerpoint/2010/main" val="41447988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75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0-#ppt_w/2"/>
                                          </p:val>
                                        </p:tav>
                                        <p:tav tm="100000">
                                          <p:val>
                                            <p:strVal val="#ppt_x"/>
                                          </p:val>
                                        </p:tav>
                                      </p:tavLst>
                                    </p:anim>
                                    <p:anim calcmode="lin" valueType="num">
                                      <p:cBhvr additive="base">
                                        <p:cTn id="8" dur="10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0660745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728" y="-160338"/>
            <a:ext cx="12458701" cy="8305800"/>
          </a:xfrm>
          <a:prstGeom prst="rect">
            <a:avLst/>
          </a:prstGeom>
        </p:spPr>
      </p:pic>
      <p:sp>
        <p:nvSpPr>
          <p:cNvPr id="5" name="Title 4"/>
          <p:cNvSpPr>
            <a:spLocks noGrp="1"/>
          </p:cNvSpPr>
          <p:nvPr>
            <p:ph type="title"/>
          </p:nvPr>
        </p:nvSpPr>
        <p:spPr/>
        <p:txBody>
          <a:bodyPr/>
          <a:lstStyle/>
          <a:p>
            <a:endParaRPr lang="en-NZ"/>
          </a:p>
        </p:txBody>
      </p:sp>
    </p:spTree>
    <p:extLst>
      <p:ext uri="{BB962C8B-B14F-4D97-AF65-F5344CB8AC3E}">
        <p14:creationId xmlns:p14="http://schemas.microsoft.com/office/powerpoint/2010/main" val="3101393527"/>
      </p:ext>
    </p:extLst>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endParaRPr lang="en-NZ"/>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987" y="-189739"/>
            <a:ext cx="12409488" cy="8272992"/>
          </a:xfrm>
          <a:prstGeom prst="rect">
            <a:avLst/>
          </a:prstGeom>
        </p:spPr>
      </p:pic>
    </p:spTree>
    <p:extLst>
      <p:ext uri="{BB962C8B-B14F-4D97-AF65-F5344CB8AC3E}">
        <p14:creationId xmlns:p14="http://schemas.microsoft.com/office/powerpoint/2010/main" val="1009893964"/>
      </p:ext>
    </p:extLst>
  </p:cSld>
  <p:clrMapOvr>
    <a:masterClrMapping/>
  </p:clrMapOvr>
  <p:transition>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endParaRPr lang="en-NZ"/>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7037" y="0"/>
            <a:ext cx="5245894" cy="6994525"/>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70637" y="0"/>
            <a:ext cx="5245894" cy="6994525"/>
          </a:xfrm>
          <a:prstGeom prst="rect">
            <a:avLst/>
          </a:prstGeom>
        </p:spPr>
      </p:pic>
    </p:spTree>
    <p:extLst>
      <p:ext uri="{BB962C8B-B14F-4D97-AF65-F5344CB8AC3E}">
        <p14:creationId xmlns:p14="http://schemas.microsoft.com/office/powerpoint/2010/main" val="519468544"/>
      </p:ext>
    </p:extLst>
  </p:cSld>
  <p:clrMapOvr>
    <a:masterClrMapping/>
  </p:clrMapOvr>
  <p:transition>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5" name="Title 1"/>
          <p:cNvSpPr>
            <a:spLocks noGrp="1"/>
          </p:cNvSpPr>
          <p:nvPr>
            <p:ph type="title"/>
          </p:nvPr>
        </p:nvSpPr>
        <p:spPr>
          <a:xfrm>
            <a:off x="274320" y="296897"/>
            <a:ext cx="11889564" cy="932563"/>
          </a:xfrm>
        </p:spPr>
        <p:txBody>
          <a:bodyPr/>
          <a:lstStyle/>
          <a:p>
            <a:r>
              <a:rPr lang="en-US" sz="5400" dirty="0" smtClean="0"/>
              <a:t>Server Virtualization</a:t>
            </a:r>
            <a:endParaRPr lang="en-US" sz="5400"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959" y="2278062"/>
            <a:ext cx="11828285" cy="4145571"/>
          </a:xfrm>
          <a:prstGeom prst="rect">
            <a:avLst/>
          </a:prstGeom>
        </p:spPr>
      </p:pic>
    </p:spTree>
    <p:extLst>
      <p:ext uri="{BB962C8B-B14F-4D97-AF65-F5344CB8AC3E}">
        <p14:creationId xmlns:p14="http://schemas.microsoft.com/office/powerpoint/2010/main" val="3146393650"/>
      </p:ext>
    </p:extLst>
  </p:cSld>
  <p:clrMapOvr>
    <a:masterClrMapping/>
  </p:clrMapOvr>
  <p:transition>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NZ" dirty="0"/>
              <a:t>Diversity demands creativity</a:t>
            </a:r>
          </a:p>
        </p:txBody>
      </p:sp>
    </p:spTree>
    <p:extLst>
      <p:ext uri="{BB962C8B-B14F-4D97-AF65-F5344CB8AC3E}">
        <p14:creationId xmlns:p14="http://schemas.microsoft.com/office/powerpoint/2010/main" val="112437350"/>
      </p:ext>
    </p:extLst>
  </p:cSld>
  <p:clrMapOvr>
    <a:masterClrMapping/>
  </p:clrMapOvr>
  <p:transition>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274638" y="1212850"/>
            <a:ext cx="11887200" cy="3120854"/>
          </a:xfrm>
        </p:spPr>
        <p:txBody>
          <a:bodyPr/>
          <a:lstStyle/>
          <a:p>
            <a:r>
              <a:rPr lang="en-NZ" dirty="0" smtClean="0"/>
              <a:t>No formal or scheduled process</a:t>
            </a:r>
          </a:p>
          <a:p>
            <a:r>
              <a:rPr lang="en-NZ" dirty="0" smtClean="0"/>
              <a:t>WSUS Server</a:t>
            </a:r>
          </a:p>
          <a:p>
            <a:r>
              <a:rPr lang="en-NZ" dirty="0" smtClean="0"/>
              <a:t>Manual search and approval of updates</a:t>
            </a:r>
          </a:p>
          <a:p>
            <a:r>
              <a:rPr lang="en-NZ" dirty="0" smtClean="0"/>
              <a:t>Engineers logging into all servers</a:t>
            </a:r>
          </a:p>
          <a:p>
            <a:endParaRPr lang="en-NZ" dirty="0"/>
          </a:p>
        </p:txBody>
      </p:sp>
      <p:sp>
        <p:nvSpPr>
          <p:cNvPr id="3" name="Title 2"/>
          <p:cNvSpPr>
            <a:spLocks noGrp="1"/>
          </p:cNvSpPr>
          <p:nvPr>
            <p:ph type="title"/>
          </p:nvPr>
        </p:nvSpPr>
        <p:spPr/>
        <p:txBody>
          <a:bodyPr/>
          <a:lstStyle/>
          <a:p>
            <a:r>
              <a:rPr lang="en-NZ" dirty="0" smtClean="0"/>
              <a:t>Where we came from</a:t>
            </a:r>
            <a:endParaRPr lang="en-NZ" dirty="0"/>
          </a:p>
        </p:txBody>
      </p:sp>
    </p:spTree>
    <p:extLst>
      <p:ext uri="{BB962C8B-B14F-4D97-AF65-F5344CB8AC3E}">
        <p14:creationId xmlns:p14="http://schemas.microsoft.com/office/powerpoint/2010/main" val="1544948825"/>
      </p:ext>
    </p:extLst>
  </p:cSld>
  <p:clrMapOvr>
    <a:masterClrMapping/>
  </p:clrMapOvr>
  <p:transition>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endParaRPr lang="en-NZ"/>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90581" y="29469"/>
            <a:ext cx="5245894" cy="6994525"/>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868" y="1107034"/>
            <a:ext cx="7249449" cy="4839393"/>
          </a:xfrm>
          <a:prstGeom prst="rect">
            <a:avLst/>
          </a:prstGeom>
        </p:spPr>
      </p:pic>
    </p:spTree>
    <p:extLst>
      <p:ext uri="{BB962C8B-B14F-4D97-AF65-F5344CB8AC3E}">
        <p14:creationId xmlns:p14="http://schemas.microsoft.com/office/powerpoint/2010/main" val="802205057"/>
      </p:ext>
    </p:extLst>
  </p:cSld>
  <p:clrMapOvr>
    <a:masterClrMapping/>
  </p:clrMapOvr>
  <p:transition>
    <p:fade/>
  </p:transition>
  <p:timing>
    <p:tnLst>
      <p:par>
        <p:cTn id="1" dur="indefinite" restart="never" nodeType="tmRoot"/>
      </p:par>
    </p:tnLst>
  </p:timing>
</p:sld>
</file>

<file path=ppt/theme/theme1.xml><?xml version="1.0" encoding="utf-8"?>
<a:theme xmlns:a="http://schemas.openxmlformats.org/drawingml/2006/main" name="5-30610_Microsoft_Ignite_Keynote_Template">
  <a:themeElements>
    <a:clrScheme name="Ignite - Breakout - Gray Back">
      <a:dk1>
        <a:srgbClr val="000000"/>
      </a:dk1>
      <a:lt1>
        <a:srgbClr val="FFFFFF"/>
      </a:lt1>
      <a:dk2>
        <a:srgbClr val="505050"/>
      </a:dk2>
      <a:lt2>
        <a:srgbClr val="47D8FF"/>
      </a:lt2>
      <a:accent1>
        <a:srgbClr val="0078D7"/>
      </a:accent1>
      <a:accent2>
        <a:srgbClr val="5C2D91"/>
      </a:accent2>
      <a:accent3>
        <a:srgbClr val="B4009E"/>
      </a:accent3>
      <a:accent4>
        <a:srgbClr val="00BCF2"/>
      </a:accent4>
      <a:accent5>
        <a:srgbClr val="BAD80A"/>
      </a:accent5>
      <a:accent6>
        <a:srgbClr val="FF8C00"/>
      </a:accent6>
      <a:hlink>
        <a:srgbClr val="47D8FF"/>
      </a:hlink>
      <a:folHlink>
        <a:srgbClr val="47D8FF"/>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noFill/>
          <a:headEnd type="none" w="med" len="med"/>
          <a:tailEnd type="none" w="med" len="med"/>
        </a:ln>
      </a:spPr>
      <a:bodyPr vert="horz" wrap="square" lIns="0" tIns="46637" rIns="0" bIns="46637" numCol="1" rtlCol="0" anchor="ctr" anchorCtr="0" compatLnSpc="1">
        <a:prstTxWarp prst="textNoShape">
          <a:avLst/>
        </a:prstTxWarp>
      </a:bodyPr>
      <a:lstStyle>
        <a:defPPr algn="ctr" defTabSz="932398" fontAlgn="base">
          <a:spcBef>
            <a:spcPct val="0"/>
          </a:spcBef>
          <a:spcAft>
            <a:spcPct val="0"/>
          </a:spcAft>
          <a:defRPr sz="2000" dirty="0">
            <a:gradFill>
              <a:gsLst>
                <a:gs pos="16814">
                  <a:srgbClr val="FFFFFF"/>
                </a:gs>
                <a:gs pos="46000">
                  <a:srgbClr val="FFFFFF"/>
                </a:gs>
              </a:gsLst>
              <a:lin ang="5400000" scaled="0"/>
            </a:gra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soft_Ignite_2015_Breakout_Template_v02.potx" id="{DA6A3121-A306-4E81-BF43-CBCE095D8B76}" vid="{C3266B5A-74AF-44F8-8FA8-F258E4A695D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Microsoft_Ignite_2015_Breakout_Template_v02</Template>
  <TotalTime>0</TotalTime>
  <Words>1154</Words>
  <Application>Microsoft Office PowerPoint</Application>
  <PresentationFormat>Custom</PresentationFormat>
  <Paragraphs>152</Paragraphs>
  <Slides>23</Slides>
  <Notes>21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23</vt:i4>
      </vt:variant>
    </vt:vector>
  </HeadingPairs>
  <TitlesOfParts>
    <vt:vector size="30" baseType="lpstr">
      <vt:lpstr>Arial</vt:lpstr>
      <vt:lpstr>Consolas</vt:lpstr>
      <vt:lpstr>Segoe UI</vt:lpstr>
      <vt:lpstr>Segoe UI Light</vt:lpstr>
      <vt:lpstr>Segoe UI Semibold</vt:lpstr>
      <vt:lpstr>Wingdings</vt:lpstr>
      <vt:lpstr>5-30610_Microsoft_Ignite_Keynote_Template</vt:lpstr>
      <vt:lpstr>PowerPoint Presentation</vt:lpstr>
      <vt:lpstr>How University of Otago tames 600 servers</vt:lpstr>
      <vt:lpstr>PowerPoint Presentation</vt:lpstr>
      <vt:lpstr>PowerPoint Presentation</vt:lpstr>
      <vt:lpstr>PowerPoint Presentation</vt:lpstr>
      <vt:lpstr>Server Virtualization</vt:lpstr>
      <vt:lpstr>Diversity demands creativity</vt:lpstr>
      <vt:lpstr>Where we came from</vt:lpstr>
      <vt:lpstr>PowerPoint Presentation</vt:lpstr>
      <vt:lpstr>What we came up with</vt:lpstr>
      <vt:lpstr>PowerPoint Presentation</vt:lpstr>
      <vt:lpstr>Key Components</vt:lpstr>
      <vt:lpstr>Scheduled Task</vt:lpstr>
      <vt:lpstr>Code to call Scheduled Task</vt:lpstr>
      <vt:lpstr>Demo</vt:lpstr>
      <vt:lpstr>Demo</vt:lpstr>
      <vt:lpstr>Results</vt:lpstr>
      <vt:lpstr>Diversity demands creativity</vt:lpstr>
      <vt:lpstr>Questions</vt:lpstr>
      <vt:lpstr>Related Ignite NZ Sessions</vt:lpstr>
      <vt:lpstr>Resources</vt:lpstr>
      <vt:lpstr>PowerPoint Presentation</vt:lpstr>
      <vt:lpstr>PowerPoint Presentation</vt:lpstr>
    </vt:vector>
  </TitlesOfParts>
  <Manager/>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keywords/>
  <dc:description/>
  <cp:lastModifiedBy/>
  <cp:revision>1</cp:revision>
  <dcterms:created xsi:type="dcterms:W3CDTF">2015-06-24T01:51:26Z</dcterms:created>
  <dcterms:modified xsi:type="dcterms:W3CDTF">2015-09-04T03:25:16Z</dcterms:modified>
</cp:coreProperties>
</file>