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 id="2147484338" r:id="rId2"/>
  </p:sldMasterIdLst>
  <p:notesMasterIdLst>
    <p:notesMasterId r:id="rId98"/>
  </p:notesMasterIdLst>
  <p:handoutMasterIdLst>
    <p:handoutMasterId r:id="rId99"/>
  </p:handoutMasterIdLst>
  <p:sldIdLst>
    <p:sldId id="1521" r:id="rId3"/>
    <p:sldId id="1508" r:id="rId4"/>
    <p:sldId id="1539" r:id="rId5"/>
    <p:sldId id="1680" r:id="rId6"/>
    <p:sldId id="1542" r:id="rId7"/>
    <p:sldId id="1543" r:id="rId8"/>
    <p:sldId id="1536" r:id="rId9"/>
    <p:sldId id="1540" r:id="rId10"/>
    <p:sldId id="1545" r:id="rId11"/>
    <p:sldId id="1546" r:id="rId12"/>
    <p:sldId id="1547" r:id="rId13"/>
    <p:sldId id="1689" r:id="rId14"/>
    <p:sldId id="1550" r:id="rId15"/>
    <p:sldId id="1551" r:id="rId16"/>
    <p:sldId id="1684" r:id="rId17"/>
    <p:sldId id="1686" r:id="rId18"/>
    <p:sldId id="1688" r:id="rId19"/>
    <p:sldId id="1687" r:id="rId20"/>
    <p:sldId id="1552" r:id="rId21"/>
    <p:sldId id="1553" r:id="rId22"/>
    <p:sldId id="1555" r:id="rId23"/>
    <p:sldId id="1683" r:id="rId24"/>
    <p:sldId id="1682" r:id="rId25"/>
    <p:sldId id="1556" r:id="rId26"/>
    <p:sldId id="1557" r:id="rId27"/>
    <p:sldId id="1554" r:id="rId28"/>
    <p:sldId id="1558" r:id="rId29"/>
    <p:sldId id="1559" r:id="rId30"/>
    <p:sldId id="1562" r:id="rId31"/>
    <p:sldId id="1659" r:id="rId32"/>
    <p:sldId id="1569" r:id="rId33"/>
    <p:sldId id="1570" r:id="rId34"/>
    <p:sldId id="1571" r:id="rId35"/>
    <p:sldId id="1572" r:id="rId36"/>
    <p:sldId id="1564" r:id="rId37"/>
    <p:sldId id="1731" r:id="rId38"/>
    <p:sldId id="1575" r:id="rId39"/>
    <p:sldId id="1728" r:id="rId40"/>
    <p:sldId id="1729" r:id="rId41"/>
    <p:sldId id="1692" r:id="rId42"/>
    <p:sldId id="1730" r:id="rId43"/>
    <p:sldId id="1658" r:id="rId44"/>
    <p:sldId id="1582" r:id="rId45"/>
    <p:sldId id="1583" r:id="rId46"/>
    <p:sldId id="1584" r:id="rId47"/>
    <p:sldId id="1657" r:id="rId48"/>
    <p:sldId id="1587" r:id="rId49"/>
    <p:sldId id="1586" r:id="rId50"/>
    <p:sldId id="1656" r:id="rId51"/>
    <p:sldId id="1734" r:id="rId52"/>
    <p:sldId id="1601" r:id="rId53"/>
    <p:sldId id="1713" r:id="rId54"/>
    <p:sldId id="1670" r:id="rId55"/>
    <p:sldId id="1710" r:id="rId56"/>
    <p:sldId id="1671" r:id="rId57"/>
    <p:sldId id="1677" r:id="rId58"/>
    <p:sldId id="1672" r:id="rId59"/>
    <p:sldId id="1674" r:id="rId60"/>
    <p:sldId id="1675" r:id="rId61"/>
    <p:sldId id="1676" r:id="rId62"/>
    <p:sldId id="1669" r:id="rId63"/>
    <p:sldId id="1668" r:id="rId64"/>
    <p:sldId id="1707" r:id="rId65"/>
    <p:sldId id="1716" r:id="rId66"/>
    <p:sldId id="1714" r:id="rId67"/>
    <p:sldId id="1715" r:id="rId68"/>
    <p:sldId id="1678" r:id="rId69"/>
    <p:sldId id="1732" r:id="rId70"/>
    <p:sldId id="1733" r:id="rId71"/>
    <p:sldId id="1661" r:id="rId72"/>
    <p:sldId id="1723" r:id="rId73"/>
    <p:sldId id="1724" r:id="rId74"/>
    <p:sldId id="1737" r:id="rId75"/>
    <p:sldId id="1641" r:id="rId76"/>
    <p:sldId id="1642" r:id="rId77"/>
    <p:sldId id="1643" r:id="rId78"/>
    <p:sldId id="1644" r:id="rId79"/>
    <p:sldId id="1645" r:id="rId80"/>
    <p:sldId id="1647" r:id="rId81"/>
    <p:sldId id="1648" r:id="rId82"/>
    <p:sldId id="1651" r:id="rId83"/>
    <p:sldId id="1693" r:id="rId84"/>
    <p:sldId id="1653" r:id="rId85"/>
    <p:sldId id="1654" r:id="rId86"/>
    <p:sldId id="1736" r:id="rId87"/>
    <p:sldId id="1718" r:id="rId88"/>
    <p:sldId id="1705" r:id="rId89"/>
    <p:sldId id="1704" r:id="rId90"/>
    <p:sldId id="1717" r:id="rId91"/>
    <p:sldId id="1722" r:id="rId92"/>
    <p:sldId id="1720" r:id="rId93"/>
    <p:sldId id="1530" r:id="rId94"/>
    <p:sldId id="1523" r:id="rId95"/>
    <p:sldId id="1537" r:id="rId96"/>
    <p:sldId id="1326" r:id="rId9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Breakout Template" id="{A073DAE3-B461-442F-A3D3-6642BD875E45}">
          <p14:sldIdLst>
            <p14:sldId id="1521"/>
            <p14:sldId id="1508"/>
            <p14:sldId id="1539"/>
            <p14:sldId id="1680"/>
            <p14:sldId id="1542"/>
            <p14:sldId id="1543"/>
            <p14:sldId id="1536"/>
            <p14:sldId id="1540"/>
            <p14:sldId id="1545"/>
            <p14:sldId id="1546"/>
            <p14:sldId id="1547"/>
            <p14:sldId id="1689"/>
            <p14:sldId id="1550"/>
            <p14:sldId id="1551"/>
            <p14:sldId id="1684"/>
            <p14:sldId id="1686"/>
            <p14:sldId id="1688"/>
            <p14:sldId id="1687"/>
            <p14:sldId id="1552"/>
            <p14:sldId id="1553"/>
            <p14:sldId id="1555"/>
            <p14:sldId id="1683"/>
            <p14:sldId id="1682"/>
            <p14:sldId id="1556"/>
            <p14:sldId id="1557"/>
            <p14:sldId id="1554"/>
            <p14:sldId id="1558"/>
            <p14:sldId id="1559"/>
            <p14:sldId id="1562"/>
            <p14:sldId id="1659"/>
            <p14:sldId id="1569"/>
            <p14:sldId id="1570"/>
            <p14:sldId id="1571"/>
            <p14:sldId id="1572"/>
            <p14:sldId id="1564"/>
            <p14:sldId id="1731"/>
            <p14:sldId id="1575"/>
            <p14:sldId id="1728"/>
            <p14:sldId id="1729"/>
            <p14:sldId id="1692"/>
            <p14:sldId id="1730"/>
            <p14:sldId id="1658"/>
            <p14:sldId id="1582"/>
            <p14:sldId id="1583"/>
            <p14:sldId id="1584"/>
            <p14:sldId id="1657"/>
            <p14:sldId id="1587"/>
            <p14:sldId id="1586"/>
            <p14:sldId id="1656"/>
            <p14:sldId id="1734"/>
            <p14:sldId id="1601"/>
            <p14:sldId id="1713"/>
            <p14:sldId id="1670"/>
            <p14:sldId id="1710"/>
            <p14:sldId id="1671"/>
            <p14:sldId id="1677"/>
            <p14:sldId id="1672"/>
            <p14:sldId id="1674"/>
            <p14:sldId id="1675"/>
            <p14:sldId id="1676"/>
            <p14:sldId id="1669"/>
            <p14:sldId id="1668"/>
            <p14:sldId id="1707"/>
            <p14:sldId id="1716"/>
            <p14:sldId id="1714"/>
            <p14:sldId id="1715"/>
            <p14:sldId id="1678"/>
            <p14:sldId id="1732"/>
            <p14:sldId id="1733"/>
            <p14:sldId id="1661"/>
            <p14:sldId id="1723"/>
            <p14:sldId id="1724"/>
            <p14:sldId id="1737"/>
            <p14:sldId id="1641"/>
            <p14:sldId id="1642"/>
            <p14:sldId id="1643"/>
            <p14:sldId id="1644"/>
            <p14:sldId id="1645"/>
            <p14:sldId id="1647"/>
            <p14:sldId id="1648"/>
            <p14:sldId id="1651"/>
            <p14:sldId id="1693"/>
            <p14:sldId id="1653"/>
            <p14:sldId id="1654"/>
            <p14:sldId id="1736"/>
            <p14:sldId id="1718"/>
            <p14:sldId id="1705"/>
            <p14:sldId id="1704"/>
            <p14:sldId id="1717"/>
            <p14:sldId id="1722"/>
            <p14:sldId id="1720"/>
          </p14:sldIdLst>
        </p14:section>
        <p14:section name="Compulsory Slides" id="{F6B29FD8-C735-4346-9A78-4FFF5E98E3A6}">
          <p14:sldIdLst>
            <p14:sldId id="1530"/>
            <p14:sldId id="1523"/>
            <p14:sldId id="1537"/>
            <p14:sldId id="13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007396"/>
    <a:srgbClr val="00737D"/>
    <a:srgbClr val="FFFFFF"/>
    <a:srgbClr val="00BCF2"/>
    <a:srgbClr val="11CCFF"/>
    <a:srgbClr val="47D8FF"/>
    <a:srgbClr val="85E5FF"/>
    <a:srgbClr val="43D7FF"/>
    <a:srgbClr val="B4A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1" autoAdjust="0"/>
    <p:restoredTop sz="52885" autoAdjust="0"/>
  </p:normalViewPr>
  <p:slideViewPr>
    <p:cSldViewPr>
      <p:cViewPr varScale="1">
        <p:scale>
          <a:sx n="38" d="100"/>
          <a:sy n="38" d="100"/>
        </p:scale>
        <p:origin x="1908" y="60"/>
      </p:cViewPr>
      <p:guideLst/>
    </p:cSldViewPr>
  </p:slideViewPr>
  <p:outlineViewPr>
    <p:cViewPr>
      <p:scale>
        <a:sx n="33" d="100"/>
        <a:sy n="33" d="100"/>
      </p:scale>
      <p:origin x="0" y="-7666"/>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9/4/2015 3:33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9/4/2015 3:33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047638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2818606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3208356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1002568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98871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197659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774945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18487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3877085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111470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3436170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2736731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999777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823453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1938819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2901197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2869864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967393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3001091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650859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847021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071662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54142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NZ" baseline="0" dirty="0" smtClean="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733644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79368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20145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540492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NZ" dirty="0" smtClean="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233094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7810808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584163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463527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175112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888280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1877328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14107625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10664248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0105282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752493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49</a:t>
            </a:fld>
            <a:endParaRPr lang="en-US" dirty="0"/>
          </a:p>
        </p:txBody>
      </p:sp>
    </p:spTree>
    <p:extLst>
      <p:ext uri="{BB962C8B-B14F-4D97-AF65-F5344CB8AC3E}">
        <p14:creationId xmlns:p14="http://schemas.microsoft.com/office/powerpoint/2010/main" val="1013185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2623452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28577205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36635269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683109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1655677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27371095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9046733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baseline="0" dirty="0" smtClean="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24651011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20660985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1370066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baseline="0" dirty="0" smtClean="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25530199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23498874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36090795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22032599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63</a:t>
            </a:fld>
            <a:endParaRPr lang="en-US" dirty="0"/>
          </a:p>
        </p:txBody>
      </p:sp>
    </p:spTree>
    <p:extLst>
      <p:ext uri="{BB962C8B-B14F-4D97-AF65-F5344CB8AC3E}">
        <p14:creationId xmlns:p14="http://schemas.microsoft.com/office/powerpoint/2010/main" val="6071744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2761363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4144387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28910126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1195053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28267314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4330596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8129740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70</a:t>
            </a:fld>
            <a:endParaRPr lang="en-US" dirty="0"/>
          </a:p>
        </p:txBody>
      </p:sp>
    </p:spTree>
    <p:extLst>
      <p:ext uri="{BB962C8B-B14F-4D97-AF65-F5344CB8AC3E}">
        <p14:creationId xmlns:p14="http://schemas.microsoft.com/office/powerpoint/2010/main" val="5060970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3425024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23194537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2773728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2893308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32384540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41929950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18130453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10948711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9956817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sz="900" kern="1200" dirty="0" smtClean="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11194552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27691525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11281772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18180775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26465636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3766242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22900561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20927831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21050013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34136749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89</a:t>
            </a:fld>
            <a:endParaRPr lang="en-US" dirty="0">
              <a:solidFill>
                <a:prstClr val="black"/>
              </a:solidFill>
            </a:endParaRPr>
          </a:p>
        </p:txBody>
      </p:sp>
    </p:spTree>
    <p:extLst>
      <p:ext uri="{BB962C8B-B14F-4D97-AF65-F5344CB8AC3E}">
        <p14:creationId xmlns:p14="http://schemas.microsoft.com/office/powerpoint/2010/main" val="19588272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91</a:t>
            </a:fld>
            <a:endParaRPr lang="en-US" dirty="0"/>
          </a:p>
        </p:txBody>
      </p:sp>
    </p:spTree>
    <p:extLst>
      <p:ext uri="{BB962C8B-B14F-4D97-AF65-F5344CB8AC3E}">
        <p14:creationId xmlns:p14="http://schemas.microsoft.com/office/powerpoint/2010/main" val="7655906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5C79F9-2E34-4CA1-A7E3-C624B27DB1D1}" type="slidenum">
              <a:rPr lang="en-US" smtClean="0">
                <a:solidFill>
                  <a:prstClr val="black"/>
                </a:solidFill>
              </a:rPr>
              <a:pPr/>
              <a:t>92</a:t>
            </a:fld>
            <a:endParaRPr lang="en-US" dirty="0">
              <a:solidFill>
                <a:prstClr val="black"/>
              </a:solidFill>
            </a:endParaRPr>
          </a:p>
        </p:txBody>
      </p:sp>
    </p:spTree>
    <p:extLst>
      <p:ext uri="{BB962C8B-B14F-4D97-AF65-F5344CB8AC3E}">
        <p14:creationId xmlns:p14="http://schemas.microsoft.com/office/powerpoint/2010/main" val="13353940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9/4/2015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93</a:t>
            </a:fld>
            <a:endParaRPr lang="en-US" dirty="0"/>
          </a:p>
        </p:txBody>
      </p:sp>
    </p:spTree>
    <p:extLst>
      <p:ext uri="{BB962C8B-B14F-4D97-AF65-F5344CB8AC3E}">
        <p14:creationId xmlns:p14="http://schemas.microsoft.com/office/powerpoint/2010/main" val="12290190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94</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9/4/2015 3:33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12100236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9/4/2015 3:33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95</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9/4/2015 3:33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1478190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w Standard Master">
    <p:bg>
      <p:bgPr>
        <a:solidFill>
          <a:srgbClr val="0078D7"/>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16865" y="400918"/>
            <a:ext cx="10725150" cy="864096"/>
          </a:xfrm>
          <a:prstGeom prst="rect">
            <a:avLst/>
          </a:prstGeom>
        </p:spPr>
        <p:txBody>
          <a:bodyPr vert="horz" lIns="91440" tIns="45720" rIns="91440" bIns="45720" rtlCol="0" anchor="ctr">
            <a:normAutofit/>
          </a:bodyPr>
          <a:lstStyle>
            <a:lvl1pPr>
              <a:defRPr sz="5400"/>
            </a:lvl1pPr>
          </a:lstStyle>
          <a:p>
            <a:r>
              <a:rPr lang="en-US" dirty="0" smtClean="0"/>
              <a:t>Click to edit Master title style</a:t>
            </a:r>
            <a:endParaRPr lang="en-NZ" dirty="0"/>
          </a:p>
        </p:txBody>
      </p:sp>
      <p:sp>
        <p:nvSpPr>
          <p:cNvPr id="3" name="Content Placeholder 2"/>
          <p:cNvSpPr>
            <a:spLocks noGrp="1"/>
          </p:cNvSpPr>
          <p:nvPr>
            <p:ph sz="quarter" idx="10"/>
          </p:nvPr>
        </p:nvSpPr>
        <p:spPr>
          <a:xfrm>
            <a:off x="316865" y="1481138"/>
            <a:ext cx="10724515" cy="2092881"/>
          </a:xfrm>
        </p:spPr>
        <p:txBody>
          <a:bodyPr/>
          <a:lstStyle>
            <a:lvl1pPr marL="0" indent="0">
              <a:buNone/>
              <a:defRPr/>
            </a:lvl1pPr>
            <a:lvl2pPr marL="0" indent="0">
              <a:buNone/>
              <a:defRPr sz="2000"/>
            </a:lvl2pPr>
            <a:lvl3pPr marL="0" indent="0">
              <a:buNone/>
              <a:defRPr/>
            </a:lvl3pPr>
            <a:lvl4pPr marL="0" indent="0">
              <a:buNone/>
              <a:defRPr sz="2000"/>
            </a:lvl4pPr>
            <a:lvl5pPr marL="0" indent="0">
              <a:buNone/>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68309601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a:xfrm>
            <a:off x="855663" y="6483350"/>
            <a:ext cx="2797175" cy="371475"/>
          </a:xfrm>
          <a:prstGeom prst="rect">
            <a:avLst/>
          </a:prstGeom>
        </p:spPr>
        <p:txBody>
          <a:bodyPr/>
          <a:lstStyle/>
          <a:p>
            <a:fld id="{0626A314-07C3-4D18-A5FC-2D5811D0A94B}" type="datetimeFigureOut">
              <a:rPr lang="en-NZ" smtClean="0"/>
              <a:t>4/09/2015</a:t>
            </a:fld>
            <a:endParaRPr lang="en-NZ" dirty="0"/>
          </a:p>
        </p:txBody>
      </p:sp>
      <p:sp>
        <p:nvSpPr>
          <p:cNvPr id="4" name="Footer Placeholder 3"/>
          <p:cNvSpPr>
            <a:spLocks noGrp="1"/>
          </p:cNvSpPr>
          <p:nvPr>
            <p:ph type="ftr" sz="quarter" idx="11"/>
          </p:nvPr>
        </p:nvSpPr>
        <p:spPr>
          <a:xfrm>
            <a:off x="4119563" y="6483350"/>
            <a:ext cx="4197350" cy="371475"/>
          </a:xfrm>
          <a:prstGeom prst="rect">
            <a:avLst/>
          </a:prstGeom>
        </p:spPr>
        <p:txBody>
          <a:bodyPr/>
          <a:lstStyle/>
          <a:p>
            <a:endParaRPr lang="en-NZ" dirty="0"/>
          </a:p>
        </p:txBody>
      </p:sp>
      <p:sp>
        <p:nvSpPr>
          <p:cNvPr id="5" name="Slide Number Placeholder 4"/>
          <p:cNvSpPr>
            <a:spLocks noGrp="1"/>
          </p:cNvSpPr>
          <p:nvPr>
            <p:ph type="sldNum" sz="quarter" idx="12"/>
          </p:nvPr>
        </p:nvSpPr>
        <p:spPr>
          <a:xfrm>
            <a:off x="8783638" y="6483350"/>
            <a:ext cx="2797175" cy="371475"/>
          </a:xfrm>
          <a:prstGeom prst="rect">
            <a:avLst/>
          </a:prstGeom>
        </p:spPr>
        <p:txBody>
          <a:bodyPr/>
          <a:lstStyle/>
          <a:p>
            <a:fld id="{FB0C7228-8968-4EAD-A859-852F0E05042B}" type="slidenum">
              <a:rPr lang="en-NZ" smtClean="0"/>
              <a:t>‹#›</a:t>
            </a:fld>
            <a:endParaRPr lang="en-NZ"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62" y="1"/>
            <a:ext cx="12496800" cy="7002462"/>
          </a:xfrm>
          <a:prstGeom prst="rect">
            <a:avLst/>
          </a:prstGeom>
        </p:spPr>
      </p:pic>
      <p:sp>
        <p:nvSpPr>
          <p:cNvPr id="7" name="Rectangle 6"/>
          <p:cNvSpPr/>
          <p:nvPr userDrawn="1"/>
        </p:nvSpPr>
        <p:spPr bwMode="gray">
          <a:xfrm>
            <a:off x="-30162" y="6537325"/>
            <a:ext cx="12496800" cy="465138"/>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99837" y="6678217"/>
            <a:ext cx="822951" cy="17541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8007" y="2875069"/>
            <a:ext cx="4261830" cy="2782028"/>
          </a:xfrm>
          <a:prstGeom prst="rect">
            <a:avLst/>
          </a:prstGeom>
        </p:spPr>
      </p:pic>
    </p:spTree>
    <p:extLst>
      <p:ext uri="{BB962C8B-B14F-4D97-AF65-F5344CB8AC3E}">
        <p14:creationId xmlns:p14="http://schemas.microsoft.com/office/powerpoint/2010/main" val="2239331299"/>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5173661"/>
            <a:ext cx="12436475" cy="1820863"/>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6294438" y="6123709"/>
            <a:ext cx="5867384" cy="726353"/>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solidFill>
                  <a:schemeClr val="bg1"/>
                </a:solidFill>
                <a:cs typeface="Segoe UI" pitchFamily="34" charset="0"/>
              </a:rPr>
              <a:t>© </a:t>
            </a:r>
            <a:r>
              <a:rPr lang="en-US" sz="700" dirty="0" smtClean="0">
                <a:solidFill>
                  <a:schemeClr val="bg1"/>
                </a:solidFill>
                <a:cs typeface="Segoe UI" pitchFamily="34" charset="0"/>
              </a:rPr>
              <a:t>2015 </a:t>
            </a:r>
            <a:r>
              <a:rPr lang="en-US" sz="700" dirty="0">
                <a:solidFill>
                  <a:schemeClr val="bg1"/>
                </a:solidFill>
                <a:cs typeface="Segoe UI" pitchFamily="34" charset="0"/>
              </a:rPr>
              <a:t>Microsoft Corporation. All rights reserved</a:t>
            </a:r>
            <a:r>
              <a:rPr lang="en-US" sz="700" dirty="0" smtClean="0">
                <a:solidFill>
                  <a:schemeClr val="bg1"/>
                </a:solidFill>
                <a:cs typeface="Segoe UI" pitchFamily="34" charset="0"/>
              </a:rPr>
              <a:t>.</a:t>
            </a:r>
          </a:p>
          <a:p>
            <a:pPr algn="r" defTabSz="932290" eaLnBrk="0" hangingPunct="0"/>
            <a:r>
              <a:rPr lang="en-US" sz="700" dirty="0" smtClean="0">
                <a:solidFill>
                  <a:schemeClr val="bg1"/>
                </a:solidFill>
                <a:cs typeface="Segoe UI" pitchFamily="34" charset="0"/>
              </a:rPr>
              <a:t>Microsoft, Windows and other product names are or may be registered trademarks and/or trademarks in the U.S. and/or other countries.</a:t>
            </a:r>
          </a:p>
          <a:p>
            <a:pPr algn="r" defTabSz="932290" eaLnBrk="0" hangingPunct="0"/>
            <a:r>
              <a:rPr lang="en-US" sz="700" dirty="0" smtClean="0">
                <a:solidFill>
                  <a:schemeClr val="bg1"/>
                </a:solidFill>
                <a:cs typeface="Segoe UI" pitchFamily="34" charset="0"/>
              </a:rPr>
              <a:t>MICROSOFT MAKES NO WARRANTIES, EXPRESS, IMPLIED OR STATUTORY, AS TO THE INFORMATION IN THIS PRESENTATION.</a:t>
            </a:r>
          </a:p>
          <a:p>
            <a:pPr algn="r" defTabSz="932215" eaLnBrk="0" hangingPunct="0"/>
            <a:r>
              <a:rPr lang="en-US" sz="700" dirty="0" smtClean="0">
                <a:gradFill>
                  <a:gsLst>
                    <a:gs pos="12389">
                      <a:srgbClr val="FFFFFF"/>
                    </a:gs>
                    <a:gs pos="54000">
                      <a:srgbClr val="FFFFFF"/>
                    </a:gs>
                  </a:gsLst>
                  <a:lin ang="5400000" scaled="0"/>
                </a:gradFill>
                <a:cs typeface="Segoe UI" pitchFamily="34" charset="0"/>
              </a:rPr>
              <a:t> </a:t>
            </a:r>
            <a:endParaRPr lang="en-US" sz="700" dirty="0">
              <a:gradFill>
                <a:gsLst>
                  <a:gs pos="12389">
                    <a:srgbClr val="FFFFFF"/>
                  </a:gs>
                  <a:gs pos="54000">
                    <a:srgbClr val="FFFFFF"/>
                  </a:gs>
                </a:gsLst>
                <a:lin ang="5400000" scaled="0"/>
              </a:gradFill>
              <a:cs typeface="Segoe UI" pitchFamily="34" charset="0"/>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637" y="5750695"/>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a:xfrm>
            <a:off x="855663" y="6483350"/>
            <a:ext cx="2797175" cy="371475"/>
          </a:xfrm>
          <a:prstGeom prst="rect">
            <a:avLst/>
          </a:prstGeom>
        </p:spPr>
        <p:txBody>
          <a:bodyPr/>
          <a:lstStyle/>
          <a:p>
            <a:fld id="{0626A314-07C3-4D18-A5FC-2D5811D0A94B}" type="datetimeFigureOut">
              <a:rPr lang="en-NZ" smtClean="0"/>
              <a:t>4/09/2015</a:t>
            </a:fld>
            <a:endParaRPr lang="en-NZ" dirty="0"/>
          </a:p>
        </p:txBody>
      </p:sp>
      <p:sp>
        <p:nvSpPr>
          <p:cNvPr id="4" name="Footer Placeholder 3"/>
          <p:cNvSpPr>
            <a:spLocks noGrp="1"/>
          </p:cNvSpPr>
          <p:nvPr>
            <p:ph type="ftr" sz="quarter" idx="11"/>
          </p:nvPr>
        </p:nvSpPr>
        <p:spPr>
          <a:xfrm>
            <a:off x="4119563" y="6483350"/>
            <a:ext cx="4197350" cy="371475"/>
          </a:xfrm>
          <a:prstGeom prst="rect">
            <a:avLst/>
          </a:prstGeom>
        </p:spPr>
        <p:txBody>
          <a:bodyPr/>
          <a:lstStyle/>
          <a:p>
            <a:endParaRPr lang="en-NZ" dirty="0"/>
          </a:p>
        </p:txBody>
      </p:sp>
      <p:sp>
        <p:nvSpPr>
          <p:cNvPr id="5" name="Slide Number Placeholder 4"/>
          <p:cNvSpPr>
            <a:spLocks noGrp="1"/>
          </p:cNvSpPr>
          <p:nvPr>
            <p:ph type="sldNum" sz="quarter" idx="12"/>
          </p:nvPr>
        </p:nvSpPr>
        <p:spPr>
          <a:xfrm>
            <a:off x="8783638" y="6483350"/>
            <a:ext cx="2797175" cy="371475"/>
          </a:xfrm>
          <a:prstGeom prst="rect">
            <a:avLst/>
          </a:prstGeom>
        </p:spPr>
        <p:txBody>
          <a:bodyPr/>
          <a:lstStyle/>
          <a:p>
            <a:fld id="{FB0C7228-8968-4EAD-A859-852F0E05042B}" type="slidenum">
              <a:rPr lang="en-NZ" smtClean="0"/>
              <a:t>‹#›</a:t>
            </a:fld>
            <a:endParaRPr lang="en-NZ"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62" y="1"/>
            <a:ext cx="12496800" cy="7002462"/>
          </a:xfrm>
          <a:prstGeom prst="rect">
            <a:avLst/>
          </a:prstGeom>
        </p:spPr>
      </p:pic>
    </p:spTree>
    <p:extLst>
      <p:ext uri="{BB962C8B-B14F-4D97-AF65-F5344CB8AC3E}">
        <p14:creationId xmlns:p14="http://schemas.microsoft.com/office/powerpoint/2010/main" val="82053931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ssion Title Slide">
    <p:spTree>
      <p:nvGrpSpPr>
        <p:cNvPr id="1" name=""/>
        <p:cNvGrpSpPr/>
        <p:nvPr/>
      </p:nvGrpSpPr>
      <p:grpSpPr>
        <a:xfrm>
          <a:off x="0" y="0"/>
          <a:ext cx="0" cy="0"/>
          <a:chOff x="0" y="0"/>
          <a:chExt cx="0" cy="0"/>
        </a:xfrm>
      </p:grpSpPr>
      <p:sp>
        <p:nvSpPr>
          <p:cNvPr id="28" name="Rectangle 27"/>
          <p:cNvSpPr/>
          <p:nvPr userDrawn="1"/>
        </p:nvSpPr>
        <p:spPr bwMode="auto">
          <a:xfrm>
            <a:off x="-66" y="3943350"/>
            <a:ext cx="6687522"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userDrawn="1"/>
        </p:nvSpPr>
        <p:spPr bwMode="auto">
          <a:xfrm>
            <a:off x="6687458" y="3943350"/>
            <a:ext cx="3279251" cy="1828800"/>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userDrawn="1"/>
        </p:nvSpPr>
        <p:spPr bwMode="ltGray">
          <a:xfrm>
            <a:off x="-66" y="2125663"/>
            <a:ext cx="9966775"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1" name="Title 1"/>
          <p:cNvSpPr>
            <a:spLocks noGrp="1"/>
          </p:cNvSpPr>
          <p:nvPr>
            <p:ph type="title" hasCustomPrompt="1"/>
          </p:nvPr>
        </p:nvSpPr>
        <p:spPr>
          <a:xfrm>
            <a:off x="359999" y="2125678"/>
            <a:ext cx="9606709" cy="1828786"/>
          </a:xfrm>
          <a:noFill/>
        </p:spPr>
        <p:txBody>
          <a:bodyPr lIns="180000" tIns="180000" rIns="180000" bIns="180000" anchor="b" anchorCtr="0"/>
          <a:lstStyle>
            <a:lvl1pPr>
              <a:defRPr sz="3500" spc="-100" baseline="0">
                <a:gradFill>
                  <a:gsLst>
                    <a:gs pos="5833">
                      <a:srgbClr val="FFFFFF"/>
                    </a:gs>
                    <a:gs pos="18000">
                      <a:srgbClr val="FFFFFF"/>
                    </a:gs>
                  </a:gsLst>
                  <a:lin ang="5400000" scaled="0"/>
                </a:gradFill>
              </a:defRPr>
            </a:lvl1pPr>
          </a:lstStyle>
          <a:p>
            <a:r>
              <a:rPr lang="en-US" dirty="0" smtClean="0"/>
              <a:t>Session Title</a:t>
            </a:r>
            <a:endParaRPr lang="en-US" dirty="0"/>
          </a:p>
        </p:txBody>
      </p:sp>
      <p:sp>
        <p:nvSpPr>
          <p:cNvPr id="32" name="Text Placeholder 4"/>
          <p:cNvSpPr>
            <a:spLocks noGrp="1"/>
          </p:cNvSpPr>
          <p:nvPr>
            <p:ph type="body" sz="quarter" idx="12" hasCustomPrompt="1"/>
          </p:nvPr>
        </p:nvSpPr>
        <p:spPr>
          <a:xfrm>
            <a:off x="360001" y="3955786"/>
            <a:ext cx="6327456" cy="1828007"/>
          </a:xfrm>
          <a:noFill/>
        </p:spPr>
        <p:txBody>
          <a:bodyPr lIns="180000" tIns="180000" rIns="180000" bIns="180000">
            <a:noAutofit/>
          </a:bodyPr>
          <a:lstStyle>
            <a:lvl1pPr marL="0" indent="0">
              <a:spcBef>
                <a:spcPts val="0"/>
              </a:spcBef>
              <a:buNone/>
              <a:defRPr sz="35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120" name="Picture 1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515" y="339989"/>
            <a:ext cx="2574853" cy="1287427"/>
          </a:xfrm>
          <a:prstGeom prst="rect">
            <a:avLst/>
          </a:prstGeom>
        </p:spPr>
      </p:pic>
      <p:sp>
        <p:nvSpPr>
          <p:cNvPr id="121" name="Text Placeholder 4"/>
          <p:cNvSpPr>
            <a:spLocks noGrp="1"/>
          </p:cNvSpPr>
          <p:nvPr>
            <p:ph type="body" sz="quarter" idx="14" hasCustomPrompt="1"/>
          </p:nvPr>
        </p:nvSpPr>
        <p:spPr>
          <a:xfrm>
            <a:off x="6687457" y="3955786"/>
            <a:ext cx="3279251" cy="1828007"/>
          </a:xfrm>
          <a:noFill/>
        </p:spPr>
        <p:txBody>
          <a:bodyPr lIns="180000" tIns="180000" rIns="180000" bIns="180000">
            <a:noAutofit/>
          </a:bodyPr>
          <a:lstStyle>
            <a:lvl1pPr marL="0" indent="0">
              <a:spcBef>
                <a:spcPts val="0"/>
              </a:spcBef>
              <a:buNone/>
              <a:defRPr sz="3500" spc="0" baseline="0">
                <a:solidFill>
                  <a:schemeClr val="tx1"/>
                </a:solidFill>
                <a:latin typeface="+mj-lt"/>
              </a:defRPr>
            </a:lvl1pPr>
          </a:lstStyle>
          <a:p>
            <a:pPr lvl="0"/>
            <a:r>
              <a:rPr lang="en-US" dirty="0" smtClean="0"/>
              <a:t>ABC101</a:t>
            </a:r>
          </a:p>
        </p:txBody>
      </p:sp>
      <p:pic>
        <p:nvPicPr>
          <p:cNvPr id="35" name="Picture 3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97514" y="6236900"/>
            <a:ext cx="1552931" cy="332660"/>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08638" y="2821767"/>
            <a:ext cx="2766239" cy="2950655"/>
          </a:xfrm>
          <a:prstGeom prst="rect">
            <a:avLst/>
          </a:prstGeom>
        </p:spPr>
      </p:pic>
      <p:sp>
        <p:nvSpPr>
          <p:cNvPr id="15" name="Rectangle 14"/>
          <p:cNvSpPr/>
          <p:nvPr userDrawn="1"/>
        </p:nvSpPr>
        <p:spPr bwMode="auto">
          <a:xfrm>
            <a:off x="10185200" y="4307143"/>
            <a:ext cx="1032095" cy="156855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AU"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256614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 Color">
    <p:bg>
      <p:bgRef idx="1002">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a:solidFill>
            <a:srgbClr val="5C2D91"/>
          </a:solidFill>
        </p:spPr>
      </p:pic>
      <p:sp>
        <p:nvSpPr>
          <p:cNvPr id="9" name="Title 1"/>
          <p:cNvSpPr>
            <a:spLocks noGrp="1"/>
          </p:cNvSpPr>
          <p:nvPr>
            <p:ph type="title" hasCustomPrompt="1"/>
          </p:nvPr>
        </p:nvSpPr>
        <p:spPr>
          <a:xfrm>
            <a:off x="274702" y="2784565"/>
            <a:ext cx="9143936" cy="1524001"/>
          </a:xfrm>
          <a:solidFill>
            <a:srgbClr val="0078D7"/>
          </a:solidFill>
        </p:spPr>
        <p:txBody>
          <a:bodyPr lIns="146304" tIns="91440" rIns="146304" bIns="91440" anchor="t" anchorCtr="0"/>
          <a:lstStyle>
            <a:lvl1pPr>
              <a:defRPr sz="5399" spc="-100" baseline="0">
                <a:solidFill>
                  <a:schemeClr val="bg1"/>
                </a:solidFill>
              </a:defRPr>
            </a:lvl1pPr>
          </a:lstStyle>
          <a:p>
            <a:r>
              <a:rPr lang="en-US" dirty="0" smtClean="0"/>
              <a:t>Session title</a:t>
            </a:r>
            <a:endParaRPr lang="en-US" dirty="0"/>
          </a:p>
        </p:txBody>
      </p:sp>
      <p:sp>
        <p:nvSpPr>
          <p:cNvPr id="5" name="Text Placeholder 4"/>
          <p:cNvSpPr>
            <a:spLocks noGrp="1"/>
          </p:cNvSpPr>
          <p:nvPr>
            <p:ph type="body" sz="quarter" idx="12" hasCustomPrompt="1"/>
          </p:nvPr>
        </p:nvSpPr>
        <p:spPr>
          <a:xfrm>
            <a:off x="274702" y="4309889"/>
            <a:ext cx="7315137" cy="635173"/>
          </a:xfrm>
          <a:solidFill>
            <a:schemeClr val="accent2"/>
          </a:solid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702" y="6678217"/>
            <a:ext cx="822951" cy="175415"/>
          </a:xfrm>
          <a:prstGeom prst="rect">
            <a:avLst/>
          </a:prstGeom>
        </p:spPr>
      </p:pic>
      <p:sp>
        <p:nvSpPr>
          <p:cNvPr id="4" name="Text Placeholder 3"/>
          <p:cNvSpPr>
            <a:spLocks noGrp="1"/>
          </p:cNvSpPr>
          <p:nvPr>
            <p:ph type="body" sz="quarter" idx="13" hasCustomPrompt="1"/>
          </p:nvPr>
        </p:nvSpPr>
        <p:spPr>
          <a:xfrm>
            <a:off x="7612430" y="4317198"/>
            <a:ext cx="1806208" cy="627864"/>
          </a:xfrm>
          <a:solidFill>
            <a:schemeClr val="accent3"/>
          </a:solidFill>
        </p:spPr>
        <p:txBody>
          <a:bodyPr/>
          <a:lstStyle>
            <a:lvl1pPr marL="0" indent="0" algn="ctr">
              <a:buFontTx/>
              <a:buNone/>
              <a:defRPr sz="3200" baseline="0">
                <a:solidFill>
                  <a:schemeClr val="bg1"/>
                </a:solidFill>
                <a:latin typeface="+mj-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ABC101</a:t>
            </a: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2237" y="1343899"/>
            <a:ext cx="4733925" cy="1391363"/>
          </a:xfrm>
          <a:prstGeom prst="rect">
            <a:avLst/>
          </a:prstGeom>
        </p:spPr>
      </p:pic>
    </p:spTree>
    <p:extLst>
      <p:ext uri="{BB962C8B-B14F-4D97-AF65-F5344CB8AC3E}">
        <p14:creationId xmlns:p14="http://schemas.microsoft.com/office/powerpoint/2010/main" val="19016825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mo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Optional Demo Title</a:t>
            </a:r>
          </a:p>
        </p:txBody>
      </p:sp>
    </p:spTree>
    <p:extLst>
      <p:ext uri="{BB962C8B-B14F-4D97-AF65-F5344CB8AC3E}">
        <p14:creationId xmlns:p14="http://schemas.microsoft.com/office/powerpoint/2010/main" val="37042762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deo 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a:t>
            </a:r>
            <a:endParaRPr lang="en-US" dirty="0"/>
          </a:p>
        </p:txBody>
      </p:sp>
      <p:sp>
        <p:nvSpPr>
          <p:cNvPr id="3"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Optional Video Title</a:t>
            </a:r>
          </a:p>
        </p:txBody>
      </p:sp>
    </p:spTree>
    <p:extLst>
      <p:ext uri="{BB962C8B-B14F-4D97-AF65-F5344CB8AC3E}">
        <p14:creationId xmlns:p14="http://schemas.microsoft.com/office/powerpoint/2010/main" val="8978486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446781665"/>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566150865"/>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416370606"/>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34345958"/>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10546153"/>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293198"/>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21698"/>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626249"/>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249983"/>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90984013"/>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0"/>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337" r:id="rId1"/>
    <p:sldLayoutId id="2147484334" r:id="rId2"/>
    <p:sldLayoutId id="2147484335" r:id="rId3"/>
    <p:sldLayoutId id="2147484240" r:id="rId4"/>
    <p:sldLayoutId id="2147484272" r:id="rId5"/>
    <p:sldLayoutId id="2147484241" r:id="rId6"/>
    <p:sldLayoutId id="2147484273" r:id="rId7"/>
    <p:sldLayoutId id="2147484244" r:id="rId8"/>
    <p:sldLayoutId id="2147484274" r:id="rId9"/>
    <p:sldLayoutId id="2147484245" r:id="rId10"/>
    <p:sldLayoutId id="2147484275" r:id="rId11"/>
    <p:sldLayoutId id="2147484247" r:id="rId12"/>
    <p:sldLayoutId id="2147484249" r:id="rId13"/>
    <p:sldLayoutId id="2147484250" r:id="rId14"/>
    <p:sldLayoutId id="2147484264" r:id="rId15"/>
    <p:sldLayoutId id="2147484251" r:id="rId16"/>
    <p:sldLayoutId id="2147484270" r:id="rId17"/>
    <p:sldLayoutId id="2147484252" r:id="rId18"/>
    <p:sldLayoutId id="2147484253" r:id="rId19"/>
    <p:sldLayoutId id="2147484254" r:id="rId20"/>
    <p:sldLayoutId id="2147484271" r:id="rId21"/>
    <p:sldLayoutId id="2147484257" r:id="rId22"/>
    <p:sldLayoutId id="2147484258" r:id="rId23"/>
    <p:sldLayoutId id="2147484259" r:id="rId24"/>
    <p:sldLayoutId id="2147484260" r:id="rId25"/>
    <p:sldLayoutId id="2147484261" r:id="rId26"/>
    <p:sldLayoutId id="2147484263" r:id="rId27"/>
    <p:sldLayoutId id="2147484333" r:id="rId28"/>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244335"/>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 id="2147484350" r:id="rId12"/>
    <p:sldLayoutId id="2147484351" r:id="rId1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37.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3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37.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8.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3.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8.xml"/><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2.xm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3.xml"/><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6.xml"/><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7.xml"/><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80.png"/><Relationship Id="rId4" Type="http://schemas.openxmlformats.org/officeDocument/2006/relationships/notesSlide" Target="../notesSlides/notesSlide68.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9.xml"/><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0.xml"/><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2.xml"/><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3.xml"/><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4.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37.xml"/><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6.xml"/><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7.xml"/><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8.xml"/><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9.xml"/><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0.xml"/><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81.xml"/><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82.xml"/><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6.png"/><Relationship Id="rId4" Type="http://schemas.openxmlformats.org/officeDocument/2006/relationships/notesSlide" Target="../notesSlides/notesSlide8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5.xml"/><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aka.ms/technetnz" TargetMode="External"/><Relationship Id="rId7" Type="http://schemas.openxmlformats.org/officeDocument/2006/relationships/image" Target="../media/image98.png"/><Relationship Id="rId2" Type="http://schemas.openxmlformats.org/officeDocument/2006/relationships/notesSlide" Target="../notesSlides/notesSlide86.xml"/><Relationship Id="rId1" Type="http://schemas.openxmlformats.org/officeDocument/2006/relationships/slideLayout" Target="../slideLayouts/slideLayout12.xml"/><Relationship Id="rId6" Type="http://schemas.openxmlformats.org/officeDocument/2006/relationships/hyperlink" Target="http://www.microsoft.com/learning" TargetMode="External"/><Relationship Id="rId11" Type="http://schemas.openxmlformats.org/officeDocument/2006/relationships/image" Target="../media/image102.png"/><Relationship Id="rId5" Type="http://schemas.openxmlformats.org/officeDocument/2006/relationships/hyperlink" Target="http://aka.ms/ch9nz" TargetMode="External"/><Relationship Id="rId10" Type="http://schemas.openxmlformats.org/officeDocument/2006/relationships/image" Target="../media/image101.png"/><Relationship Id="rId4" Type="http://schemas.openxmlformats.org/officeDocument/2006/relationships/hyperlink" Target="http://aka.ms/msdnnz" TargetMode="External"/><Relationship Id="rId9" Type="http://schemas.openxmlformats.org/officeDocument/2006/relationships/image" Target="../media/image100.png"/></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87.xml"/><Relationship Id="rId1" Type="http://schemas.openxmlformats.org/officeDocument/2006/relationships/slideLayout" Target="../slideLayouts/slideLayout1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27952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p:nvSpPr>
        <p:spPr>
          <a:xfrm>
            <a:off x="279643" y="577559"/>
            <a:ext cx="11699234" cy="6358664"/>
          </a:xfrm>
          <a:prstGeom prst="rect">
            <a:avLst/>
          </a:prstGeom>
          <a:noFill/>
        </p:spPr>
        <p:txBody>
          <a:bodyPr wrap="square" lIns="182880" tIns="146304" rIns="182880" bIns="146304" rtlCol="0">
            <a:spAutoFit/>
          </a:bodyPr>
          <a:lstStyle/>
          <a:p>
            <a:pPr lvl="0"/>
            <a:r>
              <a:rPr lang="en-US" sz="4000" dirty="0" smtClean="0">
                <a:solidFill>
                  <a:srgbClr val="FFFFFF"/>
                </a:solidFill>
                <a:latin typeface="Segoe UI Light"/>
              </a:rPr>
              <a:t>Why Windows Phone 7?</a:t>
            </a:r>
            <a:endParaRPr lang="en-US" sz="4000" dirty="0">
              <a:solidFill>
                <a:srgbClr val="FFFFFF"/>
              </a:solidFill>
              <a:latin typeface="Segoe UI Light"/>
            </a:endParaRPr>
          </a:p>
          <a:p>
            <a:pPr lvl="0"/>
            <a:r>
              <a:rPr lang="en-US" dirty="0" smtClean="0">
                <a:solidFill>
                  <a:srgbClr val="FFFFFF"/>
                </a:solidFill>
              </a:rPr>
              <a:t>What inspired us to start building apps for Windows Phone?</a:t>
            </a:r>
          </a:p>
          <a:p>
            <a:pPr lvl="0"/>
            <a:endParaRPr lang="en-US" dirty="0" smtClean="0"/>
          </a:p>
          <a:p>
            <a:r>
              <a:rPr lang="en-US" sz="4000" dirty="0" smtClean="0">
                <a:latin typeface="+mj-lt"/>
              </a:rPr>
              <a:t>Understanding consumers</a:t>
            </a:r>
          </a:p>
          <a:p>
            <a:r>
              <a:rPr lang="en-US" dirty="0" smtClean="0"/>
              <a:t>We started small, listened to customers and iterated rapidly</a:t>
            </a:r>
          </a:p>
          <a:p>
            <a:endParaRPr lang="en-US" dirty="0"/>
          </a:p>
          <a:p>
            <a:r>
              <a:rPr lang="en-US" sz="4000" dirty="0" smtClean="0">
                <a:latin typeface="+mj-lt"/>
              </a:rPr>
              <a:t>A lesson in Metro</a:t>
            </a:r>
          </a:p>
          <a:p>
            <a:r>
              <a:rPr lang="en-US" dirty="0" smtClean="0"/>
              <a:t>Mentorship and advise we got from the Windows Phone design team</a:t>
            </a:r>
          </a:p>
          <a:p>
            <a:endParaRPr lang="en-US" dirty="0"/>
          </a:p>
          <a:p>
            <a:r>
              <a:rPr lang="en-US" sz="4000" dirty="0">
                <a:latin typeface="+mj-lt"/>
              </a:rPr>
              <a:t>A lesson in design process </a:t>
            </a:r>
          </a:p>
          <a:p>
            <a:r>
              <a:rPr lang="en-US" dirty="0" smtClean="0"/>
              <a:t>Lessons we </a:t>
            </a:r>
            <a:r>
              <a:rPr lang="en-US" dirty="0"/>
              <a:t>learnt from </a:t>
            </a:r>
            <a:r>
              <a:rPr lang="en-US" dirty="0" smtClean="0"/>
              <a:t>Microsoft’s </a:t>
            </a:r>
            <a:r>
              <a:rPr lang="en-US" dirty="0"/>
              <a:t>AFT </a:t>
            </a:r>
            <a:r>
              <a:rPr lang="en-US" dirty="0" smtClean="0"/>
              <a:t>review</a:t>
            </a:r>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387782760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p:nvSpPr>
        <p:spPr>
          <a:xfrm>
            <a:off x="279643" y="577559"/>
            <a:ext cx="11699234" cy="5189113"/>
          </a:xfrm>
          <a:prstGeom prst="rect">
            <a:avLst/>
          </a:prstGeom>
          <a:noFill/>
        </p:spPr>
        <p:txBody>
          <a:bodyPr wrap="square" lIns="182880" tIns="146304" rIns="182880" bIns="146304" rtlCol="0">
            <a:spAutoFit/>
          </a:bodyPr>
          <a:lstStyle/>
          <a:p>
            <a:r>
              <a:rPr lang="en-US" sz="4000" dirty="0" smtClean="0">
                <a:latin typeface="+mj-lt"/>
              </a:rPr>
              <a:t>Challenges of a ‘hybrid’ app</a:t>
            </a:r>
          </a:p>
          <a:p>
            <a:r>
              <a:rPr lang="en-US" dirty="0" smtClean="0"/>
              <a:t>Some challenges we began facing after delivering our first Windows 8 app</a:t>
            </a:r>
          </a:p>
          <a:p>
            <a:endParaRPr lang="en-US" dirty="0"/>
          </a:p>
          <a:p>
            <a:r>
              <a:rPr lang="en-US" sz="4000" dirty="0" smtClean="0">
                <a:latin typeface="+mj-lt"/>
              </a:rPr>
              <a:t>Understanding clients</a:t>
            </a:r>
          </a:p>
          <a:p>
            <a:r>
              <a:rPr lang="en-US" dirty="0" smtClean="0"/>
              <a:t>Trade Me case study on design process we used working with them</a:t>
            </a:r>
          </a:p>
          <a:p>
            <a:endParaRPr lang="en-US" dirty="0"/>
          </a:p>
          <a:p>
            <a:r>
              <a:rPr lang="en-US" sz="4000" dirty="0" smtClean="0">
                <a:latin typeface="+mj-lt"/>
              </a:rPr>
              <a:t>Consumerization of enterprise software</a:t>
            </a:r>
            <a:endParaRPr lang="en-US" sz="4000" dirty="0">
              <a:latin typeface="+mj-lt"/>
            </a:endParaRPr>
          </a:p>
          <a:p>
            <a:r>
              <a:rPr lang="en-US" smtClean="0"/>
              <a:t>Some LOB case </a:t>
            </a:r>
            <a:r>
              <a:rPr lang="en-US" dirty="0" smtClean="0"/>
              <a:t>studies showcasing the importance of UX in enterprise software</a:t>
            </a:r>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137332853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181734"/>
          </a:xfrm>
        </p:spPr>
        <p:txBody>
          <a:bodyPr/>
          <a:lstStyle/>
          <a:p>
            <a:r>
              <a:rPr lang="en-NZ" dirty="0" smtClean="0"/>
              <a:t>Why Windows Phone 7?</a:t>
            </a:r>
            <a:endParaRPr lang="en-NZ" dirty="0"/>
          </a:p>
        </p:txBody>
      </p:sp>
    </p:spTree>
    <p:extLst>
      <p:ext uri="{BB962C8B-B14F-4D97-AF65-F5344CB8AC3E}">
        <p14:creationId xmlns:p14="http://schemas.microsoft.com/office/powerpoint/2010/main" val="162711755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552" y="672645"/>
            <a:ext cx="5369719" cy="553243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6116" y="2356983"/>
            <a:ext cx="4076700" cy="3848100"/>
          </a:xfrm>
          <a:prstGeom prst="rect">
            <a:avLst/>
          </a:prstGeom>
        </p:spPr>
      </p:pic>
    </p:spTree>
    <p:extLst>
      <p:ext uri="{BB962C8B-B14F-4D97-AF65-F5344CB8AC3E}">
        <p14:creationId xmlns:p14="http://schemas.microsoft.com/office/powerpoint/2010/main" val="194098241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079" y="692696"/>
            <a:ext cx="5903745" cy="61206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04" y="1372634"/>
            <a:ext cx="6192233" cy="3856566"/>
          </a:xfrm>
          <a:prstGeom prst="rect">
            <a:avLst/>
          </a:prstGeom>
        </p:spPr>
      </p:pic>
    </p:spTree>
    <p:extLst>
      <p:ext uri="{BB962C8B-B14F-4D97-AF65-F5344CB8AC3E}">
        <p14:creationId xmlns:p14="http://schemas.microsoft.com/office/powerpoint/2010/main" val="212163501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99" y="-283158"/>
            <a:ext cx="6054696" cy="756084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2133" y="-1"/>
            <a:ext cx="9458917" cy="6994525"/>
          </a:xfrm>
          <a:prstGeom prst="rect">
            <a:avLst/>
          </a:prstGeom>
        </p:spPr>
      </p:pic>
    </p:spTree>
    <p:extLst>
      <p:ext uri="{BB962C8B-B14F-4D97-AF65-F5344CB8AC3E}">
        <p14:creationId xmlns:p14="http://schemas.microsoft.com/office/powerpoint/2010/main" val="364252435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2627"/>
            <a:ext cx="6427350" cy="41861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7300" y="1422627"/>
            <a:ext cx="6099175" cy="4186150"/>
          </a:xfrm>
          <a:prstGeom prst="rect">
            <a:avLst/>
          </a:prstGeom>
        </p:spPr>
      </p:pic>
    </p:spTree>
    <p:extLst>
      <p:ext uri="{BB962C8B-B14F-4D97-AF65-F5344CB8AC3E}">
        <p14:creationId xmlns:p14="http://schemas.microsoft.com/office/powerpoint/2010/main" val="105988665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6475" cy="7004059"/>
          </a:xfrm>
          <a:prstGeom prst="rect">
            <a:avLst/>
          </a:prstGeom>
        </p:spPr>
      </p:pic>
    </p:spTree>
    <p:extLst>
      <p:ext uri="{BB962C8B-B14F-4D97-AF65-F5344CB8AC3E}">
        <p14:creationId xmlns:p14="http://schemas.microsoft.com/office/powerpoint/2010/main" val="421470302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72626"/>
            <a:ext cx="6585858" cy="450356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5859" y="1075916"/>
            <a:ext cx="6640945" cy="4500275"/>
          </a:xfrm>
          <a:prstGeom prst="rect">
            <a:avLst/>
          </a:prstGeom>
        </p:spPr>
      </p:pic>
    </p:spTree>
    <p:extLst>
      <p:ext uri="{BB962C8B-B14F-4D97-AF65-F5344CB8AC3E}">
        <p14:creationId xmlns:p14="http://schemas.microsoft.com/office/powerpoint/2010/main" val="350018958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03857" y="0"/>
            <a:ext cx="9182593" cy="6994525"/>
          </a:xfrm>
          <a:prstGeom prst="rect">
            <a:avLst/>
          </a:prstGeom>
        </p:spPr>
      </p:pic>
    </p:spTree>
    <p:extLst>
      <p:ext uri="{BB962C8B-B14F-4D97-AF65-F5344CB8AC3E}">
        <p14:creationId xmlns:p14="http://schemas.microsoft.com/office/powerpoint/2010/main" val="242950831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Designing Innovative Consumer &amp; LOB App Experiences</a:t>
            </a:r>
            <a:endParaRPr lang="en-NZ" dirty="0"/>
          </a:p>
        </p:txBody>
      </p:sp>
      <p:sp>
        <p:nvSpPr>
          <p:cNvPr id="3" name="Text Placeholder 2"/>
          <p:cNvSpPr>
            <a:spLocks noGrp="1"/>
          </p:cNvSpPr>
          <p:nvPr>
            <p:ph type="body" sz="quarter" idx="12"/>
          </p:nvPr>
        </p:nvSpPr>
        <p:spPr/>
        <p:txBody>
          <a:bodyPr/>
          <a:lstStyle/>
          <a:p>
            <a:r>
              <a:rPr lang="en-NZ" dirty="0" smtClean="0"/>
              <a:t>Atta Elayyan</a:t>
            </a:r>
            <a:endParaRPr lang="en-NZ" dirty="0"/>
          </a:p>
        </p:txBody>
      </p:sp>
      <p:sp>
        <p:nvSpPr>
          <p:cNvPr id="4" name="Text Placeholder 3"/>
          <p:cNvSpPr>
            <a:spLocks noGrp="1"/>
          </p:cNvSpPr>
          <p:nvPr>
            <p:ph type="body" sz="quarter" idx="13"/>
          </p:nvPr>
        </p:nvSpPr>
        <p:spPr/>
        <p:txBody>
          <a:bodyPr/>
          <a:lstStyle/>
          <a:p>
            <a:r>
              <a:rPr lang="en-US" b="1" dirty="0"/>
              <a:t>M254</a:t>
            </a:r>
            <a:endParaRPr lang="en-NZ" dirty="0"/>
          </a:p>
        </p:txBody>
      </p:sp>
    </p:spTree>
    <p:extLst>
      <p:ext uri="{BB962C8B-B14F-4D97-AF65-F5344CB8AC3E}">
        <p14:creationId xmlns:p14="http://schemas.microsoft.com/office/powerpoint/2010/main" val="34287212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436475" cy="7362392"/>
          </a:xfrm>
          <a:prstGeom prst="rect">
            <a:avLst/>
          </a:prstGeom>
        </p:spPr>
      </p:pic>
    </p:spTree>
    <p:extLst>
      <p:ext uri="{BB962C8B-B14F-4D97-AF65-F5344CB8AC3E}">
        <p14:creationId xmlns:p14="http://schemas.microsoft.com/office/powerpoint/2010/main" val="413245294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181734"/>
          </a:xfrm>
        </p:spPr>
        <p:txBody>
          <a:bodyPr/>
          <a:lstStyle/>
          <a:p>
            <a:r>
              <a:rPr lang="en-NZ" dirty="0" smtClean="0"/>
              <a:t>Understanding Consumers</a:t>
            </a:r>
            <a:endParaRPr lang="en-NZ" dirty="0"/>
          </a:p>
        </p:txBody>
      </p:sp>
    </p:spTree>
    <p:extLst>
      <p:ext uri="{BB962C8B-B14F-4D97-AF65-F5344CB8AC3E}">
        <p14:creationId xmlns:p14="http://schemas.microsoft.com/office/powerpoint/2010/main" val="118631643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5410836" y="3789040"/>
            <a:ext cx="1979720" cy="1292662"/>
          </a:xfrm>
          <a:prstGeom prst="rect">
            <a:avLst/>
          </a:prstGeom>
          <a:noFill/>
        </p:spPr>
        <p:txBody>
          <a:bodyPr wrap="square" lIns="91440" tIns="91440" rIns="91440" bIns="91440" rtlCol="0">
            <a:spAutoFit/>
          </a:bodyPr>
          <a:lstStyle/>
          <a:p>
            <a:pPr>
              <a:lnSpc>
                <a:spcPct val="90000"/>
              </a:lnSpc>
              <a:spcBef>
                <a:spcPct val="20000"/>
              </a:spcBef>
              <a:buSzPct val="90000"/>
            </a:pPr>
            <a:r>
              <a:rPr lang="en-NZ" sz="8000" b="1" dirty="0" smtClean="0">
                <a:solidFill>
                  <a:srgbClr val="FFFFFF">
                    <a:alpha val="99000"/>
                  </a:srgbClr>
                </a:solidFill>
              </a:rPr>
              <a:t>VS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6380" y="495530"/>
            <a:ext cx="3598515" cy="595780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7988" y="495530"/>
            <a:ext cx="3565657" cy="5957806"/>
          </a:xfrm>
          <a:prstGeom prst="rect">
            <a:avLst/>
          </a:prstGeom>
        </p:spPr>
      </p:pic>
    </p:spTree>
    <p:extLst>
      <p:ext uri="{BB962C8B-B14F-4D97-AF65-F5344CB8AC3E}">
        <p14:creationId xmlns:p14="http://schemas.microsoft.com/office/powerpoint/2010/main" val="374748682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5410836" y="3789040"/>
            <a:ext cx="1979720" cy="1292662"/>
          </a:xfrm>
          <a:prstGeom prst="rect">
            <a:avLst/>
          </a:prstGeom>
          <a:noFill/>
        </p:spPr>
        <p:txBody>
          <a:bodyPr wrap="square" lIns="91440" tIns="91440" rIns="91440" bIns="91440" rtlCol="0">
            <a:spAutoFit/>
          </a:bodyPr>
          <a:lstStyle/>
          <a:p>
            <a:pPr>
              <a:lnSpc>
                <a:spcPct val="90000"/>
              </a:lnSpc>
              <a:spcBef>
                <a:spcPct val="20000"/>
              </a:spcBef>
              <a:buSzPct val="90000"/>
            </a:pPr>
            <a:r>
              <a:rPr lang="en-NZ" sz="8000" b="1" dirty="0" smtClean="0">
                <a:solidFill>
                  <a:srgbClr val="FFFFFF">
                    <a:alpha val="99000"/>
                  </a:srgbClr>
                </a:solidFill>
              </a:rPr>
              <a:t>VS</a:t>
            </a:r>
          </a:p>
        </p:txBody>
      </p:sp>
      <p:sp>
        <p:nvSpPr>
          <p:cNvPr id="4" name="TextBox 3"/>
          <p:cNvSpPr txBox="1"/>
          <p:nvPr/>
        </p:nvSpPr>
        <p:spPr>
          <a:xfrm>
            <a:off x="5410836" y="3789040"/>
            <a:ext cx="1979720" cy="1292662"/>
          </a:xfrm>
          <a:prstGeom prst="rect">
            <a:avLst/>
          </a:prstGeom>
          <a:noFill/>
        </p:spPr>
        <p:txBody>
          <a:bodyPr wrap="square" lIns="91440" tIns="91440" rIns="91440" bIns="91440" rtlCol="0">
            <a:spAutoFit/>
          </a:bodyPr>
          <a:lstStyle/>
          <a:p>
            <a:pPr>
              <a:lnSpc>
                <a:spcPct val="90000"/>
              </a:lnSpc>
              <a:spcBef>
                <a:spcPct val="20000"/>
              </a:spcBef>
              <a:buSzPct val="90000"/>
            </a:pPr>
            <a:endParaRPr lang="en-NZ" sz="8000" b="1" dirty="0" smtClean="0">
              <a:solidFill>
                <a:srgbClr val="FFFFFF">
                  <a:alpha val="99000"/>
                </a:srgb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64" y="220143"/>
            <a:ext cx="11593288" cy="6521225"/>
          </a:xfrm>
          <a:prstGeom prst="rect">
            <a:avLst/>
          </a:prstGeom>
        </p:spPr>
      </p:pic>
      <p:sp>
        <p:nvSpPr>
          <p:cNvPr id="7" name="TextBox 6"/>
          <p:cNvSpPr txBox="1"/>
          <p:nvPr/>
        </p:nvSpPr>
        <p:spPr>
          <a:xfrm>
            <a:off x="2349996" y="5573576"/>
            <a:ext cx="3600400" cy="572464"/>
          </a:xfrm>
          <a:prstGeom prst="rect">
            <a:avLst/>
          </a:prstGeom>
          <a:noFill/>
        </p:spPr>
        <p:txBody>
          <a:bodyPr wrap="square" lIns="91440" tIns="91440" rIns="91440" bIns="91440" rtlCol="0">
            <a:spAutoFit/>
          </a:bodyPr>
          <a:lstStyle/>
          <a:p>
            <a:pPr>
              <a:lnSpc>
                <a:spcPct val="90000"/>
              </a:lnSpc>
              <a:spcBef>
                <a:spcPct val="20000"/>
              </a:spcBef>
              <a:buSzPct val="90000"/>
            </a:pPr>
            <a:r>
              <a:rPr lang="en-NZ" sz="2800" dirty="0" smtClean="0">
                <a:solidFill>
                  <a:srgbClr val="000000">
                    <a:alpha val="99000"/>
                  </a:srgbClr>
                </a:solidFill>
              </a:rPr>
              <a:t>Primary Pivot</a:t>
            </a:r>
          </a:p>
        </p:txBody>
      </p:sp>
      <p:sp>
        <p:nvSpPr>
          <p:cNvPr id="8" name="TextBox 7"/>
          <p:cNvSpPr txBox="1"/>
          <p:nvPr/>
        </p:nvSpPr>
        <p:spPr>
          <a:xfrm>
            <a:off x="8243076" y="5573576"/>
            <a:ext cx="3600400" cy="572464"/>
          </a:xfrm>
          <a:prstGeom prst="rect">
            <a:avLst/>
          </a:prstGeom>
          <a:noFill/>
        </p:spPr>
        <p:txBody>
          <a:bodyPr wrap="square" lIns="91440" tIns="91440" rIns="91440" bIns="91440" rtlCol="0">
            <a:spAutoFit/>
          </a:bodyPr>
          <a:lstStyle/>
          <a:p>
            <a:pPr>
              <a:lnSpc>
                <a:spcPct val="90000"/>
              </a:lnSpc>
              <a:spcBef>
                <a:spcPct val="20000"/>
              </a:spcBef>
              <a:buSzPct val="90000"/>
            </a:pPr>
            <a:r>
              <a:rPr lang="en-NZ" sz="2800" dirty="0" smtClean="0">
                <a:solidFill>
                  <a:srgbClr val="000000">
                    <a:alpha val="99000"/>
                  </a:srgbClr>
                </a:solidFill>
              </a:rPr>
              <a:t>Secondary Pivot</a:t>
            </a:r>
          </a:p>
        </p:txBody>
      </p:sp>
    </p:spTree>
    <p:extLst>
      <p:ext uri="{BB962C8B-B14F-4D97-AF65-F5344CB8AC3E}">
        <p14:creationId xmlns:p14="http://schemas.microsoft.com/office/powerpoint/2010/main" val="297333898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771" y="1621968"/>
            <a:ext cx="6162675" cy="38195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5863" y="2331414"/>
            <a:ext cx="2400635" cy="2400635"/>
          </a:xfrm>
          <a:prstGeom prst="rect">
            <a:avLst/>
          </a:prstGeom>
        </p:spPr>
      </p:pic>
    </p:spTree>
    <p:extLst>
      <p:ext uri="{BB962C8B-B14F-4D97-AF65-F5344CB8AC3E}">
        <p14:creationId xmlns:p14="http://schemas.microsoft.com/office/powerpoint/2010/main" val="363246738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676447" y="-8621"/>
            <a:ext cx="6760028" cy="700314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6980" y="2485164"/>
            <a:ext cx="2438400" cy="2438400"/>
          </a:xfrm>
          <a:prstGeom prst="rect">
            <a:avLst/>
          </a:prstGeom>
        </p:spPr>
      </p:pic>
    </p:spTree>
    <p:extLst>
      <p:ext uri="{BB962C8B-B14F-4D97-AF65-F5344CB8AC3E}">
        <p14:creationId xmlns:p14="http://schemas.microsoft.com/office/powerpoint/2010/main" val="124971404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436475" cy="7970125"/>
          </a:xfrm>
          <a:prstGeom prst="rect">
            <a:avLst/>
          </a:prstGeom>
        </p:spPr>
      </p:pic>
    </p:spTree>
    <p:extLst>
      <p:ext uri="{BB962C8B-B14F-4D97-AF65-F5344CB8AC3E}">
        <p14:creationId xmlns:p14="http://schemas.microsoft.com/office/powerpoint/2010/main" val="3813483725"/>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6475" cy="6995517"/>
          </a:xfrm>
          <a:prstGeom prst="rect">
            <a:avLst/>
          </a:prstGeom>
        </p:spPr>
      </p:pic>
    </p:spTree>
    <p:extLst>
      <p:ext uri="{BB962C8B-B14F-4D97-AF65-F5344CB8AC3E}">
        <p14:creationId xmlns:p14="http://schemas.microsoft.com/office/powerpoint/2010/main" val="319030218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6475" cy="6995517"/>
          </a:xfrm>
          <a:prstGeom prst="rect">
            <a:avLst/>
          </a:prstGeom>
        </p:spPr>
      </p:pic>
    </p:spTree>
    <p:extLst>
      <p:ext uri="{BB962C8B-B14F-4D97-AF65-F5344CB8AC3E}">
        <p14:creationId xmlns:p14="http://schemas.microsoft.com/office/powerpoint/2010/main" val="380622461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7867" y="-1"/>
            <a:ext cx="9952685" cy="6994525"/>
          </a:xfrm>
          <a:prstGeom prst="rect">
            <a:avLst/>
          </a:prstGeom>
        </p:spPr>
      </p:pic>
      <p:sp>
        <p:nvSpPr>
          <p:cNvPr id="3" name="Rectangle 2"/>
          <p:cNvSpPr/>
          <p:nvPr/>
        </p:nvSpPr>
        <p:spPr bwMode="auto">
          <a:xfrm>
            <a:off x="9003639" y="1981455"/>
            <a:ext cx="339634" cy="169818"/>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4" name="Angry_Censor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552" y="5636641"/>
            <a:ext cx="609600" cy="609600"/>
          </a:xfrm>
          <a:prstGeom prst="rect">
            <a:avLst/>
          </a:prstGeom>
        </p:spPr>
      </p:pic>
    </p:spTree>
    <p:extLst>
      <p:ext uri="{BB962C8B-B14F-4D97-AF65-F5344CB8AC3E}">
        <p14:creationId xmlns:p14="http://schemas.microsoft.com/office/powerpoint/2010/main" val="145863548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16"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4711" cy="6994525"/>
          </a:xfrm>
          <a:prstGeom prst="rect">
            <a:avLst/>
          </a:prstGeom>
        </p:spPr>
      </p:pic>
    </p:spTree>
    <p:extLst>
      <p:ext uri="{BB962C8B-B14F-4D97-AF65-F5344CB8AC3E}">
        <p14:creationId xmlns:p14="http://schemas.microsoft.com/office/powerpoint/2010/main" val="320050896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181734"/>
          </a:xfrm>
        </p:spPr>
        <p:txBody>
          <a:bodyPr/>
          <a:lstStyle/>
          <a:p>
            <a:r>
              <a:rPr lang="en-NZ" dirty="0" smtClean="0"/>
              <a:t>A Lesson in Metro</a:t>
            </a:r>
            <a:endParaRPr lang="en-NZ" dirty="0"/>
          </a:p>
        </p:txBody>
      </p:sp>
    </p:spTree>
    <p:extLst>
      <p:ext uri="{BB962C8B-B14F-4D97-AF65-F5344CB8AC3E}">
        <p14:creationId xmlns:p14="http://schemas.microsoft.com/office/powerpoint/2010/main" val="4139166419"/>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6475" cy="6995517"/>
          </a:xfrm>
          <a:prstGeom prst="rect">
            <a:avLst/>
          </a:prstGeom>
        </p:spPr>
      </p:pic>
    </p:spTree>
    <p:extLst>
      <p:ext uri="{BB962C8B-B14F-4D97-AF65-F5344CB8AC3E}">
        <p14:creationId xmlns:p14="http://schemas.microsoft.com/office/powerpoint/2010/main" val="337741994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6475" cy="6995517"/>
          </a:xfrm>
          <a:prstGeom prst="rect">
            <a:avLst/>
          </a:prstGeom>
        </p:spPr>
      </p:pic>
    </p:spTree>
    <p:extLst>
      <p:ext uri="{BB962C8B-B14F-4D97-AF65-F5344CB8AC3E}">
        <p14:creationId xmlns:p14="http://schemas.microsoft.com/office/powerpoint/2010/main" val="356179625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 y="0"/>
            <a:ext cx="12440125" cy="6997570"/>
          </a:xfrm>
          <a:prstGeom prst="rect">
            <a:avLst/>
          </a:prstGeom>
        </p:spPr>
      </p:pic>
    </p:spTree>
    <p:extLst>
      <p:ext uri="{BB962C8B-B14F-4D97-AF65-F5344CB8AC3E}">
        <p14:creationId xmlns:p14="http://schemas.microsoft.com/office/powerpoint/2010/main" val="580732493"/>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 y="0"/>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487296" y="-2946728"/>
            <a:ext cx="7461884" cy="12436475"/>
          </a:xfrm>
          <a:prstGeom prst="rect">
            <a:avLst/>
          </a:prstGeom>
        </p:spPr>
      </p:pic>
    </p:spTree>
    <p:extLst>
      <p:ext uri="{BB962C8B-B14F-4D97-AF65-F5344CB8AC3E}">
        <p14:creationId xmlns:p14="http://schemas.microsoft.com/office/powerpoint/2010/main" val="423158350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36476" cy="6995518"/>
          </a:xfrm>
          <a:prstGeom prst="rect">
            <a:avLst/>
          </a:prstGeom>
        </p:spPr>
      </p:pic>
    </p:spTree>
    <p:extLst>
      <p:ext uri="{BB962C8B-B14F-4D97-AF65-F5344CB8AC3E}">
        <p14:creationId xmlns:p14="http://schemas.microsoft.com/office/powerpoint/2010/main" val="221844644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Atta\Other Work\Lazyworm Apps\LazyWorm Apps\Resources\LazyTube\LazyTube 2.4\Screen Shots\1-Settings.png"/>
          <p:cNvPicPr/>
          <p:nvPr/>
        </p:nvPicPr>
        <p:blipFill>
          <a:blip r:embed="rId3">
            <a:extLst>
              <a:ext uri="{28A0092B-C50C-407E-A947-70E740481C1C}">
                <a14:useLocalDpi xmlns:a14="http://schemas.microsoft.com/office/drawing/2010/main" val="0"/>
              </a:ext>
            </a:extLst>
          </a:blip>
          <a:srcRect/>
          <a:stretch>
            <a:fillRect/>
          </a:stretch>
        </p:blipFill>
        <p:spPr bwMode="auto">
          <a:xfrm>
            <a:off x="2982043" y="178092"/>
            <a:ext cx="6048672" cy="10081120"/>
          </a:xfrm>
          <a:prstGeom prst="rect">
            <a:avLst/>
          </a:prstGeom>
          <a:noFill/>
          <a:ln>
            <a:noFill/>
          </a:ln>
        </p:spPr>
      </p:pic>
    </p:spTree>
    <p:extLst>
      <p:ext uri="{BB962C8B-B14F-4D97-AF65-F5344CB8AC3E}">
        <p14:creationId xmlns:p14="http://schemas.microsoft.com/office/powerpoint/2010/main" val="238754202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957" y="0"/>
            <a:ext cx="4838937" cy="8064895"/>
          </a:xfrm>
          <a:prstGeom prst="rect">
            <a:avLst/>
          </a:prstGeom>
        </p:spPr>
      </p:pic>
    </p:spTree>
    <p:extLst>
      <p:ext uri="{BB962C8B-B14F-4D97-AF65-F5344CB8AC3E}">
        <p14:creationId xmlns:p14="http://schemas.microsoft.com/office/powerpoint/2010/main" val="3648635440"/>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36476" cy="6995518"/>
          </a:xfrm>
          <a:prstGeom prst="rect">
            <a:avLst/>
          </a:prstGeom>
        </p:spPr>
      </p:pic>
    </p:spTree>
    <p:extLst>
      <p:ext uri="{BB962C8B-B14F-4D97-AF65-F5344CB8AC3E}">
        <p14:creationId xmlns:p14="http://schemas.microsoft.com/office/powerpoint/2010/main" val="73091542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93"/>
            <a:ext cx="12436475" cy="6995517"/>
          </a:xfrm>
          <a:prstGeom prst="rect">
            <a:avLst/>
          </a:prstGeom>
        </p:spPr>
      </p:pic>
    </p:spTree>
    <p:extLst>
      <p:ext uri="{BB962C8B-B14F-4D97-AF65-F5344CB8AC3E}">
        <p14:creationId xmlns:p14="http://schemas.microsoft.com/office/powerpoint/2010/main" val="200209384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372579" cy="8985747"/>
          </a:xfrm>
          <a:prstGeom prst="rect">
            <a:avLst/>
          </a:prstGeom>
        </p:spPr>
      </p:pic>
      <p:sp>
        <p:nvSpPr>
          <p:cNvPr id="6" name="TextBox 5"/>
          <p:cNvSpPr txBox="1"/>
          <p:nvPr/>
        </p:nvSpPr>
        <p:spPr>
          <a:xfrm>
            <a:off x="601613" y="2705174"/>
            <a:ext cx="11699234" cy="5404556"/>
          </a:xfrm>
          <a:prstGeom prst="rect">
            <a:avLst/>
          </a:prstGeom>
          <a:noFill/>
        </p:spPr>
        <p:txBody>
          <a:bodyPr wrap="square" lIns="182880" tIns="146304" rIns="182880" bIns="146304" rtlCol="0">
            <a:spAutoFit/>
          </a:bodyPr>
          <a:lstStyle/>
          <a:p>
            <a:r>
              <a:rPr lang="en-US" sz="3200" i="1" dirty="0" smtClean="0">
                <a:latin typeface="+mj-lt"/>
              </a:rPr>
              <a:t>“I will always choose</a:t>
            </a:r>
          </a:p>
          <a:p>
            <a:r>
              <a:rPr lang="en-US" sz="3200" i="1" dirty="0" smtClean="0">
                <a:latin typeface="+mj-lt"/>
              </a:rPr>
              <a:t>a lazy person to do</a:t>
            </a:r>
          </a:p>
          <a:p>
            <a:r>
              <a:rPr lang="en-US" sz="3200" i="1" dirty="0" smtClean="0">
                <a:latin typeface="+mj-lt"/>
              </a:rPr>
              <a:t>a difficult job... because </a:t>
            </a:r>
          </a:p>
          <a:p>
            <a:r>
              <a:rPr lang="en-US" sz="3200" i="1" dirty="0" smtClean="0">
                <a:latin typeface="+mj-lt"/>
              </a:rPr>
              <a:t>he will find an easy way </a:t>
            </a:r>
          </a:p>
          <a:p>
            <a:r>
              <a:rPr lang="en-US" sz="3200" i="1" dirty="0" smtClean="0">
                <a:latin typeface="+mj-lt"/>
              </a:rPr>
              <a:t>to do it.”</a:t>
            </a:r>
          </a:p>
          <a:p>
            <a:endParaRPr lang="en-US" sz="3200" i="1" dirty="0">
              <a:latin typeface="+mj-lt"/>
            </a:endParaRPr>
          </a:p>
          <a:p>
            <a:r>
              <a:rPr lang="en-US" sz="2000" i="1" dirty="0" smtClean="0">
                <a:latin typeface="+mj-lt"/>
              </a:rPr>
              <a:t>-Bill Gates, Co-Founder, Microsoft</a:t>
            </a:r>
            <a:endParaRPr lang="en-US" sz="2000" i="1" dirty="0" smtClean="0"/>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34888347"/>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92629" y="762001"/>
            <a:ext cx="10243457" cy="5388428"/>
          </a:xfrm>
          <a:prstGeom prst="rect">
            <a:avLst/>
          </a:prstGeom>
        </p:spPr>
      </p:pic>
    </p:spTree>
    <p:extLst>
      <p:ext uri="{BB962C8B-B14F-4D97-AF65-F5344CB8AC3E}">
        <p14:creationId xmlns:p14="http://schemas.microsoft.com/office/powerpoint/2010/main" val="120199665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 y="-1"/>
            <a:ext cx="12439650" cy="6997303"/>
          </a:xfrm>
          <a:prstGeom prst="rect">
            <a:avLst/>
          </a:prstGeom>
        </p:spPr>
      </p:pic>
    </p:spTree>
    <p:extLst>
      <p:ext uri="{BB962C8B-B14F-4D97-AF65-F5344CB8AC3E}">
        <p14:creationId xmlns:p14="http://schemas.microsoft.com/office/powerpoint/2010/main" val="11125701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2178802"/>
          </a:xfrm>
        </p:spPr>
        <p:txBody>
          <a:bodyPr/>
          <a:lstStyle/>
          <a:p>
            <a:r>
              <a:rPr lang="en-NZ" dirty="0" smtClean="0"/>
              <a:t>A Lesson in </a:t>
            </a:r>
            <a:br>
              <a:rPr lang="en-NZ" dirty="0" smtClean="0"/>
            </a:br>
            <a:r>
              <a:rPr lang="en-NZ" dirty="0" smtClean="0"/>
              <a:t>Design Process</a:t>
            </a:r>
            <a:endParaRPr lang="en-NZ" dirty="0"/>
          </a:p>
        </p:txBody>
      </p:sp>
    </p:spTree>
    <p:extLst>
      <p:ext uri="{BB962C8B-B14F-4D97-AF65-F5344CB8AC3E}">
        <p14:creationId xmlns:p14="http://schemas.microsoft.com/office/powerpoint/2010/main" val="406446067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83619"/>
            <a:ext cx="12436476" cy="9327357"/>
          </a:xfrm>
          <a:prstGeom prst="rect">
            <a:avLst/>
          </a:prstGeom>
        </p:spPr>
      </p:pic>
    </p:spTree>
    <p:extLst>
      <p:ext uri="{BB962C8B-B14F-4D97-AF65-F5344CB8AC3E}">
        <p14:creationId xmlns:p14="http://schemas.microsoft.com/office/powerpoint/2010/main" val="1216553881"/>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6475" cy="6995517"/>
          </a:xfrm>
          <a:prstGeom prst="rect">
            <a:avLst/>
          </a:prstGeom>
        </p:spPr>
      </p:pic>
    </p:spTree>
    <p:extLst>
      <p:ext uri="{BB962C8B-B14F-4D97-AF65-F5344CB8AC3E}">
        <p14:creationId xmlns:p14="http://schemas.microsoft.com/office/powerpoint/2010/main" val="3180271591"/>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6475" cy="6995517"/>
          </a:xfrm>
          <a:prstGeom prst="rect">
            <a:avLst/>
          </a:prstGeom>
        </p:spPr>
      </p:pic>
    </p:spTree>
    <p:extLst>
      <p:ext uri="{BB962C8B-B14F-4D97-AF65-F5344CB8AC3E}">
        <p14:creationId xmlns:p14="http://schemas.microsoft.com/office/powerpoint/2010/main" val="3098645694"/>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181734"/>
          </a:xfrm>
        </p:spPr>
        <p:txBody>
          <a:bodyPr/>
          <a:lstStyle/>
          <a:p>
            <a:r>
              <a:rPr lang="en-NZ" dirty="0" smtClean="0"/>
              <a:t>Challenges of a ‘Hybrid’ App</a:t>
            </a:r>
            <a:endParaRPr lang="en-NZ" dirty="0"/>
          </a:p>
        </p:txBody>
      </p:sp>
    </p:spTree>
    <p:extLst>
      <p:ext uri="{BB962C8B-B14F-4D97-AF65-F5344CB8AC3E}">
        <p14:creationId xmlns:p14="http://schemas.microsoft.com/office/powerpoint/2010/main" val="3046132140"/>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6475" cy="6995517"/>
          </a:xfrm>
          <a:prstGeom prst="rect">
            <a:avLst/>
          </a:prstGeom>
        </p:spPr>
      </p:pic>
    </p:spTree>
    <p:extLst>
      <p:ext uri="{BB962C8B-B14F-4D97-AF65-F5344CB8AC3E}">
        <p14:creationId xmlns:p14="http://schemas.microsoft.com/office/powerpoint/2010/main" val="3162156598"/>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5593" cy="6995021"/>
          </a:xfrm>
          <a:prstGeom prst="rect">
            <a:avLst/>
          </a:prstGeom>
        </p:spPr>
      </p:pic>
    </p:spTree>
    <p:extLst>
      <p:ext uri="{BB962C8B-B14F-4D97-AF65-F5344CB8AC3E}">
        <p14:creationId xmlns:p14="http://schemas.microsoft.com/office/powerpoint/2010/main" val="2629589748"/>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181734"/>
          </a:xfrm>
        </p:spPr>
        <p:txBody>
          <a:bodyPr/>
          <a:lstStyle/>
          <a:p>
            <a:r>
              <a:rPr lang="en-NZ" dirty="0" smtClean="0"/>
              <a:t>Understanding Clients</a:t>
            </a:r>
            <a:endParaRPr lang="en-NZ" dirty="0"/>
          </a:p>
        </p:txBody>
      </p:sp>
    </p:spTree>
    <p:extLst>
      <p:ext uri="{BB962C8B-B14F-4D97-AF65-F5344CB8AC3E}">
        <p14:creationId xmlns:p14="http://schemas.microsoft.com/office/powerpoint/2010/main" val="101454919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36476" cy="6995518"/>
          </a:xfrm>
          <a:prstGeom prst="rect">
            <a:avLst/>
          </a:prstGeom>
        </p:spPr>
      </p:pic>
    </p:spTree>
    <p:extLst>
      <p:ext uri="{BB962C8B-B14F-4D97-AF65-F5344CB8AC3E}">
        <p14:creationId xmlns:p14="http://schemas.microsoft.com/office/powerpoint/2010/main" val="4059045452"/>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5593" cy="6995021"/>
          </a:xfrm>
          <a:prstGeom prst="rect">
            <a:avLst/>
          </a:prstGeom>
        </p:spPr>
      </p:pic>
    </p:spTree>
    <p:extLst>
      <p:ext uri="{BB962C8B-B14F-4D97-AF65-F5344CB8AC3E}">
        <p14:creationId xmlns:p14="http://schemas.microsoft.com/office/powerpoint/2010/main" val="51234904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4711" cy="6994525"/>
          </a:xfrm>
          <a:prstGeom prst="rect">
            <a:avLst/>
          </a:prstGeom>
        </p:spPr>
      </p:pic>
    </p:spTree>
    <p:extLst>
      <p:ext uri="{BB962C8B-B14F-4D97-AF65-F5344CB8AC3E}">
        <p14:creationId xmlns:p14="http://schemas.microsoft.com/office/powerpoint/2010/main" val="2444169526"/>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5593" cy="6995021"/>
          </a:xfrm>
          <a:prstGeom prst="rect">
            <a:avLst/>
          </a:prstGeom>
        </p:spPr>
      </p:pic>
    </p:spTree>
    <p:extLst>
      <p:ext uri="{BB962C8B-B14F-4D97-AF65-F5344CB8AC3E}">
        <p14:creationId xmlns:p14="http://schemas.microsoft.com/office/powerpoint/2010/main" val="2037106652"/>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6475" cy="8301347"/>
          </a:xfrm>
          <a:prstGeom prst="rect">
            <a:avLst/>
          </a:prstGeom>
        </p:spPr>
      </p:pic>
    </p:spTree>
    <p:extLst>
      <p:ext uri="{BB962C8B-B14F-4D97-AF65-F5344CB8AC3E}">
        <p14:creationId xmlns:p14="http://schemas.microsoft.com/office/powerpoint/2010/main" val="467448992"/>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36475" cy="7002692"/>
          </a:xfrm>
          <a:prstGeom prst="rect">
            <a:avLst/>
          </a:prstGeom>
        </p:spPr>
      </p:pic>
    </p:spTree>
    <p:extLst>
      <p:ext uri="{BB962C8B-B14F-4D97-AF65-F5344CB8AC3E}">
        <p14:creationId xmlns:p14="http://schemas.microsoft.com/office/powerpoint/2010/main" val="2981195370"/>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0"/>
            <a:ext cx="12554059" cy="7061658"/>
          </a:xfrm>
          <a:prstGeom prst="rect">
            <a:avLst/>
          </a:prstGeom>
        </p:spPr>
      </p:pic>
    </p:spTree>
    <p:extLst>
      <p:ext uri="{BB962C8B-B14F-4D97-AF65-F5344CB8AC3E}">
        <p14:creationId xmlns:p14="http://schemas.microsoft.com/office/powerpoint/2010/main" val="346775380"/>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5593" cy="6995021"/>
          </a:xfrm>
          <a:prstGeom prst="rect">
            <a:avLst/>
          </a:prstGeom>
        </p:spPr>
      </p:pic>
    </p:spTree>
    <p:extLst>
      <p:ext uri="{BB962C8B-B14F-4D97-AF65-F5344CB8AC3E}">
        <p14:creationId xmlns:p14="http://schemas.microsoft.com/office/powerpoint/2010/main" val="1470997315"/>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9"/>
            <a:ext cx="12436475" cy="8296709"/>
          </a:xfrm>
          <a:prstGeom prst="rect">
            <a:avLst/>
          </a:prstGeom>
        </p:spPr>
      </p:pic>
    </p:spTree>
    <p:extLst>
      <p:ext uri="{BB962C8B-B14F-4D97-AF65-F5344CB8AC3E}">
        <p14:creationId xmlns:p14="http://schemas.microsoft.com/office/powerpoint/2010/main" val="3837437143"/>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4711" cy="6994525"/>
          </a:xfrm>
          <a:prstGeom prst="rect">
            <a:avLst/>
          </a:prstGeom>
        </p:spPr>
      </p:pic>
    </p:spTree>
    <p:extLst>
      <p:ext uri="{BB962C8B-B14F-4D97-AF65-F5344CB8AC3E}">
        <p14:creationId xmlns:p14="http://schemas.microsoft.com/office/powerpoint/2010/main" val="1060231082"/>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5593" cy="6995021"/>
          </a:xfrm>
          <a:prstGeom prst="rect">
            <a:avLst/>
          </a:prstGeom>
        </p:spPr>
      </p:pic>
    </p:spTree>
    <p:extLst>
      <p:ext uri="{BB962C8B-B14F-4D97-AF65-F5344CB8AC3E}">
        <p14:creationId xmlns:p14="http://schemas.microsoft.com/office/powerpoint/2010/main" val="333787017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83" y="0"/>
            <a:ext cx="12478036" cy="6994525"/>
          </a:xfrm>
          <a:prstGeom prst="rect">
            <a:avLst/>
          </a:prstGeom>
        </p:spPr>
      </p:pic>
    </p:spTree>
    <p:extLst>
      <p:ext uri="{BB962C8B-B14F-4D97-AF65-F5344CB8AC3E}">
        <p14:creationId xmlns:p14="http://schemas.microsoft.com/office/powerpoint/2010/main" val="1328006402"/>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5593" cy="6995021"/>
          </a:xfrm>
          <a:prstGeom prst="rect">
            <a:avLst/>
          </a:prstGeom>
        </p:spPr>
      </p:pic>
    </p:spTree>
    <p:extLst>
      <p:ext uri="{BB962C8B-B14F-4D97-AF65-F5344CB8AC3E}">
        <p14:creationId xmlns:p14="http://schemas.microsoft.com/office/powerpoint/2010/main" val="2747150078"/>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5593" cy="6995021"/>
          </a:xfrm>
          <a:prstGeom prst="rect">
            <a:avLst/>
          </a:prstGeom>
        </p:spPr>
      </p:pic>
    </p:spTree>
    <p:extLst>
      <p:ext uri="{BB962C8B-B14F-4D97-AF65-F5344CB8AC3E}">
        <p14:creationId xmlns:p14="http://schemas.microsoft.com/office/powerpoint/2010/main" val="822220969"/>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436475" cy="6995517"/>
          </a:xfrm>
          <a:prstGeom prst="rect">
            <a:avLst/>
          </a:prstGeom>
        </p:spPr>
      </p:pic>
    </p:spTree>
    <p:extLst>
      <p:ext uri="{BB962C8B-B14F-4D97-AF65-F5344CB8AC3E}">
        <p14:creationId xmlns:p14="http://schemas.microsoft.com/office/powerpoint/2010/main" val="1441850170"/>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Design process recap</a:t>
            </a:r>
            <a:endParaRPr lang="en-NZ" dirty="0"/>
          </a:p>
        </p:txBody>
      </p:sp>
    </p:spTree>
    <p:extLst>
      <p:ext uri="{BB962C8B-B14F-4D97-AF65-F5344CB8AC3E}">
        <p14:creationId xmlns:p14="http://schemas.microsoft.com/office/powerpoint/2010/main" val="2709608974"/>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4711" cy="6994525"/>
          </a:xfrm>
          <a:prstGeom prst="rect">
            <a:avLst/>
          </a:prstGeom>
        </p:spPr>
      </p:pic>
    </p:spTree>
    <p:extLst>
      <p:ext uri="{BB962C8B-B14F-4D97-AF65-F5344CB8AC3E}">
        <p14:creationId xmlns:p14="http://schemas.microsoft.com/office/powerpoint/2010/main" val="1493190777"/>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5593" cy="6995021"/>
          </a:xfrm>
          <a:prstGeom prst="rect">
            <a:avLst/>
          </a:prstGeom>
        </p:spPr>
      </p:pic>
    </p:spTree>
    <p:extLst>
      <p:ext uri="{BB962C8B-B14F-4D97-AF65-F5344CB8AC3E}">
        <p14:creationId xmlns:p14="http://schemas.microsoft.com/office/powerpoint/2010/main" val="1794001025"/>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4711" cy="6994525"/>
          </a:xfrm>
          <a:prstGeom prst="rect">
            <a:avLst/>
          </a:prstGeom>
        </p:spPr>
      </p:pic>
    </p:spTree>
    <p:extLst>
      <p:ext uri="{BB962C8B-B14F-4D97-AF65-F5344CB8AC3E}">
        <p14:creationId xmlns:p14="http://schemas.microsoft.com/office/powerpoint/2010/main" val="758017672"/>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5593" cy="6995021"/>
          </a:xfrm>
          <a:prstGeom prst="rect">
            <a:avLst/>
          </a:prstGeom>
        </p:spPr>
      </p:pic>
    </p:spTree>
    <p:extLst>
      <p:ext uri="{BB962C8B-B14F-4D97-AF65-F5344CB8AC3E}">
        <p14:creationId xmlns:p14="http://schemas.microsoft.com/office/powerpoint/2010/main" val="1354839708"/>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352" y="0"/>
            <a:ext cx="5917771" cy="6994525"/>
          </a:xfrm>
          <a:prstGeom prst="rect">
            <a:avLst/>
          </a:prstGeom>
        </p:spPr>
      </p:pic>
    </p:spTree>
    <p:extLst>
      <p:ext uri="{BB962C8B-B14F-4D97-AF65-F5344CB8AC3E}">
        <p14:creationId xmlns:p14="http://schemas.microsoft.com/office/powerpoint/2010/main" val="286688844"/>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5593" cy="6995021"/>
          </a:xfrm>
          <a:prstGeom prst="rect">
            <a:avLst/>
          </a:prstGeom>
        </p:spPr>
      </p:pic>
    </p:spTree>
    <p:extLst>
      <p:ext uri="{BB962C8B-B14F-4D97-AF65-F5344CB8AC3E}">
        <p14:creationId xmlns:p14="http://schemas.microsoft.com/office/powerpoint/2010/main" val="395261403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4711" cy="6994525"/>
          </a:xfrm>
          <a:prstGeom prst="rect">
            <a:avLst/>
          </a:prstGeom>
        </p:spPr>
      </p:pic>
    </p:spTree>
    <p:extLst>
      <p:ext uri="{BB962C8B-B14F-4D97-AF65-F5344CB8AC3E}">
        <p14:creationId xmlns:p14="http://schemas.microsoft.com/office/powerpoint/2010/main" val="2335453021"/>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2178802"/>
          </a:xfrm>
        </p:spPr>
        <p:txBody>
          <a:bodyPr/>
          <a:lstStyle/>
          <a:p>
            <a:r>
              <a:rPr lang="en-NZ" dirty="0" smtClean="0"/>
              <a:t>The consumerization of enterprise software</a:t>
            </a:r>
            <a:endParaRPr lang="en-NZ" dirty="0"/>
          </a:p>
        </p:txBody>
      </p:sp>
    </p:spTree>
    <p:extLst>
      <p:ext uri="{BB962C8B-B14F-4D97-AF65-F5344CB8AC3E}">
        <p14:creationId xmlns:p14="http://schemas.microsoft.com/office/powerpoint/2010/main" val="2082846126"/>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0" y="0"/>
            <a:ext cx="12744450" cy="7358063"/>
          </a:xfrm>
          <a:prstGeom prst="rect">
            <a:avLst/>
          </a:prstGeom>
        </p:spPr>
      </p:pic>
    </p:spTree>
    <p:extLst>
      <p:ext uri="{BB962C8B-B14F-4D97-AF65-F5344CB8AC3E}">
        <p14:creationId xmlns:p14="http://schemas.microsoft.com/office/powerpoint/2010/main" val="1834988215"/>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6475" cy="6995517"/>
          </a:xfrm>
          <a:prstGeom prst="rect">
            <a:avLst/>
          </a:prstGeom>
        </p:spPr>
      </p:pic>
    </p:spTree>
    <p:extLst>
      <p:ext uri="{BB962C8B-B14F-4D97-AF65-F5344CB8AC3E}">
        <p14:creationId xmlns:p14="http://schemas.microsoft.com/office/powerpoint/2010/main" val="3175616151"/>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orts Demo">
            <a:hlinkClick r:id="" action="ppaction://media"/>
          </p:cNvPr>
          <p:cNvPicPr>
            <a:picLocks noChangeAspect="1"/>
          </p:cNvPicPr>
          <p:nvPr>
            <a:videoFile r:link="rId1"/>
            <p:extLst>
              <p:ext uri="{DAA4B4D4-6D71-4841-9C94-3DE7FCFB9230}">
                <p14:media xmlns:p14="http://schemas.microsoft.com/office/powerpoint/2010/main" r:embed="rId2">
                  <p14:trim st="38693" end="7304"/>
                </p14:media>
              </p:ext>
            </p:extLst>
          </p:nvPr>
        </p:nvPicPr>
        <p:blipFill>
          <a:blip r:embed="rId5"/>
          <a:stretch>
            <a:fillRect/>
          </a:stretch>
        </p:blipFill>
        <p:spPr>
          <a:xfrm>
            <a:off x="2611438" y="1262063"/>
            <a:ext cx="7213600" cy="4470400"/>
          </a:xfrm>
          <a:prstGeom prst="rect">
            <a:avLst/>
          </a:prstGeom>
        </p:spPr>
      </p:pic>
    </p:spTree>
    <p:extLst>
      <p:ext uri="{BB962C8B-B14F-4D97-AF65-F5344CB8AC3E}">
        <p14:creationId xmlns:p14="http://schemas.microsoft.com/office/powerpoint/2010/main" val="85359364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201272"/>
            <a:ext cx="12436475" cy="8288271"/>
          </a:xfrm>
          <a:prstGeom prst="rect">
            <a:avLst/>
          </a:prstGeom>
        </p:spPr>
      </p:pic>
    </p:spTree>
    <p:extLst>
      <p:ext uri="{BB962C8B-B14F-4D97-AF65-F5344CB8AC3E}">
        <p14:creationId xmlns:p14="http://schemas.microsoft.com/office/powerpoint/2010/main" val="1326489785"/>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6475" cy="6995517"/>
          </a:xfrm>
          <a:prstGeom prst="rect">
            <a:avLst/>
          </a:prstGeom>
        </p:spPr>
      </p:pic>
    </p:spTree>
    <p:extLst>
      <p:ext uri="{BB962C8B-B14F-4D97-AF65-F5344CB8AC3E}">
        <p14:creationId xmlns:p14="http://schemas.microsoft.com/office/powerpoint/2010/main" val="1619767998"/>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4711" cy="6994525"/>
          </a:xfrm>
          <a:prstGeom prst="rect">
            <a:avLst/>
          </a:prstGeom>
        </p:spPr>
      </p:pic>
    </p:spTree>
    <p:extLst>
      <p:ext uri="{BB962C8B-B14F-4D97-AF65-F5344CB8AC3E}">
        <p14:creationId xmlns:p14="http://schemas.microsoft.com/office/powerpoint/2010/main" val="129825249"/>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4711" cy="6994525"/>
          </a:xfrm>
          <a:prstGeom prst="rect">
            <a:avLst/>
          </a:prstGeom>
        </p:spPr>
      </p:pic>
    </p:spTree>
    <p:extLst>
      <p:ext uri="{BB962C8B-B14F-4D97-AF65-F5344CB8AC3E}">
        <p14:creationId xmlns:p14="http://schemas.microsoft.com/office/powerpoint/2010/main" val="3089483089"/>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600" y="-957943"/>
            <a:ext cx="12436475" cy="8800892"/>
          </a:xfrm>
          <a:prstGeom prst="rect">
            <a:avLst/>
          </a:prstGeom>
        </p:spPr>
      </p:pic>
    </p:spTree>
    <p:extLst>
      <p:ext uri="{BB962C8B-B14F-4D97-AF65-F5344CB8AC3E}">
        <p14:creationId xmlns:p14="http://schemas.microsoft.com/office/powerpoint/2010/main" val="3878001423"/>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4711" cy="6994525"/>
          </a:xfrm>
          <a:prstGeom prst="rect">
            <a:avLst/>
          </a:prstGeom>
        </p:spPr>
      </p:pic>
    </p:spTree>
    <p:extLst>
      <p:ext uri="{BB962C8B-B14F-4D97-AF65-F5344CB8AC3E}">
        <p14:creationId xmlns:p14="http://schemas.microsoft.com/office/powerpoint/2010/main" val="124305176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5593" cy="6995021"/>
          </a:xfrm>
          <a:prstGeom prst="rect">
            <a:avLst/>
          </a:prstGeom>
        </p:spPr>
      </p:pic>
    </p:spTree>
    <p:extLst>
      <p:ext uri="{BB962C8B-B14F-4D97-AF65-F5344CB8AC3E}">
        <p14:creationId xmlns:p14="http://schemas.microsoft.com/office/powerpoint/2010/main" val="116554307"/>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326033" cy="6994525"/>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09663" y="0"/>
            <a:ext cx="9326033" cy="6994525"/>
          </a:xfrm>
          <a:prstGeom prst="rect">
            <a:avLst/>
          </a:prstGeom>
        </p:spPr>
      </p:pic>
    </p:spTree>
    <p:extLst>
      <p:ext uri="{BB962C8B-B14F-4D97-AF65-F5344CB8AC3E}">
        <p14:creationId xmlns:p14="http://schemas.microsoft.com/office/powerpoint/2010/main" val="61176761"/>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6475" cy="6995517"/>
          </a:xfrm>
          <a:prstGeom prst="rect">
            <a:avLst/>
          </a:prstGeom>
        </p:spPr>
      </p:pic>
    </p:spTree>
    <p:extLst>
      <p:ext uri="{BB962C8B-B14F-4D97-AF65-F5344CB8AC3E}">
        <p14:creationId xmlns:p14="http://schemas.microsoft.com/office/powerpoint/2010/main" val="2962184421"/>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933" y="0"/>
            <a:ext cx="5266710" cy="8777850"/>
          </a:xfrm>
          <a:prstGeom prst="rect">
            <a:avLst/>
          </a:prstGeom>
        </p:spPr>
      </p:pic>
    </p:spTree>
    <p:extLst>
      <p:ext uri="{BB962C8B-B14F-4D97-AF65-F5344CB8AC3E}">
        <p14:creationId xmlns:p14="http://schemas.microsoft.com/office/powerpoint/2010/main" val="1597250358"/>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4711" cy="6994525"/>
          </a:xfrm>
          <a:prstGeom prst="rect">
            <a:avLst/>
          </a:prstGeom>
        </p:spPr>
      </p:pic>
    </p:spTree>
    <p:extLst>
      <p:ext uri="{BB962C8B-B14F-4D97-AF65-F5344CB8AC3E}">
        <p14:creationId xmlns:p14="http://schemas.microsoft.com/office/powerpoint/2010/main" val="3627772101"/>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6475" cy="6995517"/>
          </a:xfrm>
          <a:prstGeom prst="rect">
            <a:avLst/>
          </a:prstGeom>
        </p:spPr>
      </p:pic>
    </p:spTree>
    <p:extLst>
      <p:ext uri="{BB962C8B-B14F-4D97-AF65-F5344CB8AC3E}">
        <p14:creationId xmlns:p14="http://schemas.microsoft.com/office/powerpoint/2010/main" val="1807940677"/>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5593" cy="6995021"/>
          </a:xfrm>
          <a:prstGeom prst="rect">
            <a:avLst/>
          </a:prstGeom>
        </p:spPr>
      </p:pic>
    </p:spTree>
    <p:extLst>
      <p:ext uri="{BB962C8B-B14F-4D97-AF65-F5344CB8AC3E}">
        <p14:creationId xmlns:p14="http://schemas.microsoft.com/office/powerpoint/2010/main" val="3048144069"/>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Validating Results</a:t>
            </a:r>
            <a:endParaRPr lang="en-NZ" dirty="0"/>
          </a:p>
        </p:txBody>
      </p:sp>
    </p:spTree>
    <p:extLst>
      <p:ext uri="{BB962C8B-B14F-4D97-AF65-F5344CB8AC3E}">
        <p14:creationId xmlns:p14="http://schemas.microsoft.com/office/powerpoint/2010/main" val="1502757617"/>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5542"/>
            <a:ext cx="12436475" cy="9327357"/>
          </a:xfrm>
          <a:prstGeom prst="rect">
            <a:avLst/>
          </a:prstGeom>
        </p:spPr>
      </p:pic>
    </p:spTree>
    <p:extLst>
      <p:ext uri="{BB962C8B-B14F-4D97-AF65-F5344CB8AC3E}">
        <p14:creationId xmlns:p14="http://schemas.microsoft.com/office/powerpoint/2010/main" val="1033950671"/>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6475" cy="8290983"/>
          </a:xfrm>
          <a:prstGeom prst="rect">
            <a:avLst/>
          </a:prstGeom>
        </p:spPr>
      </p:pic>
    </p:spTree>
    <p:extLst>
      <p:ext uri="{BB962C8B-B14F-4D97-AF65-F5344CB8AC3E}">
        <p14:creationId xmlns:p14="http://schemas.microsoft.com/office/powerpoint/2010/main" val="2439878085"/>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ramexLowFedDe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49663" y="0"/>
            <a:ext cx="5135562" cy="6994525"/>
          </a:xfrm>
          <a:prstGeom prst="rect">
            <a:avLst/>
          </a:prstGeom>
        </p:spPr>
      </p:pic>
    </p:spTree>
    <p:extLst>
      <p:ext uri="{BB962C8B-B14F-4D97-AF65-F5344CB8AC3E}">
        <p14:creationId xmlns:p14="http://schemas.microsoft.com/office/powerpoint/2010/main" val="8585157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Session Overview</a:t>
            </a:r>
            <a:endParaRPr lang="en-NZ" dirty="0"/>
          </a:p>
        </p:txBody>
      </p:sp>
    </p:spTree>
    <p:extLst>
      <p:ext uri="{BB962C8B-B14F-4D97-AF65-F5344CB8AC3E}">
        <p14:creationId xmlns:p14="http://schemas.microsoft.com/office/powerpoint/2010/main" val="3596119063"/>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Session Recap</a:t>
            </a:r>
            <a:endParaRPr lang="en-NZ" dirty="0"/>
          </a:p>
        </p:txBody>
      </p:sp>
    </p:spTree>
    <p:extLst>
      <p:ext uri="{BB962C8B-B14F-4D97-AF65-F5344CB8AC3E}">
        <p14:creationId xmlns:p14="http://schemas.microsoft.com/office/powerpoint/2010/main" val="592699792"/>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p:nvSpPr>
        <p:spPr>
          <a:xfrm>
            <a:off x="279643" y="577559"/>
            <a:ext cx="11699234" cy="8236101"/>
          </a:xfrm>
          <a:prstGeom prst="rect">
            <a:avLst/>
          </a:prstGeom>
          <a:noFill/>
        </p:spPr>
        <p:txBody>
          <a:bodyPr wrap="square" lIns="182880" tIns="146304" rIns="182880" bIns="146304" rtlCol="0">
            <a:spAutoFit/>
          </a:bodyPr>
          <a:lstStyle/>
          <a:p>
            <a:pPr lvl="0"/>
            <a:r>
              <a:rPr lang="en-US" sz="4000" dirty="0" smtClean="0">
                <a:solidFill>
                  <a:srgbClr val="FFFFFF"/>
                </a:solidFill>
                <a:latin typeface="Segoe UI Light"/>
              </a:rPr>
              <a:t>Modern UI design principles</a:t>
            </a:r>
            <a:endParaRPr lang="en-US" sz="4000" dirty="0">
              <a:solidFill>
                <a:srgbClr val="FFFFFF"/>
              </a:solidFill>
              <a:latin typeface="Segoe UI Light"/>
            </a:endParaRPr>
          </a:p>
          <a:p>
            <a:pPr lvl="0"/>
            <a:endParaRPr lang="en-US" dirty="0" smtClean="0"/>
          </a:p>
          <a:p>
            <a:r>
              <a:rPr lang="en-US" sz="4000" dirty="0" smtClean="0">
                <a:latin typeface="+mj-lt"/>
              </a:rPr>
              <a:t>MVP, listening to feedback &amp; rapid iteration</a:t>
            </a:r>
          </a:p>
          <a:p>
            <a:endParaRPr lang="en-US" dirty="0"/>
          </a:p>
          <a:p>
            <a:r>
              <a:rPr lang="en-US" sz="4000" dirty="0" smtClean="0">
                <a:latin typeface="+mj-lt"/>
              </a:rPr>
              <a:t>Windows 10 &amp; hybrid app challenge</a:t>
            </a:r>
          </a:p>
          <a:p>
            <a:endParaRPr lang="en-US" dirty="0"/>
          </a:p>
          <a:p>
            <a:r>
              <a:rPr lang="en-US" sz="4000" dirty="0" smtClean="0">
                <a:latin typeface="+mj-lt"/>
              </a:rPr>
              <a:t>Design processes &amp; consumerization of enterprise</a:t>
            </a:r>
          </a:p>
          <a:p>
            <a:endParaRPr lang="en-US" dirty="0"/>
          </a:p>
          <a:p>
            <a:pPr lvl="0"/>
            <a:r>
              <a:rPr lang="en-US" sz="4000" dirty="0" smtClean="0">
                <a:solidFill>
                  <a:srgbClr val="FFFFFF"/>
                </a:solidFill>
                <a:latin typeface="Segoe UI Light"/>
              </a:rPr>
              <a:t>Solving unfamiliar problems via contextual inquiry</a:t>
            </a:r>
            <a:endParaRPr lang="en-US" sz="4000" dirty="0">
              <a:solidFill>
                <a:srgbClr val="FFFFFF"/>
              </a:solidFill>
              <a:latin typeface="Segoe UI Light"/>
            </a:endParaRPr>
          </a:p>
          <a:p>
            <a:pPr lvl="0"/>
            <a:endParaRPr lang="en-US" sz="2000" dirty="0" smtClean="0">
              <a:solidFill>
                <a:srgbClr val="FFFFFF"/>
              </a:solidFill>
              <a:latin typeface="Segoe UI Light"/>
            </a:endParaRPr>
          </a:p>
          <a:p>
            <a:r>
              <a:rPr lang="en-US" sz="4000" dirty="0" smtClean="0">
                <a:solidFill>
                  <a:srgbClr val="FFFFFF"/>
                </a:solidFill>
                <a:latin typeface="Segoe UI Light"/>
              </a:rPr>
              <a:t>Validating results with UX testing</a:t>
            </a:r>
            <a:endParaRPr lang="en-US" sz="4000" dirty="0">
              <a:solidFill>
                <a:srgbClr val="FFFFFF"/>
              </a:solidFill>
              <a:latin typeface="Segoe UI Light"/>
            </a:endParaRPr>
          </a:p>
          <a:p>
            <a:pPr lvl="0"/>
            <a:endParaRPr lang="en-US" sz="4000" dirty="0">
              <a:solidFill>
                <a:srgbClr val="FFFFFF"/>
              </a:solidFill>
              <a:latin typeface="Segoe UI Light"/>
            </a:endParaRPr>
          </a:p>
          <a:p>
            <a:pPr lvl="0"/>
            <a:endParaRPr lang="en-US" dirty="0" smtClean="0"/>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547850678"/>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5859" y="1695998"/>
            <a:ext cx="11884025" cy="1035050"/>
          </a:xfrm>
        </p:spPr>
        <p:txBody>
          <a:bodyPr/>
          <a:lstStyle/>
          <a:p>
            <a:r>
              <a:rPr lang="en-US" sz="4488" dirty="0" smtClean="0"/>
              <a:t>Related </a:t>
            </a:r>
            <a:r>
              <a:rPr lang="en-US" sz="4488" dirty="0" smtClean="0">
                <a:latin typeface="+mn-lt"/>
                <a:cs typeface="Segoe UI Semibold" panose="020B0702040204020203" pitchFamily="34" charset="0"/>
              </a:rPr>
              <a:t>Ignite NZ </a:t>
            </a:r>
            <a:r>
              <a:rPr lang="en-US" sz="4488" dirty="0"/>
              <a:t>Sessions</a:t>
            </a:r>
          </a:p>
        </p:txBody>
      </p:sp>
      <p:sp>
        <p:nvSpPr>
          <p:cNvPr id="3" name="Rectangle 2"/>
          <p:cNvSpPr/>
          <p:nvPr/>
        </p:nvSpPr>
        <p:spPr>
          <a:xfrm>
            <a:off x="1087514" y="4075546"/>
            <a:ext cx="5679571"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US" sz="2448" dirty="0" smtClean="0">
                <a:solidFill>
                  <a:srgbClr val="000000"/>
                </a:solidFill>
                <a:latin typeface="Segoe UI Light"/>
                <a:cs typeface="Segoe UI" panose="020B0502040204020203" pitchFamily="34" charset="0"/>
              </a:rPr>
              <a:t>The Network Effect of Bad UX</a:t>
            </a:r>
            <a:endParaRPr lang="en-US" sz="2448" dirty="0">
              <a:solidFill>
                <a:srgbClr val="000000"/>
              </a:solidFill>
              <a:latin typeface="Segoe UI Light"/>
              <a:cs typeface="Segoe UI" panose="020B0502040204020203" pitchFamily="34" charset="0"/>
            </a:endParaRPr>
          </a:p>
          <a:p>
            <a:pPr defTabSz="932597">
              <a:defRPr/>
            </a:pPr>
            <a:endParaRPr lang="en-US" sz="1632" dirty="0">
              <a:solidFill>
                <a:srgbClr val="000000"/>
              </a:solidFill>
              <a:cs typeface="Segoe UI" panose="020B0502040204020203" pitchFamily="34" charset="0"/>
            </a:endParaRPr>
          </a:p>
        </p:txBody>
      </p:sp>
      <p:sp>
        <p:nvSpPr>
          <p:cNvPr id="8" name="Rectangle 7"/>
          <p:cNvSpPr/>
          <p:nvPr/>
        </p:nvSpPr>
        <p:spPr>
          <a:xfrm>
            <a:off x="1087514" y="2848244"/>
            <a:ext cx="4360956"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US" sz="2448" b="1" dirty="0" smtClean="0">
                <a:solidFill>
                  <a:srgbClr val="000000"/>
                </a:solidFill>
                <a:latin typeface="Segoe UI Light"/>
                <a:cs typeface="Segoe UI" panose="020B0502040204020203" pitchFamily="34" charset="0"/>
              </a:rPr>
              <a:t>Windows 10 Ask Me Anything</a:t>
            </a:r>
            <a:endParaRPr lang="en-US" sz="2448" b="1" dirty="0">
              <a:solidFill>
                <a:srgbClr val="000000"/>
              </a:solidFill>
              <a:latin typeface="Segoe UI Light"/>
              <a:cs typeface="Segoe UI" panose="020B0502040204020203" pitchFamily="34" charset="0"/>
            </a:endParaRPr>
          </a:p>
          <a:p>
            <a:pPr defTabSz="932597">
              <a:defRPr/>
            </a:pPr>
            <a:r>
              <a:rPr lang="en-US" sz="1632" b="1" dirty="0" smtClean="0">
                <a:solidFill>
                  <a:srgbClr val="000000"/>
                </a:solidFill>
                <a:cs typeface="Segoe UI" panose="020B0502040204020203" pitchFamily="34" charset="0"/>
              </a:rPr>
              <a:t>Fri 1:55pm</a:t>
            </a:r>
            <a:endParaRPr lang="en-US" sz="1632" b="1" dirty="0">
              <a:solidFill>
                <a:srgbClr val="000000"/>
              </a:solidFill>
              <a:latin typeface="Segoe UI Light"/>
              <a:cs typeface="Segoe UI" panose="020B0502040204020203" pitchFamily="34" charset="0"/>
            </a:endParaRPr>
          </a:p>
        </p:txBody>
      </p:sp>
      <p:sp>
        <p:nvSpPr>
          <p:cNvPr id="5" name="Rectangle 4"/>
          <p:cNvSpPr/>
          <p:nvPr/>
        </p:nvSpPr>
        <p:spPr>
          <a:xfrm>
            <a:off x="1087513" y="4921520"/>
            <a:ext cx="5679572"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US" sz="2448" dirty="0" smtClean="0">
                <a:solidFill>
                  <a:srgbClr val="000000"/>
                </a:solidFill>
                <a:latin typeface="Segoe UI Light"/>
                <a:cs typeface="Segoe UI" panose="020B0502040204020203" pitchFamily="34" charset="0"/>
              </a:rPr>
              <a:t>If your idea is great, your wireframes</a:t>
            </a:r>
          </a:p>
          <a:p>
            <a:pPr defTabSz="932597">
              <a:defRPr/>
            </a:pPr>
            <a:r>
              <a:rPr lang="en-US" sz="2448" dirty="0" smtClean="0">
                <a:solidFill>
                  <a:srgbClr val="000000"/>
                </a:solidFill>
                <a:latin typeface="Segoe UI Light"/>
                <a:cs typeface="Segoe UI" panose="020B0502040204020203" pitchFamily="34" charset="0"/>
              </a:rPr>
              <a:t>Should suck. Startup tips for NZ</a:t>
            </a:r>
            <a:endParaRPr lang="en-US" sz="2448" dirty="0">
              <a:solidFill>
                <a:srgbClr val="000000"/>
              </a:solidFill>
              <a:latin typeface="Segoe UI Light"/>
              <a:cs typeface="Segoe UI" panose="020B0502040204020203" pitchFamily="34" charset="0"/>
            </a:endParaRPr>
          </a:p>
        </p:txBody>
      </p:sp>
      <p:sp>
        <p:nvSpPr>
          <p:cNvPr id="9" name="Rectangle 8"/>
          <p:cNvSpPr/>
          <p:nvPr/>
        </p:nvSpPr>
        <p:spPr>
          <a:xfrm>
            <a:off x="7860985" y="4319557"/>
            <a:ext cx="3374162" cy="1509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US" sz="2448" dirty="0" smtClean="0">
                <a:solidFill>
                  <a:srgbClr val="000000"/>
                </a:solidFill>
                <a:latin typeface="Segoe UI Light"/>
                <a:cs typeface="Segoe UI" panose="020B0502040204020203" pitchFamily="34" charset="0"/>
              </a:rPr>
              <a:t>Find me later at…</a:t>
            </a:r>
            <a:endParaRPr lang="en-US" sz="2448" dirty="0">
              <a:solidFill>
                <a:srgbClr val="000000"/>
              </a:solidFill>
              <a:latin typeface="Segoe UI Light"/>
              <a:cs typeface="Segoe UI" panose="020B0502040204020203" pitchFamily="34" charset="0"/>
            </a:endParaRPr>
          </a:p>
          <a:p>
            <a:pPr marL="285750" indent="-285750" defTabSz="932597">
              <a:buFont typeface="Wingdings" panose="05000000000000000000" pitchFamily="2" charset="2"/>
              <a:buChar char="§"/>
              <a:defRPr/>
            </a:pPr>
            <a:r>
              <a:rPr lang="en-US" sz="1632" dirty="0" smtClean="0">
                <a:solidFill>
                  <a:srgbClr val="000000"/>
                </a:solidFill>
                <a:cs typeface="Segoe UI" panose="020B0502040204020203" pitchFamily="34" charset="0"/>
              </a:rPr>
              <a:t>Closing  drinks Fri 3:00-4:30pm</a:t>
            </a:r>
          </a:p>
          <a:p>
            <a:pPr marL="285750" indent="-285750" defTabSz="932597">
              <a:buFont typeface="Wingdings" panose="05000000000000000000" pitchFamily="2" charset="2"/>
              <a:buChar char="§"/>
              <a:defRPr/>
            </a:pPr>
            <a:r>
              <a:rPr lang="en-US" sz="1632" dirty="0" smtClean="0">
                <a:solidFill>
                  <a:srgbClr val="000000"/>
                </a:solidFill>
                <a:cs typeface="Segoe UI" panose="020B0502040204020203" pitchFamily="34" charset="0"/>
              </a:rPr>
              <a:t>Twitter @</a:t>
            </a:r>
            <a:r>
              <a:rPr lang="en-US" sz="1632" dirty="0" err="1" smtClean="0">
                <a:solidFill>
                  <a:srgbClr val="000000"/>
                </a:solidFill>
                <a:cs typeface="Segoe UI" panose="020B0502040204020203" pitchFamily="34" charset="0"/>
              </a:rPr>
              <a:t>attaelayyan</a:t>
            </a:r>
            <a:endParaRPr lang="en-US" sz="1632" dirty="0" smtClean="0">
              <a:solidFill>
                <a:srgbClr val="000000"/>
              </a:solidFill>
              <a:cs typeface="Segoe UI" panose="020B0502040204020203" pitchFamily="34" charset="0"/>
            </a:endParaRPr>
          </a:p>
          <a:p>
            <a:pPr marL="285750" indent="-285750" defTabSz="932597">
              <a:buFont typeface="Wingdings" panose="05000000000000000000" pitchFamily="2" charset="2"/>
              <a:buChar char="§"/>
              <a:defRPr/>
            </a:pPr>
            <a:r>
              <a:rPr lang="en-US" sz="1632" dirty="0" smtClean="0">
                <a:solidFill>
                  <a:srgbClr val="000000"/>
                </a:solidFill>
                <a:cs typeface="Segoe UI" panose="020B0502040204020203" pitchFamily="34" charset="0"/>
              </a:rPr>
              <a:t>Skype </a:t>
            </a:r>
            <a:r>
              <a:rPr lang="en-US" sz="1632" dirty="0" err="1" smtClean="0">
                <a:solidFill>
                  <a:srgbClr val="000000"/>
                </a:solidFill>
                <a:cs typeface="Segoe UI" panose="020B0502040204020203" pitchFamily="34" charset="0"/>
              </a:rPr>
              <a:t>atta.elayyan</a:t>
            </a:r>
            <a:endParaRPr lang="en-US" sz="1632" dirty="0" smtClean="0">
              <a:solidFill>
                <a:srgbClr val="000000"/>
              </a:solidFill>
              <a:cs typeface="Segoe UI" panose="020B0502040204020203" pitchFamily="34" charset="0"/>
            </a:endParaRPr>
          </a:p>
          <a:p>
            <a:pPr marL="285750" indent="-285750" defTabSz="932597">
              <a:buFont typeface="Wingdings" panose="05000000000000000000" pitchFamily="2" charset="2"/>
              <a:buChar char="§"/>
              <a:defRPr/>
            </a:pPr>
            <a:r>
              <a:rPr lang="en-US" sz="1632" dirty="0" smtClean="0">
                <a:solidFill>
                  <a:srgbClr val="000000"/>
                </a:solidFill>
                <a:cs typeface="Segoe UI" panose="020B0502040204020203" pitchFamily="34" charset="0"/>
              </a:rPr>
              <a:t>Email atta@LWAsolutions.com</a:t>
            </a:r>
            <a:endParaRPr lang="en-US" sz="1632" dirty="0">
              <a:solidFill>
                <a:srgbClr val="000000"/>
              </a:solidFill>
              <a:cs typeface="Segoe UI" panose="020B0502040204020203" pitchFamily="34" charset="0"/>
            </a:endParaRPr>
          </a:p>
          <a:p>
            <a:pPr defTabSz="932597">
              <a:defRPr/>
            </a:pPr>
            <a:endParaRPr lang="en-US" sz="1632" dirty="0">
              <a:solidFill>
                <a:srgbClr val="000000"/>
              </a:solidFill>
              <a:latin typeface="Segoe UI Light"/>
              <a:cs typeface="Segoe UI" panose="020B0502040204020203" pitchFamily="34" charset="0"/>
            </a:endParaRPr>
          </a:p>
        </p:txBody>
      </p:sp>
      <p:sp>
        <p:nvSpPr>
          <p:cNvPr id="10" name="TextBox 9"/>
          <p:cNvSpPr txBox="1"/>
          <p:nvPr/>
        </p:nvSpPr>
        <p:spPr>
          <a:xfrm>
            <a:off x="275480" y="2772389"/>
            <a:ext cx="566334" cy="877688"/>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a:solidFill>
                  <a:srgbClr val="000000"/>
                </a:solidFill>
                <a:latin typeface="Segoe UI Light"/>
              </a:rPr>
              <a:t>1</a:t>
            </a:r>
          </a:p>
        </p:txBody>
      </p:sp>
      <p:sp>
        <p:nvSpPr>
          <p:cNvPr id="12" name="TextBox 11"/>
          <p:cNvSpPr txBox="1"/>
          <p:nvPr/>
        </p:nvSpPr>
        <p:spPr>
          <a:xfrm>
            <a:off x="275480" y="3992086"/>
            <a:ext cx="651350" cy="877688"/>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a:solidFill>
                  <a:srgbClr val="000000"/>
                </a:solidFill>
                <a:latin typeface="Segoe UI Light"/>
              </a:rPr>
              <a:t>2</a:t>
            </a:r>
          </a:p>
        </p:txBody>
      </p:sp>
      <p:sp>
        <p:nvSpPr>
          <p:cNvPr id="13" name="TextBox 12"/>
          <p:cNvSpPr txBox="1"/>
          <p:nvPr/>
        </p:nvSpPr>
        <p:spPr>
          <a:xfrm>
            <a:off x="275480" y="4874808"/>
            <a:ext cx="651350" cy="877688"/>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a:solidFill>
                  <a:srgbClr val="000000"/>
                </a:solidFill>
                <a:latin typeface="Segoe UI Light"/>
              </a:rPr>
              <a:t>3</a:t>
            </a:r>
          </a:p>
        </p:txBody>
      </p:sp>
      <p:sp>
        <p:nvSpPr>
          <p:cNvPr id="18" name="Rectangle 31"/>
          <p:cNvSpPr>
            <a:spLocks noChangeArrowheads="1"/>
          </p:cNvSpPr>
          <p:nvPr/>
        </p:nvSpPr>
        <p:spPr bwMode="auto">
          <a:xfrm>
            <a:off x="10488470" y="227610"/>
            <a:ext cx="539543" cy="542534"/>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19" name="Rectangle 5"/>
          <p:cNvSpPr>
            <a:spLocks noChangeArrowheads="1"/>
          </p:cNvSpPr>
          <p:nvPr/>
        </p:nvSpPr>
        <p:spPr bwMode="auto">
          <a:xfrm>
            <a:off x="1474860" y="-788"/>
            <a:ext cx="656123" cy="648649"/>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0" name="Rectangle 6"/>
          <p:cNvSpPr>
            <a:spLocks noChangeArrowheads="1"/>
          </p:cNvSpPr>
          <p:nvPr/>
        </p:nvSpPr>
        <p:spPr bwMode="auto">
          <a:xfrm>
            <a:off x="2250051" y="132756"/>
            <a:ext cx="245112" cy="245112"/>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1" name="Rectangle 7"/>
          <p:cNvSpPr>
            <a:spLocks noChangeArrowheads="1"/>
          </p:cNvSpPr>
          <p:nvPr/>
        </p:nvSpPr>
        <p:spPr bwMode="auto">
          <a:xfrm>
            <a:off x="3613850" y="170180"/>
            <a:ext cx="292938" cy="29443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2" name="Rectangle 8"/>
          <p:cNvSpPr>
            <a:spLocks noChangeArrowheads="1"/>
          </p:cNvSpPr>
          <p:nvPr/>
        </p:nvSpPr>
        <p:spPr bwMode="auto">
          <a:xfrm>
            <a:off x="4507609" y="99290"/>
            <a:ext cx="292938" cy="292938"/>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3" name="Rectangle 9"/>
          <p:cNvSpPr>
            <a:spLocks noChangeArrowheads="1"/>
          </p:cNvSpPr>
          <p:nvPr/>
        </p:nvSpPr>
        <p:spPr bwMode="auto">
          <a:xfrm>
            <a:off x="4698050" y="-220663"/>
            <a:ext cx="494706" cy="496201"/>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4" name="Rectangle 10"/>
          <p:cNvSpPr>
            <a:spLocks noChangeArrowheads="1"/>
          </p:cNvSpPr>
          <p:nvPr/>
        </p:nvSpPr>
        <p:spPr bwMode="auto">
          <a:xfrm>
            <a:off x="4851984" y="551397"/>
            <a:ext cx="375140" cy="37663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5" name="Rectangle 11"/>
          <p:cNvSpPr>
            <a:spLocks noChangeArrowheads="1"/>
          </p:cNvSpPr>
          <p:nvPr/>
        </p:nvSpPr>
        <p:spPr bwMode="auto">
          <a:xfrm>
            <a:off x="5741775" y="-54322"/>
            <a:ext cx="466310" cy="467805"/>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6" name="Rectangle 12"/>
          <p:cNvSpPr>
            <a:spLocks noChangeArrowheads="1"/>
          </p:cNvSpPr>
          <p:nvPr/>
        </p:nvSpPr>
        <p:spPr bwMode="auto">
          <a:xfrm>
            <a:off x="6018970" y="-355682"/>
            <a:ext cx="399053" cy="400546"/>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7" name="Rectangle 13"/>
          <p:cNvSpPr>
            <a:spLocks noChangeArrowheads="1"/>
          </p:cNvSpPr>
          <p:nvPr/>
        </p:nvSpPr>
        <p:spPr bwMode="auto">
          <a:xfrm>
            <a:off x="5745482" y="425601"/>
            <a:ext cx="381117" cy="382612"/>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8" name="Rectangle 14"/>
          <p:cNvSpPr>
            <a:spLocks noChangeArrowheads="1"/>
          </p:cNvSpPr>
          <p:nvPr/>
        </p:nvSpPr>
        <p:spPr bwMode="auto">
          <a:xfrm>
            <a:off x="6521240" y="454969"/>
            <a:ext cx="427449" cy="428947"/>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9" name="Rectangle 15"/>
          <p:cNvSpPr>
            <a:spLocks noChangeArrowheads="1"/>
          </p:cNvSpPr>
          <p:nvPr/>
        </p:nvSpPr>
        <p:spPr bwMode="auto">
          <a:xfrm>
            <a:off x="6164902" y="693496"/>
            <a:ext cx="526095" cy="529081"/>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0" name="Rectangle 16"/>
          <p:cNvSpPr>
            <a:spLocks noChangeArrowheads="1"/>
          </p:cNvSpPr>
          <p:nvPr/>
        </p:nvSpPr>
        <p:spPr bwMode="auto">
          <a:xfrm>
            <a:off x="5925538" y="1103705"/>
            <a:ext cx="257068" cy="25856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1" name="Rectangle 17"/>
          <p:cNvSpPr>
            <a:spLocks noChangeArrowheads="1"/>
          </p:cNvSpPr>
          <p:nvPr/>
        </p:nvSpPr>
        <p:spPr bwMode="auto">
          <a:xfrm>
            <a:off x="5669850" y="1258738"/>
            <a:ext cx="331796" cy="333291"/>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2" name="Rectangle 18"/>
          <p:cNvSpPr>
            <a:spLocks noChangeArrowheads="1"/>
          </p:cNvSpPr>
          <p:nvPr/>
        </p:nvSpPr>
        <p:spPr bwMode="auto">
          <a:xfrm>
            <a:off x="6663281" y="-78426"/>
            <a:ext cx="424461" cy="425956"/>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3" name="Rectangle 19"/>
          <p:cNvSpPr>
            <a:spLocks noChangeArrowheads="1"/>
          </p:cNvSpPr>
          <p:nvPr/>
        </p:nvSpPr>
        <p:spPr bwMode="auto">
          <a:xfrm>
            <a:off x="6998495" y="-269981"/>
            <a:ext cx="497694" cy="500685"/>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4" name="Rectangle 20"/>
          <p:cNvSpPr>
            <a:spLocks noChangeArrowheads="1"/>
          </p:cNvSpPr>
          <p:nvPr/>
        </p:nvSpPr>
        <p:spPr bwMode="auto">
          <a:xfrm>
            <a:off x="7287574" y="735535"/>
            <a:ext cx="533567" cy="535060"/>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5" name="Rectangle 21"/>
          <p:cNvSpPr>
            <a:spLocks noChangeArrowheads="1"/>
          </p:cNvSpPr>
          <p:nvPr/>
        </p:nvSpPr>
        <p:spPr bwMode="auto">
          <a:xfrm>
            <a:off x="7096811" y="1063353"/>
            <a:ext cx="307884" cy="307884"/>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6" name="Rectangle 22"/>
          <p:cNvSpPr>
            <a:spLocks noChangeArrowheads="1"/>
          </p:cNvSpPr>
          <p:nvPr/>
        </p:nvSpPr>
        <p:spPr bwMode="auto">
          <a:xfrm>
            <a:off x="7758341" y="356143"/>
            <a:ext cx="313862" cy="316853"/>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7" name="Rectangle 23"/>
          <p:cNvSpPr>
            <a:spLocks noChangeArrowheads="1"/>
          </p:cNvSpPr>
          <p:nvPr/>
        </p:nvSpPr>
        <p:spPr bwMode="auto">
          <a:xfrm>
            <a:off x="8199270" y="578815"/>
            <a:ext cx="403537" cy="405032"/>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8" name="Rectangle 24"/>
          <p:cNvSpPr>
            <a:spLocks noChangeArrowheads="1"/>
          </p:cNvSpPr>
          <p:nvPr/>
        </p:nvSpPr>
        <p:spPr bwMode="auto">
          <a:xfrm>
            <a:off x="8033444" y="-370243"/>
            <a:ext cx="576909" cy="578404"/>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9" name="Rectangle 25"/>
          <p:cNvSpPr>
            <a:spLocks noChangeArrowheads="1"/>
          </p:cNvSpPr>
          <p:nvPr/>
        </p:nvSpPr>
        <p:spPr bwMode="auto">
          <a:xfrm>
            <a:off x="9078727" y="-180577"/>
            <a:ext cx="606798" cy="609788"/>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0" name="Rectangle 26"/>
          <p:cNvSpPr>
            <a:spLocks noChangeArrowheads="1"/>
          </p:cNvSpPr>
          <p:nvPr/>
        </p:nvSpPr>
        <p:spPr bwMode="auto">
          <a:xfrm>
            <a:off x="9552228" y="524956"/>
            <a:ext cx="230165" cy="231660"/>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1" name="Rectangle 27"/>
          <p:cNvSpPr>
            <a:spLocks noChangeArrowheads="1"/>
          </p:cNvSpPr>
          <p:nvPr/>
        </p:nvSpPr>
        <p:spPr bwMode="auto">
          <a:xfrm>
            <a:off x="9548066" y="1340934"/>
            <a:ext cx="325818" cy="325818"/>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2" name="Rectangle 29"/>
          <p:cNvSpPr>
            <a:spLocks noChangeArrowheads="1"/>
          </p:cNvSpPr>
          <p:nvPr/>
        </p:nvSpPr>
        <p:spPr bwMode="auto">
          <a:xfrm>
            <a:off x="8858211" y="1439704"/>
            <a:ext cx="186823" cy="188318"/>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3" name="Rectangle 30"/>
          <p:cNvSpPr>
            <a:spLocks noChangeArrowheads="1"/>
          </p:cNvSpPr>
          <p:nvPr/>
        </p:nvSpPr>
        <p:spPr bwMode="auto">
          <a:xfrm>
            <a:off x="9789308" y="384066"/>
            <a:ext cx="802590" cy="804083"/>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4" name="Rectangle 32"/>
          <p:cNvSpPr>
            <a:spLocks noChangeArrowheads="1"/>
          </p:cNvSpPr>
          <p:nvPr/>
        </p:nvSpPr>
        <p:spPr bwMode="auto">
          <a:xfrm>
            <a:off x="11352084" y="-247496"/>
            <a:ext cx="416989" cy="422968"/>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5" name="Rectangle 33"/>
          <p:cNvSpPr>
            <a:spLocks noChangeArrowheads="1"/>
          </p:cNvSpPr>
          <p:nvPr/>
        </p:nvSpPr>
        <p:spPr bwMode="auto">
          <a:xfrm>
            <a:off x="11715895" y="-230207"/>
            <a:ext cx="272015" cy="276499"/>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6" name="Rectangle 34"/>
          <p:cNvSpPr>
            <a:spLocks noChangeArrowheads="1"/>
          </p:cNvSpPr>
          <p:nvPr/>
        </p:nvSpPr>
        <p:spPr bwMode="auto">
          <a:xfrm>
            <a:off x="11619400" y="1249442"/>
            <a:ext cx="419977" cy="42147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7" name="Rectangle 35"/>
          <p:cNvSpPr>
            <a:spLocks noChangeArrowheads="1"/>
          </p:cNvSpPr>
          <p:nvPr/>
        </p:nvSpPr>
        <p:spPr bwMode="auto">
          <a:xfrm>
            <a:off x="8431482" y="-76039"/>
            <a:ext cx="868351" cy="872835"/>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8" name="Rectangle 36"/>
          <p:cNvSpPr>
            <a:spLocks noChangeArrowheads="1"/>
          </p:cNvSpPr>
          <p:nvPr/>
        </p:nvSpPr>
        <p:spPr bwMode="auto">
          <a:xfrm>
            <a:off x="9134745" y="-266404"/>
            <a:ext cx="416987" cy="418482"/>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grpSp>
        <p:nvGrpSpPr>
          <p:cNvPr id="49" name="Group 48"/>
          <p:cNvGrpSpPr/>
          <p:nvPr/>
        </p:nvGrpSpPr>
        <p:grpSpPr>
          <a:xfrm>
            <a:off x="7761240" y="-295737"/>
            <a:ext cx="3015679" cy="3015679"/>
            <a:chOff x="7608886" y="-289964"/>
            <a:chExt cx="2956816" cy="2956816"/>
          </a:xfrm>
        </p:grpSpPr>
        <p:sp>
          <p:nvSpPr>
            <p:cNvPr id="50" name="Rectangle 28"/>
            <p:cNvSpPr>
              <a:spLocks noChangeArrowheads="1"/>
            </p:cNvSpPr>
            <p:nvPr/>
          </p:nvSpPr>
          <p:spPr bwMode="auto">
            <a:xfrm>
              <a:off x="8857847" y="958329"/>
              <a:ext cx="458894" cy="460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pic>
          <p:nvPicPr>
            <p:cNvPr id="51" name="Picture 50"/>
            <p:cNvPicPr>
              <a:picLocks noChangeAspect="1"/>
            </p:cNvPicPr>
            <p:nvPr/>
          </p:nvPicPr>
          <p:blipFill>
            <a:blip r:embed="rId3"/>
            <a:stretch>
              <a:fillRect/>
            </a:stretch>
          </p:blipFill>
          <p:spPr>
            <a:xfrm>
              <a:off x="7608886" y="-289964"/>
              <a:ext cx="2956816" cy="2956816"/>
            </a:xfrm>
            <a:prstGeom prst="rect">
              <a:avLst/>
            </a:prstGeom>
          </p:spPr>
        </p:pic>
      </p:grpSp>
    </p:spTree>
    <p:extLst>
      <p:ext uri="{BB962C8B-B14F-4D97-AF65-F5344CB8AC3E}">
        <p14:creationId xmlns:p14="http://schemas.microsoft.com/office/powerpoint/2010/main" val="30494179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75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6" presetClass="emph" presetSubtype="0" accel="50000" decel="50000" autoRev="1" fill="hold" nodeType="withEffect">
                                  <p:stCondLst>
                                    <p:cond delay="800"/>
                                  </p:stCondLst>
                                  <p:childTnLst>
                                    <p:animScale>
                                      <p:cBhvr>
                                        <p:cTn id="9" dur="700" fill="hold"/>
                                        <p:tgtEl>
                                          <p:spTgt spid="49"/>
                                        </p:tgtEl>
                                      </p:cBhvr>
                                      <p:by x="300000" y="300000"/>
                                    </p:animScale>
                                  </p:childTnLst>
                                </p:cTn>
                              </p:par>
                              <p:par>
                                <p:cTn id="10" presetID="42" presetClass="path" presetSubtype="0" accel="50000" autoRev="1" fill="hold" nodeType="withEffect">
                                  <p:stCondLst>
                                    <p:cond delay="250"/>
                                  </p:stCondLst>
                                  <p:childTnLst>
                                    <p:animMotion origin="layout" path="M -2.5E-6 1.85185E-6 L 0.05443 -0.08796 " pathEditMode="relative" rAng="0" ptsTypes="AA">
                                      <p:cBhvr>
                                        <p:cTn id="11" dur="1000" fill="hold"/>
                                        <p:tgtEl>
                                          <p:spTgt spid="49"/>
                                        </p:tgtEl>
                                        <p:attrNameLst>
                                          <p:attrName>ppt_x</p:attrName>
                                          <p:attrName>ppt_y</p:attrName>
                                        </p:attrNameLst>
                                      </p:cBhvr>
                                      <p:rCtr x="2721" y="-4398"/>
                                    </p:animMotion>
                                  </p:childTnLst>
                                </p:cTn>
                              </p:par>
                              <p:par>
                                <p:cTn id="12" presetID="2" presetClass="entr" presetSubtype="1" decel="10000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750" fill="hold"/>
                                        <p:tgtEl>
                                          <p:spTgt spid="37"/>
                                        </p:tgtEl>
                                        <p:attrNameLst>
                                          <p:attrName>ppt_x</p:attrName>
                                        </p:attrNameLst>
                                      </p:cBhvr>
                                      <p:tavLst>
                                        <p:tav tm="0">
                                          <p:val>
                                            <p:strVal val="#ppt_x"/>
                                          </p:val>
                                        </p:tav>
                                        <p:tav tm="100000">
                                          <p:val>
                                            <p:strVal val="#ppt_x"/>
                                          </p:val>
                                        </p:tav>
                                      </p:tavLst>
                                    </p:anim>
                                    <p:anim calcmode="lin" valueType="num">
                                      <p:cBhvr additive="base">
                                        <p:cTn id="15" dur="750" fill="hold"/>
                                        <p:tgtEl>
                                          <p:spTgt spid="37"/>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250"/>
                                  </p:stCondLst>
                                  <p:childTnLst>
                                    <p:set>
                                      <p:cBhvr>
                                        <p:cTn id="17" dur="1" fill="hold">
                                          <p:stCondLst>
                                            <p:cond delay="0"/>
                                          </p:stCondLst>
                                        </p:cTn>
                                        <p:tgtEl>
                                          <p:spTgt spid="47"/>
                                        </p:tgtEl>
                                        <p:attrNameLst>
                                          <p:attrName>style.visibility</p:attrName>
                                        </p:attrNameLst>
                                      </p:cBhvr>
                                      <p:to>
                                        <p:strVal val="visible"/>
                                      </p:to>
                                    </p:set>
                                    <p:anim calcmode="lin" valueType="num">
                                      <p:cBhvr additive="base">
                                        <p:cTn id="18" dur="750" fill="hold"/>
                                        <p:tgtEl>
                                          <p:spTgt spid="47"/>
                                        </p:tgtEl>
                                        <p:attrNameLst>
                                          <p:attrName>ppt_x</p:attrName>
                                        </p:attrNameLst>
                                      </p:cBhvr>
                                      <p:tavLst>
                                        <p:tav tm="0">
                                          <p:val>
                                            <p:strVal val="#ppt_x"/>
                                          </p:val>
                                        </p:tav>
                                        <p:tav tm="100000">
                                          <p:val>
                                            <p:strVal val="#ppt_x"/>
                                          </p:val>
                                        </p:tav>
                                      </p:tavLst>
                                    </p:anim>
                                    <p:anim calcmode="lin" valueType="num">
                                      <p:cBhvr additive="base">
                                        <p:cTn id="19" dur="750" fill="hold"/>
                                        <p:tgtEl>
                                          <p:spTgt spid="47"/>
                                        </p:tgtEl>
                                        <p:attrNameLst>
                                          <p:attrName>ppt_y</p:attrName>
                                        </p:attrNameLst>
                                      </p:cBhvr>
                                      <p:tavLst>
                                        <p:tav tm="0">
                                          <p:val>
                                            <p:strVal val="0-#ppt_h/2"/>
                                          </p:val>
                                        </p:tav>
                                        <p:tav tm="100000">
                                          <p:val>
                                            <p:strVal val="#ppt_y"/>
                                          </p:val>
                                        </p:tav>
                                      </p:tavLst>
                                    </p:anim>
                                  </p:childTnLst>
                                </p:cTn>
                              </p:par>
                              <p:par>
                                <p:cTn id="20" presetID="2" presetClass="entr" presetSubtype="1" decel="10000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750" fill="hold"/>
                                        <p:tgtEl>
                                          <p:spTgt spid="38"/>
                                        </p:tgtEl>
                                        <p:attrNameLst>
                                          <p:attrName>ppt_x</p:attrName>
                                        </p:attrNameLst>
                                      </p:cBhvr>
                                      <p:tavLst>
                                        <p:tav tm="0">
                                          <p:val>
                                            <p:strVal val="#ppt_x"/>
                                          </p:val>
                                        </p:tav>
                                        <p:tav tm="100000">
                                          <p:val>
                                            <p:strVal val="#ppt_x"/>
                                          </p:val>
                                        </p:tav>
                                      </p:tavLst>
                                    </p:anim>
                                    <p:anim calcmode="lin" valueType="num">
                                      <p:cBhvr additive="base">
                                        <p:cTn id="23" dur="750" fill="hold"/>
                                        <p:tgtEl>
                                          <p:spTgt spid="38"/>
                                        </p:tgtEl>
                                        <p:attrNameLst>
                                          <p:attrName>ppt_y</p:attrName>
                                        </p:attrNameLst>
                                      </p:cBhvr>
                                      <p:tavLst>
                                        <p:tav tm="0">
                                          <p:val>
                                            <p:strVal val="0-#ppt_h/2"/>
                                          </p:val>
                                        </p:tav>
                                        <p:tav tm="100000">
                                          <p:val>
                                            <p:strVal val="#ppt_y"/>
                                          </p:val>
                                        </p:tav>
                                      </p:tavLst>
                                    </p:anim>
                                  </p:childTnLst>
                                </p:cTn>
                              </p:par>
                              <p:par>
                                <p:cTn id="24" presetID="2" presetClass="entr" presetSubtype="1" decel="100000" fill="hold" grpId="0" nodeType="withEffect">
                                  <p:stCondLst>
                                    <p:cond delay="25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750" fill="hold"/>
                                        <p:tgtEl>
                                          <p:spTgt spid="36"/>
                                        </p:tgtEl>
                                        <p:attrNameLst>
                                          <p:attrName>ppt_x</p:attrName>
                                        </p:attrNameLst>
                                      </p:cBhvr>
                                      <p:tavLst>
                                        <p:tav tm="0">
                                          <p:val>
                                            <p:strVal val="#ppt_x"/>
                                          </p:val>
                                        </p:tav>
                                        <p:tav tm="100000">
                                          <p:val>
                                            <p:strVal val="#ppt_x"/>
                                          </p:val>
                                        </p:tav>
                                      </p:tavLst>
                                    </p:anim>
                                    <p:anim calcmode="lin" valueType="num">
                                      <p:cBhvr additive="base">
                                        <p:cTn id="27" dur="750" fill="hold"/>
                                        <p:tgtEl>
                                          <p:spTgt spid="36"/>
                                        </p:tgtEl>
                                        <p:attrNameLst>
                                          <p:attrName>ppt_y</p:attrName>
                                        </p:attrNameLst>
                                      </p:cBhvr>
                                      <p:tavLst>
                                        <p:tav tm="0">
                                          <p:val>
                                            <p:strVal val="0-#ppt_h/2"/>
                                          </p:val>
                                        </p:tav>
                                        <p:tav tm="100000">
                                          <p:val>
                                            <p:strVal val="#ppt_y"/>
                                          </p:val>
                                        </p:tav>
                                      </p:tavLst>
                                    </p:anim>
                                  </p:childTnLst>
                                </p:cTn>
                              </p:par>
                              <p:par>
                                <p:cTn id="28" presetID="2" presetClass="entr" presetSubtype="1" decel="10000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750" fill="hold"/>
                                        <p:tgtEl>
                                          <p:spTgt spid="48"/>
                                        </p:tgtEl>
                                        <p:attrNameLst>
                                          <p:attrName>ppt_x</p:attrName>
                                        </p:attrNameLst>
                                      </p:cBhvr>
                                      <p:tavLst>
                                        <p:tav tm="0">
                                          <p:val>
                                            <p:strVal val="#ppt_x"/>
                                          </p:val>
                                        </p:tav>
                                        <p:tav tm="100000">
                                          <p:val>
                                            <p:strVal val="#ppt_x"/>
                                          </p:val>
                                        </p:tav>
                                      </p:tavLst>
                                    </p:anim>
                                    <p:anim calcmode="lin" valueType="num">
                                      <p:cBhvr additive="base">
                                        <p:cTn id="31" dur="750" fill="hold"/>
                                        <p:tgtEl>
                                          <p:spTgt spid="48"/>
                                        </p:tgtEl>
                                        <p:attrNameLst>
                                          <p:attrName>ppt_y</p:attrName>
                                        </p:attrNameLst>
                                      </p:cBhvr>
                                      <p:tavLst>
                                        <p:tav tm="0">
                                          <p:val>
                                            <p:strVal val="0-#ppt_h/2"/>
                                          </p:val>
                                        </p:tav>
                                        <p:tav tm="100000">
                                          <p:val>
                                            <p:strVal val="#ppt_y"/>
                                          </p:val>
                                        </p:tav>
                                      </p:tavLst>
                                    </p:anim>
                                  </p:childTnLst>
                                </p:cTn>
                              </p:par>
                              <p:par>
                                <p:cTn id="32" presetID="2" presetClass="entr" presetSubtype="1" decel="100000" fill="hold" grpId="0" nodeType="withEffect">
                                  <p:stCondLst>
                                    <p:cond delay="25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750" fill="hold"/>
                                        <p:tgtEl>
                                          <p:spTgt spid="39"/>
                                        </p:tgtEl>
                                        <p:attrNameLst>
                                          <p:attrName>ppt_x</p:attrName>
                                        </p:attrNameLst>
                                      </p:cBhvr>
                                      <p:tavLst>
                                        <p:tav tm="0">
                                          <p:val>
                                            <p:strVal val="#ppt_x"/>
                                          </p:val>
                                        </p:tav>
                                        <p:tav tm="100000">
                                          <p:val>
                                            <p:strVal val="#ppt_x"/>
                                          </p:val>
                                        </p:tav>
                                      </p:tavLst>
                                    </p:anim>
                                    <p:anim calcmode="lin" valueType="num">
                                      <p:cBhvr additive="base">
                                        <p:cTn id="35" dur="750" fill="hold"/>
                                        <p:tgtEl>
                                          <p:spTgt spid="39"/>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750" fill="hold"/>
                                        <p:tgtEl>
                                          <p:spTgt spid="40"/>
                                        </p:tgtEl>
                                        <p:attrNameLst>
                                          <p:attrName>ppt_x</p:attrName>
                                        </p:attrNameLst>
                                      </p:cBhvr>
                                      <p:tavLst>
                                        <p:tav tm="0">
                                          <p:val>
                                            <p:strVal val="#ppt_x"/>
                                          </p:val>
                                        </p:tav>
                                        <p:tav tm="100000">
                                          <p:val>
                                            <p:strVal val="#ppt_x"/>
                                          </p:val>
                                        </p:tav>
                                      </p:tavLst>
                                    </p:anim>
                                    <p:anim calcmode="lin" valueType="num">
                                      <p:cBhvr additive="base">
                                        <p:cTn id="39" dur="750" fill="hold"/>
                                        <p:tgtEl>
                                          <p:spTgt spid="40"/>
                                        </p:tgtEl>
                                        <p:attrNameLst>
                                          <p:attrName>ppt_y</p:attrName>
                                        </p:attrNameLst>
                                      </p:cBhvr>
                                      <p:tavLst>
                                        <p:tav tm="0">
                                          <p:val>
                                            <p:strVal val="0-#ppt_h/2"/>
                                          </p:val>
                                        </p:tav>
                                        <p:tav tm="100000">
                                          <p:val>
                                            <p:strVal val="#ppt_y"/>
                                          </p:val>
                                        </p:tav>
                                      </p:tavLst>
                                    </p:anim>
                                  </p:childTnLst>
                                </p:cTn>
                              </p:par>
                              <p:par>
                                <p:cTn id="40" presetID="2" presetClass="entr" presetSubtype="1" decel="100000" fill="hold" grpId="0" nodeType="withEffect">
                                  <p:stCondLst>
                                    <p:cond delay="25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750" fill="hold"/>
                                        <p:tgtEl>
                                          <p:spTgt spid="41"/>
                                        </p:tgtEl>
                                        <p:attrNameLst>
                                          <p:attrName>ppt_x</p:attrName>
                                        </p:attrNameLst>
                                      </p:cBhvr>
                                      <p:tavLst>
                                        <p:tav tm="0">
                                          <p:val>
                                            <p:strVal val="#ppt_x"/>
                                          </p:val>
                                        </p:tav>
                                        <p:tav tm="100000">
                                          <p:val>
                                            <p:strVal val="#ppt_x"/>
                                          </p:val>
                                        </p:tav>
                                      </p:tavLst>
                                    </p:anim>
                                    <p:anim calcmode="lin" valueType="num">
                                      <p:cBhvr additive="base">
                                        <p:cTn id="43" dur="750" fill="hold"/>
                                        <p:tgtEl>
                                          <p:spTgt spid="41"/>
                                        </p:tgtEl>
                                        <p:attrNameLst>
                                          <p:attrName>ppt_y</p:attrName>
                                        </p:attrNameLst>
                                      </p:cBhvr>
                                      <p:tavLst>
                                        <p:tav tm="0">
                                          <p:val>
                                            <p:strVal val="0-#ppt_h/2"/>
                                          </p:val>
                                        </p:tav>
                                        <p:tav tm="100000">
                                          <p:val>
                                            <p:strVal val="#ppt_y"/>
                                          </p:val>
                                        </p:tav>
                                      </p:tavLst>
                                    </p:anim>
                                  </p:childTnLst>
                                </p:cTn>
                              </p:par>
                              <p:par>
                                <p:cTn id="44" presetID="2" presetClass="entr" presetSubtype="1" decel="10000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additive="base">
                                        <p:cTn id="46" dur="750" fill="hold"/>
                                        <p:tgtEl>
                                          <p:spTgt spid="42"/>
                                        </p:tgtEl>
                                        <p:attrNameLst>
                                          <p:attrName>ppt_x</p:attrName>
                                        </p:attrNameLst>
                                      </p:cBhvr>
                                      <p:tavLst>
                                        <p:tav tm="0">
                                          <p:val>
                                            <p:strVal val="#ppt_x"/>
                                          </p:val>
                                        </p:tav>
                                        <p:tav tm="100000">
                                          <p:val>
                                            <p:strVal val="#ppt_x"/>
                                          </p:val>
                                        </p:tav>
                                      </p:tavLst>
                                    </p:anim>
                                    <p:anim calcmode="lin" valueType="num">
                                      <p:cBhvr additive="base">
                                        <p:cTn id="47" dur="750" fill="hold"/>
                                        <p:tgtEl>
                                          <p:spTgt spid="42"/>
                                        </p:tgtEl>
                                        <p:attrNameLst>
                                          <p:attrName>ppt_y</p:attrName>
                                        </p:attrNameLst>
                                      </p:cBhvr>
                                      <p:tavLst>
                                        <p:tav tm="0">
                                          <p:val>
                                            <p:strVal val="0-#ppt_h/2"/>
                                          </p:val>
                                        </p:tav>
                                        <p:tav tm="100000">
                                          <p:val>
                                            <p:strVal val="#ppt_y"/>
                                          </p:val>
                                        </p:tav>
                                      </p:tavLst>
                                    </p:anim>
                                  </p:childTnLst>
                                </p:cTn>
                              </p:par>
                              <p:par>
                                <p:cTn id="48" presetID="2" presetClass="entr" presetSubtype="3" decel="100000" fill="hold" grpId="0" nodeType="withEffect">
                                  <p:stCondLst>
                                    <p:cond delay="25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750" fill="hold"/>
                                        <p:tgtEl>
                                          <p:spTgt spid="43"/>
                                        </p:tgtEl>
                                        <p:attrNameLst>
                                          <p:attrName>ppt_x</p:attrName>
                                        </p:attrNameLst>
                                      </p:cBhvr>
                                      <p:tavLst>
                                        <p:tav tm="0">
                                          <p:val>
                                            <p:strVal val="1+#ppt_w/2"/>
                                          </p:val>
                                        </p:tav>
                                        <p:tav tm="100000">
                                          <p:val>
                                            <p:strVal val="#ppt_x"/>
                                          </p:val>
                                        </p:tav>
                                      </p:tavLst>
                                    </p:anim>
                                    <p:anim calcmode="lin" valueType="num">
                                      <p:cBhvr additive="base">
                                        <p:cTn id="51" dur="750" fill="hold"/>
                                        <p:tgtEl>
                                          <p:spTgt spid="43"/>
                                        </p:tgtEl>
                                        <p:attrNameLst>
                                          <p:attrName>ppt_y</p:attrName>
                                        </p:attrNameLst>
                                      </p:cBhvr>
                                      <p:tavLst>
                                        <p:tav tm="0">
                                          <p:val>
                                            <p:strVal val="0-#ppt_h/2"/>
                                          </p:val>
                                        </p:tav>
                                        <p:tav tm="100000">
                                          <p:val>
                                            <p:strVal val="#ppt_y"/>
                                          </p:val>
                                        </p:tav>
                                      </p:tavLst>
                                    </p:anim>
                                  </p:childTnLst>
                                </p:cTn>
                              </p:par>
                              <p:par>
                                <p:cTn id="52" presetID="2" presetClass="entr" presetSubtype="3" decel="100000" fill="hold" grpId="0"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750" fill="hold"/>
                                        <p:tgtEl>
                                          <p:spTgt spid="18"/>
                                        </p:tgtEl>
                                        <p:attrNameLst>
                                          <p:attrName>ppt_x</p:attrName>
                                        </p:attrNameLst>
                                      </p:cBhvr>
                                      <p:tavLst>
                                        <p:tav tm="0">
                                          <p:val>
                                            <p:strVal val="1+#ppt_w/2"/>
                                          </p:val>
                                        </p:tav>
                                        <p:tav tm="100000">
                                          <p:val>
                                            <p:strVal val="#ppt_x"/>
                                          </p:val>
                                        </p:tav>
                                      </p:tavLst>
                                    </p:anim>
                                    <p:anim calcmode="lin" valueType="num">
                                      <p:cBhvr additive="base">
                                        <p:cTn id="55" dur="750" fill="hold"/>
                                        <p:tgtEl>
                                          <p:spTgt spid="18"/>
                                        </p:tgtEl>
                                        <p:attrNameLst>
                                          <p:attrName>ppt_y</p:attrName>
                                        </p:attrNameLst>
                                      </p:cBhvr>
                                      <p:tavLst>
                                        <p:tav tm="0">
                                          <p:val>
                                            <p:strVal val="0-#ppt_h/2"/>
                                          </p:val>
                                        </p:tav>
                                        <p:tav tm="100000">
                                          <p:val>
                                            <p:strVal val="#ppt_y"/>
                                          </p:val>
                                        </p:tav>
                                      </p:tavLst>
                                    </p:anim>
                                  </p:childTnLst>
                                </p:cTn>
                              </p:par>
                              <p:par>
                                <p:cTn id="56" presetID="2" presetClass="entr" presetSubtype="1" decel="100000" fill="hold" grpId="0" nodeType="withEffect">
                                  <p:stCondLst>
                                    <p:cond delay="25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750" fill="hold"/>
                                        <p:tgtEl>
                                          <p:spTgt spid="34"/>
                                        </p:tgtEl>
                                        <p:attrNameLst>
                                          <p:attrName>ppt_x</p:attrName>
                                        </p:attrNameLst>
                                      </p:cBhvr>
                                      <p:tavLst>
                                        <p:tav tm="0">
                                          <p:val>
                                            <p:strVal val="#ppt_x"/>
                                          </p:val>
                                        </p:tav>
                                        <p:tav tm="100000">
                                          <p:val>
                                            <p:strVal val="#ppt_x"/>
                                          </p:val>
                                        </p:tav>
                                      </p:tavLst>
                                    </p:anim>
                                    <p:anim calcmode="lin" valueType="num">
                                      <p:cBhvr additive="base">
                                        <p:cTn id="59" dur="750" fill="hold"/>
                                        <p:tgtEl>
                                          <p:spTgt spid="34"/>
                                        </p:tgtEl>
                                        <p:attrNameLst>
                                          <p:attrName>ppt_y</p:attrName>
                                        </p:attrNameLst>
                                      </p:cBhvr>
                                      <p:tavLst>
                                        <p:tav tm="0">
                                          <p:val>
                                            <p:strVal val="0-#ppt_h/2"/>
                                          </p:val>
                                        </p:tav>
                                        <p:tav tm="100000">
                                          <p:val>
                                            <p:strVal val="#ppt_y"/>
                                          </p:val>
                                        </p:tav>
                                      </p:tavLst>
                                    </p:anim>
                                  </p:childTnLst>
                                </p:cTn>
                              </p:par>
                              <p:par>
                                <p:cTn id="60" presetID="2" presetClass="entr" presetSubtype="1" decel="100000" fill="hold" grpId="0" nodeType="withEffect">
                                  <p:stCondLst>
                                    <p:cond delay="500"/>
                                  </p:stCondLst>
                                  <p:childTnLst>
                                    <p:set>
                                      <p:cBhvr>
                                        <p:cTn id="61" dur="1" fill="hold">
                                          <p:stCondLst>
                                            <p:cond delay="0"/>
                                          </p:stCondLst>
                                        </p:cTn>
                                        <p:tgtEl>
                                          <p:spTgt spid="35"/>
                                        </p:tgtEl>
                                        <p:attrNameLst>
                                          <p:attrName>style.visibility</p:attrName>
                                        </p:attrNameLst>
                                      </p:cBhvr>
                                      <p:to>
                                        <p:strVal val="visible"/>
                                      </p:to>
                                    </p:set>
                                    <p:anim calcmode="lin" valueType="num">
                                      <p:cBhvr additive="base">
                                        <p:cTn id="62" dur="750" fill="hold"/>
                                        <p:tgtEl>
                                          <p:spTgt spid="35"/>
                                        </p:tgtEl>
                                        <p:attrNameLst>
                                          <p:attrName>ppt_x</p:attrName>
                                        </p:attrNameLst>
                                      </p:cBhvr>
                                      <p:tavLst>
                                        <p:tav tm="0">
                                          <p:val>
                                            <p:strVal val="#ppt_x"/>
                                          </p:val>
                                        </p:tav>
                                        <p:tav tm="100000">
                                          <p:val>
                                            <p:strVal val="#ppt_x"/>
                                          </p:val>
                                        </p:tav>
                                      </p:tavLst>
                                    </p:anim>
                                    <p:anim calcmode="lin" valueType="num">
                                      <p:cBhvr additive="base">
                                        <p:cTn id="63" dur="750" fill="hold"/>
                                        <p:tgtEl>
                                          <p:spTgt spid="35"/>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250"/>
                                  </p:stCondLst>
                                  <p:childTnLst>
                                    <p:set>
                                      <p:cBhvr>
                                        <p:cTn id="65" dur="1" fill="hold">
                                          <p:stCondLst>
                                            <p:cond delay="0"/>
                                          </p:stCondLst>
                                        </p:cTn>
                                        <p:tgtEl>
                                          <p:spTgt spid="28"/>
                                        </p:tgtEl>
                                        <p:attrNameLst>
                                          <p:attrName>style.visibility</p:attrName>
                                        </p:attrNameLst>
                                      </p:cBhvr>
                                      <p:to>
                                        <p:strVal val="visible"/>
                                      </p:to>
                                    </p:set>
                                    <p:anim calcmode="lin" valueType="num">
                                      <p:cBhvr additive="base">
                                        <p:cTn id="66" dur="750" fill="hold"/>
                                        <p:tgtEl>
                                          <p:spTgt spid="28"/>
                                        </p:tgtEl>
                                        <p:attrNameLst>
                                          <p:attrName>ppt_x</p:attrName>
                                        </p:attrNameLst>
                                      </p:cBhvr>
                                      <p:tavLst>
                                        <p:tav tm="0">
                                          <p:val>
                                            <p:strVal val="#ppt_x"/>
                                          </p:val>
                                        </p:tav>
                                        <p:tav tm="100000">
                                          <p:val>
                                            <p:strVal val="#ppt_x"/>
                                          </p:val>
                                        </p:tav>
                                      </p:tavLst>
                                    </p:anim>
                                    <p:anim calcmode="lin" valueType="num">
                                      <p:cBhvr additive="base">
                                        <p:cTn id="67" dur="750" fill="hold"/>
                                        <p:tgtEl>
                                          <p:spTgt spid="28"/>
                                        </p:tgtEl>
                                        <p:attrNameLst>
                                          <p:attrName>ppt_y</p:attrName>
                                        </p:attrNameLst>
                                      </p:cBhvr>
                                      <p:tavLst>
                                        <p:tav tm="0">
                                          <p:val>
                                            <p:strVal val="0-#ppt_h/2"/>
                                          </p:val>
                                        </p:tav>
                                        <p:tav tm="100000">
                                          <p:val>
                                            <p:strVal val="#ppt_y"/>
                                          </p:val>
                                        </p:tav>
                                      </p:tavLst>
                                    </p:anim>
                                  </p:childTnLst>
                                </p:cTn>
                              </p:par>
                              <p:par>
                                <p:cTn id="68" presetID="2" presetClass="entr" presetSubtype="1" decel="100000" fill="hold" grpId="0" nodeType="withEffect">
                                  <p:stCondLst>
                                    <p:cond delay="500"/>
                                  </p:stCondLst>
                                  <p:childTnLst>
                                    <p:set>
                                      <p:cBhvr>
                                        <p:cTn id="69" dur="1" fill="hold">
                                          <p:stCondLst>
                                            <p:cond delay="0"/>
                                          </p:stCondLst>
                                        </p:cTn>
                                        <p:tgtEl>
                                          <p:spTgt spid="32"/>
                                        </p:tgtEl>
                                        <p:attrNameLst>
                                          <p:attrName>style.visibility</p:attrName>
                                        </p:attrNameLst>
                                      </p:cBhvr>
                                      <p:to>
                                        <p:strVal val="visible"/>
                                      </p:to>
                                    </p:set>
                                    <p:anim calcmode="lin" valueType="num">
                                      <p:cBhvr additive="base">
                                        <p:cTn id="70" dur="750" fill="hold"/>
                                        <p:tgtEl>
                                          <p:spTgt spid="32"/>
                                        </p:tgtEl>
                                        <p:attrNameLst>
                                          <p:attrName>ppt_x</p:attrName>
                                        </p:attrNameLst>
                                      </p:cBhvr>
                                      <p:tavLst>
                                        <p:tav tm="0">
                                          <p:val>
                                            <p:strVal val="#ppt_x"/>
                                          </p:val>
                                        </p:tav>
                                        <p:tav tm="100000">
                                          <p:val>
                                            <p:strVal val="#ppt_x"/>
                                          </p:val>
                                        </p:tav>
                                      </p:tavLst>
                                    </p:anim>
                                    <p:anim calcmode="lin" valueType="num">
                                      <p:cBhvr additive="base">
                                        <p:cTn id="71" dur="750" fill="hold"/>
                                        <p:tgtEl>
                                          <p:spTgt spid="32"/>
                                        </p:tgtEl>
                                        <p:attrNameLst>
                                          <p:attrName>ppt_y</p:attrName>
                                        </p:attrNameLst>
                                      </p:cBhvr>
                                      <p:tavLst>
                                        <p:tav tm="0">
                                          <p:val>
                                            <p:strVal val="0-#ppt_h/2"/>
                                          </p:val>
                                        </p:tav>
                                        <p:tav tm="100000">
                                          <p:val>
                                            <p:strVal val="#ppt_y"/>
                                          </p:val>
                                        </p:tav>
                                      </p:tavLst>
                                    </p:anim>
                                  </p:childTnLst>
                                </p:cTn>
                              </p:par>
                              <p:par>
                                <p:cTn id="72" presetID="2" presetClass="entr" presetSubtype="1" decel="100000" fill="hold" grpId="0" nodeType="withEffect">
                                  <p:stCondLst>
                                    <p:cond delay="250"/>
                                  </p:stCondLst>
                                  <p:childTnLst>
                                    <p:set>
                                      <p:cBhvr>
                                        <p:cTn id="73" dur="1" fill="hold">
                                          <p:stCondLst>
                                            <p:cond delay="0"/>
                                          </p:stCondLst>
                                        </p:cTn>
                                        <p:tgtEl>
                                          <p:spTgt spid="33"/>
                                        </p:tgtEl>
                                        <p:attrNameLst>
                                          <p:attrName>style.visibility</p:attrName>
                                        </p:attrNameLst>
                                      </p:cBhvr>
                                      <p:to>
                                        <p:strVal val="visible"/>
                                      </p:to>
                                    </p:set>
                                    <p:anim calcmode="lin" valueType="num">
                                      <p:cBhvr additive="base">
                                        <p:cTn id="74" dur="750" fill="hold"/>
                                        <p:tgtEl>
                                          <p:spTgt spid="33"/>
                                        </p:tgtEl>
                                        <p:attrNameLst>
                                          <p:attrName>ppt_x</p:attrName>
                                        </p:attrNameLst>
                                      </p:cBhvr>
                                      <p:tavLst>
                                        <p:tav tm="0">
                                          <p:val>
                                            <p:strVal val="#ppt_x"/>
                                          </p:val>
                                        </p:tav>
                                        <p:tav tm="100000">
                                          <p:val>
                                            <p:strVal val="#ppt_x"/>
                                          </p:val>
                                        </p:tav>
                                      </p:tavLst>
                                    </p:anim>
                                    <p:anim calcmode="lin" valueType="num">
                                      <p:cBhvr additive="base">
                                        <p:cTn id="75" dur="750" fill="hold"/>
                                        <p:tgtEl>
                                          <p:spTgt spid="33"/>
                                        </p:tgtEl>
                                        <p:attrNameLst>
                                          <p:attrName>ppt_y</p:attrName>
                                        </p:attrNameLst>
                                      </p:cBhvr>
                                      <p:tavLst>
                                        <p:tav tm="0">
                                          <p:val>
                                            <p:strVal val="0-#ppt_h/2"/>
                                          </p:val>
                                        </p:tav>
                                        <p:tav tm="100000">
                                          <p:val>
                                            <p:strVal val="#ppt_y"/>
                                          </p:val>
                                        </p:tav>
                                      </p:tavLst>
                                    </p:anim>
                                  </p:childTnLst>
                                </p:cTn>
                              </p:par>
                              <p:par>
                                <p:cTn id="76" presetID="2" presetClass="entr" presetSubtype="2" decel="100000" fill="hold" grpId="0" nodeType="withEffect">
                                  <p:stCondLst>
                                    <p:cond delay="500"/>
                                  </p:stCondLst>
                                  <p:childTnLst>
                                    <p:set>
                                      <p:cBhvr>
                                        <p:cTn id="77" dur="1" fill="hold">
                                          <p:stCondLst>
                                            <p:cond delay="0"/>
                                          </p:stCondLst>
                                        </p:cTn>
                                        <p:tgtEl>
                                          <p:spTgt spid="46"/>
                                        </p:tgtEl>
                                        <p:attrNameLst>
                                          <p:attrName>style.visibility</p:attrName>
                                        </p:attrNameLst>
                                      </p:cBhvr>
                                      <p:to>
                                        <p:strVal val="visible"/>
                                      </p:to>
                                    </p:set>
                                    <p:anim calcmode="lin" valueType="num">
                                      <p:cBhvr additive="base">
                                        <p:cTn id="78" dur="750" fill="hold"/>
                                        <p:tgtEl>
                                          <p:spTgt spid="46"/>
                                        </p:tgtEl>
                                        <p:attrNameLst>
                                          <p:attrName>ppt_x</p:attrName>
                                        </p:attrNameLst>
                                      </p:cBhvr>
                                      <p:tavLst>
                                        <p:tav tm="0">
                                          <p:val>
                                            <p:strVal val="1+#ppt_w/2"/>
                                          </p:val>
                                        </p:tav>
                                        <p:tav tm="100000">
                                          <p:val>
                                            <p:strVal val="#ppt_x"/>
                                          </p:val>
                                        </p:tav>
                                      </p:tavLst>
                                    </p:anim>
                                    <p:anim calcmode="lin" valueType="num">
                                      <p:cBhvr additive="base">
                                        <p:cTn id="79" dur="750" fill="hold"/>
                                        <p:tgtEl>
                                          <p:spTgt spid="46"/>
                                        </p:tgtEl>
                                        <p:attrNameLst>
                                          <p:attrName>ppt_y</p:attrName>
                                        </p:attrNameLst>
                                      </p:cBhvr>
                                      <p:tavLst>
                                        <p:tav tm="0">
                                          <p:val>
                                            <p:strVal val="#ppt_y"/>
                                          </p:val>
                                        </p:tav>
                                        <p:tav tm="100000">
                                          <p:val>
                                            <p:strVal val="#ppt_y"/>
                                          </p:val>
                                        </p:tav>
                                      </p:tavLst>
                                    </p:anim>
                                  </p:childTnLst>
                                </p:cTn>
                              </p:par>
                              <p:par>
                                <p:cTn id="80" presetID="2" presetClass="entr" presetSubtype="2" decel="100000" fill="hold" grpId="0" nodeType="withEffect">
                                  <p:stCondLst>
                                    <p:cond delay="750"/>
                                  </p:stCondLst>
                                  <p:childTnLst>
                                    <p:set>
                                      <p:cBhvr>
                                        <p:cTn id="81" dur="1" fill="hold">
                                          <p:stCondLst>
                                            <p:cond delay="0"/>
                                          </p:stCondLst>
                                        </p:cTn>
                                        <p:tgtEl>
                                          <p:spTgt spid="44"/>
                                        </p:tgtEl>
                                        <p:attrNameLst>
                                          <p:attrName>style.visibility</p:attrName>
                                        </p:attrNameLst>
                                      </p:cBhvr>
                                      <p:to>
                                        <p:strVal val="visible"/>
                                      </p:to>
                                    </p:set>
                                    <p:anim calcmode="lin" valueType="num">
                                      <p:cBhvr additive="base">
                                        <p:cTn id="82" dur="750" fill="hold"/>
                                        <p:tgtEl>
                                          <p:spTgt spid="44"/>
                                        </p:tgtEl>
                                        <p:attrNameLst>
                                          <p:attrName>ppt_x</p:attrName>
                                        </p:attrNameLst>
                                      </p:cBhvr>
                                      <p:tavLst>
                                        <p:tav tm="0">
                                          <p:val>
                                            <p:strVal val="1+#ppt_w/2"/>
                                          </p:val>
                                        </p:tav>
                                        <p:tav tm="100000">
                                          <p:val>
                                            <p:strVal val="#ppt_x"/>
                                          </p:val>
                                        </p:tav>
                                      </p:tavLst>
                                    </p:anim>
                                    <p:anim calcmode="lin" valueType="num">
                                      <p:cBhvr additive="base">
                                        <p:cTn id="83" dur="750" fill="hold"/>
                                        <p:tgtEl>
                                          <p:spTgt spid="44"/>
                                        </p:tgtEl>
                                        <p:attrNameLst>
                                          <p:attrName>ppt_y</p:attrName>
                                        </p:attrNameLst>
                                      </p:cBhvr>
                                      <p:tavLst>
                                        <p:tav tm="0">
                                          <p:val>
                                            <p:strVal val="#ppt_y"/>
                                          </p:val>
                                        </p:tav>
                                        <p:tav tm="100000">
                                          <p:val>
                                            <p:strVal val="#ppt_y"/>
                                          </p:val>
                                        </p:tav>
                                      </p:tavLst>
                                    </p:anim>
                                  </p:childTnLst>
                                </p:cTn>
                              </p:par>
                              <p:par>
                                <p:cTn id="84" presetID="2" presetClass="entr" presetSubtype="2" decel="100000" fill="hold" grpId="0" nodeType="withEffect">
                                  <p:stCondLst>
                                    <p:cond delay="500"/>
                                  </p:stCondLst>
                                  <p:childTnLst>
                                    <p:set>
                                      <p:cBhvr>
                                        <p:cTn id="85" dur="1" fill="hold">
                                          <p:stCondLst>
                                            <p:cond delay="0"/>
                                          </p:stCondLst>
                                        </p:cTn>
                                        <p:tgtEl>
                                          <p:spTgt spid="45"/>
                                        </p:tgtEl>
                                        <p:attrNameLst>
                                          <p:attrName>style.visibility</p:attrName>
                                        </p:attrNameLst>
                                      </p:cBhvr>
                                      <p:to>
                                        <p:strVal val="visible"/>
                                      </p:to>
                                    </p:set>
                                    <p:anim calcmode="lin" valueType="num">
                                      <p:cBhvr additive="base">
                                        <p:cTn id="86" dur="750" fill="hold"/>
                                        <p:tgtEl>
                                          <p:spTgt spid="45"/>
                                        </p:tgtEl>
                                        <p:attrNameLst>
                                          <p:attrName>ppt_x</p:attrName>
                                        </p:attrNameLst>
                                      </p:cBhvr>
                                      <p:tavLst>
                                        <p:tav tm="0">
                                          <p:val>
                                            <p:strVal val="1+#ppt_w/2"/>
                                          </p:val>
                                        </p:tav>
                                        <p:tav tm="100000">
                                          <p:val>
                                            <p:strVal val="#ppt_x"/>
                                          </p:val>
                                        </p:tav>
                                      </p:tavLst>
                                    </p:anim>
                                    <p:anim calcmode="lin" valueType="num">
                                      <p:cBhvr additive="base">
                                        <p:cTn id="87" dur="750" fill="hold"/>
                                        <p:tgtEl>
                                          <p:spTgt spid="45"/>
                                        </p:tgtEl>
                                        <p:attrNameLst>
                                          <p:attrName>ppt_y</p:attrName>
                                        </p:attrNameLst>
                                      </p:cBhvr>
                                      <p:tavLst>
                                        <p:tav tm="0">
                                          <p:val>
                                            <p:strVal val="#ppt_y"/>
                                          </p:val>
                                        </p:tav>
                                        <p:tav tm="100000">
                                          <p:val>
                                            <p:strVal val="#ppt_y"/>
                                          </p:val>
                                        </p:tav>
                                      </p:tavLst>
                                    </p:anim>
                                  </p:childTnLst>
                                </p:cTn>
                              </p:par>
                              <p:par>
                                <p:cTn id="88" presetID="2" presetClass="entr" presetSubtype="1" decel="100000" fill="hold" grpId="0" nodeType="withEffect">
                                  <p:stCondLst>
                                    <p:cond delay="900"/>
                                  </p:stCondLst>
                                  <p:childTnLst>
                                    <p:set>
                                      <p:cBhvr>
                                        <p:cTn id="89" dur="1" fill="hold">
                                          <p:stCondLst>
                                            <p:cond delay="0"/>
                                          </p:stCondLst>
                                        </p:cTn>
                                        <p:tgtEl>
                                          <p:spTgt spid="29"/>
                                        </p:tgtEl>
                                        <p:attrNameLst>
                                          <p:attrName>style.visibility</p:attrName>
                                        </p:attrNameLst>
                                      </p:cBhvr>
                                      <p:to>
                                        <p:strVal val="visible"/>
                                      </p:to>
                                    </p:set>
                                    <p:anim calcmode="lin" valueType="num">
                                      <p:cBhvr additive="base">
                                        <p:cTn id="90" dur="750" fill="hold"/>
                                        <p:tgtEl>
                                          <p:spTgt spid="29"/>
                                        </p:tgtEl>
                                        <p:attrNameLst>
                                          <p:attrName>ppt_x</p:attrName>
                                        </p:attrNameLst>
                                      </p:cBhvr>
                                      <p:tavLst>
                                        <p:tav tm="0">
                                          <p:val>
                                            <p:strVal val="#ppt_x"/>
                                          </p:val>
                                        </p:tav>
                                        <p:tav tm="100000">
                                          <p:val>
                                            <p:strVal val="#ppt_x"/>
                                          </p:val>
                                        </p:tav>
                                      </p:tavLst>
                                    </p:anim>
                                    <p:anim calcmode="lin" valueType="num">
                                      <p:cBhvr additive="base">
                                        <p:cTn id="91" dur="750" fill="hold"/>
                                        <p:tgtEl>
                                          <p:spTgt spid="29"/>
                                        </p:tgtEl>
                                        <p:attrNameLst>
                                          <p:attrName>ppt_y</p:attrName>
                                        </p:attrNameLst>
                                      </p:cBhvr>
                                      <p:tavLst>
                                        <p:tav tm="0">
                                          <p:val>
                                            <p:strVal val="0-#ppt_h/2"/>
                                          </p:val>
                                        </p:tav>
                                        <p:tav tm="100000">
                                          <p:val>
                                            <p:strVal val="#ppt_y"/>
                                          </p:val>
                                        </p:tav>
                                      </p:tavLst>
                                    </p:anim>
                                  </p:childTnLst>
                                </p:cTn>
                              </p:par>
                              <p:par>
                                <p:cTn id="92" presetID="2" presetClass="entr" presetSubtype="9" decel="100000" fill="hold" grpId="0" nodeType="withEffect">
                                  <p:stCondLst>
                                    <p:cond delay="500"/>
                                  </p:stCondLst>
                                  <p:childTnLst>
                                    <p:set>
                                      <p:cBhvr>
                                        <p:cTn id="93" dur="1" fill="hold">
                                          <p:stCondLst>
                                            <p:cond delay="0"/>
                                          </p:stCondLst>
                                        </p:cTn>
                                        <p:tgtEl>
                                          <p:spTgt spid="26"/>
                                        </p:tgtEl>
                                        <p:attrNameLst>
                                          <p:attrName>style.visibility</p:attrName>
                                        </p:attrNameLst>
                                      </p:cBhvr>
                                      <p:to>
                                        <p:strVal val="visible"/>
                                      </p:to>
                                    </p:set>
                                    <p:anim calcmode="lin" valueType="num">
                                      <p:cBhvr additive="base">
                                        <p:cTn id="94" dur="750" fill="hold"/>
                                        <p:tgtEl>
                                          <p:spTgt spid="26"/>
                                        </p:tgtEl>
                                        <p:attrNameLst>
                                          <p:attrName>ppt_x</p:attrName>
                                        </p:attrNameLst>
                                      </p:cBhvr>
                                      <p:tavLst>
                                        <p:tav tm="0">
                                          <p:val>
                                            <p:strVal val="0-#ppt_w/2"/>
                                          </p:val>
                                        </p:tav>
                                        <p:tav tm="100000">
                                          <p:val>
                                            <p:strVal val="#ppt_x"/>
                                          </p:val>
                                        </p:tav>
                                      </p:tavLst>
                                    </p:anim>
                                    <p:anim calcmode="lin" valueType="num">
                                      <p:cBhvr additive="base">
                                        <p:cTn id="95" dur="750" fill="hold"/>
                                        <p:tgtEl>
                                          <p:spTgt spid="26"/>
                                        </p:tgtEl>
                                        <p:attrNameLst>
                                          <p:attrName>ppt_y</p:attrName>
                                        </p:attrNameLst>
                                      </p:cBhvr>
                                      <p:tavLst>
                                        <p:tav tm="0">
                                          <p:val>
                                            <p:strVal val="0-#ppt_h/2"/>
                                          </p:val>
                                        </p:tav>
                                        <p:tav tm="100000">
                                          <p:val>
                                            <p:strVal val="#ppt_y"/>
                                          </p:val>
                                        </p:tav>
                                      </p:tavLst>
                                    </p:anim>
                                  </p:childTnLst>
                                </p:cTn>
                              </p:par>
                              <p:par>
                                <p:cTn id="96" presetID="2" presetClass="entr" presetSubtype="1" decel="100000" fill="hold" grpId="0" nodeType="withEffect">
                                  <p:stCondLst>
                                    <p:cond delay="80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750" fill="hold"/>
                                        <p:tgtEl>
                                          <p:spTgt spid="25"/>
                                        </p:tgtEl>
                                        <p:attrNameLst>
                                          <p:attrName>ppt_x</p:attrName>
                                        </p:attrNameLst>
                                      </p:cBhvr>
                                      <p:tavLst>
                                        <p:tav tm="0">
                                          <p:val>
                                            <p:strVal val="#ppt_x"/>
                                          </p:val>
                                        </p:tav>
                                        <p:tav tm="100000">
                                          <p:val>
                                            <p:strVal val="#ppt_x"/>
                                          </p:val>
                                        </p:tav>
                                      </p:tavLst>
                                    </p:anim>
                                    <p:anim calcmode="lin" valueType="num">
                                      <p:cBhvr additive="base">
                                        <p:cTn id="99" dur="750" fill="hold"/>
                                        <p:tgtEl>
                                          <p:spTgt spid="25"/>
                                        </p:tgtEl>
                                        <p:attrNameLst>
                                          <p:attrName>ppt_y</p:attrName>
                                        </p:attrNameLst>
                                      </p:cBhvr>
                                      <p:tavLst>
                                        <p:tav tm="0">
                                          <p:val>
                                            <p:strVal val="0-#ppt_h/2"/>
                                          </p:val>
                                        </p:tav>
                                        <p:tav tm="100000">
                                          <p:val>
                                            <p:strVal val="#ppt_y"/>
                                          </p:val>
                                        </p:tav>
                                      </p:tavLst>
                                    </p:anim>
                                  </p:childTnLst>
                                </p:cTn>
                              </p:par>
                              <p:par>
                                <p:cTn id="100" presetID="2" presetClass="entr" presetSubtype="1" decel="100000" fill="hold" grpId="0" nodeType="withEffect">
                                  <p:stCondLst>
                                    <p:cond delay="800"/>
                                  </p:stCondLst>
                                  <p:childTnLst>
                                    <p:set>
                                      <p:cBhvr>
                                        <p:cTn id="101" dur="1" fill="hold">
                                          <p:stCondLst>
                                            <p:cond delay="0"/>
                                          </p:stCondLst>
                                        </p:cTn>
                                        <p:tgtEl>
                                          <p:spTgt spid="27"/>
                                        </p:tgtEl>
                                        <p:attrNameLst>
                                          <p:attrName>style.visibility</p:attrName>
                                        </p:attrNameLst>
                                      </p:cBhvr>
                                      <p:to>
                                        <p:strVal val="visible"/>
                                      </p:to>
                                    </p:set>
                                    <p:anim calcmode="lin" valueType="num">
                                      <p:cBhvr additive="base">
                                        <p:cTn id="102" dur="750" fill="hold"/>
                                        <p:tgtEl>
                                          <p:spTgt spid="27"/>
                                        </p:tgtEl>
                                        <p:attrNameLst>
                                          <p:attrName>ppt_x</p:attrName>
                                        </p:attrNameLst>
                                      </p:cBhvr>
                                      <p:tavLst>
                                        <p:tav tm="0">
                                          <p:val>
                                            <p:strVal val="#ppt_x"/>
                                          </p:val>
                                        </p:tav>
                                        <p:tav tm="100000">
                                          <p:val>
                                            <p:strVal val="#ppt_x"/>
                                          </p:val>
                                        </p:tav>
                                      </p:tavLst>
                                    </p:anim>
                                    <p:anim calcmode="lin" valueType="num">
                                      <p:cBhvr additive="base">
                                        <p:cTn id="103" dur="750" fill="hold"/>
                                        <p:tgtEl>
                                          <p:spTgt spid="27"/>
                                        </p:tgtEl>
                                        <p:attrNameLst>
                                          <p:attrName>ppt_y</p:attrName>
                                        </p:attrNameLst>
                                      </p:cBhvr>
                                      <p:tavLst>
                                        <p:tav tm="0">
                                          <p:val>
                                            <p:strVal val="0-#ppt_h/2"/>
                                          </p:val>
                                        </p:tav>
                                        <p:tav tm="100000">
                                          <p:val>
                                            <p:strVal val="#ppt_y"/>
                                          </p:val>
                                        </p:tav>
                                      </p:tavLst>
                                    </p:anim>
                                  </p:childTnLst>
                                </p:cTn>
                              </p:par>
                              <p:par>
                                <p:cTn id="104" presetID="2" presetClass="entr" presetSubtype="1" decel="100000" fill="hold" grpId="0" nodeType="withEffect">
                                  <p:stCondLst>
                                    <p:cond delay="900"/>
                                  </p:stCondLst>
                                  <p:childTnLst>
                                    <p:set>
                                      <p:cBhvr>
                                        <p:cTn id="105" dur="1" fill="hold">
                                          <p:stCondLst>
                                            <p:cond delay="0"/>
                                          </p:stCondLst>
                                        </p:cTn>
                                        <p:tgtEl>
                                          <p:spTgt spid="30"/>
                                        </p:tgtEl>
                                        <p:attrNameLst>
                                          <p:attrName>style.visibility</p:attrName>
                                        </p:attrNameLst>
                                      </p:cBhvr>
                                      <p:to>
                                        <p:strVal val="visible"/>
                                      </p:to>
                                    </p:set>
                                    <p:anim calcmode="lin" valueType="num">
                                      <p:cBhvr additive="base">
                                        <p:cTn id="106" dur="750" fill="hold"/>
                                        <p:tgtEl>
                                          <p:spTgt spid="30"/>
                                        </p:tgtEl>
                                        <p:attrNameLst>
                                          <p:attrName>ppt_x</p:attrName>
                                        </p:attrNameLst>
                                      </p:cBhvr>
                                      <p:tavLst>
                                        <p:tav tm="0">
                                          <p:val>
                                            <p:strVal val="#ppt_x"/>
                                          </p:val>
                                        </p:tav>
                                        <p:tav tm="100000">
                                          <p:val>
                                            <p:strVal val="#ppt_x"/>
                                          </p:val>
                                        </p:tav>
                                      </p:tavLst>
                                    </p:anim>
                                    <p:anim calcmode="lin" valueType="num">
                                      <p:cBhvr additive="base">
                                        <p:cTn id="107" dur="750" fill="hold"/>
                                        <p:tgtEl>
                                          <p:spTgt spid="30"/>
                                        </p:tgtEl>
                                        <p:attrNameLst>
                                          <p:attrName>ppt_y</p:attrName>
                                        </p:attrNameLst>
                                      </p:cBhvr>
                                      <p:tavLst>
                                        <p:tav tm="0">
                                          <p:val>
                                            <p:strVal val="0-#ppt_h/2"/>
                                          </p:val>
                                        </p:tav>
                                        <p:tav tm="100000">
                                          <p:val>
                                            <p:strVal val="#ppt_y"/>
                                          </p:val>
                                        </p:tav>
                                      </p:tavLst>
                                    </p:anim>
                                  </p:childTnLst>
                                </p:cTn>
                              </p:par>
                              <p:par>
                                <p:cTn id="108" presetID="2" presetClass="entr" presetSubtype="1" decel="100000" fill="hold" grpId="0" nodeType="withEffect">
                                  <p:stCondLst>
                                    <p:cond delay="800"/>
                                  </p:stCondLst>
                                  <p:childTnLst>
                                    <p:set>
                                      <p:cBhvr>
                                        <p:cTn id="109" dur="1" fill="hold">
                                          <p:stCondLst>
                                            <p:cond delay="0"/>
                                          </p:stCondLst>
                                        </p:cTn>
                                        <p:tgtEl>
                                          <p:spTgt spid="31"/>
                                        </p:tgtEl>
                                        <p:attrNameLst>
                                          <p:attrName>style.visibility</p:attrName>
                                        </p:attrNameLst>
                                      </p:cBhvr>
                                      <p:to>
                                        <p:strVal val="visible"/>
                                      </p:to>
                                    </p:set>
                                    <p:anim calcmode="lin" valueType="num">
                                      <p:cBhvr additive="base">
                                        <p:cTn id="110" dur="750" fill="hold"/>
                                        <p:tgtEl>
                                          <p:spTgt spid="31"/>
                                        </p:tgtEl>
                                        <p:attrNameLst>
                                          <p:attrName>ppt_x</p:attrName>
                                        </p:attrNameLst>
                                      </p:cBhvr>
                                      <p:tavLst>
                                        <p:tav tm="0">
                                          <p:val>
                                            <p:strVal val="#ppt_x"/>
                                          </p:val>
                                        </p:tav>
                                        <p:tav tm="100000">
                                          <p:val>
                                            <p:strVal val="#ppt_x"/>
                                          </p:val>
                                        </p:tav>
                                      </p:tavLst>
                                    </p:anim>
                                    <p:anim calcmode="lin" valueType="num">
                                      <p:cBhvr additive="base">
                                        <p:cTn id="111" dur="750" fill="hold"/>
                                        <p:tgtEl>
                                          <p:spTgt spid="31"/>
                                        </p:tgtEl>
                                        <p:attrNameLst>
                                          <p:attrName>ppt_y</p:attrName>
                                        </p:attrNameLst>
                                      </p:cBhvr>
                                      <p:tavLst>
                                        <p:tav tm="0">
                                          <p:val>
                                            <p:strVal val="0-#ppt_h/2"/>
                                          </p:val>
                                        </p:tav>
                                        <p:tav tm="100000">
                                          <p:val>
                                            <p:strVal val="#ppt_y"/>
                                          </p:val>
                                        </p:tav>
                                      </p:tavLst>
                                    </p:anim>
                                  </p:childTnLst>
                                </p:cTn>
                              </p:par>
                              <p:par>
                                <p:cTn id="112" presetID="2" presetClass="entr" presetSubtype="1" decel="100000" fill="hold" grpId="0" nodeType="withEffect">
                                  <p:stCondLst>
                                    <p:cond delay="1100"/>
                                  </p:stCondLst>
                                  <p:childTnLst>
                                    <p:set>
                                      <p:cBhvr>
                                        <p:cTn id="113" dur="1" fill="hold">
                                          <p:stCondLst>
                                            <p:cond delay="0"/>
                                          </p:stCondLst>
                                        </p:cTn>
                                        <p:tgtEl>
                                          <p:spTgt spid="23"/>
                                        </p:tgtEl>
                                        <p:attrNameLst>
                                          <p:attrName>style.visibility</p:attrName>
                                        </p:attrNameLst>
                                      </p:cBhvr>
                                      <p:to>
                                        <p:strVal val="visible"/>
                                      </p:to>
                                    </p:set>
                                    <p:anim calcmode="lin" valueType="num">
                                      <p:cBhvr additive="base">
                                        <p:cTn id="114" dur="750" fill="hold"/>
                                        <p:tgtEl>
                                          <p:spTgt spid="23"/>
                                        </p:tgtEl>
                                        <p:attrNameLst>
                                          <p:attrName>ppt_x</p:attrName>
                                        </p:attrNameLst>
                                      </p:cBhvr>
                                      <p:tavLst>
                                        <p:tav tm="0">
                                          <p:val>
                                            <p:strVal val="#ppt_x"/>
                                          </p:val>
                                        </p:tav>
                                        <p:tav tm="100000">
                                          <p:val>
                                            <p:strVal val="#ppt_x"/>
                                          </p:val>
                                        </p:tav>
                                      </p:tavLst>
                                    </p:anim>
                                    <p:anim calcmode="lin" valueType="num">
                                      <p:cBhvr additive="base">
                                        <p:cTn id="115" dur="750" fill="hold"/>
                                        <p:tgtEl>
                                          <p:spTgt spid="23"/>
                                        </p:tgtEl>
                                        <p:attrNameLst>
                                          <p:attrName>ppt_y</p:attrName>
                                        </p:attrNameLst>
                                      </p:cBhvr>
                                      <p:tavLst>
                                        <p:tav tm="0">
                                          <p:val>
                                            <p:strVal val="0-#ppt_h/2"/>
                                          </p:val>
                                        </p:tav>
                                        <p:tav tm="100000">
                                          <p:val>
                                            <p:strVal val="#ppt_y"/>
                                          </p:val>
                                        </p:tav>
                                      </p:tavLst>
                                    </p:anim>
                                  </p:childTnLst>
                                </p:cTn>
                              </p:par>
                              <p:par>
                                <p:cTn id="116" presetID="2" presetClass="entr" presetSubtype="1" decel="100000" fill="hold" grpId="0" nodeType="withEffect">
                                  <p:stCondLst>
                                    <p:cond delay="1300"/>
                                  </p:stCondLst>
                                  <p:childTnLst>
                                    <p:set>
                                      <p:cBhvr>
                                        <p:cTn id="117" dur="1" fill="hold">
                                          <p:stCondLst>
                                            <p:cond delay="0"/>
                                          </p:stCondLst>
                                        </p:cTn>
                                        <p:tgtEl>
                                          <p:spTgt spid="24"/>
                                        </p:tgtEl>
                                        <p:attrNameLst>
                                          <p:attrName>style.visibility</p:attrName>
                                        </p:attrNameLst>
                                      </p:cBhvr>
                                      <p:to>
                                        <p:strVal val="visible"/>
                                      </p:to>
                                    </p:set>
                                    <p:anim calcmode="lin" valueType="num">
                                      <p:cBhvr additive="base">
                                        <p:cTn id="118" dur="750" fill="hold"/>
                                        <p:tgtEl>
                                          <p:spTgt spid="24"/>
                                        </p:tgtEl>
                                        <p:attrNameLst>
                                          <p:attrName>ppt_x</p:attrName>
                                        </p:attrNameLst>
                                      </p:cBhvr>
                                      <p:tavLst>
                                        <p:tav tm="0">
                                          <p:val>
                                            <p:strVal val="#ppt_x"/>
                                          </p:val>
                                        </p:tav>
                                        <p:tav tm="100000">
                                          <p:val>
                                            <p:strVal val="#ppt_x"/>
                                          </p:val>
                                        </p:tav>
                                      </p:tavLst>
                                    </p:anim>
                                    <p:anim calcmode="lin" valueType="num">
                                      <p:cBhvr additive="base">
                                        <p:cTn id="119" dur="750" fill="hold"/>
                                        <p:tgtEl>
                                          <p:spTgt spid="24"/>
                                        </p:tgtEl>
                                        <p:attrNameLst>
                                          <p:attrName>ppt_y</p:attrName>
                                        </p:attrNameLst>
                                      </p:cBhvr>
                                      <p:tavLst>
                                        <p:tav tm="0">
                                          <p:val>
                                            <p:strVal val="0-#ppt_h/2"/>
                                          </p:val>
                                        </p:tav>
                                        <p:tav tm="100000">
                                          <p:val>
                                            <p:strVal val="#ppt_y"/>
                                          </p:val>
                                        </p:tav>
                                      </p:tavLst>
                                    </p:anim>
                                  </p:childTnLst>
                                </p:cTn>
                              </p:par>
                              <p:par>
                                <p:cTn id="120" presetID="2" presetClass="entr" presetSubtype="1" decel="100000" fill="hold" grpId="0" nodeType="withEffect">
                                  <p:stCondLst>
                                    <p:cond delay="1100"/>
                                  </p:stCondLst>
                                  <p:childTnLst>
                                    <p:set>
                                      <p:cBhvr>
                                        <p:cTn id="121" dur="1" fill="hold">
                                          <p:stCondLst>
                                            <p:cond delay="0"/>
                                          </p:stCondLst>
                                        </p:cTn>
                                        <p:tgtEl>
                                          <p:spTgt spid="22"/>
                                        </p:tgtEl>
                                        <p:attrNameLst>
                                          <p:attrName>style.visibility</p:attrName>
                                        </p:attrNameLst>
                                      </p:cBhvr>
                                      <p:to>
                                        <p:strVal val="visible"/>
                                      </p:to>
                                    </p:set>
                                    <p:anim calcmode="lin" valueType="num">
                                      <p:cBhvr additive="base">
                                        <p:cTn id="122" dur="750" fill="hold"/>
                                        <p:tgtEl>
                                          <p:spTgt spid="22"/>
                                        </p:tgtEl>
                                        <p:attrNameLst>
                                          <p:attrName>ppt_x</p:attrName>
                                        </p:attrNameLst>
                                      </p:cBhvr>
                                      <p:tavLst>
                                        <p:tav tm="0">
                                          <p:val>
                                            <p:strVal val="#ppt_x"/>
                                          </p:val>
                                        </p:tav>
                                        <p:tav tm="100000">
                                          <p:val>
                                            <p:strVal val="#ppt_x"/>
                                          </p:val>
                                        </p:tav>
                                      </p:tavLst>
                                    </p:anim>
                                    <p:anim calcmode="lin" valueType="num">
                                      <p:cBhvr additive="base">
                                        <p:cTn id="123" dur="750" fill="hold"/>
                                        <p:tgtEl>
                                          <p:spTgt spid="22"/>
                                        </p:tgtEl>
                                        <p:attrNameLst>
                                          <p:attrName>ppt_y</p:attrName>
                                        </p:attrNameLst>
                                      </p:cBhvr>
                                      <p:tavLst>
                                        <p:tav tm="0">
                                          <p:val>
                                            <p:strVal val="0-#ppt_h/2"/>
                                          </p:val>
                                        </p:tav>
                                        <p:tav tm="100000">
                                          <p:val>
                                            <p:strVal val="#ppt_y"/>
                                          </p:val>
                                        </p:tav>
                                      </p:tavLst>
                                    </p:anim>
                                  </p:childTnLst>
                                </p:cTn>
                              </p:par>
                              <p:par>
                                <p:cTn id="124" presetID="2" presetClass="entr" presetSubtype="1" decel="100000" fill="hold" grpId="0" nodeType="withEffect">
                                  <p:stCondLst>
                                    <p:cond delay="1400"/>
                                  </p:stCondLst>
                                  <p:childTnLst>
                                    <p:set>
                                      <p:cBhvr>
                                        <p:cTn id="125" dur="1" fill="hold">
                                          <p:stCondLst>
                                            <p:cond delay="0"/>
                                          </p:stCondLst>
                                        </p:cTn>
                                        <p:tgtEl>
                                          <p:spTgt spid="21"/>
                                        </p:tgtEl>
                                        <p:attrNameLst>
                                          <p:attrName>style.visibility</p:attrName>
                                        </p:attrNameLst>
                                      </p:cBhvr>
                                      <p:to>
                                        <p:strVal val="visible"/>
                                      </p:to>
                                    </p:set>
                                    <p:anim calcmode="lin" valueType="num">
                                      <p:cBhvr additive="base">
                                        <p:cTn id="126" dur="750" fill="hold"/>
                                        <p:tgtEl>
                                          <p:spTgt spid="21"/>
                                        </p:tgtEl>
                                        <p:attrNameLst>
                                          <p:attrName>ppt_x</p:attrName>
                                        </p:attrNameLst>
                                      </p:cBhvr>
                                      <p:tavLst>
                                        <p:tav tm="0">
                                          <p:val>
                                            <p:strVal val="#ppt_x"/>
                                          </p:val>
                                        </p:tav>
                                        <p:tav tm="100000">
                                          <p:val>
                                            <p:strVal val="#ppt_x"/>
                                          </p:val>
                                        </p:tav>
                                      </p:tavLst>
                                    </p:anim>
                                    <p:anim calcmode="lin" valueType="num">
                                      <p:cBhvr additive="base">
                                        <p:cTn id="127" dur="750" fill="hold"/>
                                        <p:tgtEl>
                                          <p:spTgt spid="21"/>
                                        </p:tgtEl>
                                        <p:attrNameLst>
                                          <p:attrName>ppt_y</p:attrName>
                                        </p:attrNameLst>
                                      </p:cBhvr>
                                      <p:tavLst>
                                        <p:tav tm="0">
                                          <p:val>
                                            <p:strVal val="0-#ppt_h/2"/>
                                          </p:val>
                                        </p:tav>
                                        <p:tav tm="100000">
                                          <p:val>
                                            <p:strVal val="#ppt_y"/>
                                          </p:val>
                                        </p:tav>
                                      </p:tavLst>
                                    </p:anim>
                                  </p:childTnLst>
                                </p:cTn>
                              </p:par>
                              <p:par>
                                <p:cTn id="128" presetID="2" presetClass="entr" presetSubtype="1" decel="100000" fill="hold" grpId="0" nodeType="withEffect">
                                  <p:stCondLst>
                                    <p:cond delay="1100"/>
                                  </p:stCondLst>
                                  <p:childTnLst>
                                    <p:set>
                                      <p:cBhvr>
                                        <p:cTn id="129" dur="1" fill="hold">
                                          <p:stCondLst>
                                            <p:cond delay="0"/>
                                          </p:stCondLst>
                                        </p:cTn>
                                        <p:tgtEl>
                                          <p:spTgt spid="20"/>
                                        </p:tgtEl>
                                        <p:attrNameLst>
                                          <p:attrName>style.visibility</p:attrName>
                                        </p:attrNameLst>
                                      </p:cBhvr>
                                      <p:to>
                                        <p:strVal val="visible"/>
                                      </p:to>
                                    </p:set>
                                    <p:anim calcmode="lin" valueType="num">
                                      <p:cBhvr additive="base">
                                        <p:cTn id="130" dur="750" fill="hold"/>
                                        <p:tgtEl>
                                          <p:spTgt spid="20"/>
                                        </p:tgtEl>
                                        <p:attrNameLst>
                                          <p:attrName>ppt_x</p:attrName>
                                        </p:attrNameLst>
                                      </p:cBhvr>
                                      <p:tavLst>
                                        <p:tav tm="0">
                                          <p:val>
                                            <p:strVal val="#ppt_x"/>
                                          </p:val>
                                        </p:tav>
                                        <p:tav tm="100000">
                                          <p:val>
                                            <p:strVal val="#ppt_x"/>
                                          </p:val>
                                        </p:tav>
                                      </p:tavLst>
                                    </p:anim>
                                    <p:anim calcmode="lin" valueType="num">
                                      <p:cBhvr additive="base">
                                        <p:cTn id="131" dur="750" fill="hold"/>
                                        <p:tgtEl>
                                          <p:spTgt spid="20"/>
                                        </p:tgtEl>
                                        <p:attrNameLst>
                                          <p:attrName>ppt_y</p:attrName>
                                        </p:attrNameLst>
                                      </p:cBhvr>
                                      <p:tavLst>
                                        <p:tav tm="0">
                                          <p:val>
                                            <p:strVal val="0-#ppt_h/2"/>
                                          </p:val>
                                        </p:tav>
                                        <p:tav tm="100000">
                                          <p:val>
                                            <p:strVal val="#ppt_y"/>
                                          </p:val>
                                        </p:tav>
                                      </p:tavLst>
                                    </p:anim>
                                  </p:childTnLst>
                                </p:cTn>
                              </p:par>
                              <p:par>
                                <p:cTn id="132" presetID="2" presetClass="entr" presetSubtype="1" decel="100000" fill="hold" grpId="0" nodeType="withEffect">
                                  <p:stCondLst>
                                    <p:cond delay="1400"/>
                                  </p:stCondLst>
                                  <p:childTnLst>
                                    <p:set>
                                      <p:cBhvr>
                                        <p:cTn id="133" dur="1" fill="hold">
                                          <p:stCondLst>
                                            <p:cond delay="0"/>
                                          </p:stCondLst>
                                        </p:cTn>
                                        <p:tgtEl>
                                          <p:spTgt spid="19"/>
                                        </p:tgtEl>
                                        <p:attrNameLst>
                                          <p:attrName>style.visibility</p:attrName>
                                        </p:attrNameLst>
                                      </p:cBhvr>
                                      <p:to>
                                        <p:strVal val="visible"/>
                                      </p:to>
                                    </p:set>
                                    <p:anim calcmode="lin" valueType="num">
                                      <p:cBhvr additive="base">
                                        <p:cTn id="134" dur="750" fill="hold"/>
                                        <p:tgtEl>
                                          <p:spTgt spid="19"/>
                                        </p:tgtEl>
                                        <p:attrNameLst>
                                          <p:attrName>ppt_x</p:attrName>
                                        </p:attrNameLst>
                                      </p:cBhvr>
                                      <p:tavLst>
                                        <p:tav tm="0">
                                          <p:val>
                                            <p:strVal val="#ppt_x"/>
                                          </p:val>
                                        </p:tav>
                                        <p:tav tm="100000">
                                          <p:val>
                                            <p:strVal val="#ppt_x"/>
                                          </p:val>
                                        </p:tav>
                                      </p:tavLst>
                                    </p:anim>
                                    <p:anim calcmode="lin" valueType="num">
                                      <p:cBhvr additive="base">
                                        <p:cTn id="135" dur="750" fill="hold"/>
                                        <p:tgtEl>
                                          <p:spTgt spid="19"/>
                                        </p:tgtEl>
                                        <p:attrNameLst>
                                          <p:attrName>ppt_y</p:attrName>
                                        </p:attrNameLst>
                                      </p:cBhvr>
                                      <p:tavLst>
                                        <p:tav tm="0">
                                          <p:val>
                                            <p:strVal val="0-#ppt_h/2"/>
                                          </p:val>
                                        </p:tav>
                                        <p:tav tm="100000">
                                          <p:val>
                                            <p:strVal val="#ppt_y"/>
                                          </p:val>
                                        </p:tav>
                                      </p:tavLst>
                                    </p:anim>
                                  </p:childTnLst>
                                </p:cTn>
                              </p:par>
                              <p:par>
                                <p:cTn id="136" presetID="6" presetClass="emph" presetSubtype="0" decel="100000" autoRev="1" fill="hold" grpId="1" nodeType="withEffect">
                                  <p:stCondLst>
                                    <p:cond delay="300"/>
                                  </p:stCondLst>
                                  <p:childTnLst>
                                    <p:animScale>
                                      <p:cBhvr>
                                        <p:cTn id="137" dur="500" fill="hold"/>
                                        <p:tgtEl>
                                          <p:spTgt spid="37"/>
                                        </p:tgtEl>
                                      </p:cBhvr>
                                      <p:by x="150000" y="150000"/>
                                    </p:animScale>
                                  </p:childTnLst>
                                </p:cTn>
                              </p:par>
                              <p:par>
                                <p:cTn id="138" presetID="6" presetClass="emph" presetSubtype="0" decel="100000" autoRev="1" fill="hold" grpId="1" nodeType="withEffect">
                                  <p:stCondLst>
                                    <p:cond delay="200"/>
                                  </p:stCondLst>
                                  <p:childTnLst>
                                    <p:animScale>
                                      <p:cBhvr>
                                        <p:cTn id="139" dur="500" fill="hold"/>
                                        <p:tgtEl>
                                          <p:spTgt spid="47"/>
                                        </p:tgtEl>
                                      </p:cBhvr>
                                      <p:by x="150000" y="150000"/>
                                    </p:animScale>
                                  </p:childTnLst>
                                </p:cTn>
                              </p:par>
                              <p:par>
                                <p:cTn id="140" presetID="6" presetClass="emph" presetSubtype="0" decel="100000" autoRev="1" fill="hold" grpId="1" nodeType="withEffect">
                                  <p:stCondLst>
                                    <p:cond delay="300"/>
                                  </p:stCondLst>
                                  <p:childTnLst>
                                    <p:animScale>
                                      <p:cBhvr>
                                        <p:cTn id="141" dur="500" fill="hold"/>
                                        <p:tgtEl>
                                          <p:spTgt spid="38"/>
                                        </p:tgtEl>
                                      </p:cBhvr>
                                      <p:by x="150000" y="150000"/>
                                    </p:animScale>
                                  </p:childTnLst>
                                </p:cTn>
                              </p:par>
                              <p:par>
                                <p:cTn id="142" presetID="6" presetClass="emph" presetSubtype="0" decel="100000" autoRev="1" fill="hold" grpId="1" nodeType="withEffect">
                                  <p:stCondLst>
                                    <p:cond delay="700"/>
                                  </p:stCondLst>
                                  <p:childTnLst>
                                    <p:animScale>
                                      <p:cBhvr>
                                        <p:cTn id="143" dur="500" fill="hold"/>
                                        <p:tgtEl>
                                          <p:spTgt spid="36"/>
                                        </p:tgtEl>
                                      </p:cBhvr>
                                      <p:by x="150000" y="150000"/>
                                    </p:animScale>
                                  </p:childTnLst>
                                </p:cTn>
                              </p:par>
                              <p:par>
                                <p:cTn id="144" presetID="6" presetClass="emph" presetSubtype="0" decel="100000" autoRev="1" fill="hold" grpId="1" nodeType="withEffect">
                                  <p:stCondLst>
                                    <p:cond delay="500"/>
                                  </p:stCondLst>
                                  <p:childTnLst>
                                    <p:animScale>
                                      <p:cBhvr>
                                        <p:cTn id="145" dur="500" fill="hold"/>
                                        <p:tgtEl>
                                          <p:spTgt spid="48"/>
                                        </p:tgtEl>
                                      </p:cBhvr>
                                      <p:by x="150000" y="150000"/>
                                    </p:animScale>
                                  </p:childTnLst>
                                </p:cTn>
                              </p:par>
                              <p:par>
                                <p:cTn id="146" presetID="6" presetClass="emph" presetSubtype="0" decel="100000" autoRev="1" fill="hold" grpId="1" nodeType="withEffect">
                                  <p:stCondLst>
                                    <p:cond delay="500"/>
                                  </p:stCondLst>
                                  <p:childTnLst>
                                    <p:animScale>
                                      <p:cBhvr>
                                        <p:cTn id="147" dur="500" fill="hold"/>
                                        <p:tgtEl>
                                          <p:spTgt spid="39"/>
                                        </p:tgtEl>
                                      </p:cBhvr>
                                      <p:by x="150000" y="150000"/>
                                    </p:animScale>
                                  </p:childTnLst>
                                </p:cTn>
                              </p:par>
                              <p:par>
                                <p:cTn id="148" presetID="6" presetClass="emph" presetSubtype="0" decel="100000" autoRev="1" fill="hold" grpId="1" nodeType="withEffect">
                                  <p:stCondLst>
                                    <p:cond delay="700"/>
                                  </p:stCondLst>
                                  <p:childTnLst>
                                    <p:animScale>
                                      <p:cBhvr>
                                        <p:cTn id="149" dur="500" fill="hold"/>
                                        <p:tgtEl>
                                          <p:spTgt spid="40"/>
                                        </p:tgtEl>
                                      </p:cBhvr>
                                      <p:by x="150000" y="150000"/>
                                    </p:animScale>
                                  </p:childTnLst>
                                </p:cTn>
                              </p:par>
                              <p:par>
                                <p:cTn id="150" presetID="6" presetClass="emph" presetSubtype="0" decel="100000" autoRev="1" fill="hold" grpId="1" nodeType="withEffect">
                                  <p:stCondLst>
                                    <p:cond delay="500"/>
                                  </p:stCondLst>
                                  <p:childTnLst>
                                    <p:animScale>
                                      <p:cBhvr>
                                        <p:cTn id="151" dur="500" fill="hold"/>
                                        <p:tgtEl>
                                          <p:spTgt spid="41"/>
                                        </p:tgtEl>
                                      </p:cBhvr>
                                      <p:by x="150000" y="150000"/>
                                    </p:animScale>
                                  </p:childTnLst>
                                </p:cTn>
                              </p:par>
                              <p:par>
                                <p:cTn id="152" presetID="6" presetClass="emph" presetSubtype="0" decel="100000" autoRev="1" fill="hold" grpId="1" nodeType="withEffect">
                                  <p:stCondLst>
                                    <p:cond delay="800"/>
                                  </p:stCondLst>
                                  <p:childTnLst>
                                    <p:animScale>
                                      <p:cBhvr>
                                        <p:cTn id="153" dur="500" fill="hold"/>
                                        <p:tgtEl>
                                          <p:spTgt spid="42"/>
                                        </p:tgtEl>
                                      </p:cBhvr>
                                      <p:by x="150000" y="150000"/>
                                    </p:animScale>
                                  </p:childTnLst>
                                </p:cTn>
                              </p:par>
                              <p:par>
                                <p:cTn id="154" presetID="6" presetClass="emph" presetSubtype="0" decel="100000" autoRev="1" fill="hold" grpId="1" nodeType="withEffect">
                                  <p:stCondLst>
                                    <p:cond delay="300"/>
                                  </p:stCondLst>
                                  <p:childTnLst>
                                    <p:animScale>
                                      <p:cBhvr>
                                        <p:cTn id="155" dur="500" fill="hold"/>
                                        <p:tgtEl>
                                          <p:spTgt spid="43"/>
                                        </p:tgtEl>
                                      </p:cBhvr>
                                      <p:by x="150000" y="150000"/>
                                    </p:animScale>
                                  </p:childTnLst>
                                </p:cTn>
                              </p:par>
                              <p:par>
                                <p:cTn id="156" presetID="6" presetClass="emph" presetSubtype="0" decel="100000" autoRev="1" fill="hold" grpId="1" nodeType="withEffect">
                                  <p:stCondLst>
                                    <p:cond delay="500"/>
                                  </p:stCondLst>
                                  <p:childTnLst>
                                    <p:animScale>
                                      <p:cBhvr>
                                        <p:cTn id="157" dur="500" fill="hold"/>
                                        <p:tgtEl>
                                          <p:spTgt spid="18"/>
                                        </p:tgtEl>
                                      </p:cBhvr>
                                      <p:by x="150000" y="150000"/>
                                    </p:animScale>
                                  </p:childTnLst>
                                </p:cTn>
                              </p:par>
                              <p:par>
                                <p:cTn id="158" presetID="6" presetClass="emph" presetSubtype="0" decel="100000" autoRev="1" fill="hold" grpId="1" nodeType="withEffect">
                                  <p:stCondLst>
                                    <p:cond delay="400"/>
                                  </p:stCondLst>
                                  <p:childTnLst>
                                    <p:animScale>
                                      <p:cBhvr>
                                        <p:cTn id="159" dur="500" fill="hold"/>
                                        <p:tgtEl>
                                          <p:spTgt spid="34"/>
                                        </p:tgtEl>
                                      </p:cBhvr>
                                      <p:by x="150000" y="150000"/>
                                    </p:animScale>
                                  </p:childTnLst>
                                </p:cTn>
                              </p:par>
                              <p:par>
                                <p:cTn id="160" presetID="6" presetClass="emph" presetSubtype="0" decel="100000" autoRev="1" fill="hold" grpId="1" nodeType="withEffect">
                                  <p:stCondLst>
                                    <p:cond delay="700"/>
                                  </p:stCondLst>
                                  <p:childTnLst>
                                    <p:animScale>
                                      <p:cBhvr>
                                        <p:cTn id="161" dur="500" fill="hold"/>
                                        <p:tgtEl>
                                          <p:spTgt spid="35"/>
                                        </p:tgtEl>
                                      </p:cBhvr>
                                      <p:by x="150000" y="150000"/>
                                    </p:animScale>
                                  </p:childTnLst>
                                </p:cTn>
                              </p:par>
                              <p:par>
                                <p:cTn id="162" presetID="6" presetClass="emph" presetSubtype="0" decel="100000" autoRev="1" fill="hold" grpId="1" nodeType="withEffect">
                                  <p:stCondLst>
                                    <p:cond delay="900"/>
                                  </p:stCondLst>
                                  <p:childTnLst>
                                    <p:animScale>
                                      <p:cBhvr>
                                        <p:cTn id="163" dur="500" fill="hold"/>
                                        <p:tgtEl>
                                          <p:spTgt spid="28"/>
                                        </p:tgtEl>
                                      </p:cBhvr>
                                      <p:by x="150000" y="150000"/>
                                    </p:animScale>
                                  </p:childTnLst>
                                </p:cTn>
                              </p:par>
                              <p:par>
                                <p:cTn id="164" presetID="6" presetClass="emph" presetSubtype="0" decel="100000" autoRev="1" fill="hold" grpId="1" nodeType="withEffect">
                                  <p:stCondLst>
                                    <p:cond delay="300"/>
                                  </p:stCondLst>
                                  <p:childTnLst>
                                    <p:animScale>
                                      <p:cBhvr>
                                        <p:cTn id="165" dur="500" fill="hold"/>
                                        <p:tgtEl>
                                          <p:spTgt spid="32"/>
                                        </p:tgtEl>
                                      </p:cBhvr>
                                      <p:by x="150000" y="150000"/>
                                    </p:animScale>
                                  </p:childTnLst>
                                </p:cTn>
                              </p:par>
                              <p:par>
                                <p:cTn id="166" presetID="6" presetClass="emph" presetSubtype="0" decel="100000" autoRev="1" fill="hold" grpId="1" nodeType="withEffect">
                                  <p:stCondLst>
                                    <p:cond delay="600"/>
                                  </p:stCondLst>
                                  <p:childTnLst>
                                    <p:animScale>
                                      <p:cBhvr>
                                        <p:cTn id="167" dur="500" fill="hold"/>
                                        <p:tgtEl>
                                          <p:spTgt spid="33"/>
                                        </p:tgtEl>
                                      </p:cBhvr>
                                      <p:by x="150000" y="150000"/>
                                    </p:animScale>
                                  </p:childTnLst>
                                </p:cTn>
                              </p:par>
                              <p:par>
                                <p:cTn id="168" presetID="6" presetClass="emph" presetSubtype="0" decel="100000" autoRev="1" fill="hold" grpId="1" nodeType="withEffect">
                                  <p:stCondLst>
                                    <p:cond delay="700"/>
                                  </p:stCondLst>
                                  <p:childTnLst>
                                    <p:animScale>
                                      <p:cBhvr>
                                        <p:cTn id="169" dur="500" fill="hold"/>
                                        <p:tgtEl>
                                          <p:spTgt spid="46"/>
                                        </p:tgtEl>
                                      </p:cBhvr>
                                      <p:by x="150000" y="150000"/>
                                    </p:animScale>
                                  </p:childTnLst>
                                </p:cTn>
                              </p:par>
                              <p:par>
                                <p:cTn id="170" presetID="6" presetClass="emph" presetSubtype="0" decel="100000" autoRev="1" fill="hold" grpId="1" nodeType="withEffect">
                                  <p:stCondLst>
                                    <p:cond delay="1200"/>
                                  </p:stCondLst>
                                  <p:childTnLst>
                                    <p:animScale>
                                      <p:cBhvr>
                                        <p:cTn id="171" dur="500" fill="hold"/>
                                        <p:tgtEl>
                                          <p:spTgt spid="44"/>
                                        </p:tgtEl>
                                      </p:cBhvr>
                                      <p:by x="150000" y="150000"/>
                                    </p:animScale>
                                  </p:childTnLst>
                                </p:cTn>
                              </p:par>
                              <p:par>
                                <p:cTn id="172" presetID="6" presetClass="emph" presetSubtype="0" decel="100000" autoRev="1" fill="hold" grpId="1" nodeType="withEffect">
                                  <p:stCondLst>
                                    <p:cond delay="900"/>
                                  </p:stCondLst>
                                  <p:childTnLst>
                                    <p:animScale>
                                      <p:cBhvr>
                                        <p:cTn id="173" dur="500" fill="hold"/>
                                        <p:tgtEl>
                                          <p:spTgt spid="45"/>
                                        </p:tgtEl>
                                      </p:cBhvr>
                                      <p:by x="150000" y="150000"/>
                                    </p:animScale>
                                  </p:childTnLst>
                                </p:cTn>
                              </p:par>
                              <p:par>
                                <p:cTn id="174" presetID="6" presetClass="emph" presetSubtype="0" decel="100000" autoRev="1" fill="hold" grpId="1" nodeType="withEffect">
                                  <p:stCondLst>
                                    <p:cond delay="1000"/>
                                  </p:stCondLst>
                                  <p:childTnLst>
                                    <p:animScale>
                                      <p:cBhvr>
                                        <p:cTn id="175" dur="500" fill="hold"/>
                                        <p:tgtEl>
                                          <p:spTgt spid="29"/>
                                        </p:tgtEl>
                                      </p:cBhvr>
                                      <p:by x="150000" y="150000"/>
                                    </p:animScale>
                                  </p:childTnLst>
                                </p:cTn>
                              </p:par>
                              <p:par>
                                <p:cTn id="176" presetID="6" presetClass="emph" presetSubtype="0" decel="100000" autoRev="1" fill="hold" grpId="1" nodeType="withEffect">
                                  <p:stCondLst>
                                    <p:cond delay="1100"/>
                                  </p:stCondLst>
                                  <p:childTnLst>
                                    <p:animScale>
                                      <p:cBhvr>
                                        <p:cTn id="177" dur="500" fill="hold"/>
                                        <p:tgtEl>
                                          <p:spTgt spid="26"/>
                                        </p:tgtEl>
                                      </p:cBhvr>
                                      <p:by x="150000" y="150000"/>
                                    </p:animScale>
                                  </p:childTnLst>
                                </p:cTn>
                              </p:par>
                              <p:par>
                                <p:cTn id="178" presetID="6" presetClass="emph" presetSubtype="0" decel="100000" autoRev="1" fill="hold" grpId="1" nodeType="withEffect">
                                  <p:stCondLst>
                                    <p:cond delay="900"/>
                                  </p:stCondLst>
                                  <p:childTnLst>
                                    <p:animScale>
                                      <p:cBhvr>
                                        <p:cTn id="179" dur="500" fill="hold"/>
                                        <p:tgtEl>
                                          <p:spTgt spid="25"/>
                                        </p:tgtEl>
                                      </p:cBhvr>
                                      <p:by x="150000" y="150000"/>
                                    </p:animScale>
                                  </p:childTnLst>
                                </p:cTn>
                              </p:par>
                              <p:par>
                                <p:cTn id="180" presetID="6" presetClass="emph" presetSubtype="0" decel="100000" autoRev="1" fill="hold" grpId="1" nodeType="withEffect">
                                  <p:stCondLst>
                                    <p:cond delay="600"/>
                                  </p:stCondLst>
                                  <p:childTnLst>
                                    <p:animScale>
                                      <p:cBhvr>
                                        <p:cTn id="181" dur="500" fill="hold"/>
                                        <p:tgtEl>
                                          <p:spTgt spid="27"/>
                                        </p:tgtEl>
                                      </p:cBhvr>
                                      <p:by x="150000" y="150000"/>
                                    </p:animScale>
                                  </p:childTnLst>
                                </p:cTn>
                              </p:par>
                              <p:par>
                                <p:cTn id="182" presetID="6" presetClass="emph" presetSubtype="0" decel="100000" autoRev="1" fill="hold" grpId="1" nodeType="withEffect">
                                  <p:stCondLst>
                                    <p:cond delay="900"/>
                                  </p:stCondLst>
                                  <p:childTnLst>
                                    <p:animScale>
                                      <p:cBhvr>
                                        <p:cTn id="183" dur="500" fill="hold"/>
                                        <p:tgtEl>
                                          <p:spTgt spid="30"/>
                                        </p:tgtEl>
                                      </p:cBhvr>
                                      <p:by x="150000" y="150000"/>
                                    </p:animScale>
                                  </p:childTnLst>
                                </p:cTn>
                              </p:par>
                              <p:par>
                                <p:cTn id="184" presetID="6" presetClass="emph" presetSubtype="0" decel="100000" autoRev="1" fill="hold" grpId="1" nodeType="withEffect">
                                  <p:stCondLst>
                                    <p:cond delay="300"/>
                                  </p:stCondLst>
                                  <p:childTnLst>
                                    <p:animScale>
                                      <p:cBhvr>
                                        <p:cTn id="185" dur="500" fill="hold"/>
                                        <p:tgtEl>
                                          <p:spTgt spid="31"/>
                                        </p:tgtEl>
                                      </p:cBhvr>
                                      <p:by x="150000" y="150000"/>
                                    </p:animScale>
                                  </p:childTnLst>
                                </p:cTn>
                              </p:par>
                              <p:par>
                                <p:cTn id="186" presetID="6" presetClass="emph" presetSubtype="0" decel="100000" autoRev="1" fill="hold" grpId="1" nodeType="withEffect">
                                  <p:stCondLst>
                                    <p:cond delay="300"/>
                                  </p:stCondLst>
                                  <p:childTnLst>
                                    <p:animScale>
                                      <p:cBhvr>
                                        <p:cTn id="187" dur="500" fill="hold"/>
                                        <p:tgtEl>
                                          <p:spTgt spid="23"/>
                                        </p:tgtEl>
                                      </p:cBhvr>
                                      <p:by x="150000" y="150000"/>
                                    </p:animScale>
                                  </p:childTnLst>
                                </p:cTn>
                              </p:par>
                              <p:par>
                                <p:cTn id="188" presetID="6" presetClass="emph" presetSubtype="0" decel="100000" autoRev="1" fill="hold" grpId="1" nodeType="withEffect">
                                  <p:stCondLst>
                                    <p:cond delay="300"/>
                                  </p:stCondLst>
                                  <p:childTnLst>
                                    <p:animScale>
                                      <p:cBhvr>
                                        <p:cTn id="189" dur="500" fill="hold"/>
                                        <p:tgtEl>
                                          <p:spTgt spid="24"/>
                                        </p:tgtEl>
                                      </p:cBhvr>
                                      <p:by x="150000" y="150000"/>
                                    </p:animScale>
                                  </p:childTnLst>
                                </p:cTn>
                              </p:par>
                              <p:par>
                                <p:cTn id="190" presetID="6" presetClass="emph" presetSubtype="0" decel="100000" autoRev="1" fill="hold" grpId="1" nodeType="withEffect">
                                  <p:stCondLst>
                                    <p:cond delay="100"/>
                                  </p:stCondLst>
                                  <p:childTnLst>
                                    <p:animScale>
                                      <p:cBhvr>
                                        <p:cTn id="191" dur="500" fill="hold"/>
                                        <p:tgtEl>
                                          <p:spTgt spid="22"/>
                                        </p:tgtEl>
                                      </p:cBhvr>
                                      <p:by x="150000" y="150000"/>
                                    </p:animScale>
                                  </p:childTnLst>
                                </p:cTn>
                              </p:par>
                              <p:par>
                                <p:cTn id="192" presetID="6" presetClass="emph" presetSubtype="0" decel="100000" autoRev="1" fill="hold" grpId="1" nodeType="withEffect">
                                  <p:stCondLst>
                                    <p:cond delay="0"/>
                                  </p:stCondLst>
                                  <p:childTnLst>
                                    <p:animScale>
                                      <p:cBhvr>
                                        <p:cTn id="193" dur="500" fill="hold"/>
                                        <p:tgtEl>
                                          <p:spTgt spid="21"/>
                                        </p:tgtEl>
                                      </p:cBhvr>
                                      <p:by x="150000" y="150000"/>
                                    </p:animScale>
                                  </p:childTnLst>
                                </p:cTn>
                              </p:par>
                              <p:par>
                                <p:cTn id="194" presetID="6" presetClass="emph" presetSubtype="0" decel="100000" autoRev="1" fill="hold" grpId="1" nodeType="withEffect">
                                  <p:stCondLst>
                                    <p:cond delay="700"/>
                                  </p:stCondLst>
                                  <p:childTnLst>
                                    <p:animScale>
                                      <p:cBhvr>
                                        <p:cTn id="195" dur="500" fill="hold"/>
                                        <p:tgtEl>
                                          <p:spTgt spid="20"/>
                                        </p:tgtEl>
                                      </p:cBhvr>
                                      <p:by x="150000" y="150000"/>
                                    </p:animScale>
                                  </p:childTnLst>
                                </p:cTn>
                              </p:par>
                              <p:par>
                                <p:cTn id="196" presetID="6" presetClass="emph" presetSubtype="0" decel="100000" autoRev="1" fill="hold" grpId="1" nodeType="withEffect">
                                  <p:stCondLst>
                                    <p:cond delay="300"/>
                                  </p:stCondLst>
                                  <p:childTnLst>
                                    <p:animScale>
                                      <p:cBhvr>
                                        <p:cTn id="197" dur="5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2" y="1145183"/>
            <a:ext cx="3856557" cy="917575"/>
          </a:xfrm>
        </p:spPr>
        <p:txBody>
          <a:bodyPr/>
          <a:lstStyle/>
          <a:p>
            <a:r>
              <a:rPr lang="en-US" dirty="0" smtClean="0"/>
              <a:t>Resources</a:t>
            </a:r>
            <a:endParaRPr lang="en-US" dirty="0"/>
          </a:p>
        </p:txBody>
      </p:sp>
      <p:sp>
        <p:nvSpPr>
          <p:cNvPr id="20" name="Title Tile"/>
          <p:cNvSpPr/>
          <p:nvPr/>
        </p:nvSpPr>
        <p:spPr bwMode="gray">
          <a:xfrm>
            <a:off x="493559" y="2235967"/>
            <a:ext cx="5488575"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32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 &amp; MSDN Flash</a:t>
            </a:r>
            <a:endParaRPr lang="en-US" sz="32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493559" y="4055627"/>
            <a:ext cx="5488575" cy="88943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Rectangle 21"/>
          <p:cNvSpPr/>
          <p:nvPr/>
        </p:nvSpPr>
        <p:spPr>
          <a:xfrm>
            <a:off x="659500" y="3640208"/>
            <a:ext cx="3753400" cy="338554"/>
          </a:xfrm>
          <a:prstGeom prst="rect">
            <a:avLst/>
          </a:prstGeom>
        </p:spPr>
        <p:txBody>
          <a:bodyPr wrap="none" lIns="182880">
            <a:spAutoFit/>
          </a:bodyPr>
          <a:lstStyle/>
          <a:p>
            <a:pPr marL="0" lvl="1">
              <a:tabLst>
                <a:tab pos="1828800" algn="l"/>
              </a:tabLst>
            </a:pPr>
            <a:r>
              <a:rPr lang="en-US" sz="1600" dirty="0" smtClean="0">
                <a:latin typeface="Segoe UI" pitchFamily="34" charset="0"/>
                <a:ea typeface="Segoe UI" pitchFamily="34" charset="0"/>
                <a:cs typeface="Segoe UI" pitchFamily="34" charset="0"/>
              </a:rPr>
              <a:t>Subscribe to our fortnightly newsletter</a:t>
            </a:r>
            <a:endParaRPr lang="en-US" sz="1600" dirty="0">
              <a:latin typeface="Segoe UI" pitchFamily="34" charset="0"/>
              <a:ea typeface="Segoe UI" pitchFamily="34" charset="0"/>
              <a:cs typeface="Segoe UI" pitchFamily="34" charset="0"/>
            </a:endParaRPr>
          </a:p>
        </p:txBody>
      </p:sp>
      <p:sp>
        <p:nvSpPr>
          <p:cNvPr id="23" name="Rectangle 22"/>
          <p:cNvSpPr/>
          <p:nvPr/>
        </p:nvSpPr>
        <p:spPr bwMode="white">
          <a:xfrm>
            <a:off x="1065884" y="4180183"/>
            <a:ext cx="4916250" cy="646331"/>
          </a:xfrm>
          <a:prstGeom prst="rect">
            <a:avLst/>
          </a:prstGeom>
        </p:spPr>
        <p:txBody>
          <a:bodyPr wrap="square" lIns="182880">
            <a:spAutoFit/>
          </a:bodyPr>
          <a:lstStyle/>
          <a:p>
            <a:r>
              <a:rPr lang="en-US" dirty="0">
                <a:solidFill>
                  <a:srgbClr val="FFFFFF"/>
                </a:solidFill>
                <a:hlinkClick r:id="rId3"/>
              </a:rPr>
              <a:t>http</a:t>
            </a:r>
            <a:r>
              <a:rPr lang="en-US" dirty="0" smtClean="0">
                <a:solidFill>
                  <a:srgbClr val="FFFFFF"/>
                </a:solidFill>
                <a:hlinkClick r:id="rId3"/>
              </a:rPr>
              <a:t>://aka.ms/technetnz</a:t>
            </a:r>
            <a:r>
              <a:rPr lang="en-US" dirty="0" smtClean="0">
                <a:solidFill>
                  <a:srgbClr val="FFFFFF"/>
                </a:solidFill>
              </a:rPr>
              <a:t> </a:t>
            </a:r>
            <a:r>
              <a:rPr lang="en-US" dirty="0" smtClean="0">
                <a:solidFill>
                  <a:srgbClr val="FFFFFF"/>
                </a:solidFill>
                <a:hlinkClick r:id="rId4"/>
              </a:rPr>
              <a:t>http://aka.ms/msdnnz</a:t>
            </a:r>
            <a:r>
              <a:rPr lang="en-US" dirty="0" smtClean="0">
                <a:solidFill>
                  <a:srgbClr val="FFFFFF"/>
                </a:solidFill>
              </a:rPr>
              <a:t> </a:t>
            </a:r>
            <a:endParaRPr lang="en-US" dirty="0">
              <a:solidFill>
                <a:srgbClr val="FFFFFF"/>
              </a:solidFill>
            </a:endParaRPr>
          </a:p>
        </p:txBody>
      </p:sp>
      <p:sp>
        <p:nvSpPr>
          <p:cNvPr id="32" name="Rectangle 31"/>
          <p:cNvSpPr/>
          <p:nvPr/>
        </p:nvSpPr>
        <p:spPr bwMode="auto">
          <a:xfrm>
            <a:off x="6102452" y="5716409"/>
            <a:ext cx="5487453" cy="89922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4" name="Rectangle 33"/>
          <p:cNvSpPr/>
          <p:nvPr/>
        </p:nvSpPr>
        <p:spPr bwMode="white">
          <a:xfrm>
            <a:off x="6689762" y="5970551"/>
            <a:ext cx="4898483" cy="369332"/>
          </a:xfrm>
          <a:prstGeom prst="rect">
            <a:avLst/>
          </a:prstGeom>
        </p:spPr>
        <p:txBody>
          <a:bodyPr wrap="square" lIns="182880">
            <a:spAutoFit/>
          </a:bodyPr>
          <a:lstStyle/>
          <a:p>
            <a:r>
              <a:rPr lang="en-US" dirty="0">
                <a:hlinkClick r:id="rId5"/>
              </a:rPr>
              <a:t>http</a:t>
            </a:r>
            <a:r>
              <a:rPr lang="en-US" dirty="0" smtClean="0">
                <a:hlinkClick r:id="rId5"/>
              </a:rPr>
              <a:t>://aka.ms/ch9nz</a:t>
            </a:r>
            <a:r>
              <a:rPr lang="en-US" dirty="0" smtClean="0"/>
              <a:t> </a:t>
            </a:r>
            <a:endParaRPr lang="en-US" dirty="0"/>
          </a:p>
        </p:txBody>
      </p:sp>
      <p:sp>
        <p:nvSpPr>
          <p:cNvPr id="14" name="Arrow Bar"/>
          <p:cNvSpPr/>
          <p:nvPr/>
        </p:nvSpPr>
        <p:spPr bwMode="gray">
          <a:xfrm>
            <a:off x="6102452" y="1045576"/>
            <a:ext cx="5485809" cy="184117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32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Microsoft Virtual Academy</a:t>
            </a:r>
            <a:endParaRPr lang="en-US" sz="32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15" name="Rectangle 14"/>
          <p:cNvSpPr/>
          <p:nvPr/>
        </p:nvSpPr>
        <p:spPr bwMode="auto">
          <a:xfrm>
            <a:off x="6100262" y="2870967"/>
            <a:ext cx="5487984" cy="916543"/>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261915" y="2431086"/>
            <a:ext cx="2147601" cy="338518"/>
          </a:xfrm>
          <a:prstGeom prst="rect">
            <a:avLst/>
          </a:prstGeom>
        </p:spPr>
        <p:txBody>
          <a:bodyPr wrap="square" lIns="182880">
            <a:spAutoFit/>
          </a:bodyPr>
          <a:lstStyle/>
          <a:p>
            <a:pPr marL="0" lvl="1">
              <a:tabLst>
                <a:tab pos="1828800" algn="l"/>
              </a:tabLst>
            </a:pPr>
            <a:r>
              <a:rPr lang="en-US" sz="1600" dirty="0" smtClean="0">
                <a:latin typeface="Segoe UI" pitchFamily="34" charset="0"/>
                <a:ea typeface="Segoe UI" pitchFamily="34" charset="0"/>
                <a:cs typeface="Segoe UI" pitchFamily="34" charset="0"/>
              </a:rPr>
              <a:t>Free Online Learning</a:t>
            </a:r>
            <a:endParaRPr lang="en-US" sz="1600" dirty="0">
              <a:latin typeface="Segoe UI" pitchFamily="34" charset="0"/>
              <a:ea typeface="Segoe UI" pitchFamily="34" charset="0"/>
              <a:cs typeface="Segoe UI" pitchFamily="34" charset="0"/>
            </a:endParaRPr>
          </a:p>
        </p:txBody>
      </p:sp>
      <p:sp>
        <p:nvSpPr>
          <p:cNvPr id="17" name="Rectangle 16"/>
          <p:cNvSpPr/>
          <p:nvPr/>
        </p:nvSpPr>
        <p:spPr bwMode="white">
          <a:xfrm>
            <a:off x="6609972" y="3147450"/>
            <a:ext cx="4981979" cy="369292"/>
          </a:xfrm>
          <a:prstGeom prst="rect">
            <a:avLst/>
          </a:prstGeom>
        </p:spPr>
        <p:txBody>
          <a:bodyPr wrap="square" lIns="182880">
            <a:spAutoFit/>
          </a:bodyPr>
          <a:lstStyle/>
          <a:p>
            <a:r>
              <a:rPr lang="en-US" dirty="0" smtClean="0">
                <a:solidFill>
                  <a:srgbClr val="FFFFFF"/>
                </a:solidFill>
                <a:hlinkClick r:id="rId6"/>
              </a:rPr>
              <a:t>http://aka.ms/mva </a:t>
            </a:r>
            <a:endParaRPr lang="en-US" sz="1600" dirty="0"/>
          </a:p>
        </p:txBody>
      </p:sp>
      <p:sp>
        <p:nvSpPr>
          <p:cNvPr id="37" name="TechEd Tile"/>
          <p:cNvSpPr/>
          <p:nvPr/>
        </p:nvSpPr>
        <p:spPr bwMode="gray">
          <a:xfrm>
            <a:off x="6104112" y="3897527"/>
            <a:ext cx="5486400" cy="1834500"/>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endParaRPr lang="en-US" sz="36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103501" y="3878262"/>
            <a:ext cx="5484744" cy="1841152"/>
          </a:xfrm>
          <a:prstGeom prst="rect">
            <a:avLst/>
          </a:prstGeom>
        </p:spPr>
      </p:pic>
      <p:sp>
        <p:nvSpPr>
          <p:cNvPr id="33" name="Rectangle 32"/>
          <p:cNvSpPr/>
          <p:nvPr/>
        </p:nvSpPr>
        <p:spPr>
          <a:xfrm>
            <a:off x="6309042" y="5368508"/>
            <a:ext cx="2154116" cy="338554"/>
          </a:xfrm>
          <a:prstGeom prst="rect">
            <a:avLst/>
          </a:prstGeom>
        </p:spPr>
        <p:txBody>
          <a:bodyPr wrap="none" lIns="182880">
            <a:spAutoFit/>
          </a:bodyPr>
          <a:lstStyle/>
          <a:p>
            <a:pPr marL="0" lvl="1">
              <a:tabLst>
                <a:tab pos="1828800" algn="l"/>
              </a:tabLst>
            </a:pPr>
            <a:r>
              <a:rPr lang="en-US" sz="1600" dirty="0" smtClean="0">
                <a:latin typeface="Segoe UI" pitchFamily="34" charset="0"/>
                <a:ea typeface="Segoe UI" pitchFamily="34" charset="0"/>
                <a:cs typeface="Segoe UI" pitchFamily="34" charset="0"/>
              </a:rPr>
              <a:t>Sessions on Demand</a:t>
            </a:r>
            <a:endParaRPr lang="en-US" sz="1600" dirty="0">
              <a:latin typeface="Segoe UI" pitchFamily="34" charset="0"/>
              <a:ea typeface="Segoe UI" pitchFamily="34" charset="0"/>
              <a:cs typeface="Segoe UI" pitchFamily="34" charset="0"/>
            </a:endParaRPr>
          </a:p>
        </p:txBody>
      </p:sp>
      <p:grpSp>
        <p:nvGrpSpPr>
          <p:cNvPr id="39" name="Group 38"/>
          <p:cNvGrpSpPr/>
          <p:nvPr/>
        </p:nvGrpSpPr>
        <p:grpSpPr>
          <a:xfrm>
            <a:off x="659500" y="4244471"/>
            <a:ext cx="432048" cy="464385"/>
            <a:chOff x="3290598" y="3324876"/>
            <a:chExt cx="724001" cy="724001"/>
          </a:xfrm>
        </p:grpSpPr>
        <p:pic>
          <p:nvPicPr>
            <p:cNvPr id="12" name="Picture 11"/>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90598" y="3324876"/>
              <a:ext cx="724001" cy="724001"/>
            </a:xfrm>
            <a:prstGeom prst="rect">
              <a:avLst/>
            </a:prstGeom>
          </p:spPr>
        </p:pic>
        <p:pic>
          <p:nvPicPr>
            <p:cNvPr id="38" name="Picture 37"/>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90598" y="3324876"/>
              <a:ext cx="724001" cy="724001"/>
            </a:xfrm>
            <a:prstGeom prst="rect">
              <a:avLst/>
            </a:prstGeom>
          </p:spPr>
        </p:pic>
      </p:grpSp>
      <p:grpSp>
        <p:nvGrpSpPr>
          <p:cNvPr id="48" name="Group 47"/>
          <p:cNvGrpSpPr/>
          <p:nvPr/>
        </p:nvGrpSpPr>
        <p:grpSpPr>
          <a:xfrm>
            <a:off x="6309042" y="5943104"/>
            <a:ext cx="467280" cy="467280"/>
            <a:chOff x="10385948" y="6006031"/>
            <a:chExt cx="724001" cy="724001"/>
          </a:xfrm>
        </p:grpSpPr>
        <p:pic>
          <p:nvPicPr>
            <p:cNvPr id="40" name="Picture 39"/>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85948" y="6006031"/>
              <a:ext cx="724001" cy="724001"/>
            </a:xfrm>
            <a:prstGeom prst="rect">
              <a:avLst/>
            </a:prstGeom>
          </p:spPr>
        </p:pic>
        <p:pic>
          <p:nvPicPr>
            <p:cNvPr id="44" name="Picture 43"/>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85948" y="6006031"/>
              <a:ext cx="724001" cy="724001"/>
            </a:xfrm>
            <a:prstGeom prst="rect">
              <a:avLst/>
            </a:prstGeom>
          </p:spPr>
        </p:pic>
      </p:grpSp>
      <p:grpSp>
        <p:nvGrpSpPr>
          <p:cNvPr id="49" name="Group 48"/>
          <p:cNvGrpSpPr/>
          <p:nvPr/>
        </p:nvGrpSpPr>
        <p:grpSpPr>
          <a:xfrm>
            <a:off x="6302537" y="3074468"/>
            <a:ext cx="452574" cy="452574"/>
            <a:chOff x="4772196" y="5978104"/>
            <a:chExt cx="724001" cy="724001"/>
          </a:xfrm>
        </p:grpSpPr>
        <p:pic>
          <p:nvPicPr>
            <p:cNvPr id="42" name="Picture 41"/>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72196" y="5978104"/>
              <a:ext cx="724001" cy="724001"/>
            </a:xfrm>
            <a:prstGeom prst="rect">
              <a:avLst/>
            </a:prstGeom>
          </p:spPr>
        </p:pic>
        <p:pic>
          <p:nvPicPr>
            <p:cNvPr id="46" name="Picture 45"/>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72196" y="5978104"/>
              <a:ext cx="724001" cy="724001"/>
            </a:xfrm>
            <a:prstGeom prst="rect">
              <a:avLst/>
            </a:prstGeom>
          </p:spPr>
        </p:pic>
      </p:grpSp>
    </p:spTree>
    <p:extLst>
      <p:ext uri="{BB962C8B-B14F-4D97-AF65-F5344CB8AC3E}">
        <p14:creationId xmlns:p14="http://schemas.microsoft.com/office/powerpoint/2010/main" val="514325661"/>
      </p:ext>
    </p:extLst>
  </p:cSld>
  <p:clrMapOvr>
    <a:masterClrMapping/>
  </p:clrMapOvr>
  <p:transition spd="slow">
    <p:push/>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invGray">
          <a:xfrm>
            <a:off x="412325" y="647163"/>
            <a:ext cx="1274568" cy="1311128"/>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8800" dirty="0" smtClean="0">
                <a:gradFill>
                  <a:gsLst>
                    <a:gs pos="1250">
                      <a:schemeClr val="tx1"/>
                    </a:gs>
                    <a:gs pos="100000">
                      <a:schemeClr val="tx1"/>
                    </a:gs>
                  </a:gsLst>
                  <a:lin ang="5400000" scaled="0"/>
                </a:gradFill>
                <a:latin typeface="+mj-lt"/>
              </a:rPr>
              <a:t> </a:t>
            </a:r>
            <a:endParaRPr lang="en-US" sz="88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5456" y="-21519"/>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extBox 1"/>
          <p:cNvSpPr txBox="1"/>
          <p:nvPr/>
        </p:nvSpPr>
        <p:spPr>
          <a:xfrm>
            <a:off x="1493837" y="461185"/>
            <a:ext cx="8458200" cy="1846659"/>
          </a:xfrm>
          <a:prstGeom prst="rect">
            <a:avLst/>
          </a:prstGeom>
          <a:noFill/>
        </p:spPr>
        <p:txBody>
          <a:bodyPr wrap="square" lIns="182880" tIns="146304" rIns="182880" bIns="146304" rtlCol="0">
            <a:spAutoFit/>
          </a:bodyPr>
          <a:lstStyle/>
          <a:p>
            <a:pPr lvl="0">
              <a:lnSpc>
                <a:spcPct val="90000"/>
              </a:lnSpc>
              <a:spcBef>
                <a:spcPct val="20000"/>
              </a:spcBef>
              <a:buSzPct val="105000"/>
            </a:pPr>
            <a:r>
              <a:rPr lang="en-US" sz="4400" dirty="0">
                <a:gradFill>
                  <a:gsLst>
                    <a:gs pos="1250">
                      <a:schemeClr val="tx1"/>
                    </a:gs>
                    <a:gs pos="100000">
                      <a:schemeClr val="tx1"/>
                    </a:gs>
                  </a:gsLst>
                  <a:lin ang="5400000" scaled="0"/>
                </a:gradFill>
                <a:latin typeface="+mj-lt"/>
              </a:rPr>
              <a:t>Complete your </a:t>
            </a:r>
            <a:r>
              <a:rPr lang="en-US" sz="4400" dirty="0" smtClean="0">
                <a:gradFill>
                  <a:gsLst>
                    <a:gs pos="1250">
                      <a:schemeClr val="tx1"/>
                    </a:gs>
                    <a:gs pos="100000">
                      <a:schemeClr val="tx1"/>
                    </a:gs>
                  </a:gsLst>
                  <a:lin ang="5400000" scaled="0"/>
                </a:gradFill>
                <a:latin typeface="+mj-lt"/>
              </a:rPr>
              <a:t>session evaluation now </a:t>
            </a:r>
            <a:r>
              <a:rPr lang="en-US" sz="4400" dirty="0">
                <a:gradFill>
                  <a:gsLst>
                    <a:gs pos="1250">
                      <a:schemeClr val="tx1"/>
                    </a:gs>
                    <a:gs pos="100000">
                      <a:schemeClr val="tx1"/>
                    </a:gs>
                  </a:gsLst>
                  <a:lin ang="5400000" scaled="0"/>
                </a:gradFill>
                <a:latin typeface="+mj-lt"/>
              </a:rPr>
              <a:t>and </a:t>
            </a:r>
            <a:r>
              <a:rPr lang="en-US" sz="4400" dirty="0" smtClean="0">
                <a:gradFill>
                  <a:gsLst>
                    <a:gs pos="1250">
                      <a:schemeClr val="tx1"/>
                    </a:gs>
                    <a:gs pos="100000">
                      <a:schemeClr val="tx1"/>
                    </a:gs>
                  </a:gsLst>
                  <a:lin ang="5400000" scaled="0"/>
                </a:gradFill>
                <a:latin typeface="+mj-lt"/>
              </a:rPr>
              <a:t>be in to win!</a:t>
            </a:r>
            <a:endParaRPr lang="en-US" sz="4400" dirty="0">
              <a:gradFill>
                <a:gsLst>
                  <a:gs pos="1250">
                    <a:schemeClr val="tx1"/>
                  </a:gs>
                  <a:gs pos="100000">
                    <a:schemeClr val="tx1"/>
                  </a:gs>
                </a:gsLst>
                <a:lin ang="5400000" scaled="0"/>
              </a:gradFill>
              <a:latin typeface="+mj-lt"/>
            </a:endParaRPr>
          </a:p>
          <a:p>
            <a:pPr>
              <a:lnSpc>
                <a:spcPct val="90000"/>
              </a:lnSpc>
              <a:spcAft>
                <a:spcPts val="600"/>
              </a:spcAft>
            </a:pPr>
            <a:endParaRPr lang="en-NZ" sz="2400" dirty="0" err="1" smtClean="0">
              <a:gradFill>
                <a:gsLst>
                  <a:gs pos="2917">
                    <a:schemeClr val="tx1"/>
                  </a:gs>
                  <a:gs pos="30000">
                    <a:schemeClr val="tx1"/>
                  </a:gs>
                </a:gsLst>
                <a:lin ang="5400000" scaled="0"/>
              </a:gradFill>
              <a:latin typeface="+mj-lt"/>
            </a:endParaRPr>
          </a:p>
        </p:txBody>
      </p:sp>
      <p:pic>
        <p:nvPicPr>
          <p:cNvPr id="9" name="Picture 8"/>
          <p:cNvPicPr>
            <a:picLocks noChangeAspect="1"/>
          </p:cNvPicPr>
          <p:nvPr/>
        </p:nvPicPr>
        <p:blipFill>
          <a:blip r:embed="rId4"/>
          <a:stretch>
            <a:fillRect/>
          </a:stretch>
        </p:blipFill>
        <p:spPr>
          <a:xfrm>
            <a:off x="2007163" y="1897984"/>
            <a:ext cx="7431547" cy="4084329"/>
          </a:xfrm>
          <a:prstGeom prst="rect">
            <a:avLst/>
          </a:prstGeom>
          <a:effectLst>
            <a:glow rad="63500">
              <a:schemeClr val="tx1">
                <a:lumMod val="50000"/>
                <a:alpha val="40000"/>
              </a:schemeClr>
            </a:glow>
            <a:outerShdw blurRad="50800" dist="50800" dir="5400000" algn="ctr" rotWithShape="0">
              <a:schemeClr val="tx1">
                <a:lumMod val="50000"/>
              </a:schemeClr>
            </a:outerShd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01384">
            <a:off x="982129" y="3014758"/>
            <a:ext cx="2050070" cy="2050070"/>
          </a:xfrm>
          <a:prstGeom prst="rect">
            <a:avLst/>
          </a:prstGeom>
          <a:effectLst>
            <a:glow rad="50800">
              <a:schemeClr val="tx1">
                <a:lumMod val="85000"/>
                <a:alpha val="40000"/>
              </a:schemeClr>
            </a:glow>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78506">
            <a:off x="4107579" y="4583464"/>
            <a:ext cx="3230004" cy="2265197"/>
          </a:xfrm>
          <a:prstGeom prst="rect">
            <a:avLst/>
          </a:prstGeom>
          <a:effectLst>
            <a:outerShdw blurRad="50800" dist="50800" dir="5400000" algn="ctr" rotWithShape="0">
              <a:schemeClr val="tx1">
                <a:lumMod val="50000"/>
              </a:schemeClr>
            </a:outerShdw>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808">
            <a:off x="8220421" y="3027652"/>
            <a:ext cx="2660322" cy="2660322"/>
          </a:xfrm>
          <a:prstGeom prst="rect">
            <a:avLst/>
          </a:prstGeom>
          <a:effectLst>
            <a:glow rad="63500">
              <a:schemeClr val="tx1">
                <a:lumMod val="50000"/>
                <a:alpha val="40000"/>
              </a:schemeClr>
            </a:glow>
            <a:outerShdw blurRad="50800" dist="50800" dir="5400000" algn="ctr" rotWithShape="0">
              <a:schemeClr val="tx1">
                <a:lumMod val="50000"/>
              </a:schemeClr>
            </a:outerShdw>
          </a:effectLst>
        </p:spPr>
      </p:pic>
    </p:spTree>
    <p:extLst>
      <p:ext uri="{BB962C8B-B14F-4D97-AF65-F5344CB8AC3E}">
        <p14:creationId xmlns:p14="http://schemas.microsoft.com/office/powerpoint/2010/main" val="27304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DA6A3121-A306-4E81-BF43-CBCE095D8B76}" vid="{C3266B5A-74AF-44F8-8FA8-F258E4A695D4}"/>
    </a:ext>
  </a:extLst>
</a:theme>
</file>

<file path=ppt/theme/theme2.xml><?xml version="1.0" encoding="utf-8"?>
<a:theme xmlns:a="http://schemas.openxmlformats.org/drawingml/2006/main" name="TechEd_NZ_2013_Template">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 NZ 2014 Speaker Template" id="{044B6FEA-56E4-4E8B-9BCD-6311EC72246D}" vid="{87C9114E-3786-4691-A70F-B539433E203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ignitenz-2015-speakertemplate</Template>
  <TotalTime>0</TotalTime>
  <Words>8639</Words>
  <Application>Microsoft Office PowerPoint</Application>
  <PresentationFormat>Custom</PresentationFormat>
  <Paragraphs>444</Paragraphs>
  <Slides>95</Slides>
  <Notes>88</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95</vt:i4>
      </vt:variant>
    </vt:vector>
  </HeadingPairs>
  <TitlesOfParts>
    <vt:vector size="103" baseType="lpstr">
      <vt:lpstr>Arial</vt:lpstr>
      <vt:lpstr>Consolas</vt:lpstr>
      <vt:lpstr>Segoe UI</vt:lpstr>
      <vt:lpstr>Segoe UI Light</vt:lpstr>
      <vt:lpstr>Segoe UI Semibold</vt:lpstr>
      <vt:lpstr>Wingdings</vt:lpstr>
      <vt:lpstr>5-30610_Microsoft_Ignite_Keynote_Template</vt:lpstr>
      <vt:lpstr>TechEd_NZ_2013_Template</vt:lpstr>
      <vt:lpstr>PowerPoint Presentation</vt:lpstr>
      <vt:lpstr>Designing Innovative Consumer &amp; LOB App Experiences</vt:lpstr>
      <vt:lpstr>PowerPoint Presentation</vt:lpstr>
      <vt:lpstr>PowerPoint Presentation</vt:lpstr>
      <vt:lpstr>PowerPoint Presentation</vt:lpstr>
      <vt:lpstr>PowerPoint Presentation</vt:lpstr>
      <vt:lpstr>PowerPoint Presentation</vt:lpstr>
      <vt:lpstr>PowerPoint Presentation</vt:lpstr>
      <vt:lpstr>Session Overview</vt:lpstr>
      <vt:lpstr>PowerPoint Presentation</vt:lpstr>
      <vt:lpstr>PowerPoint Presentation</vt:lpstr>
      <vt:lpstr>Why Windows Phone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Consumers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Lesson in Metro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Lesson in  Design Process</vt:lpstr>
      <vt:lpstr>PowerPoint Presentation</vt:lpstr>
      <vt:lpstr>PowerPoint Presentation</vt:lpstr>
      <vt:lpstr>PowerPoint Presentation</vt:lpstr>
      <vt:lpstr>Challenges of a ‘Hybrid’ App</vt:lpstr>
      <vt:lpstr>PowerPoint Presentation</vt:lpstr>
      <vt:lpstr>PowerPoint Presentation</vt:lpstr>
      <vt:lpstr>Understanding Clients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process recap</vt:lpstr>
      <vt:lpstr>PowerPoint Presentation</vt:lpstr>
      <vt:lpstr>PowerPoint Presentation</vt:lpstr>
      <vt:lpstr>PowerPoint Presentation</vt:lpstr>
      <vt:lpstr>PowerPoint Presentation</vt:lpstr>
      <vt:lpstr>PowerPoint Presentation</vt:lpstr>
      <vt:lpstr>PowerPoint Presentation</vt:lpstr>
      <vt:lpstr>The consumerization of enterprise software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Validating Results</vt:lpstr>
      <vt:lpstr>PowerPoint Presentation</vt:lpstr>
      <vt:lpstr>PowerPoint Presentation</vt:lpstr>
      <vt:lpstr>PowerPoint Presentation</vt:lpstr>
      <vt:lpstr>Session Recap</vt:lpstr>
      <vt:lpstr>PowerPoint Presentation</vt:lpstr>
      <vt:lpstr>Related Ignite NZ Sessions</vt:lpstr>
      <vt:lpstr>Resources</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2015-07-14T22:12:59Z</dcterms:created>
  <dcterms:modified xsi:type="dcterms:W3CDTF">2015-09-04T03:34:39Z</dcterms:modified>
</cp:coreProperties>
</file>