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Lst>
  <p:notesMasterIdLst>
    <p:notesMasterId r:id="rId73"/>
  </p:notesMasterIdLst>
  <p:handoutMasterIdLst>
    <p:handoutMasterId r:id="rId74"/>
  </p:handoutMasterIdLst>
  <p:sldIdLst>
    <p:sldId id="1508" r:id="rId2"/>
    <p:sldId id="1538" r:id="rId3"/>
    <p:sldId id="1539" r:id="rId4"/>
    <p:sldId id="1540" r:id="rId5"/>
    <p:sldId id="1543" r:id="rId6"/>
    <p:sldId id="1545" r:id="rId7"/>
    <p:sldId id="1546" r:id="rId8"/>
    <p:sldId id="1547" r:id="rId9"/>
    <p:sldId id="1548" r:id="rId10"/>
    <p:sldId id="1550" r:id="rId11"/>
    <p:sldId id="1553" r:id="rId12"/>
    <p:sldId id="1554" r:id="rId13"/>
    <p:sldId id="1555" r:id="rId14"/>
    <p:sldId id="1598" r:id="rId15"/>
    <p:sldId id="1599" r:id="rId16"/>
    <p:sldId id="1600" r:id="rId17"/>
    <p:sldId id="1597" r:id="rId18"/>
    <p:sldId id="1556" r:id="rId19"/>
    <p:sldId id="1515" r:id="rId20"/>
    <p:sldId id="1558" r:id="rId21"/>
    <p:sldId id="1559" r:id="rId22"/>
    <p:sldId id="1601" r:id="rId23"/>
    <p:sldId id="1560" r:id="rId24"/>
    <p:sldId id="1564" r:id="rId25"/>
    <p:sldId id="1561" r:id="rId26"/>
    <p:sldId id="1590" r:id="rId27"/>
    <p:sldId id="1563" r:id="rId28"/>
    <p:sldId id="1603" r:id="rId29"/>
    <p:sldId id="1604" r:id="rId30"/>
    <p:sldId id="1605" r:id="rId31"/>
    <p:sldId id="1608" r:id="rId32"/>
    <p:sldId id="1606" r:id="rId33"/>
    <p:sldId id="1607" r:id="rId34"/>
    <p:sldId id="1565" r:id="rId35"/>
    <p:sldId id="1566" r:id="rId36"/>
    <p:sldId id="1567" r:id="rId37"/>
    <p:sldId id="1568" r:id="rId38"/>
    <p:sldId id="1569" r:id="rId39"/>
    <p:sldId id="1570" r:id="rId40"/>
    <p:sldId id="1571" r:id="rId41"/>
    <p:sldId id="1572" r:id="rId42"/>
    <p:sldId id="1591" r:id="rId43"/>
    <p:sldId id="1574" r:id="rId44"/>
    <p:sldId id="1575" r:id="rId45"/>
    <p:sldId id="1576" r:id="rId46"/>
    <p:sldId id="1609" r:id="rId47"/>
    <p:sldId id="1610" r:id="rId48"/>
    <p:sldId id="1611" r:id="rId49"/>
    <p:sldId id="1612" r:id="rId50"/>
    <p:sldId id="1613" r:id="rId51"/>
    <p:sldId id="1614" r:id="rId52"/>
    <p:sldId id="1615" r:id="rId53"/>
    <p:sldId id="1616" r:id="rId54"/>
    <p:sldId id="1617" r:id="rId55"/>
    <p:sldId id="1618" r:id="rId56"/>
    <p:sldId id="1578" r:id="rId57"/>
    <p:sldId id="1579" r:id="rId58"/>
    <p:sldId id="1580" r:id="rId59"/>
    <p:sldId id="1592" r:id="rId60"/>
    <p:sldId id="1582" r:id="rId61"/>
    <p:sldId id="1583" r:id="rId62"/>
    <p:sldId id="1584" r:id="rId63"/>
    <p:sldId id="1585" r:id="rId64"/>
    <p:sldId id="1586" r:id="rId65"/>
    <p:sldId id="1587" r:id="rId66"/>
    <p:sldId id="1588" r:id="rId67"/>
    <p:sldId id="1593" r:id="rId68"/>
    <p:sldId id="1530" r:id="rId69"/>
    <p:sldId id="1523" r:id="rId70"/>
    <p:sldId id="1537" r:id="rId71"/>
    <p:sldId id="1326" r:id="rId7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508"/>
            <p14:sldId id="1538"/>
            <p14:sldId id="1539"/>
            <p14:sldId id="1540"/>
            <p14:sldId id="1543"/>
            <p14:sldId id="1545"/>
            <p14:sldId id="1546"/>
            <p14:sldId id="1547"/>
            <p14:sldId id="1548"/>
            <p14:sldId id="1550"/>
            <p14:sldId id="1553"/>
            <p14:sldId id="1554"/>
            <p14:sldId id="1555"/>
            <p14:sldId id="1598"/>
            <p14:sldId id="1599"/>
            <p14:sldId id="1600"/>
            <p14:sldId id="1597"/>
            <p14:sldId id="1556"/>
            <p14:sldId id="1515"/>
            <p14:sldId id="1558"/>
            <p14:sldId id="1559"/>
            <p14:sldId id="1601"/>
            <p14:sldId id="1560"/>
            <p14:sldId id="1564"/>
            <p14:sldId id="1561"/>
            <p14:sldId id="1590"/>
            <p14:sldId id="1563"/>
            <p14:sldId id="1603"/>
            <p14:sldId id="1604"/>
            <p14:sldId id="1605"/>
            <p14:sldId id="1608"/>
            <p14:sldId id="1606"/>
            <p14:sldId id="1607"/>
            <p14:sldId id="1565"/>
            <p14:sldId id="1566"/>
            <p14:sldId id="1567"/>
            <p14:sldId id="1568"/>
            <p14:sldId id="1569"/>
            <p14:sldId id="1570"/>
            <p14:sldId id="1571"/>
            <p14:sldId id="1572"/>
            <p14:sldId id="1591"/>
            <p14:sldId id="1574"/>
            <p14:sldId id="1575"/>
            <p14:sldId id="1576"/>
            <p14:sldId id="1609"/>
            <p14:sldId id="1610"/>
            <p14:sldId id="1611"/>
            <p14:sldId id="1612"/>
            <p14:sldId id="1613"/>
            <p14:sldId id="1614"/>
            <p14:sldId id="1615"/>
            <p14:sldId id="1616"/>
            <p14:sldId id="1617"/>
            <p14:sldId id="1618"/>
            <p14:sldId id="1578"/>
            <p14:sldId id="1579"/>
            <p14:sldId id="1580"/>
            <p14:sldId id="1592"/>
            <p14:sldId id="1582"/>
            <p14:sldId id="1583"/>
            <p14:sldId id="1584"/>
            <p14:sldId id="1585"/>
            <p14:sldId id="1586"/>
            <p14:sldId id="1587"/>
            <p14:sldId id="1588"/>
            <p14:sldId id="1593"/>
            <p14:sldId id="1530"/>
            <p14:sldId id="1523"/>
            <p14:sldId id="1537"/>
            <p14:sldId id="1326"/>
          </p14:sldIdLst>
        </p14:section>
        <p14:section name="Compulsory Slides" id="{F6B29FD8-C735-4346-9A78-4FFF5E98E3A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D7FF"/>
    <a:srgbClr val="0078D7"/>
    <a:srgbClr val="007396"/>
    <a:srgbClr val="00737D"/>
    <a:srgbClr val="FFFFFF"/>
    <a:srgbClr val="00BCF2"/>
    <a:srgbClr val="11CCFF"/>
    <a:srgbClr val="47D8FF"/>
    <a:srgbClr val="85E5FF"/>
    <a:srgbClr val="B4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3" autoAdjust="0"/>
    <p:restoredTop sz="72127" autoAdjust="0"/>
  </p:normalViewPr>
  <p:slideViewPr>
    <p:cSldViewPr>
      <p:cViewPr varScale="1">
        <p:scale>
          <a:sx n="53" d="100"/>
          <a:sy n="53" d="100"/>
        </p:scale>
        <p:origin x="1212" y="60"/>
      </p:cViewPr>
      <p:guideLst/>
    </p:cSldViewPr>
  </p:slideViewPr>
  <p:outlineViewPr>
    <p:cViewPr>
      <p:scale>
        <a:sx n="33" d="100"/>
        <a:sy n="33" d="100"/>
      </p:scale>
      <p:origin x="0" y="-7666"/>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846412-CBCA-4911-8A7F-D49186927216}"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0AC8E0ED-A957-4A10-AB40-CF5AE3B65D0F}">
      <dgm:prSet phldrT="[Text]"/>
      <dgm:spPr/>
      <dgm:t>
        <a:bodyPr/>
        <a:lstStyle/>
        <a:p>
          <a:r>
            <a:rPr lang="en-US" b="1" dirty="0" smtClean="0"/>
            <a:t>One Windows</a:t>
          </a:r>
          <a:endParaRPr lang="en-US" b="1" dirty="0"/>
        </a:p>
      </dgm:t>
    </dgm:pt>
    <dgm:pt modelId="{E2904582-0CB4-4EEF-B1E4-58915D869146}" type="parTrans" cxnId="{894D5767-2D76-4221-9BD9-8EA2CB323F0D}">
      <dgm:prSet/>
      <dgm:spPr/>
      <dgm:t>
        <a:bodyPr/>
        <a:lstStyle/>
        <a:p>
          <a:endParaRPr lang="en-US" b="1"/>
        </a:p>
      </dgm:t>
    </dgm:pt>
    <dgm:pt modelId="{B276FCF5-AFBB-4687-85AA-A0AEBBB3CB04}" type="sibTrans" cxnId="{894D5767-2D76-4221-9BD9-8EA2CB323F0D}">
      <dgm:prSet/>
      <dgm:spPr/>
      <dgm:t>
        <a:bodyPr/>
        <a:lstStyle/>
        <a:p>
          <a:endParaRPr lang="en-US" b="1"/>
        </a:p>
      </dgm:t>
    </dgm:pt>
    <dgm:pt modelId="{56FEAB4B-2282-4825-8D26-8564F99771F0}">
      <dgm:prSet phldrT="[Text]"/>
      <dgm:spPr/>
      <dgm:t>
        <a:bodyPr/>
        <a:lstStyle/>
        <a:p>
          <a:r>
            <a:rPr lang="en-US" b="1" dirty="0" smtClean="0"/>
            <a:t>Desktop</a:t>
          </a:r>
          <a:br>
            <a:rPr lang="en-US" b="1" dirty="0" smtClean="0"/>
          </a:br>
          <a:r>
            <a:rPr lang="en-US" b="1" dirty="0" smtClean="0"/>
            <a:t>SKU</a:t>
          </a:r>
          <a:endParaRPr lang="en-US" b="1" dirty="0"/>
        </a:p>
      </dgm:t>
    </dgm:pt>
    <dgm:pt modelId="{5D2BFA2B-877F-47C4-B1C9-5A8B7AEF8881}" type="parTrans" cxnId="{A9087FFB-4765-4679-A04D-BDD04AE8C59C}">
      <dgm:prSet/>
      <dgm:spPr/>
      <dgm:t>
        <a:bodyPr/>
        <a:lstStyle/>
        <a:p>
          <a:endParaRPr lang="en-US" b="1"/>
        </a:p>
      </dgm:t>
    </dgm:pt>
    <dgm:pt modelId="{29BA462B-1765-4A53-BBA9-AF83E48D2C49}" type="sibTrans" cxnId="{A9087FFB-4765-4679-A04D-BDD04AE8C59C}">
      <dgm:prSet/>
      <dgm:spPr/>
      <dgm:t>
        <a:bodyPr/>
        <a:lstStyle/>
        <a:p>
          <a:endParaRPr lang="en-US" b="1"/>
        </a:p>
      </dgm:t>
    </dgm:pt>
    <dgm:pt modelId="{BB6F77AD-1056-4EC6-8C1A-FC0E863CB5CC}">
      <dgm:prSet phldrT="[Text]"/>
      <dgm:spPr/>
      <dgm:t>
        <a:bodyPr/>
        <a:lstStyle/>
        <a:p>
          <a:r>
            <a:rPr lang="en-US" b="1" dirty="0" smtClean="0"/>
            <a:t>Mobile</a:t>
          </a:r>
          <a:br>
            <a:rPr lang="en-US" b="1" dirty="0" smtClean="0"/>
          </a:br>
          <a:r>
            <a:rPr lang="en-US" b="1" dirty="0" smtClean="0"/>
            <a:t>SKU</a:t>
          </a:r>
          <a:endParaRPr lang="en-US" b="1" dirty="0"/>
        </a:p>
      </dgm:t>
    </dgm:pt>
    <dgm:pt modelId="{503B2674-5C66-49E6-8809-99DFDADB6322}" type="parTrans" cxnId="{6FA7FCCF-393B-41E5-A2FF-B7182DF3EAE3}">
      <dgm:prSet/>
      <dgm:spPr/>
      <dgm:t>
        <a:bodyPr/>
        <a:lstStyle/>
        <a:p>
          <a:endParaRPr lang="en-US" b="1"/>
        </a:p>
      </dgm:t>
    </dgm:pt>
    <dgm:pt modelId="{9811D383-A7F7-4952-A6EB-F32182E47397}" type="sibTrans" cxnId="{6FA7FCCF-393B-41E5-A2FF-B7182DF3EAE3}">
      <dgm:prSet/>
      <dgm:spPr/>
      <dgm:t>
        <a:bodyPr/>
        <a:lstStyle/>
        <a:p>
          <a:endParaRPr lang="en-US" b="1"/>
        </a:p>
      </dgm:t>
    </dgm:pt>
    <dgm:pt modelId="{024DB868-BF27-48FC-90A2-BC7837878362}">
      <dgm:prSet phldrT="[Text]"/>
      <dgm:spPr/>
      <dgm:t>
        <a:bodyPr/>
        <a:lstStyle/>
        <a:p>
          <a:r>
            <a:rPr lang="en-US" b="1" dirty="0" smtClean="0"/>
            <a:t>Xbox</a:t>
          </a:r>
          <a:br>
            <a:rPr lang="en-US" b="1" dirty="0" smtClean="0"/>
          </a:br>
          <a:r>
            <a:rPr lang="en-US" b="1" dirty="0" smtClean="0"/>
            <a:t>SKU</a:t>
          </a:r>
          <a:endParaRPr lang="en-US" b="1" dirty="0"/>
        </a:p>
      </dgm:t>
    </dgm:pt>
    <dgm:pt modelId="{3210E1C7-C1FD-4530-98F2-6788F5A70405}" type="parTrans" cxnId="{9424290B-EB4D-4C4E-BF62-CB9B74DFCA4F}">
      <dgm:prSet/>
      <dgm:spPr/>
      <dgm:t>
        <a:bodyPr/>
        <a:lstStyle/>
        <a:p>
          <a:endParaRPr lang="en-US" b="1"/>
        </a:p>
      </dgm:t>
    </dgm:pt>
    <dgm:pt modelId="{F6012385-91A9-4FC4-9DCB-510EA00B8D0E}" type="sibTrans" cxnId="{9424290B-EB4D-4C4E-BF62-CB9B74DFCA4F}">
      <dgm:prSet/>
      <dgm:spPr/>
      <dgm:t>
        <a:bodyPr/>
        <a:lstStyle/>
        <a:p>
          <a:endParaRPr lang="en-US" b="1"/>
        </a:p>
      </dgm:t>
    </dgm:pt>
    <dgm:pt modelId="{649C8CF8-D35E-4753-8CDB-6EAABB5C1ECF}">
      <dgm:prSet phldrT="[Text]"/>
      <dgm:spPr/>
      <dgm:t>
        <a:bodyPr/>
        <a:lstStyle/>
        <a:p>
          <a:r>
            <a:rPr lang="en-US" b="1" dirty="0" err="1" smtClean="0"/>
            <a:t>IoT</a:t>
          </a:r>
          <a:r>
            <a:rPr lang="en-US" b="1" dirty="0" smtClean="0"/>
            <a:t/>
          </a:r>
          <a:br>
            <a:rPr lang="en-US" b="1" dirty="0" smtClean="0"/>
          </a:br>
          <a:r>
            <a:rPr lang="en-US" b="1" dirty="0" smtClean="0"/>
            <a:t>SKU</a:t>
          </a:r>
          <a:endParaRPr lang="en-US" b="1" dirty="0"/>
        </a:p>
      </dgm:t>
    </dgm:pt>
    <dgm:pt modelId="{E483F110-A6BC-4DFC-897C-83588DCE9C48}" type="parTrans" cxnId="{C2E419E3-BE05-41E8-BC22-E64E2A945634}">
      <dgm:prSet/>
      <dgm:spPr/>
      <dgm:t>
        <a:bodyPr/>
        <a:lstStyle/>
        <a:p>
          <a:endParaRPr lang="en-US" b="1"/>
        </a:p>
      </dgm:t>
    </dgm:pt>
    <dgm:pt modelId="{834D4B55-A2C9-464C-834D-3AA64D7BC4D4}" type="sibTrans" cxnId="{C2E419E3-BE05-41E8-BC22-E64E2A945634}">
      <dgm:prSet/>
      <dgm:spPr/>
      <dgm:t>
        <a:bodyPr/>
        <a:lstStyle/>
        <a:p>
          <a:endParaRPr lang="en-US" b="1"/>
        </a:p>
      </dgm:t>
    </dgm:pt>
    <dgm:pt modelId="{282BDA18-760F-4DDE-BDDB-C188C1411ADD}">
      <dgm:prSet phldrT="[Text]"/>
      <dgm:spPr/>
      <dgm:t>
        <a:bodyPr/>
        <a:lstStyle/>
        <a:p>
          <a:r>
            <a:rPr lang="en-US" b="1" dirty="0" err="1" smtClean="0"/>
            <a:t>IoT</a:t>
          </a:r>
          <a:r>
            <a:rPr lang="en-US" b="1" dirty="0" smtClean="0"/>
            <a:t> headless</a:t>
          </a:r>
          <a:br>
            <a:rPr lang="en-US" b="1" dirty="0" smtClean="0"/>
          </a:br>
          <a:r>
            <a:rPr lang="en-US" b="1" dirty="0" smtClean="0"/>
            <a:t>SKU</a:t>
          </a:r>
          <a:endParaRPr lang="en-US" b="1" dirty="0"/>
        </a:p>
      </dgm:t>
    </dgm:pt>
    <dgm:pt modelId="{163DAC73-E79F-451B-9DCD-74D12241AF83}" type="parTrans" cxnId="{2B4869E1-7533-47CE-8FDD-3A4E4AD5CC6A}">
      <dgm:prSet/>
      <dgm:spPr/>
      <dgm:t>
        <a:bodyPr/>
        <a:lstStyle/>
        <a:p>
          <a:endParaRPr lang="en-US" b="1"/>
        </a:p>
      </dgm:t>
    </dgm:pt>
    <dgm:pt modelId="{24DA8E40-89A4-414F-8DA0-A258DE68179C}" type="sibTrans" cxnId="{2B4869E1-7533-47CE-8FDD-3A4E4AD5CC6A}">
      <dgm:prSet/>
      <dgm:spPr/>
      <dgm:t>
        <a:bodyPr/>
        <a:lstStyle/>
        <a:p>
          <a:endParaRPr lang="en-US" b="1"/>
        </a:p>
      </dgm:t>
    </dgm:pt>
    <dgm:pt modelId="{775A88C0-CF55-4E23-A516-24F0C7A70574}">
      <dgm:prSet phldrT="[Text]"/>
      <dgm:spPr/>
      <dgm:t>
        <a:bodyPr/>
        <a:lstStyle/>
        <a:p>
          <a:r>
            <a:rPr lang="en-US" b="1" dirty="0" smtClean="0"/>
            <a:t>Surface Hub</a:t>
          </a:r>
          <a:br>
            <a:rPr lang="en-US" b="1" dirty="0" smtClean="0"/>
          </a:br>
          <a:r>
            <a:rPr lang="en-US" b="1" dirty="0" smtClean="0"/>
            <a:t>SKU</a:t>
          </a:r>
          <a:endParaRPr lang="en-US" b="1" dirty="0"/>
        </a:p>
      </dgm:t>
    </dgm:pt>
    <dgm:pt modelId="{B3433E65-A861-47F5-A568-793728624C2F}" type="parTrans" cxnId="{3844ABC3-99AF-4E85-ADDD-B436B8F86831}">
      <dgm:prSet/>
      <dgm:spPr/>
      <dgm:t>
        <a:bodyPr/>
        <a:lstStyle/>
        <a:p>
          <a:endParaRPr lang="en-US" b="1"/>
        </a:p>
      </dgm:t>
    </dgm:pt>
    <dgm:pt modelId="{B9B17653-017E-41B4-9DF5-E7856DE7978D}" type="sibTrans" cxnId="{3844ABC3-99AF-4E85-ADDD-B436B8F86831}">
      <dgm:prSet/>
      <dgm:spPr/>
      <dgm:t>
        <a:bodyPr/>
        <a:lstStyle/>
        <a:p>
          <a:endParaRPr lang="en-US" b="1"/>
        </a:p>
      </dgm:t>
    </dgm:pt>
    <dgm:pt modelId="{07C8A3B1-173D-4B84-8E7B-21039456F513}">
      <dgm:prSet phldrT="[Text]"/>
      <dgm:spPr/>
      <dgm:t>
        <a:bodyPr/>
        <a:lstStyle/>
        <a:p>
          <a:r>
            <a:rPr lang="en-US" b="1" dirty="0" smtClean="0"/>
            <a:t>Holographic</a:t>
          </a:r>
          <a:br>
            <a:rPr lang="en-US" b="1" dirty="0" smtClean="0"/>
          </a:br>
          <a:r>
            <a:rPr lang="en-US" b="1" dirty="0" smtClean="0"/>
            <a:t>SKU</a:t>
          </a:r>
          <a:endParaRPr lang="en-US" b="1" dirty="0"/>
        </a:p>
      </dgm:t>
    </dgm:pt>
    <dgm:pt modelId="{310A77BB-15FF-4178-9580-D1957D8CAC1D}" type="parTrans" cxnId="{AA5976E9-B519-4188-B135-4424F5C1D6A3}">
      <dgm:prSet/>
      <dgm:spPr/>
      <dgm:t>
        <a:bodyPr/>
        <a:lstStyle/>
        <a:p>
          <a:endParaRPr lang="en-US" b="1"/>
        </a:p>
      </dgm:t>
    </dgm:pt>
    <dgm:pt modelId="{332E3122-AC62-4186-B083-3DF955497A4C}" type="sibTrans" cxnId="{AA5976E9-B519-4188-B135-4424F5C1D6A3}">
      <dgm:prSet/>
      <dgm:spPr/>
      <dgm:t>
        <a:bodyPr/>
        <a:lstStyle/>
        <a:p>
          <a:endParaRPr lang="en-US" b="1"/>
        </a:p>
      </dgm:t>
    </dgm:pt>
    <dgm:pt modelId="{E3EAABFA-6FAA-4D67-818B-391A6CB9E533}">
      <dgm:prSet phldrT="[Text]"/>
      <dgm:spPr/>
      <dgm:t>
        <a:bodyPr/>
        <a:lstStyle/>
        <a:p>
          <a:r>
            <a:rPr lang="en-US" b="1" dirty="0" smtClean="0"/>
            <a:t>PC</a:t>
          </a:r>
          <a:endParaRPr lang="en-US" b="1" dirty="0"/>
        </a:p>
      </dgm:t>
    </dgm:pt>
    <dgm:pt modelId="{C51E46C3-E7EE-4A88-AE32-CD9A27520A2D}" type="parTrans" cxnId="{07FA8C98-8FCB-4F19-B956-F053A916E27C}">
      <dgm:prSet/>
      <dgm:spPr/>
      <dgm:t>
        <a:bodyPr/>
        <a:lstStyle/>
        <a:p>
          <a:endParaRPr lang="en-US" b="1"/>
        </a:p>
      </dgm:t>
    </dgm:pt>
    <dgm:pt modelId="{416D9BB3-118B-4A73-90CE-D80D072BCBEF}" type="sibTrans" cxnId="{07FA8C98-8FCB-4F19-B956-F053A916E27C}">
      <dgm:prSet/>
      <dgm:spPr/>
      <dgm:t>
        <a:bodyPr/>
        <a:lstStyle/>
        <a:p>
          <a:endParaRPr lang="en-US" b="1"/>
        </a:p>
      </dgm:t>
    </dgm:pt>
    <dgm:pt modelId="{67AC68C4-B8F6-4E23-9DE3-2A4813C2E3FA}">
      <dgm:prSet phldrT="[Text]"/>
      <dgm:spPr/>
      <dgm:t>
        <a:bodyPr/>
        <a:lstStyle/>
        <a:p>
          <a:r>
            <a:rPr lang="en-US" b="1" dirty="0" smtClean="0"/>
            <a:t>2 in 1</a:t>
          </a:r>
          <a:endParaRPr lang="en-US" b="1" dirty="0"/>
        </a:p>
      </dgm:t>
    </dgm:pt>
    <dgm:pt modelId="{12C3CFE3-ADF0-4FD0-ABCA-0FE04CE1C6ED}" type="parTrans" cxnId="{B80EF1CA-77AF-45F6-821C-F48B47EF20DA}">
      <dgm:prSet/>
      <dgm:spPr/>
      <dgm:t>
        <a:bodyPr/>
        <a:lstStyle/>
        <a:p>
          <a:endParaRPr lang="en-US" b="1"/>
        </a:p>
      </dgm:t>
    </dgm:pt>
    <dgm:pt modelId="{A24F8D2F-A515-486C-9AB3-B8F0D2E9A97F}" type="sibTrans" cxnId="{B80EF1CA-77AF-45F6-821C-F48B47EF20DA}">
      <dgm:prSet/>
      <dgm:spPr/>
      <dgm:t>
        <a:bodyPr/>
        <a:lstStyle/>
        <a:p>
          <a:endParaRPr lang="en-US" b="1"/>
        </a:p>
      </dgm:t>
    </dgm:pt>
    <dgm:pt modelId="{ADE7B611-4DA9-482B-AD3E-47D37E0D2E40}">
      <dgm:prSet phldrT="[Text]"/>
      <dgm:spPr/>
      <dgm:t>
        <a:bodyPr/>
        <a:lstStyle/>
        <a:p>
          <a:r>
            <a:rPr lang="en-US" b="1" dirty="0" smtClean="0"/>
            <a:t>Tablet</a:t>
          </a:r>
          <a:endParaRPr lang="en-US" b="1" dirty="0"/>
        </a:p>
      </dgm:t>
    </dgm:pt>
    <dgm:pt modelId="{25E0E5B6-1B82-403C-B00F-962ACDE16ABD}" type="parTrans" cxnId="{28C4CBE3-F85D-4652-9911-6248FFEC2911}">
      <dgm:prSet/>
      <dgm:spPr/>
      <dgm:t>
        <a:bodyPr/>
        <a:lstStyle/>
        <a:p>
          <a:endParaRPr lang="en-US" b="1"/>
        </a:p>
      </dgm:t>
    </dgm:pt>
    <dgm:pt modelId="{4533E127-A429-4BE7-BACF-E9EB481D3855}" type="sibTrans" cxnId="{28C4CBE3-F85D-4652-9911-6248FFEC2911}">
      <dgm:prSet/>
      <dgm:spPr/>
      <dgm:t>
        <a:bodyPr/>
        <a:lstStyle/>
        <a:p>
          <a:endParaRPr lang="en-US" b="1"/>
        </a:p>
      </dgm:t>
    </dgm:pt>
    <dgm:pt modelId="{ADB3F2E1-7E9F-42E8-9095-8287B913F240}">
      <dgm:prSet phldrT="[Text]"/>
      <dgm:spPr/>
      <dgm:t>
        <a:bodyPr/>
        <a:lstStyle/>
        <a:p>
          <a:r>
            <a:rPr lang="en-US" b="1" dirty="0" smtClean="0"/>
            <a:t>Phablet</a:t>
          </a:r>
          <a:endParaRPr lang="en-US" b="1" dirty="0"/>
        </a:p>
      </dgm:t>
    </dgm:pt>
    <dgm:pt modelId="{C526AF9B-6B38-4F1A-A63F-4A2F10ECC238}" type="parTrans" cxnId="{B0E637B9-3FE6-4A49-BEDC-BF1DC62BD183}">
      <dgm:prSet/>
      <dgm:spPr/>
      <dgm:t>
        <a:bodyPr/>
        <a:lstStyle/>
        <a:p>
          <a:endParaRPr lang="en-US" b="1"/>
        </a:p>
      </dgm:t>
    </dgm:pt>
    <dgm:pt modelId="{A2BE1850-F38C-4D87-AC0D-13EFFD85CE8B}" type="sibTrans" cxnId="{B0E637B9-3FE6-4A49-BEDC-BF1DC62BD183}">
      <dgm:prSet/>
      <dgm:spPr/>
      <dgm:t>
        <a:bodyPr/>
        <a:lstStyle/>
        <a:p>
          <a:endParaRPr lang="en-US" b="1"/>
        </a:p>
      </dgm:t>
    </dgm:pt>
    <dgm:pt modelId="{2BBDA2E3-500D-4F4E-9D79-96B7EE800291}">
      <dgm:prSet phldrT="[Text]"/>
      <dgm:spPr/>
      <dgm:t>
        <a:bodyPr/>
        <a:lstStyle/>
        <a:p>
          <a:r>
            <a:rPr lang="en-US" b="1" dirty="0" smtClean="0"/>
            <a:t>Phone</a:t>
          </a:r>
          <a:endParaRPr lang="en-US" b="1" dirty="0"/>
        </a:p>
      </dgm:t>
    </dgm:pt>
    <dgm:pt modelId="{C779DDF6-B29C-495B-B1BA-10C256F09249}" type="parTrans" cxnId="{A5BF6530-7B9A-47F4-B53B-35C1B57996CE}">
      <dgm:prSet/>
      <dgm:spPr/>
      <dgm:t>
        <a:bodyPr/>
        <a:lstStyle/>
        <a:p>
          <a:endParaRPr lang="en-US" b="1"/>
        </a:p>
      </dgm:t>
    </dgm:pt>
    <dgm:pt modelId="{3915A228-58C9-4F8B-946E-D9C0F0FD5A72}" type="sibTrans" cxnId="{A5BF6530-7B9A-47F4-B53B-35C1B57996CE}">
      <dgm:prSet/>
      <dgm:spPr/>
      <dgm:t>
        <a:bodyPr/>
        <a:lstStyle/>
        <a:p>
          <a:endParaRPr lang="en-US" b="1"/>
        </a:p>
      </dgm:t>
    </dgm:pt>
    <dgm:pt modelId="{FB810902-2CD0-4153-916F-3ED6FCEF61B9}">
      <dgm:prSet phldrT="[Text]"/>
      <dgm:spPr/>
      <dgm:t>
        <a:bodyPr/>
        <a:lstStyle/>
        <a:p>
          <a:r>
            <a:rPr lang="en-US" b="1" dirty="0" smtClean="0"/>
            <a:t>Xbox</a:t>
          </a:r>
          <a:endParaRPr lang="en-US" b="1" dirty="0"/>
        </a:p>
      </dgm:t>
    </dgm:pt>
    <dgm:pt modelId="{7F58225B-D8B3-4DCF-9BF0-CE167538D7C0}" type="parTrans" cxnId="{0A45298B-1C51-4652-A69E-DB2C608CBC9A}">
      <dgm:prSet/>
      <dgm:spPr/>
      <dgm:t>
        <a:bodyPr/>
        <a:lstStyle/>
        <a:p>
          <a:endParaRPr lang="en-US" b="1"/>
        </a:p>
      </dgm:t>
    </dgm:pt>
    <dgm:pt modelId="{5E719E08-8258-4F60-8B2A-506E0647A3A2}" type="sibTrans" cxnId="{0A45298B-1C51-4652-A69E-DB2C608CBC9A}">
      <dgm:prSet/>
      <dgm:spPr/>
      <dgm:t>
        <a:bodyPr/>
        <a:lstStyle/>
        <a:p>
          <a:endParaRPr lang="en-US" b="1"/>
        </a:p>
      </dgm:t>
    </dgm:pt>
    <dgm:pt modelId="{D6663DCB-8007-4109-9D35-B61FE32F9727}">
      <dgm:prSet phldrT="[Text]"/>
      <dgm:spPr/>
      <dgm:t>
        <a:bodyPr/>
        <a:lstStyle/>
        <a:p>
          <a:r>
            <a:rPr lang="en-US" b="1" dirty="0" smtClean="0"/>
            <a:t>Band</a:t>
          </a:r>
          <a:endParaRPr lang="en-US" b="1" dirty="0"/>
        </a:p>
      </dgm:t>
    </dgm:pt>
    <dgm:pt modelId="{7B4FDCD2-B788-4824-B975-7FA55B24D4A0}" type="parTrans" cxnId="{BD9A55A0-DEC5-440F-83AD-BA5D3DC6E06D}">
      <dgm:prSet/>
      <dgm:spPr/>
      <dgm:t>
        <a:bodyPr/>
        <a:lstStyle/>
        <a:p>
          <a:endParaRPr lang="en-US" b="1"/>
        </a:p>
      </dgm:t>
    </dgm:pt>
    <dgm:pt modelId="{14986881-105D-42CB-B5FA-6767F3F68ACE}" type="sibTrans" cxnId="{BD9A55A0-DEC5-440F-83AD-BA5D3DC6E06D}">
      <dgm:prSet/>
      <dgm:spPr/>
      <dgm:t>
        <a:bodyPr/>
        <a:lstStyle/>
        <a:p>
          <a:endParaRPr lang="en-US" b="1"/>
        </a:p>
      </dgm:t>
    </dgm:pt>
    <dgm:pt modelId="{58FC4F24-1601-4ACB-94D3-094E7EAC4EFA}">
      <dgm:prSet phldrT="[Text]"/>
      <dgm:spPr/>
      <dgm:t>
        <a:bodyPr/>
        <a:lstStyle/>
        <a:p>
          <a:r>
            <a:rPr lang="en-US" b="1" dirty="0" smtClean="0"/>
            <a:t>Raspberry Pi</a:t>
          </a:r>
          <a:endParaRPr lang="en-US" b="1" dirty="0"/>
        </a:p>
      </dgm:t>
    </dgm:pt>
    <dgm:pt modelId="{BAA803AC-7148-4528-8808-A6F4DBCF1AD9}" type="parTrans" cxnId="{711B5EF7-3548-48A7-B2DF-33B211A9242E}">
      <dgm:prSet/>
      <dgm:spPr/>
      <dgm:t>
        <a:bodyPr/>
        <a:lstStyle/>
        <a:p>
          <a:endParaRPr lang="en-US" b="1"/>
        </a:p>
      </dgm:t>
    </dgm:pt>
    <dgm:pt modelId="{5BEB38A1-89C1-4DC3-9482-82D1B41235C9}" type="sibTrans" cxnId="{711B5EF7-3548-48A7-B2DF-33B211A9242E}">
      <dgm:prSet/>
      <dgm:spPr/>
      <dgm:t>
        <a:bodyPr/>
        <a:lstStyle/>
        <a:p>
          <a:endParaRPr lang="en-US" b="1"/>
        </a:p>
      </dgm:t>
    </dgm:pt>
    <dgm:pt modelId="{BFB397D4-2396-4180-B631-7692F60CBB3B}">
      <dgm:prSet phldrT="[Text]"/>
      <dgm:spPr/>
      <dgm:t>
        <a:bodyPr/>
        <a:lstStyle/>
        <a:p>
          <a:r>
            <a:rPr lang="en-US" b="1" dirty="0" smtClean="0"/>
            <a:t>Surface Hub</a:t>
          </a:r>
          <a:endParaRPr lang="en-US" b="1" dirty="0"/>
        </a:p>
      </dgm:t>
    </dgm:pt>
    <dgm:pt modelId="{52A160FB-4D24-481A-A3FD-30667289ED63}" type="parTrans" cxnId="{0D311630-B348-43AD-ADAC-3467CF0CD6D0}">
      <dgm:prSet/>
      <dgm:spPr/>
      <dgm:t>
        <a:bodyPr/>
        <a:lstStyle/>
        <a:p>
          <a:endParaRPr lang="en-US" b="1"/>
        </a:p>
      </dgm:t>
    </dgm:pt>
    <dgm:pt modelId="{55262B47-E7BC-445E-84A3-E354D8968CC2}" type="sibTrans" cxnId="{0D311630-B348-43AD-ADAC-3467CF0CD6D0}">
      <dgm:prSet/>
      <dgm:spPr/>
      <dgm:t>
        <a:bodyPr/>
        <a:lstStyle/>
        <a:p>
          <a:endParaRPr lang="en-US" b="1"/>
        </a:p>
      </dgm:t>
    </dgm:pt>
    <dgm:pt modelId="{0C2FD135-4B05-4A00-A89C-33E2AB1AD40A}">
      <dgm:prSet phldrT="[Text]"/>
      <dgm:spPr/>
      <dgm:t>
        <a:bodyPr/>
        <a:lstStyle/>
        <a:p>
          <a:r>
            <a:rPr lang="en-US" b="1" dirty="0" smtClean="0"/>
            <a:t>HoloLens</a:t>
          </a:r>
          <a:endParaRPr lang="en-US" b="1" dirty="0"/>
        </a:p>
      </dgm:t>
    </dgm:pt>
    <dgm:pt modelId="{E165F015-84C1-40FE-90EE-6A2F58A3226B}" type="parTrans" cxnId="{05C5035C-FA2D-4C65-B483-B9A2C0BD52D6}">
      <dgm:prSet/>
      <dgm:spPr/>
      <dgm:t>
        <a:bodyPr/>
        <a:lstStyle/>
        <a:p>
          <a:endParaRPr lang="en-US" b="1"/>
        </a:p>
      </dgm:t>
    </dgm:pt>
    <dgm:pt modelId="{E7168861-D981-4B30-A1D1-C449FB4795BB}" type="sibTrans" cxnId="{05C5035C-FA2D-4C65-B483-B9A2C0BD52D6}">
      <dgm:prSet/>
      <dgm:spPr/>
      <dgm:t>
        <a:bodyPr/>
        <a:lstStyle/>
        <a:p>
          <a:endParaRPr lang="en-US" b="1"/>
        </a:p>
      </dgm:t>
    </dgm:pt>
    <dgm:pt modelId="{EB17A220-2E7F-4195-A32E-60D6A23B81AD}">
      <dgm:prSet phldrT="[Text]"/>
      <dgm:spPr/>
      <dgm:t>
        <a:bodyPr/>
        <a:lstStyle/>
        <a:p>
          <a:r>
            <a:rPr lang="en-US" b="1" dirty="0" smtClean="0"/>
            <a:t>Home Automation</a:t>
          </a:r>
          <a:endParaRPr lang="en-US" b="1" dirty="0"/>
        </a:p>
      </dgm:t>
    </dgm:pt>
    <dgm:pt modelId="{60C4554C-6917-4529-B64F-5EB511E95AD6}" type="sibTrans" cxnId="{541A14CF-C9B8-448A-B64D-A6F0351E4807}">
      <dgm:prSet/>
      <dgm:spPr/>
      <dgm:t>
        <a:bodyPr/>
        <a:lstStyle/>
        <a:p>
          <a:endParaRPr lang="en-US" b="1"/>
        </a:p>
      </dgm:t>
    </dgm:pt>
    <dgm:pt modelId="{D5C06BE2-0860-4ACA-AD7A-7BB7801D5C2B}" type="parTrans" cxnId="{541A14CF-C9B8-448A-B64D-A6F0351E4807}">
      <dgm:prSet/>
      <dgm:spPr/>
      <dgm:t>
        <a:bodyPr/>
        <a:lstStyle/>
        <a:p>
          <a:endParaRPr lang="en-US" b="1"/>
        </a:p>
      </dgm:t>
    </dgm:pt>
    <dgm:pt modelId="{38DD5A82-DA4F-45CE-B20D-08E5C63F63B9}" type="pres">
      <dgm:prSet presAssocID="{1E846412-CBCA-4911-8A7F-D49186927216}" presName="hierChild1" presStyleCnt="0">
        <dgm:presLayoutVars>
          <dgm:orgChart val="1"/>
          <dgm:chPref val="1"/>
          <dgm:dir/>
          <dgm:animOne val="branch"/>
          <dgm:animLvl val="lvl"/>
          <dgm:resizeHandles/>
        </dgm:presLayoutVars>
      </dgm:prSet>
      <dgm:spPr/>
      <dgm:t>
        <a:bodyPr/>
        <a:lstStyle/>
        <a:p>
          <a:endParaRPr lang="en-US"/>
        </a:p>
      </dgm:t>
    </dgm:pt>
    <dgm:pt modelId="{661E4865-8FDD-49E6-9300-88742A0B9077}" type="pres">
      <dgm:prSet presAssocID="{0AC8E0ED-A957-4A10-AB40-CF5AE3B65D0F}" presName="hierRoot1" presStyleCnt="0">
        <dgm:presLayoutVars>
          <dgm:hierBranch val="init"/>
        </dgm:presLayoutVars>
      </dgm:prSet>
      <dgm:spPr/>
    </dgm:pt>
    <dgm:pt modelId="{36E240E3-4DCA-4DCC-93ED-FEEF6FEEBAF4}" type="pres">
      <dgm:prSet presAssocID="{0AC8E0ED-A957-4A10-AB40-CF5AE3B65D0F}" presName="rootComposite1" presStyleCnt="0"/>
      <dgm:spPr/>
    </dgm:pt>
    <dgm:pt modelId="{46174BFA-86FB-40C4-9C21-0BA1745A5524}" type="pres">
      <dgm:prSet presAssocID="{0AC8E0ED-A957-4A10-AB40-CF5AE3B65D0F}" presName="rootText1" presStyleLbl="node0" presStyleIdx="0" presStyleCnt="1" custScaleX="825806">
        <dgm:presLayoutVars>
          <dgm:chPref val="3"/>
        </dgm:presLayoutVars>
      </dgm:prSet>
      <dgm:spPr/>
      <dgm:t>
        <a:bodyPr/>
        <a:lstStyle/>
        <a:p>
          <a:endParaRPr lang="en-US"/>
        </a:p>
      </dgm:t>
    </dgm:pt>
    <dgm:pt modelId="{9E99951C-CB0D-48DB-84BD-7973E5587176}" type="pres">
      <dgm:prSet presAssocID="{0AC8E0ED-A957-4A10-AB40-CF5AE3B65D0F}" presName="rootConnector1" presStyleLbl="node1" presStyleIdx="0" presStyleCnt="0"/>
      <dgm:spPr/>
      <dgm:t>
        <a:bodyPr/>
        <a:lstStyle/>
        <a:p>
          <a:endParaRPr lang="en-US"/>
        </a:p>
      </dgm:t>
    </dgm:pt>
    <dgm:pt modelId="{81F16CB9-E699-4DDC-BB52-0CE13288B089}" type="pres">
      <dgm:prSet presAssocID="{0AC8E0ED-A957-4A10-AB40-CF5AE3B65D0F}" presName="hierChild2" presStyleCnt="0"/>
      <dgm:spPr/>
    </dgm:pt>
    <dgm:pt modelId="{F587772C-0AA9-4A8C-8B82-6B7DA6737050}" type="pres">
      <dgm:prSet presAssocID="{5D2BFA2B-877F-47C4-B1C9-5A8B7AEF8881}" presName="Name37" presStyleLbl="parChTrans1D2" presStyleIdx="0" presStyleCnt="7"/>
      <dgm:spPr/>
      <dgm:t>
        <a:bodyPr/>
        <a:lstStyle/>
        <a:p>
          <a:endParaRPr lang="en-US"/>
        </a:p>
      </dgm:t>
    </dgm:pt>
    <dgm:pt modelId="{80E3CB7B-209B-49A3-8003-74906BDB70CF}" type="pres">
      <dgm:prSet presAssocID="{56FEAB4B-2282-4825-8D26-8564F99771F0}" presName="hierRoot2" presStyleCnt="0">
        <dgm:presLayoutVars>
          <dgm:hierBranch val="init"/>
        </dgm:presLayoutVars>
      </dgm:prSet>
      <dgm:spPr/>
    </dgm:pt>
    <dgm:pt modelId="{3251B607-6B29-4E2D-B528-F0EAEB9ED50B}" type="pres">
      <dgm:prSet presAssocID="{56FEAB4B-2282-4825-8D26-8564F99771F0}" presName="rootComposite" presStyleCnt="0"/>
      <dgm:spPr/>
    </dgm:pt>
    <dgm:pt modelId="{52814F0A-6D45-4178-9AEC-C1B432E6511F}" type="pres">
      <dgm:prSet presAssocID="{56FEAB4B-2282-4825-8D26-8564F99771F0}" presName="rootText" presStyleLbl="node2" presStyleIdx="0" presStyleCnt="7">
        <dgm:presLayoutVars>
          <dgm:chPref val="3"/>
        </dgm:presLayoutVars>
      </dgm:prSet>
      <dgm:spPr/>
      <dgm:t>
        <a:bodyPr/>
        <a:lstStyle/>
        <a:p>
          <a:endParaRPr lang="en-US"/>
        </a:p>
      </dgm:t>
    </dgm:pt>
    <dgm:pt modelId="{E1C6FBF0-C86A-4785-AD45-A4273F8029B1}" type="pres">
      <dgm:prSet presAssocID="{56FEAB4B-2282-4825-8D26-8564F99771F0}" presName="rootConnector" presStyleLbl="node2" presStyleIdx="0" presStyleCnt="7"/>
      <dgm:spPr/>
      <dgm:t>
        <a:bodyPr/>
        <a:lstStyle/>
        <a:p>
          <a:endParaRPr lang="en-US"/>
        </a:p>
      </dgm:t>
    </dgm:pt>
    <dgm:pt modelId="{12436366-0BC3-45BF-AF95-3589C1116744}" type="pres">
      <dgm:prSet presAssocID="{56FEAB4B-2282-4825-8D26-8564F99771F0}" presName="hierChild4" presStyleCnt="0"/>
      <dgm:spPr/>
    </dgm:pt>
    <dgm:pt modelId="{720C10DB-C345-4620-B59F-708994558782}" type="pres">
      <dgm:prSet presAssocID="{C51E46C3-E7EE-4A88-AE32-CD9A27520A2D}" presName="Name37" presStyleLbl="parChTrans1D3" presStyleIdx="0" presStyleCnt="11"/>
      <dgm:spPr/>
      <dgm:t>
        <a:bodyPr/>
        <a:lstStyle/>
        <a:p>
          <a:endParaRPr lang="en-US"/>
        </a:p>
      </dgm:t>
    </dgm:pt>
    <dgm:pt modelId="{2D29C273-DA87-4CE2-A41F-163FFB43A965}" type="pres">
      <dgm:prSet presAssocID="{E3EAABFA-6FAA-4D67-818B-391A6CB9E533}" presName="hierRoot2" presStyleCnt="0">
        <dgm:presLayoutVars>
          <dgm:hierBranch val="init"/>
        </dgm:presLayoutVars>
      </dgm:prSet>
      <dgm:spPr/>
    </dgm:pt>
    <dgm:pt modelId="{03EFE594-5D6E-4C46-A39B-1A12E80A6474}" type="pres">
      <dgm:prSet presAssocID="{E3EAABFA-6FAA-4D67-818B-391A6CB9E533}" presName="rootComposite" presStyleCnt="0"/>
      <dgm:spPr/>
    </dgm:pt>
    <dgm:pt modelId="{C827E59D-9864-409D-8727-5E29101BDADD}" type="pres">
      <dgm:prSet presAssocID="{E3EAABFA-6FAA-4D67-818B-391A6CB9E533}" presName="rootText" presStyleLbl="node3" presStyleIdx="0" presStyleCnt="11">
        <dgm:presLayoutVars>
          <dgm:chPref val="3"/>
        </dgm:presLayoutVars>
      </dgm:prSet>
      <dgm:spPr/>
      <dgm:t>
        <a:bodyPr/>
        <a:lstStyle/>
        <a:p>
          <a:endParaRPr lang="en-US"/>
        </a:p>
      </dgm:t>
    </dgm:pt>
    <dgm:pt modelId="{315B5E2B-BFC9-43D0-AE5A-0A9699FA3AD6}" type="pres">
      <dgm:prSet presAssocID="{E3EAABFA-6FAA-4D67-818B-391A6CB9E533}" presName="rootConnector" presStyleLbl="node3" presStyleIdx="0" presStyleCnt="11"/>
      <dgm:spPr/>
      <dgm:t>
        <a:bodyPr/>
        <a:lstStyle/>
        <a:p>
          <a:endParaRPr lang="en-US"/>
        </a:p>
      </dgm:t>
    </dgm:pt>
    <dgm:pt modelId="{718D45AA-A55D-4B54-9A19-2B50822708D4}" type="pres">
      <dgm:prSet presAssocID="{E3EAABFA-6FAA-4D67-818B-391A6CB9E533}" presName="hierChild4" presStyleCnt="0"/>
      <dgm:spPr/>
    </dgm:pt>
    <dgm:pt modelId="{D91A0E4B-E616-4A6B-A7CA-39F9C9340BAD}" type="pres">
      <dgm:prSet presAssocID="{E3EAABFA-6FAA-4D67-818B-391A6CB9E533}" presName="hierChild5" presStyleCnt="0"/>
      <dgm:spPr/>
    </dgm:pt>
    <dgm:pt modelId="{76922632-91CA-41A2-A1CC-9E75B98AD05E}" type="pres">
      <dgm:prSet presAssocID="{12C3CFE3-ADF0-4FD0-ABCA-0FE04CE1C6ED}" presName="Name37" presStyleLbl="parChTrans1D3" presStyleIdx="1" presStyleCnt="11"/>
      <dgm:spPr/>
      <dgm:t>
        <a:bodyPr/>
        <a:lstStyle/>
        <a:p>
          <a:endParaRPr lang="en-US"/>
        </a:p>
      </dgm:t>
    </dgm:pt>
    <dgm:pt modelId="{8D17C587-523A-4344-BA43-61E931CD1BCA}" type="pres">
      <dgm:prSet presAssocID="{67AC68C4-B8F6-4E23-9DE3-2A4813C2E3FA}" presName="hierRoot2" presStyleCnt="0">
        <dgm:presLayoutVars>
          <dgm:hierBranch val="init"/>
        </dgm:presLayoutVars>
      </dgm:prSet>
      <dgm:spPr/>
    </dgm:pt>
    <dgm:pt modelId="{AC6D82DE-C7FA-4227-A3C5-C13D6EE6BBFB}" type="pres">
      <dgm:prSet presAssocID="{67AC68C4-B8F6-4E23-9DE3-2A4813C2E3FA}" presName="rootComposite" presStyleCnt="0"/>
      <dgm:spPr/>
    </dgm:pt>
    <dgm:pt modelId="{C5B07D43-9EE9-4854-9D4F-E8DAF99ED14C}" type="pres">
      <dgm:prSet presAssocID="{67AC68C4-B8F6-4E23-9DE3-2A4813C2E3FA}" presName="rootText" presStyleLbl="node3" presStyleIdx="1" presStyleCnt="11">
        <dgm:presLayoutVars>
          <dgm:chPref val="3"/>
        </dgm:presLayoutVars>
      </dgm:prSet>
      <dgm:spPr/>
      <dgm:t>
        <a:bodyPr/>
        <a:lstStyle/>
        <a:p>
          <a:endParaRPr lang="en-US"/>
        </a:p>
      </dgm:t>
    </dgm:pt>
    <dgm:pt modelId="{CBC00049-2351-43C4-BC1B-091022B26AFB}" type="pres">
      <dgm:prSet presAssocID="{67AC68C4-B8F6-4E23-9DE3-2A4813C2E3FA}" presName="rootConnector" presStyleLbl="node3" presStyleIdx="1" presStyleCnt="11"/>
      <dgm:spPr/>
      <dgm:t>
        <a:bodyPr/>
        <a:lstStyle/>
        <a:p>
          <a:endParaRPr lang="en-US"/>
        </a:p>
      </dgm:t>
    </dgm:pt>
    <dgm:pt modelId="{1B038B30-FE41-4D77-95DD-AB845F582B31}" type="pres">
      <dgm:prSet presAssocID="{67AC68C4-B8F6-4E23-9DE3-2A4813C2E3FA}" presName="hierChild4" presStyleCnt="0"/>
      <dgm:spPr/>
    </dgm:pt>
    <dgm:pt modelId="{901E6F69-524D-40DE-9572-82E1699CBAC3}" type="pres">
      <dgm:prSet presAssocID="{67AC68C4-B8F6-4E23-9DE3-2A4813C2E3FA}" presName="hierChild5" presStyleCnt="0"/>
      <dgm:spPr/>
    </dgm:pt>
    <dgm:pt modelId="{87B7EAB4-E216-4196-B68D-DD2C4C55C5C8}" type="pres">
      <dgm:prSet presAssocID="{56FEAB4B-2282-4825-8D26-8564F99771F0}" presName="hierChild5" presStyleCnt="0"/>
      <dgm:spPr/>
    </dgm:pt>
    <dgm:pt modelId="{A6816227-FE67-4AFA-998D-764C81983B9A}" type="pres">
      <dgm:prSet presAssocID="{503B2674-5C66-49E6-8809-99DFDADB6322}" presName="Name37" presStyleLbl="parChTrans1D2" presStyleIdx="1" presStyleCnt="7"/>
      <dgm:spPr/>
      <dgm:t>
        <a:bodyPr/>
        <a:lstStyle/>
        <a:p>
          <a:endParaRPr lang="en-US"/>
        </a:p>
      </dgm:t>
    </dgm:pt>
    <dgm:pt modelId="{77508D17-BCDF-4A43-891F-89E8F055B5F2}" type="pres">
      <dgm:prSet presAssocID="{BB6F77AD-1056-4EC6-8C1A-FC0E863CB5CC}" presName="hierRoot2" presStyleCnt="0">
        <dgm:presLayoutVars>
          <dgm:hierBranch val="init"/>
        </dgm:presLayoutVars>
      </dgm:prSet>
      <dgm:spPr/>
    </dgm:pt>
    <dgm:pt modelId="{0DA849D7-C179-414F-94C7-A6B0CB3644FE}" type="pres">
      <dgm:prSet presAssocID="{BB6F77AD-1056-4EC6-8C1A-FC0E863CB5CC}" presName="rootComposite" presStyleCnt="0"/>
      <dgm:spPr/>
    </dgm:pt>
    <dgm:pt modelId="{D1B9F142-2140-4775-A9B0-17DC12813460}" type="pres">
      <dgm:prSet presAssocID="{BB6F77AD-1056-4EC6-8C1A-FC0E863CB5CC}" presName="rootText" presStyleLbl="node2" presStyleIdx="1" presStyleCnt="7">
        <dgm:presLayoutVars>
          <dgm:chPref val="3"/>
        </dgm:presLayoutVars>
      </dgm:prSet>
      <dgm:spPr/>
      <dgm:t>
        <a:bodyPr/>
        <a:lstStyle/>
        <a:p>
          <a:endParaRPr lang="en-US"/>
        </a:p>
      </dgm:t>
    </dgm:pt>
    <dgm:pt modelId="{BFECE20F-6DEC-4A29-A108-6772454965E8}" type="pres">
      <dgm:prSet presAssocID="{BB6F77AD-1056-4EC6-8C1A-FC0E863CB5CC}" presName="rootConnector" presStyleLbl="node2" presStyleIdx="1" presStyleCnt="7"/>
      <dgm:spPr/>
      <dgm:t>
        <a:bodyPr/>
        <a:lstStyle/>
        <a:p>
          <a:endParaRPr lang="en-US"/>
        </a:p>
      </dgm:t>
    </dgm:pt>
    <dgm:pt modelId="{B36F6FE5-A9E9-4C55-B861-8C992C0A0872}" type="pres">
      <dgm:prSet presAssocID="{BB6F77AD-1056-4EC6-8C1A-FC0E863CB5CC}" presName="hierChild4" presStyleCnt="0"/>
      <dgm:spPr/>
    </dgm:pt>
    <dgm:pt modelId="{1952C184-3005-45C5-8E51-D21099A9E8A1}" type="pres">
      <dgm:prSet presAssocID="{25E0E5B6-1B82-403C-B00F-962ACDE16ABD}" presName="Name37" presStyleLbl="parChTrans1D3" presStyleIdx="2" presStyleCnt="11"/>
      <dgm:spPr/>
      <dgm:t>
        <a:bodyPr/>
        <a:lstStyle/>
        <a:p>
          <a:endParaRPr lang="en-US"/>
        </a:p>
      </dgm:t>
    </dgm:pt>
    <dgm:pt modelId="{B237897D-8B7B-4A32-A1D9-1DE80CC28F09}" type="pres">
      <dgm:prSet presAssocID="{ADE7B611-4DA9-482B-AD3E-47D37E0D2E40}" presName="hierRoot2" presStyleCnt="0">
        <dgm:presLayoutVars>
          <dgm:hierBranch val="init"/>
        </dgm:presLayoutVars>
      </dgm:prSet>
      <dgm:spPr/>
    </dgm:pt>
    <dgm:pt modelId="{E8C93D03-FB31-47E0-A902-D59BB8A7F4AF}" type="pres">
      <dgm:prSet presAssocID="{ADE7B611-4DA9-482B-AD3E-47D37E0D2E40}" presName="rootComposite" presStyleCnt="0"/>
      <dgm:spPr/>
    </dgm:pt>
    <dgm:pt modelId="{55371FD5-665B-4201-BD8E-AF69B9DDD1CB}" type="pres">
      <dgm:prSet presAssocID="{ADE7B611-4DA9-482B-AD3E-47D37E0D2E40}" presName="rootText" presStyleLbl="node3" presStyleIdx="2" presStyleCnt="11">
        <dgm:presLayoutVars>
          <dgm:chPref val="3"/>
        </dgm:presLayoutVars>
      </dgm:prSet>
      <dgm:spPr/>
      <dgm:t>
        <a:bodyPr/>
        <a:lstStyle/>
        <a:p>
          <a:endParaRPr lang="en-US"/>
        </a:p>
      </dgm:t>
    </dgm:pt>
    <dgm:pt modelId="{2A13BC0F-3E52-4546-BBB6-87DBFF97CE35}" type="pres">
      <dgm:prSet presAssocID="{ADE7B611-4DA9-482B-AD3E-47D37E0D2E40}" presName="rootConnector" presStyleLbl="node3" presStyleIdx="2" presStyleCnt="11"/>
      <dgm:spPr/>
      <dgm:t>
        <a:bodyPr/>
        <a:lstStyle/>
        <a:p>
          <a:endParaRPr lang="en-US"/>
        </a:p>
      </dgm:t>
    </dgm:pt>
    <dgm:pt modelId="{2A62067B-FDFE-4353-827B-025A9AA6995E}" type="pres">
      <dgm:prSet presAssocID="{ADE7B611-4DA9-482B-AD3E-47D37E0D2E40}" presName="hierChild4" presStyleCnt="0"/>
      <dgm:spPr/>
    </dgm:pt>
    <dgm:pt modelId="{A406E16D-DDDD-48CF-AD71-A10192B2DC36}" type="pres">
      <dgm:prSet presAssocID="{ADE7B611-4DA9-482B-AD3E-47D37E0D2E40}" presName="hierChild5" presStyleCnt="0"/>
      <dgm:spPr/>
    </dgm:pt>
    <dgm:pt modelId="{441DBA13-D963-4391-A65E-5A5A087F6BD8}" type="pres">
      <dgm:prSet presAssocID="{C526AF9B-6B38-4F1A-A63F-4A2F10ECC238}" presName="Name37" presStyleLbl="parChTrans1D3" presStyleIdx="3" presStyleCnt="11"/>
      <dgm:spPr/>
      <dgm:t>
        <a:bodyPr/>
        <a:lstStyle/>
        <a:p>
          <a:endParaRPr lang="en-US"/>
        </a:p>
      </dgm:t>
    </dgm:pt>
    <dgm:pt modelId="{5B2AAE56-2B85-4065-8EAE-D6B5B2A3035D}" type="pres">
      <dgm:prSet presAssocID="{ADB3F2E1-7E9F-42E8-9095-8287B913F240}" presName="hierRoot2" presStyleCnt="0">
        <dgm:presLayoutVars>
          <dgm:hierBranch val="init"/>
        </dgm:presLayoutVars>
      </dgm:prSet>
      <dgm:spPr/>
    </dgm:pt>
    <dgm:pt modelId="{95B88C80-8951-4020-A685-A6E3A90673B1}" type="pres">
      <dgm:prSet presAssocID="{ADB3F2E1-7E9F-42E8-9095-8287B913F240}" presName="rootComposite" presStyleCnt="0"/>
      <dgm:spPr/>
    </dgm:pt>
    <dgm:pt modelId="{76560BC8-D748-4DCD-A613-3CD910968CC8}" type="pres">
      <dgm:prSet presAssocID="{ADB3F2E1-7E9F-42E8-9095-8287B913F240}" presName="rootText" presStyleLbl="node3" presStyleIdx="3" presStyleCnt="11">
        <dgm:presLayoutVars>
          <dgm:chPref val="3"/>
        </dgm:presLayoutVars>
      </dgm:prSet>
      <dgm:spPr/>
      <dgm:t>
        <a:bodyPr/>
        <a:lstStyle/>
        <a:p>
          <a:endParaRPr lang="en-US"/>
        </a:p>
      </dgm:t>
    </dgm:pt>
    <dgm:pt modelId="{3A895F64-83EB-4F51-8C96-642000EC88F5}" type="pres">
      <dgm:prSet presAssocID="{ADB3F2E1-7E9F-42E8-9095-8287B913F240}" presName="rootConnector" presStyleLbl="node3" presStyleIdx="3" presStyleCnt="11"/>
      <dgm:spPr/>
      <dgm:t>
        <a:bodyPr/>
        <a:lstStyle/>
        <a:p>
          <a:endParaRPr lang="en-US"/>
        </a:p>
      </dgm:t>
    </dgm:pt>
    <dgm:pt modelId="{5290A33D-5E23-4975-8BD6-A9A26E906A70}" type="pres">
      <dgm:prSet presAssocID="{ADB3F2E1-7E9F-42E8-9095-8287B913F240}" presName="hierChild4" presStyleCnt="0"/>
      <dgm:spPr/>
    </dgm:pt>
    <dgm:pt modelId="{E2D63630-11F2-435E-BD94-F82933EB8645}" type="pres">
      <dgm:prSet presAssocID="{ADB3F2E1-7E9F-42E8-9095-8287B913F240}" presName="hierChild5" presStyleCnt="0"/>
      <dgm:spPr/>
    </dgm:pt>
    <dgm:pt modelId="{0273D33A-B665-4253-8FCA-5B37F6FB881D}" type="pres">
      <dgm:prSet presAssocID="{C779DDF6-B29C-495B-B1BA-10C256F09249}" presName="Name37" presStyleLbl="parChTrans1D3" presStyleIdx="4" presStyleCnt="11"/>
      <dgm:spPr/>
      <dgm:t>
        <a:bodyPr/>
        <a:lstStyle/>
        <a:p>
          <a:endParaRPr lang="en-US"/>
        </a:p>
      </dgm:t>
    </dgm:pt>
    <dgm:pt modelId="{9897F56D-8518-43C4-9F58-63A3A28348D3}" type="pres">
      <dgm:prSet presAssocID="{2BBDA2E3-500D-4F4E-9D79-96B7EE800291}" presName="hierRoot2" presStyleCnt="0">
        <dgm:presLayoutVars>
          <dgm:hierBranch val="init"/>
        </dgm:presLayoutVars>
      </dgm:prSet>
      <dgm:spPr/>
    </dgm:pt>
    <dgm:pt modelId="{3A7F2005-9536-4E71-8531-6D0BA4111B3E}" type="pres">
      <dgm:prSet presAssocID="{2BBDA2E3-500D-4F4E-9D79-96B7EE800291}" presName="rootComposite" presStyleCnt="0"/>
      <dgm:spPr/>
    </dgm:pt>
    <dgm:pt modelId="{7A7C9D79-9CDD-429F-BCDF-8F5D6271BB35}" type="pres">
      <dgm:prSet presAssocID="{2BBDA2E3-500D-4F4E-9D79-96B7EE800291}" presName="rootText" presStyleLbl="node3" presStyleIdx="4" presStyleCnt="11">
        <dgm:presLayoutVars>
          <dgm:chPref val="3"/>
        </dgm:presLayoutVars>
      </dgm:prSet>
      <dgm:spPr/>
      <dgm:t>
        <a:bodyPr/>
        <a:lstStyle/>
        <a:p>
          <a:endParaRPr lang="en-US"/>
        </a:p>
      </dgm:t>
    </dgm:pt>
    <dgm:pt modelId="{8E42615D-8290-422D-B214-EE3C5A43BD33}" type="pres">
      <dgm:prSet presAssocID="{2BBDA2E3-500D-4F4E-9D79-96B7EE800291}" presName="rootConnector" presStyleLbl="node3" presStyleIdx="4" presStyleCnt="11"/>
      <dgm:spPr/>
      <dgm:t>
        <a:bodyPr/>
        <a:lstStyle/>
        <a:p>
          <a:endParaRPr lang="en-US"/>
        </a:p>
      </dgm:t>
    </dgm:pt>
    <dgm:pt modelId="{EDEDDE35-713C-428E-B9A7-5F961D88C66A}" type="pres">
      <dgm:prSet presAssocID="{2BBDA2E3-500D-4F4E-9D79-96B7EE800291}" presName="hierChild4" presStyleCnt="0"/>
      <dgm:spPr/>
    </dgm:pt>
    <dgm:pt modelId="{4E5422BA-74E2-4947-B351-D014346E4AEF}" type="pres">
      <dgm:prSet presAssocID="{2BBDA2E3-500D-4F4E-9D79-96B7EE800291}" presName="hierChild5" presStyleCnt="0"/>
      <dgm:spPr/>
    </dgm:pt>
    <dgm:pt modelId="{70576C38-9863-4544-9CD6-11F8B0D5EDAC}" type="pres">
      <dgm:prSet presAssocID="{BB6F77AD-1056-4EC6-8C1A-FC0E863CB5CC}" presName="hierChild5" presStyleCnt="0"/>
      <dgm:spPr/>
    </dgm:pt>
    <dgm:pt modelId="{DAFE477D-1664-4DDE-8AEC-59132143B985}" type="pres">
      <dgm:prSet presAssocID="{3210E1C7-C1FD-4530-98F2-6788F5A70405}" presName="Name37" presStyleLbl="parChTrans1D2" presStyleIdx="2" presStyleCnt="7"/>
      <dgm:spPr/>
      <dgm:t>
        <a:bodyPr/>
        <a:lstStyle/>
        <a:p>
          <a:endParaRPr lang="en-US"/>
        </a:p>
      </dgm:t>
    </dgm:pt>
    <dgm:pt modelId="{CA462F93-2B00-4F23-A1E5-F439C6CD62B9}" type="pres">
      <dgm:prSet presAssocID="{024DB868-BF27-48FC-90A2-BC7837878362}" presName="hierRoot2" presStyleCnt="0">
        <dgm:presLayoutVars>
          <dgm:hierBranch val="init"/>
        </dgm:presLayoutVars>
      </dgm:prSet>
      <dgm:spPr/>
    </dgm:pt>
    <dgm:pt modelId="{E6871BAF-2916-414E-97D1-6AF3B72A2AAC}" type="pres">
      <dgm:prSet presAssocID="{024DB868-BF27-48FC-90A2-BC7837878362}" presName="rootComposite" presStyleCnt="0"/>
      <dgm:spPr/>
    </dgm:pt>
    <dgm:pt modelId="{3BBDBC3E-68A9-4B8B-AF79-06C1BDDF1359}" type="pres">
      <dgm:prSet presAssocID="{024DB868-BF27-48FC-90A2-BC7837878362}" presName="rootText" presStyleLbl="node2" presStyleIdx="2" presStyleCnt="7">
        <dgm:presLayoutVars>
          <dgm:chPref val="3"/>
        </dgm:presLayoutVars>
      </dgm:prSet>
      <dgm:spPr/>
      <dgm:t>
        <a:bodyPr/>
        <a:lstStyle/>
        <a:p>
          <a:endParaRPr lang="en-US"/>
        </a:p>
      </dgm:t>
    </dgm:pt>
    <dgm:pt modelId="{A446443D-B05C-43E8-8641-AEC2BA931022}" type="pres">
      <dgm:prSet presAssocID="{024DB868-BF27-48FC-90A2-BC7837878362}" presName="rootConnector" presStyleLbl="node2" presStyleIdx="2" presStyleCnt="7"/>
      <dgm:spPr/>
      <dgm:t>
        <a:bodyPr/>
        <a:lstStyle/>
        <a:p>
          <a:endParaRPr lang="en-US"/>
        </a:p>
      </dgm:t>
    </dgm:pt>
    <dgm:pt modelId="{949019D6-DECA-4C78-907E-D1936CB0CC5B}" type="pres">
      <dgm:prSet presAssocID="{024DB868-BF27-48FC-90A2-BC7837878362}" presName="hierChild4" presStyleCnt="0"/>
      <dgm:spPr/>
    </dgm:pt>
    <dgm:pt modelId="{93D0EDE7-733B-4DBD-ACAC-601919483D04}" type="pres">
      <dgm:prSet presAssocID="{7F58225B-D8B3-4DCF-9BF0-CE167538D7C0}" presName="Name37" presStyleLbl="parChTrans1D3" presStyleIdx="5" presStyleCnt="11"/>
      <dgm:spPr/>
      <dgm:t>
        <a:bodyPr/>
        <a:lstStyle/>
        <a:p>
          <a:endParaRPr lang="en-US"/>
        </a:p>
      </dgm:t>
    </dgm:pt>
    <dgm:pt modelId="{DC125A48-2B27-439A-8C21-96135E4A622C}" type="pres">
      <dgm:prSet presAssocID="{FB810902-2CD0-4153-916F-3ED6FCEF61B9}" presName="hierRoot2" presStyleCnt="0">
        <dgm:presLayoutVars>
          <dgm:hierBranch val="init"/>
        </dgm:presLayoutVars>
      </dgm:prSet>
      <dgm:spPr/>
    </dgm:pt>
    <dgm:pt modelId="{70249206-DD22-4D9D-832E-3786ECCE3AFE}" type="pres">
      <dgm:prSet presAssocID="{FB810902-2CD0-4153-916F-3ED6FCEF61B9}" presName="rootComposite" presStyleCnt="0"/>
      <dgm:spPr/>
    </dgm:pt>
    <dgm:pt modelId="{310AF326-395C-4B5A-A52C-A84139AEE262}" type="pres">
      <dgm:prSet presAssocID="{FB810902-2CD0-4153-916F-3ED6FCEF61B9}" presName="rootText" presStyleLbl="node3" presStyleIdx="5" presStyleCnt="11">
        <dgm:presLayoutVars>
          <dgm:chPref val="3"/>
        </dgm:presLayoutVars>
      </dgm:prSet>
      <dgm:spPr/>
      <dgm:t>
        <a:bodyPr/>
        <a:lstStyle/>
        <a:p>
          <a:endParaRPr lang="en-US"/>
        </a:p>
      </dgm:t>
    </dgm:pt>
    <dgm:pt modelId="{EB1BCEB4-C024-40F7-8665-E2B63EC5FD4F}" type="pres">
      <dgm:prSet presAssocID="{FB810902-2CD0-4153-916F-3ED6FCEF61B9}" presName="rootConnector" presStyleLbl="node3" presStyleIdx="5" presStyleCnt="11"/>
      <dgm:spPr/>
      <dgm:t>
        <a:bodyPr/>
        <a:lstStyle/>
        <a:p>
          <a:endParaRPr lang="en-US"/>
        </a:p>
      </dgm:t>
    </dgm:pt>
    <dgm:pt modelId="{0E7A4632-57CF-4B79-A0AC-E8E5B64BF673}" type="pres">
      <dgm:prSet presAssocID="{FB810902-2CD0-4153-916F-3ED6FCEF61B9}" presName="hierChild4" presStyleCnt="0"/>
      <dgm:spPr/>
    </dgm:pt>
    <dgm:pt modelId="{7613A4D1-328A-44D7-96EB-AD5FF80C1DFB}" type="pres">
      <dgm:prSet presAssocID="{FB810902-2CD0-4153-916F-3ED6FCEF61B9}" presName="hierChild5" presStyleCnt="0"/>
      <dgm:spPr/>
    </dgm:pt>
    <dgm:pt modelId="{557659F1-3773-4340-A76D-3FFE5860A460}" type="pres">
      <dgm:prSet presAssocID="{024DB868-BF27-48FC-90A2-BC7837878362}" presName="hierChild5" presStyleCnt="0"/>
      <dgm:spPr/>
    </dgm:pt>
    <dgm:pt modelId="{0AA86E9C-7812-4D29-BED6-ADB7442109D6}" type="pres">
      <dgm:prSet presAssocID="{E483F110-A6BC-4DFC-897C-83588DCE9C48}" presName="Name37" presStyleLbl="parChTrans1D2" presStyleIdx="3" presStyleCnt="7"/>
      <dgm:spPr/>
      <dgm:t>
        <a:bodyPr/>
        <a:lstStyle/>
        <a:p>
          <a:endParaRPr lang="en-US"/>
        </a:p>
      </dgm:t>
    </dgm:pt>
    <dgm:pt modelId="{92BA0609-E671-4FCB-900F-3FFB5062DF36}" type="pres">
      <dgm:prSet presAssocID="{649C8CF8-D35E-4753-8CDB-6EAABB5C1ECF}" presName="hierRoot2" presStyleCnt="0">
        <dgm:presLayoutVars>
          <dgm:hierBranch val="init"/>
        </dgm:presLayoutVars>
      </dgm:prSet>
      <dgm:spPr/>
    </dgm:pt>
    <dgm:pt modelId="{FA2CE480-917D-4E95-A19A-3BA67908361D}" type="pres">
      <dgm:prSet presAssocID="{649C8CF8-D35E-4753-8CDB-6EAABB5C1ECF}" presName="rootComposite" presStyleCnt="0"/>
      <dgm:spPr/>
    </dgm:pt>
    <dgm:pt modelId="{015BFCA0-D7B4-4524-A9FC-58703D254F55}" type="pres">
      <dgm:prSet presAssocID="{649C8CF8-D35E-4753-8CDB-6EAABB5C1ECF}" presName="rootText" presStyleLbl="node2" presStyleIdx="3" presStyleCnt="7">
        <dgm:presLayoutVars>
          <dgm:chPref val="3"/>
        </dgm:presLayoutVars>
      </dgm:prSet>
      <dgm:spPr/>
      <dgm:t>
        <a:bodyPr/>
        <a:lstStyle/>
        <a:p>
          <a:endParaRPr lang="en-US"/>
        </a:p>
      </dgm:t>
    </dgm:pt>
    <dgm:pt modelId="{91D82B68-28FE-4CD8-B666-2E1115184573}" type="pres">
      <dgm:prSet presAssocID="{649C8CF8-D35E-4753-8CDB-6EAABB5C1ECF}" presName="rootConnector" presStyleLbl="node2" presStyleIdx="3" presStyleCnt="7"/>
      <dgm:spPr/>
      <dgm:t>
        <a:bodyPr/>
        <a:lstStyle/>
        <a:p>
          <a:endParaRPr lang="en-US"/>
        </a:p>
      </dgm:t>
    </dgm:pt>
    <dgm:pt modelId="{FCCBC37B-4EE9-404A-A947-BA9BE8216639}" type="pres">
      <dgm:prSet presAssocID="{649C8CF8-D35E-4753-8CDB-6EAABB5C1ECF}" presName="hierChild4" presStyleCnt="0"/>
      <dgm:spPr/>
    </dgm:pt>
    <dgm:pt modelId="{3F651334-D96D-4BE1-99EB-8ACEB0730255}" type="pres">
      <dgm:prSet presAssocID="{7B4FDCD2-B788-4824-B975-7FA55B24D4A0}" presName="Name37" presStyleLbl="parChTrans1D3" presStyleIdx="6" presStyleCnt="11"/>
      <dgm:spPr/>
      <dgm:t>
        <a:bodyPr/>
        <a:lstStyle/>
        <a:p>
          <a:endParaRPr lang="en-US"/>
        </a:p>
      </dgm:t>
    </dgm:pt>
    <dgm:pt modelId="{53F8BD17-46AA-4673-BA55-314CB2E1C575}" type="pres">
      <dgm:prSet presAssocID="{D6663DCB-8007-4109-9D35-B61FE32F9727}" presName="hierRoot2" presStyleCnt="0">
        <dgm:presLayoutVars>
          <dgm:hierBranch val="init"/>
        </dgm:presLayoutVars>
      </dgm:prSet>
      <dgm:spPr/>
    </dgm:pt>
    <dgm:pt modelId="{0D6A4952-4CD4-409E-9F73-2F2958CA7916}" type="pres">
      <dgm:prSet presAssocID="{D6663DCB-8007-4109-9D35-B61FE32F9727}" presName="rootComposite" presStyleCnt="0"/>
      <dgm:spPr/>
    </dgm:pt>
    <dgm:pt modelId="{577A8D08-77DF-422B-B624-039EB27CBBDD}" type="pres">
      <dgm:prSet presAssocID="{D6663DCB-8007-4109-9D35-B61FE32F9727}" presName="rootText" presStyleLbl="node3" presStyleIdx="6" presStyleCnt="11">
        <dgm:presLayoutVars>
          <dgm:chPref val="3"/>
        </dgm:presLayoutVars>
      </dgm:prSet>
      <dgm:spPr/>
      <dgm:t>
        <a:bodyPr/>
        <a:lstStyle/>
        <a:p>
          <a:endParaRPr lang="en-US"/>
        </a:p>
      </dgm:t>
    </dgm:pt>
    <dgm:pt modelId="{1118A947-73BD-4340-B309-5DE78CB30B53}" type="pres">
      <dgm:prSet presAssocID="{D6663DCB-8007-4109-9D35-B61FE32F9727}" presName="rootConnector" presStyleLbl="node3" presStyleIdx="6" presStyleCnt="11"/>
      <dgm:spPr/>
      <dgm:t>
        <a:bodyPr/>
        <a:lstStyle/>
        <a:p>
          <a:endParaRPr lang="en-US"/>
        </a:p>
      </dgm:t>
    </dgm:pt>
    <dgm:pt modelId="{7B38C6C8-9274-45AD-9987-0FAB36EBE734}" type="pres">
      <dgm:prSet presAssocID="{D6663DCB-8007-4109-9D35-B61FE32F9727}" presName="hierChild4" presStyleCnt="0"/>
      <dgm:spPr/>
    </dgm:pt>
    <dgm:pt modelId="{38CECE3B-F267-4F67-A42D-E83EEA60AB1C}" type="pres">
      <dgm:prSet presAssocID="{D6663DCB-8007-4109-9D35-B61FE32F9727}" presName="hierChild5" presStyleCnt="0"/>
      <dgm:spPr/>
    </dgm:pt>
    <dgm:pt modelId="{C1AA2370-3DFE-45EE-A921-29DBD6C4012A}" type="pres">
      <dgm:prSet presAssocID="{649C8CF8-D35E-4753-8CDB-6EAABB5C1ECF}" presName="hierChild5" presStyleCnt="0"/>
      <dgm:spPr/>
    </dgm:pt>
    <dgm:pt modelId="{B3372685-9000-42DA-916C-636A2888807D}" type="pres">
      <dgm:prSet presAssocID="{163DAC73-E79F-451B-9DCD-74D12241AF83}" presName="Name37" presStyleLbl="parChTrans1D2" presStyleIdx="4" presStyleCnt="7"/>
      <dgm:spPr/>
      <dgm:t>
        <a:bodyPr/>
        <a:lstStyle/>
        <a:p>
          <a:endParaRPr lang="en-US"/>
        </a:p>
      </dgm:t>
    </dgm:pt>
    <dgm:pt modelId="{61D4DF08-6BEF-4A36-87AF-F23E8743765C}" type="pres">
      <dgm:prSet presAssocID="{282BDA18-760F-4DDE-BDDB-C188C1411ADD}" presName="hierRoot2" presStyleCnt="0">
        <dgm:presLayoutVars>
          <dgm:hierBranch val="init"/>
        </dgm:presLayoutVars>
      </dgm:prSet>
      <dgm:spPr/>
    </dgm:pt>
    <dgm:pt modelId="{CFE9B89C-9B45-4C26-A0C4-0B0B8BA3181B}" type="pres">
      <dgm:prSet presAssocID="{282BDA18-760F-4DDE-BDDB-C188C1411ADD}" presName="rootComposite" presStyleCnt="0"/>
      <dgm:spPr/>
    </dgm:pt>
    <dgm:pt modelId="{130A5726-B7CB-42EA-8D96-350A2C5D77A9}" type="pres">
      <dgm:prSet presAssocID="{282BDA18-760F-4DDE-BDDB-C188C1411ADD}" presName="rootText" presStyleLbl="node2" presStyleIdx="4" presStyleCnt="7">
        <dgm:presLayoutVars>
          <dgm:chPref val="3"/>
        </dgm:presLayoutVars>
      </dgm:prSet>
      <dgm:spPr/>
      <dgm:t>
        <a:bodyPr/>
        <a:lstStyle/>
        <a:p>
          <a:endParaRPr lang="en-US"/>
        </a:p>
      </dgm:t>
    </dgm:pt>
    <dgm:pt modelId="{E6ECAF60-9583-4BE2-AE02-263B044EED2B}" type="pres">
      <dgm:prSet presAssocID="{282BDA18-760F-4DDE-BDDB-C188C1411ADD}" presName="rootConnector" presStyleLbl="node2" presStyleIdx="4" presStyleCnt="7"/>
      <dgm:spPr/>
      <dgm:t>
        <a:bodyPr/>
        <a:lstStyle/>
        <a:p>
          <a:endParaRPr lang="en-US"/>
        </a:p>
      </dgm:t>
    </dgm:pt>
    <dgm:pt modelId="{687C0D17-A69B-403B-8E39-6F62DBBA1F20}" type="pres">
      <dgm:prSet presAssocID="{282BDA18-760F-4DDE-BDDB-C188C1411ADD}" presName="hierChild4" presStyleCnt="0"/>
      <dgm:spPr/>
    </dgm:pt>
    <dgm:pt modelId="{1F24BB10-C223-4313-B27F-B22B096A44BB}" type="pres">
      <dgm:prSet presAssocID="{BAA803AC-7148-4528-8808-A6F4DBCF1AD9}" presName="Name37" presStyleLbl="parChTrans1D3" presStyleIdx="7" presStyleCnt="11"/>
      <dgm:spPr/>
      <dgm:t>
        <a:bodyPr/>
        <a:lstStyle/>
        <a:p>
          <a:endParaRPr lang="en-US"/>
        </a:p>
      </dgm:t>
    </dgm:pt>
    <dgm:pt modelId="{93878114-BAC8-4851-94A0-A1A8EB138F24}" type="pres">
      <dgm:prSet presAssocID="{58FC4F24-1601-4ACB-94D3-094E7EAC4EFA}" presName="hierRoot2" presStyleCnt="0">
        <dgm:presLayoutVars>
          <dgm:hierBranch val="init"/>
        </dgm:presLayoutVars>
      </dgm:prSet>
      <dgm:spPr/>
    </dgm:pt>
    <dgm:pt modelId="{16E73070-B4FA-4D4C-AC52-ED8D21C126C4}" type="pres">
      <dgm:prSet presAssocID="{58FC4F24-1601-4ACB-94D3-094E7EAC4EFA}" presName="rootComposite" presStyleCnt="0"/>
      <dgm:spPr/>
    </dgm:pt>
    <dgm:pt modelId="{209EA2A0-2FC8-4C66-ADB3-CFD62EB58D22}" type="pres">
      <dgm:prSet presAssocID="{58FC4F24-1601-4ACB-94D3-094E7EAC4EFA}" presName="rootText" presStyleLbl="node3" presStyleIdx="7" presStyleCnt="11">
        <dgm:presLayoutVars>
          <dgm:chPref val="3"/>
        </dgm:presLayoutVars>
      </dgm:prSet>
      <dgm:spPr/>
      <dgm:t>
        <a:bodyPr/>
        <a:lstStyle/>
        <a:p>
          <a:endParaRPr lang="en-US"/>
        </a:p>
      </dgm:t>
    </dgm:pt>
    <dgm:pt modelId="{4FB0ED4D-7AAE-4D38-B5B4-8A0013570DE0}" type="pres">
      <dgm:prSet presAssocID="{58FC4F24-1601-4ACB-94D3-094E7EAC4EFA}" presName="rootConnector" presStyleLbl="node3" presStyleIdx="7" presStyleCnt="11"/>
      <dgm:spPr/>
      <dgm:t>
        <a:bodyPr/>
        <a:lstStyle/>
        <a:p>
          <a:endParaRPr lang="en-US"/>
        </a:p>
      </dgm:t>
    </dgm:pt>
    <dgm:pt modelId="{DEF431C9-7B36-48F4-8E09-D5946D8F5F48}" type="pres">
      <dgm:prSet presAssocID="{58FC4F24-1601-4ACB-94D3-094E7EAC4EFA}" presName="hierChild4" presStyleCnt="0"/>
      <dgm:spPr/>
    </dgm:pt>
    <dgm:pt modelId="{B9F4F066-5205-4DB9-B2B8-EAD7B0160BD1}" type="pres">
      <dgm:prSet presAssocID="{58FC4F24-1601-4ACB-94D3-094E7EAC4EFA}" presName="hierChild5" presStyleCnt="0"/>
      <dgm:spPr/>
    </dgm:pt>
    <dgm:pt modelId="{040FA375-1DAC-451B-9006-6D2AEC512B53}" type="pres">
      <dgm:prSet presAssocID="{D5C06BE2-0860-4ACA-AD7A-7BB7801D5C2B}" presName="Name37" presStyleLbl="parChTrans1D3" presStyleIdx="8" presStyleCnt="11"/>
      <dgm:spPr/>
      <dgm:t>
        <a:bodyPr/>
        <a:lstStyle/>
        <a:p>
          <a:endParaRPr lang="en-US"/>
        </a:p>
      </dgm:t>
    </dgm:pt>
    <dgm:pt modelId="{9908327C-E772-4DE4-A1BA-1D8BA67DED2F}" type="pres">
      <dgm:prSet presAssocID="{EB17A220-2E7F-4195-A32E-60D6A23B81AD}" presName="hierRoot2" presStyleCnt="0">
        <dgm:presLayoutVars>
          <dgm:hierBranch val="init"/>
        </dgm:presLayoutVars>
      </dgm:prSet>
      <dgm:spPr/>
    </dgm:pt>
    <dgm:pt modelId="{85B16AFA-392B-43FA-9AF8-BC195E6B7BA5}" type="pres">
      <dgm:prSet presAssocID="{EB17A220-2E7F-4195-A32E-60D6A23B81AD}" presName="rootComposite" presStyleCnt="0"/>
      <dgm:spPr/>
    </dgm:pt>
    <dgm:pt modelId="{B3C86468-A461-40A6-99BD-FE6C9A9B679C}" type="pres">
      <dgm:prSet presAssocID="{EB17A220-2E7F-4195-A32E-60D6A23B81AD}" presName="rootText" presStyleLbl="node3" presStyleIdx="8" presStyleCnt="11">
        <dgm:presLayoutVars>
          <dgm:chPref val="3"/>
        </dgm:presLayoutVars>
      </dgm:prSet>
      <dgm:spPr/>
      <dgm:t>
        <a:bodyPr/>
        <a:lstStyle/>
        <a:p>
          <a:endParaRPr lang="en-US"/>
        </a:p>
      </dgm:t>
    </dgm:pt>
    <dgm:pt modelId="{53B9ED1B-25B0-42A4-BC16-E11BAD79C262}" type="pres">
      <dgm:prSet presAssocID="{EB17A220-2E7F-4195-A32E-60D6A23B81AD}" presName="rootConnector" presStyleLbl="node3" presStyleIdx="8" presStyleCnt="11"/>
      <dgm:spPr/>
      <dgm:t>
        <a:bodyPr/>
        <a:lstStyle/>
        <a:p>
          <a:endParaRPr lang="en-US"/>
        </a:p>
      </dgm:t>
    </dgm:pt>
    <dgm:pt modelId="{530BC056-C5E3-4326-8D3D-D4821EE1EC79}" type="pres">
      <dgm:prSet presAssocID="{EB17A220-2E7F-4195-A32E-60D6A23B81AD}" presName="hierChild4" presStyleCnt="0"/>
      <dgm:spPr/>
    </dgm:pt>
    <dgm:pt modelId="{FFAB007A-E6B8-4F01-A7A6-CA88F68C1D28}" type="pres">
      <dgm:prSet presAssocID="{EB17A220-2E7F-4195-A32E-60D6A23B81AD}" presName="hierChild5" presStyleCnt="0"/>
      <dgm:spPr/>
    </dgm:pt>
    <dgm:pt modelId="{BDD43676-9BDA-43CE-A922-B64CEA381F32}" type="pres">
      <dgm:prSet presAssocID="{282BDA18-760F-4DDE-BDDB-C188C1411ADD}" presName="hierChild5" presStyleCnt="0"/>
      <dgm:spPr/>
    </dgm:pt>
    <dgm:pt modelId="{A27C48AC-EF55-479D-9438-AC4DE40D52CF}" type="pres">
      <dgm:prSet presAssocID="{B3433E65-A861-47F5-A568-793728624C2F}" presName="Name37" presStyleLbl="parChTrans1D2" presStyleIdx="5" presStyleCnt="7"/>
      <dgm:spPr/>
      <dgm:t>
        <a:bodyPr/>
        <a:lstStyle/>
        <a:p>
          <a:endParaRPr lang="en-US"/>
        </a:p>
      </dgm:t>
    </dgm:pt>
    <dgm:pt modelId="{7F0C7B7B-5862-400B-8653-B90FCF901F9D}" type="pres">
      <dgm:prSet presAssocID="{775A88C0-CF55-4E23-A516-24F0C7A70574}" presName="hierRoot2" presStyleCnt="0">
        <dgm:presLayoutVars>
          <dgm:hierBranch val="init"/>
        </dgm:presLayoutVars>
      </dgm:prSet>
      <dgm:spPr/>
    </dgm:pt>
    <dgm:pt modelId="{CD546E87-D748-4D55-AE20-CF11D115BCD3}" type="pres">
      <dgm:prSet presAssocID="{775A88C0-CF55-4E23-A516-24F0C7A70574}" presName="rootComposite" presStyleCnt="0"/>
      <dgm:spPr/>
    </dgm:pt>
    <dgm:pt modelId="{CED667BA-B54D-4657-8704-D6286F4A8733}" type="pres">
      <dgm:prSet presAssocID="{775A88C0-CF55-4E23-A516-24F0C7A70574}" presName="rootText" presStyleLbl="node2" presStyleIdx="5" presStyleCnt="7">
        <dgm:presLayoutVars>
          <dgm:chPref val="3"/>
        </dgm:presLayoutVars>
      </dgm:prSet>
      <dgm:spPr/>
      <dgm:t>
        <a:bodyPr/>
        <a:lstStyle/>
        <a:p>
          <a:endParaRPr lang="en-US"/>
        </a:p>
      </dgm:t>
    </dgm:pt>
    <dgm:pt modelId="{8446BF87-9394-4DD5-8148-D0EAFABBFE02}" type="pres">
      <dgm:prSet presAssocID="{775A88C0-CF55-4E23-A516-24F0C7A70574}" presName="rootConnector" presStyleLbl="node2" presStyleIdx="5" presStyleCnt="7"/>
      <dgm:spPr/>
      <dgm:t>
        <a:bodyPr/>
        <a:lstStyle/>
        <a:p>
          <a:endParaRPr lang="en-US"/>
        </a:p>
      </dgm:t>
    </dgm:pt>
    <dgm:pt modelId="{F9F60311-00BF-47AF-AD27-D9B18AA2BCE2}" type="pres">
      <dgm:prSet presAssocID="{775A88C0-CF55-4E23-A516-24F0C7A70574}" presName="hierChild4" presStyleCnt="0"/>
      <dgm:spPr/>
    </dgm:pt>
    <dgm:pt modelId="{DFEAFD05-4A15-4A75-9689-4D2CCC988AF9}" type="pres">
      <dgm:prSet presAssocID="{52A160FB-4D24-481A-A3FD-30667289ED63}" presName="Name37" presStyleLbl="parChTrans1D3" presStyleIdx="9" presStyleCnt="11"/>
      <dgm:spPr/>
      <dgm:t>
        <a:bodyPr/>
        <a:lstStyle/>
        <a:p>
          <a:endParaRPr lang="en-US"/>
        </a:p>
      </dgm:t>
    </dgm:pt>
    <dgm:pt modelId="{ADCE448B-6CEC-405F-AC2F-96687A69CBF6}" type="pres">
      <dgm:prSet presAssocID="{BFB397D4-2396-4180-B631-7692F60CBB3B}" presName="hierRoot2" presStyleCnt="0">
        <dgm:presLayoutVars>
          <dgm:hierBranch val="init"/>
        </dgm:presLayoutVars>
      </dgm:prSet>
      <dgm:spPr/>
    </dgm:pt>
    <dgm:pt modelId="{F33AEA5E-620D-419C-A9B5-11685A71DADD}" type="pres">
      <dgm:prSet presAssocID="{BFB397D4-2396-4180-B631-7692F60CBB3B}" presName="rootComposite" presStyleCnt="0"/>
      <dgm:spPr/>
    </dgm:pt>
    <dgm:pt modelId="{0165315F-5017-48A8-A4EA-EB23A9CBFD1B}" type="pres">
      <dgm:prSet presAssocID="{BFB397D4-2396-4180-B631-7692F60CBB3B}" presName="rootText" presStyleLbl="node3" presStyleIdx="9" presStyleCnt="11">
        <dgm:presLayoutVars>
          <dgm:chPref val="3"/>
        </dgm:presLayoutVars>
      </dgm:prSet>
      <dgm:spPr/>
      <dgm:t>
        <a:bodyPr/>
        <a:lstStyle/>
        <a:p>
          <a:endParaRPr lang="en-US"/>
        </a:p>
      </dgm:t>
    </dgm:pt>
    <dgm:pt modelId="{C41F05EE-0767-4167-AB48-90F5166518FE}" type="pres">
      <dgm:prSet presAssocID="{BFB397D4-2396-4180-B631-7692F60CBB3B}" presName="rootConnector" presStyleLbl="node3" presStyleIdx="9" presStyleCnt="11"/>
      <dgm:spPr/>
      <dgm:t>
        <a:bodyPr/>
        <a:lstStyle/>
        <a:p>
          <a:endParaRPr lang="en-US"/>
        </a:p>
      </dgm:t>
    </dgm:pt>
    <dgm:pt modelId="{0AA47B9E-4550-4C2E-8109-9B5E23842762}" type="pres">
      <dgm:prSet presAssocID="{BFB397D4-2396-4180-B631-7692F60CBB3B}" presName="hierChild4" presStyleCnt="0"/>
      <dgm:spPr/>
    </dgm:pt>
    <dgm:pt modelId="{52A39F34-A423-4079-9519-17916E27ED42}" type="pres">
      <dgm:prSet presAssocID="{BFB397D4-2396-4180-B631-7692F60CBB3B}" presName="hierChild5" presStyleCnt="0"/>
      <dgm:spPr/>
    </dgm:pt>
    <dgm:pt modelId="{E66EB5EF-8DB6-490D-BAAE-E399E0F9A76A}" type="pres">
      <dgm:prSet presAssocID="{775A88C0-CF55-4E23-A516-24F0C7A70574}" presName="hierChild5" presStyleCnt="0"/>
      <dgm:spPr/>
    </dgm:pt>
    <dgm:pt modelId="{58D00A27-55E5-4502-AD23-8BA73E06D7E3}" type="pres">
      <dgm:prSet presAssocID="{310A77BB-15FF-4178-9580-D1957D8CAC1D}" presName="Name37" presStyleLbl="parChTrans1D2" presStyleIdx="6" presStyleCnt="7"/>
      <dgm:spPr/>
      <dgm:t>
        <a:bodyPr/>
        <a:lstStyle/>
        <a:p>
          <a:endParaRPr lang="en-US"/>
        </a:p>
      </dgm:t>
    </dgm:pt>
    <dgm:pt modelId="{0661C314-3786-4DB8-B30B-D400ED3202C3}" type="pres">
      <dgm:prSet presAssocID="{07C8A3B1-173D-4B84-8E7B-21039456F513}" presName="hierRoot2" presStyleCnt="0">
        <dgm:presLayoutVars>
          <dgm:hierBranch val="init"/>
        </dgm:presLayoutVars>
      </dgm:prSet>
      <dgm:spPr/>
    </dgm:pt>
    <dgm:pt modelId="{60EB6FA7-015C-4F63-B1FA-CD2FF45C23C5}" type="pres">
      <dgm:prSet presAssocID="{07C8A3B1-173D-4B84-8E7B-21039456F513}" presName="rootComposite" presStyleCnt="0"/>
      <dgm:spPr/>
    </dgm:pt>
    <dgm:pt modelId="{AFB86023-1A5B-4676-B990-1065FD3F5EB0}" type="pres">
      <dgm:prSet presAssocID="{07C8A3B1-173D-4B84-8E7B-21039456F513}" presName="rootText" presStyleLbl="node2" presStyleIdx="6" presStyleCnt="7">
        <dgm:presLayoutVars>
          <dgm:chPref val="3"/>
        </dgm:presLayoutVars>
      </dgm:prSet>
      <dgm:spPr/>
      <dgm:t>
        <a:bodyPr/>
        <a:lstStyle/>
        <a:p>
          <a:endParaRPr lang="en-US"/>
        </a:p>
      </dgm:t>
    </dgm:pt>
    <dgm:pt modelId="{F7FBAF29-34EB-4840-8DB0-DAC8D7804C1D}" type="pres">
      <dgm:prSet presAssocID="{07C8A3B1-173D-4B84-8E7B-21039456F513}" presName="rootConnector" presStyleLbl="node2" presStyleIdx="6" presStyleCnt="7"/>
      <dgm:spPr/>
      <dgm:t>
        <a:bodyPr/>
        <a:lstStyle/>
        <a:p>
          <a:endParaRPr lang="en-US"/>
        </a:p>
      </dgm:t>
    </dgm:pt>
    <dgm:pt modelId="{E7A0FEBB-7DC2-4480-B795-C66FA0C4A1F4}" type="pres">
      <dgm:prSet presAssocID="{07C8A3B1-173D-4B84-8E7B-21039456F513}" presName="hierChild4" presStyleCnt="0"/>
      <dgm:spPr/>
    </dgm:pt>
    <dgm:pt modelId="{5C1EA618-23F5-4250-8643-9EEAEBBAAECC}" type="pres">
      <dgm:prSet presAssocID="{E165F015-84C1-40FE-90EE-6A2F58A3226B}" presName="Name37" presStyleLbl="parChTrans1D3" presStyleIdx="10" presStyleCnt="11"/>
      <dgm:spPr/>
      <dgm:t>
        <a:bodyPr/>
        <a:lstStyle/>
        <a:p>
          <a:endParaRPr lang="en-US"/>
        </a:p>
      </dgm:t>
    </dgm:pt>
    <dgm:pt modelId="{FE199447-C917-430B-811F-716844CA225F}" type="pres">
      <dgm:prSet presAssocID="{0C2FD135-4B05-4A00-A89C-33E2AB1AD40A}" presName="hierRoot2" presStyleCnt="0">
        <dgm:presLayoutVars>
          <dgm:hierBranch val="init"/>
        </dgm:presLayoutVars>
      </dgm:prSet>
      <dgm:spPr/>
    </dgm:pt>
    <dgm:pt modelId="{74AC8D38-8D31-49F5-811C-344DBD018F3A}" type="pres">
      <dgm:prSet presAssocID="{0C2FD135-4B05-4A00-A89C-33E2AB1AD40A}" presName="rootComposite" presStyleCnt="0"/>
      <dgm:spPr/>
    </dgm:pt>
    <dgm:pt modelId="{8E387308-5884-476C-A86D-2081CBBA7F30}" type="pres">
      <dgm:prSet presAssocID="{0C2FD135-4B05-4A00-A89C-33E2AB1AD40A}" presName="rootText" presStyleLbl="node3" presStyleIdx="10" presStyleCnt="11">
        <dgm:presLayoutVars>
          <dgm:chPref val="3"/>
        </dgm:presLayoutVars>
      </dgm:prSet>
      <dgm:spPr/>
      <dgm:t>
        <a:bodyPr/>
        <a:lstStyle/>
        <a:p>
          <a:endParaRPr lang="en-US"/>
        </a:p>
      </dgm:t>
    </dgm:pt>
    <dgm:pt modelId="{B15E9E50-F5DD-4999-8613-20AB8744947E}" type="pres">
      <dgm:prSet presAssocID="{0C2FD135-4B05-4A00-A89C-33E2AB1AD40A}" presName="rootConnector" presStyleLbl="node3" presStyleIdx="10" presStyleCnt="11"/>
      <dgm:spPr/>
      <dgm:t>
        <a:bodyPr/>
        <a:lstStyle/>
        <a:p>
          <a:endParaRPr lang="en-US"/>
        </a:p>
      </dgm:t>
    </dgm:pt>
    <dgm:pt modelId="{C820AAD2-E5C3-479C-BE23-A22BB52F0B97}" type="pres">
      <dgm:prSet presAssocID="{0C2FD135-4B05-4A00-A89C-33E2AB1AD40A}" presName="hierChild4" presStyleCnt="0"/>
      <dgm:spPr/>
    </dgm:pt>
    <dgm:pt modelId="{C939D34F-7809-449F-B48B-4BC4D4131070}" type="pres">
      <dgm:prSet presAssocID="{0C2FD135-4B05-4A00-A89C-33E2AB1AD40A}" presName="hierChild5" presStyleCnt="0"/>
      <dgm:spPr/>
    </dgm:pt>
    <dgm:pt modelId="{AA19FE6E-384A-48DE-8A36-7EA05BDA2699}" type="pres">
      <dgm:prSet presAssocID="{07C8A3B1-173D-4B84-8E7B-21039456F513}" presName="hierChild5" presStyleCnt="0"/>
      <dgm:spPr/>
    </dgm:pt>
    <dgm:pt modelId="{1159AC4B-AB38-4A8D-BC5C-65E922C4D9BF}" type="pres">
      <dgm:prSet presAssocID="{0AC8E0ED-A957-4A10-AB40-CF5AE3B65D0F}" presName="hierChild3" presStyleCnt="0"/>
      <dgm:spPr/>
    </dgm:pt>
  </dgm:ptLst>
  <dgm:cxnLst>
    <dgm:cxn modelId="{711B5EF7-3548-48A7-B2DF-33B211A9242E}" srcId="{282BDA18-760F-4DDE-BDDB-C188C1411ADD}" destId="{58FC4F24-1601-4ACB-94D3-094E7EAC4EFA}" srcOrd="0" destOrd="0" parTransId="{BAA803AC-7148-4528-8808-A6F4DBCF1AD9}" sibTransId="{5BEB38A1-89C1-4DC3-9482-82D1B41235C9}"/>
    <dgm:cxn modelId="{93F0FDBA-372E-4812-B4B6-269D0CCC5605}" type="presOf" srcId="{58FC4F24-1601-4ACB-94D3-094E7EAC4EFA}" destId="{209EA2A0-2FC8-4C66-ADB3-CFD62EB58D22}" srcOrd="0" destOrd="0" presId="urn:microsoft.com/office/officeart/2005/8/layout/orgChart1"/>
    <dgm:cxn modelId="{47991594-324C-4FD6-8803-E9FF3034A2D0}" type="presOf" srcId="{56FEAB4B-2282-4825-8D26-8564F99771F0}" destId="{E1C6FBF0-C86A-4785-AD45-A4273F8029B1}" srcOrd="1" destOrd="0" presId="urn:microsoft.com/office/officeart/2005/8/layout/orgChart1"/>
    <dgm:cxn modelId="{A0CA3A64-58B5-4DE6-A12D-E1351D451897}" type="presOf" srcId="{67AC68C4-B8F6-4E23-9DE3-2A4813C2E3FA}" destId="{CBC00049-2351-43C4-BC1B-091022B26AFB}" srcOrd="1" destOrd="0" presId="urn:microsoft.com/office/officeart/2005/8/layout/orgChart1"/>
    <dgm:cxn modelId="{C18FF401-F552-4DE4-BAC9-20E8474839AD}" type="presOf" srcId="{E3EAABFA-6FAA-4D67-818B-391A6CB9E533}" destId="{315B5E2B-BFC9-43D0-AE5A-0A9699FA3AD6}" srcOrd="1" destOrd="0" presId="urn:microsoft.com/office/officeart/2005/8/layout/orgChart1"/>
    <dgm:cxn modelId="{B80EF1CA-77AF-45F6-821C-F48B47EF20DA}" srcId="{56FEAB4B-2282-4825-8D26-8564F99771F0}" destId="{67AC68C4-B8F6-4E23-9DE3-2A4813C2E3FA}" srcOrd="1" destOrd="0" parTransId="{12C3CFE3-ADF0-4FD0-ABCA-0FE04CE1C6ED}" sibTransId="{A24F8D2F-A515-486C-9AB3-B8F0D2E9A97F}"/>
    <dgm:cxn modelId="{9AF78B0D-A2A9-4E76-9401-FC84AABACD8B}" type="presOf" srcId="{67AC68C4-B8F6-4E23-9DE3-2A4813C2E3FA}" destId="{C5B07D43-9EE9-4854-9D4F-E8DAF99ED14C}" srcOrd="0" destOrd="0" presId="urn:microsoft.com/office/officeart/2005/8/layout/orgChart1"/>
    <dgm:cxn modelId="{28C4CBE3-F85D-4652-9911-6248FFEC2911}" srcId="{BB6F77AD-1056-4EC6-8C1A-FC0E863CB5CC}" destId="{ADE7B611-4DA9-482B-AD3E-47D37E0D2E40}" srcOrd="0" destOrd="0" parTransId="{25E0E5B6-1B82-403C-B00F-962ACDE16ABD}" sibTransId="{4533E127-A429-4BE7-BACF-E9EB481D3855}"/>
    <dgm:cxn modelId="{A5BF6530-7B9A-47F4-B53B-35C1B57996CE}" srcId="{BB6F77AD-1056-4EC6-8C1A-FC0E863CB5CC}" destId="{2BBDA2E3-500D-4F4E-9D79-96B7EE800291}" srcOrd="2" destOrd="0" parTransId="{C779DDF6-B29C-495B-B1BA-10C256F09249}" sibTransId="{3915A228-58C9-4F8B-946E-D9C0F0FD5A72}"/>
    <dgm:cxn modelId="{0E43272D-8264-4299-9D79-A2CEDA50C1F9}" type="presOf" srcId="{649C8CF8-D35E-4753-8CDB-6EAABB5C1ECF}" destId="{015BFCA0-D7B4-4524-A9FC-58703D254F55}" srcOrd="0" destOrd="0" presId="urn:microsoft.com/office/officeart/2005/8/layout/orgChart1"/>
    <dgm:cxn modelId="{49B22819-BE4A-455B-9C78-B4F977EFB7C3}" type="presOf" srcId="{C526AF9B-6B38-4F1A-A63F-4A2F10ECC238}" destId="{441DBA13-D963-4391-A65E-5A5A087F6BD8}" srcOrd="0" destOrd="0" presId="urn:microsoft.com/office/officeart/2005/8/layout/orgChart1"/>
    <dgm:cxn modelId="{609E5EA2-E332-4B6A-8669-A2BF74ADBD13}" type="presOf" srcId="{0C2FD135-4B05-4A00-A89C-33E2AB1AD40A}" destId="{8E387308-5884-476C-A86D-2081CBBA7F30}" srcOrd="0" destOrd="0" presId="urn:microsoft.com/office/officeart/2005/8/layout/orgChart1"/>
    <dgm:cxn modelId="{16DCA5A3-FC06-43E9-BBE2-A4F33EFB35C2}" type="presOf" srcId="{0C2FD135-4B05-4A00-A89C-33E2AB1AD40A}" destId="{B15E9E50-F5DD-4999-8613-20AB8744947E}" srcOrd="1" destOrd="0" presId="urn:microsoft.com/office/officeart/2005/8/layout/orgChart1"/>
    <dgm:cxn modelId="{D0BCAC37-5AEC-4E3F-A7A9-9344275F0EE1}" type="presOf" srcId="{12C3CFE3-ADF0-4FD0-ABCA-0FE04CE1C6ED}" destId="{76922632-91CA-41A2-A1CC-9E75B98AD05E}" srcOrd="0" destOrd="0" presId="urn:microsoft.com/office/officeart/2005/8/layout/orgChart1"/>
    <dgm:cxn modelId="{138FE7BD-52D6-4D53-B713-15C7BE764325}" type="presOf" srcId="{EB17A220-2E7F-4195-A32E-60D6A23B81AD}" destId="{53B9ED1B-25B0-42A4-BC16-E11BAD79C262}" srcOrd="1" destOrd="0" presId="urn:microsoft.com/office/officeart/2005/8/layout/orgChart1"/>
    <dgm:cxn modelId="{1F5BE286-D971-4901-BFC4-8FD51A7EAE5F}" type="presOf" srcId="{7B4FDCD2-B788-4824-B975-7FA55B24D4A0}" destId="{3F651334-D96D-4BE1-99EB-8ACEB0730255}" srcOrd="0" destOrd="0" presId="urn:microsoft.com/office/officeart/2005/8/layout/orgChart1"/>
    <dgm:cxn modelId="{8C33619B-1303-412E-AA21-3C9C1EB4754D}" type="presOf" srcId="{FB810902-2CD0-4153-916F-3ED6FCEF61B9}" destId="{EB1BCEB4-C024-40F7-8665-E2B63EC5FD4F}" srcOrd="1" destOrd="0" presId="urn:microsoft.com/office/officeart/2005/8/layout/orgChart1"/>
    <dgm:cxn modelId="{CB93BAA0-0E51-4B82-92AA-7FB412618279}" type="presOf" srcId="{0AC8E0ED-A957-4A10-AB40-CF5AE3B65D0F}" destId="{46174BFA-86FB-40C4-9C21-0BA1745A5524}" srcOrd="0" destOrd="0" presId="urn:microsoft.com/office/officeart/2005/8/layout/orgChart1"/>
    <dgm:cxn modelId="{6E4CADDC-CBA8-425B-8699-964CAE6798E4}" type="presOf" srcId="{ADB3F2E1-7E9F-42E8-9095-8287B913F240}" destId="{76560BC8-D748-4DCD-A613-3CD910968CC8}" srcOrd="0" destOrd="0" presId="urn:microsoft.com/office/officeart/2005/8/layout/orgChart1"/>
    <dgm:cxn modelId="{894D5767-2D76-4221-9BD9-8EA2CB323F0D}" srcId="{1E846412-CBCA-4911-8A7F-D49186927216}" destId="{0AC8E0ED-A957-4A10-AB40-CF5AE3B65D0F}" srcOrd="0" destOrd="0" parTransId="{E2904582-0CB4-4EEF-B1E4-58915D869146}" sibTransId="{B276FCF5-AFBB-4687-85AA-A0AEBBB3CB04}"/>
    <dgm:cxn modelId="{9424290B-EB4D-4C4E-BF62-CB9B74DFCA4F}" srcId="{0AC8E0ED-A957-4A10-AB40-CF5AE3B65D0F}" destId="{024DB868-BF27-48FC-90A2-BC7837878362}" srcOrd="2" destOrd="0" parTransId="{3210E1C7-C1FD-4530-98F2-6788F5A70405}" sibTransId="{F6012385-91A9-4FC4-9DCB-510EA00B8D0E}"/>
    <dgm:cxn modelId="{C2E419E3-BE05-41E8-BC22-E64E2A945634}" srcId="{0AC8E0ED-A957-4A10-AB40-CF5AE3B65D0F}" destId="{649C8CF8-D35E-4753-8CDB-6EAABB5C1ECF}" srcOrd="3" destOrd="0" parTransId="{E483F110-A6BC-4DFC-897C-83588DCE9C48}" sibTransId="{834D4B55-A2C9-464C-834D-3AA64D7BC4D4}"/>
    <dgm:cxn modelId="{535200F5-E8BC-403E-894F-EAF02EBC0AF4}" type="presOf" srcId="{E165F015-84C1-40FE-90EE-6A2F58A3226B}" destId="{5C1EA618-23F5-4250-8643-9EEAEBBAAECC}" srcOrd="0" destOrd="0" presId="urn:microsoft.com/office/officeart/2005/8/layout/orgChart1"/>
    <dgm:cxn modelId="{AA5976E9-B519-4188-B135-4424F5C1D6A3}" srcId="{0AC8E0ED-A957-4A10-AB40-CF5AE3B65D0F}" destId="{07C8A3B1-173D-4B84-8E7B-21039456F513}" srcOrd="6" destOrd="0" parTransId="{310A77BB-15FF-4178-9580-D1957D8CAC1D}" sibTransId="{332E3122-AC62-4186-B083-3DF955497A4C}"/>
    <dgm:cxn modelId="{541A14CF-C9B8-448A-B64D-A6F0351E4807}" srcId="{282BDA18-760F-4DDE-BDDB-C188C1411ADD}" destId="{EB17A220-2E7F-4195-A32E-60D6A23B81AD}" srcOrd="1" destOrd="0" parTransId="{D5C06BE2-0860-4ACA-AD7A-7BB7801D5C2B}" sibTransId="{60C4554C-6917-4529-B64F-5EB511E95AD6}"/>
    <dgm:cxn modelId="{227588AF-E379-4CA2-9364-7DDA1E4771CC}" type="presOf" srcId="{BFB397D4-2396-4180-B631-7692F60CBB3B}" destId="{C41F05EE-0767-4167-AB48-90F5166518FE}" srcOrd="1" destOrd="0" presId="urn:microsoft.com/office/officeart/2005/8/layout/orgChart1"/>
    <dgm:cxn modelId="{BE45A992-AFE4-47D1-AA2C-37E9D4D0C8F6}" type="presOf" srcId="{7F58225B-D8B3-4DCF-9BF0-CE167538D7C0}" destId="{93D0EDE7-733B-4DBD-ACAC-601919483D04}" srcOrd="0" destOrd="0" presId="urn:microsoft.com/office/officeart/2005/8/layout/orgChart1"/>
    <dgm:cxn modelId="{F1D0F4F1-F9CE-414B-9A9A-FB9CDCE48F9B}" type="presOf" srcId="{024DB868-BF27-48FC-90A2-BC7837878362}" destId="{A446443D-B05C-43E8-8641-AEC2BA931022}" srcOrd="1" destOrd="0" presId="urn:microsoft.com/office/officeart/2005/8/layout/orgChart1"/>
    <dgm:cxn modelId="{823BBD51-1235-4C26-A491-8DC5B589E2AB}" type="presOf" srcId="{D6663DCB-8007-4109-9D35-B61FE32F9727}" destId="{1118A947-73BD-4340-B309-5DE78CB30B53}" srcOrd="1" destOrd="0" presId="urn:microsoft.com/office/officeart/2005/8/layout/orgChart1"/>
    <dgm:cxn modelId="{F4B94139-4602-4F87-89A7-9A45D49A056A}" type="presOf" srcId="{310A77BB-15FF-4178-9580-D1957D8CAC1D}" destId="{58D00A27-55E5-4502-AD23-8BA73E06D7E3}" srcOrd="0" destOrd="0" presId="urn:microsoft.com/office/officeart/2005/8/layout/orgChart1"/>
    <dgm:cxn modelId="{D7AB1D59-118C-4E52-9B2A-996533016383}" type="presOf" srcId="{07C8A3B1-173D-4B84-8E7B-21039456F513}" destId="{AFB86023-1A5B-4676-B990-1065FD3F5EB0}" srcOrd="0" destOrd="0" presId="urn:microsoft.com/office/officeart/2005/8/layout/orgChart1"/>
    <dgm:cxn modelId="{FCDA7AF6-F0A3-4709-8D37-554D4F668309}" type="presOf" srcId="{775A88C0-CF55-4E23-A516-24F0C7A70574}" destId="{8446BF87-9394-4DD5-8148-D0EAFABBFE02}" srcOrd="1" destOrd="0" presId="urn:microsoft.com/office/officeart/2005/8/layout/orgChart1"/>
    <dgm:cxn modelId="{BC3AD73E-F082-40EE-B803-C485A4C4F185}" type="presOf" srcId="{BFB397D4-2396-4180-B631-7692F60CBB3B}" destId="{0165315F-5017-48A8-A4EA-EB23A9CBFD1B}" srcOrd="0" destOrd="0" presId="urn:microsoft.com/office/officeart/2005/8/layout/orgChart1"/>
    <dgm:cxn modelId="{0A45298B-1C51-4652-A69E-DB2C608CBC9A}" srcId="{024DB868-BF27-48FC-90A2-BC7837878362}" destId="{FB810902-2CD0-4153-916F-3ED6FCEF61B9}" srcOrd="0" destOrd="0" parTransId="{7F58225B-D8B3-4DCF-9BF0-CE167538D7C0}" sibTransId="{5E719E08-8258-4F60-8B2A-506E0647A3A2}"/>
    <dgm:cxn modelId="{391804DC-3D4C-4D88-BD2C-4B2B1372B9F5}" type="presOf" srcId="{ADE7B611-4DA9-482B-AD3E-47D37E0D2E40}" destId="{55371FD5-665B-4201-BD8E-AF69B9DDD1CB}" srcOrd="0" destOrd="0" presId="urn:microsoft.com/office/officeart/2005/8/layout/orgChart1"/>
    <dgm:cxn modelId="{0AD7D2B7-B811-4E58-8CF3-219D383DFC6A}" type="presOf" srcId="{BB6F77AD-1056-4EC6-8C1A-FC0E863CB5CC}" destId="{D1B9F142-2140-4775-A9B0-17DC12813460}" srcOrd="0" destOrd="0" presId="urn:microsoft.com/office/officeart/2005/8/layout/orgChart1"/>
    <dgm:cxn modelId="{2CF0589E-0E48-484B-861D-E45E63CAEEF8}" type="presOf" srcId="{2BBDA2E3-500D-4F4E-9D79-96B7EE800291}" destId="{7A7C9D79-9CDD-429F-BCDF-8F5D6271BB35}" srcOrd="0" destOrd="0" presId="urn:microsoft.com/office/officeart/2005/8/layout/orgChart1"/>
    <dgm:cxn modelId="{05C5035C-FA2D-4C65-B483-B9A2C0BD52D6}" srcId="{07C8A3B1-173D-4B84-8E7B-21039456F513}" destId="{0C2FD135-4B05-4A00-A89C-33E2AB1AD40A}" srcOrd="0" destOrd="0" parTransId="{E165F015-84C1-40FE-90EE-6A2F58A3226B}" sibTransId="{E7168861-D981-4B30-A1D1-C449FB4795BB}"/>
    <dgm:cxn modelId="{F3138D47-57CC-4BD4-A3BD-C76C7AB0E772}" type="presOf" srcId="{BB6F77AD-1056-4EC6-8C1A-FC0E863CB5CC}" destId="{BFECE20F-6DEC-4A29-A108-6772454965E8}" srcOrd="1" destOrd="0" presId="urn:microsoft.com/office/officeart/2005/8/layout/orgChart1"/>
    <dgm:cxn modelId="{3844ABC3-99AF-4E85-ADDD-B436B8F86831}" srcId="{0AC8E0ED-A957-4A10-AB40-CF5AE3B65D0F}" destId="{775A88C0-CF55-4E23-A516-24F0C7A70574}" srcOrd="5" destOrd="0" parTransId="{B3433E65-A861-47F5-A568-793728624C2F}" sibTransId="{B9B17653-017E-41B4-9DF5-E7856DE7978D}"/>
    <dgm:cxn modelId="{B11C2881-A610-4FE5-8A44-852FCE9E7712}" type="presOf" srcId="{3210E1C7-C1FD-4530-98F2-6788F5A70405}" destId="{DAFE477D-1664-4DDE-8AEC-59132143B985}" srcOrd="0" destOrd="0" presId="urn:microsoft.com/office/officeart/2005/8/layout/orgChart1"/>
    <dgm:cxn modelId="{34C4A274-4F4E-421B-96B2-B9BC8F7B6FF4}" type="presOf" srcId="{775A88C0-CF55-4E23-A516-24F0C7A70574}" destId="{CED667BA-B54D-4657-8704-D6286F4A8733}" srcOrd="0" destOrd="0" presId="urn:microsoft.com/office/officeart/2005/8/layout/orgChart1"/>
    <dgm:cxn modelId="{CA1E28DE-2AC4-415E-9009-26B070C38F21}" type="presOf" srcId="{FB810902-2CD0-4153-916F-3ED6FCEF61B9}" destId="{310AF326-395C-4B5A-A52C-A84139AEE262}" srcOrd="0" destOrd="0" presId="urn:microsoft.com/office/officeart/2005/8/layout/orgChart1"/>
    <dgm:cxn modelId="{0D311630-B348-43AD-ADAC-3467CF0CD6D0}" srcId="{775A88C0-CF55-4E23-A516-24F0C7A70574}" destId="{BFB397D4-2396-4180-B631-7692F60CBB3B}" srcOrd="0" destOrd="0" parTransId="{52A160FB-4D24-481A-A3FD-30667289ED63}" sibTransId="{55262B47-E7BC-445E-84A3-E354D8968CC2}"/>
    <dgm:cxn modelId="{BD9A55A0-DEC5-440F-83AD-BA5D3DC6E06D}" srcId="{649C8CF8-D35E-4753-8CDB-6EAABB5C1ECF}" destId="{D6663DCB-8007-4109-9D35-B61FE32F9727}" srcOrd="0" destOrd="0" parTransId="{7B4FDCD2-B788-4824-B975-7FA55B24D4A0}" sibTransId="{14986881-105D-42CB-B5FA-6767F3F68ACE}"/>
    <dgm:cxn modelId="{2B4869E1-7533-47CE-8FDD-3A4E4AD5CC6A}" srcId="{0AC8E0ED-A957-4A10-AB40-CF5AE3B65D0F}" destId="{282BDA18-760F-4DDE-BDDB-C188C1411ADD}" srcOrd="4" destOrd="0" parTransId="{163DAC73-E79F-451B-9DCD-74D12241AF83}" sibTransId="{24DA8E40-89A4-414F-8DA0-A258DE68179C}"/>
    <dgm:cxn modelId="{0FB62D6B-6A30-452D-87D5-CEA902199C0F}" type="presOf" srcId="{1E846412-CBCA-4911-8A7F-D49186927216}" destId="{38DD5A82-DA4F-45CE-B20D-08E5C63F63B9}" srcOrd="0" destOrd="0" presId="urn:microsoft.com/office/officeart/2005/8/layout/orgChart1"/>
    <dgm:cxn modelId="{53279C62-5370-47E2-BF76-4A866F1E441E}" type="presOf" srcId="{282BDA18-760F-4DDE-BDDB-C188C1411ADD}" destId="{130A5726-B7CB-42EA-8D96-350A2C5D77A9}" srcOrd="0" destOrd="0" presId="urn:microsoft.com/office/officeart/2005/8/layout/orgChart1"/>
    <dgm:cxn modelId="{F14788F4-E915-4A90-B138-B0A96550F4AB}" type="presOf" srcId="{58FC4F24-1601-4ACB-94D3-094E7EAC4EFA}" destId="{4FB0ED4D-7AAE-4D38-B5B4-8A0013570DE0}" srcOrd="1" destOrd="0" presId="urn:microsoft.com/office/officeart/2005/8/layout/orgChart1"/>
    <dgm:cxn modelId="{8E897251-94A3-4295-9E60-A4CC75B9BC19}" type="presOf" srcId="{07C8A3B1-173D-4B84-8E7B-21039456F513}" destId="{F7FBAF29-34EB-4840-8DB0-DAC8D7804C1D}" srcOrd="1" destOrd="0" presId="urn:microsoft.com/office/officeart/2005/8/layout/orgChart1"/>
    <dgm:cxn modelId="{434535DA-9E81-4498-9BCE-81F51BF0A565}" type="presOf" srcId="{BAA803AC-7148-4528-8808-A6F4DBCF1AD9}" destId="{1F24BB10-C223-4313-B27F-B22B096A44BB}" srcOrd="0" destOrd="0" presId="urn:microsoft.com/office/officeart/2005/8/layout/orgChart1"/>
    <dgm:cxn modelId="{0FAD8B62-3DDA-465A-8B23-27EB172FD2D0}" type="presOf" srcId="{2BBDA2E3-500D-4F4E-9D79-96B7EE800291}" destId="{8E42615D-8290-422D-B214-EE3C5A43BD33}" srcOrd="1" destOrd="0" presId="urn:microsoft.com/office/officeart/2005/8/layout/orgChart1"/>
    <dgm:cxn modelId="{B0E637B9-3FE6-4A49-BEDC-BF1DC62BD183}" srcId="{BB6F77AD-1056-4EC6-8C1A-FC0E863CB5CC}" destId="{ADB3F2E1-7E9F-42E8-9095-8287B913F240}" srcOrd="1" destOrd="0" parTransId="{C526AF9B-6B38-4F1A-A63F-4A2F10ECC238}" sibTransId="{A2BE1850-F38C-4D87-AC0D-13EFFD85CE8B}"/>
    <dgm:cxn modelId="{A73CA6A8-2EC1-4E4A-A2FA-BB7C3FD59DCE}" type="presOf" srcId="{E3EAABFA-6FAA-4D67-818B-391A6CB9E533}" destId="{C827E59D-9864-409D-8727-5E29101BDADD}" srcOrd="0" destOrd="0" presId="urn:microsoft.com/office/officeart/2005/8/layout/orgChart1"/>
    <dgm:cxn modelId="{DD59F249-753E-415F-8A33-157FCCEE1575}" type="presOf" srcId="{C779DDF6-B29C-495B-B1BA-10C256F09249}" destId="{0273D33A-B665-4253-8FCA-5B37F6FB881D}" srcOrd="0" destOrd="0" presId="urn:microsoft.com/office/officeart/2005/8/layout/orgChart1"/>
    <dgm:cxn modelId="{A9087FFB-4765-4679-A04D-BDD04AE8C59C}" srcId="{0AC8E0ED-A957-4A10-AB40-CF5AE3B65D0F}" destId="{56FEAB4B-2282-4825-8D26-8564F99771F0}" srcOrd="0" destOrd="0" parTransId="{5D2BFA2B-877F-47C4-B1C9-5A8B7AEF8881}" sibTransId="{29BA462B-1765-4A53-BBA9-AF83E48D2C49}"/>
    <dgm:cxn modelId="{DF13DF76-EF28-48FE-9622-BDCFB0EE9FFA}" type="presOf" srcId="{ADE7B611-4DA9-482B-AD3E-47D37E0D2E40}" destId="{2A13BC0F-3E52-4546-BBB6-87DBFF97CE35}" srcOrd="1" destOrd="0" presId="urn:microsoft.com/office/officeart/2005/8/layout/orgChart1"/>
    <dgm:cxn modelId="{07FA8C98-8FCB-4F19-B956-F053A916E27C}" srcId="{56FEAB4B-2282-4825-8D26-8564F99771F0}" destId="{E3EAABFA-6FAA-4D67-818B-391A6CB9E533}" srcOrd="0" destOrd="0" parTransId="{C51E46C3-E7EE-4A88-AE32-CD9A27520A2D}" sibTransId="{416D9BB3-118B-4A73-90CE-D80D072BCBEF}"/>
    <dgm:cxn modelId="{7E934BFE-D5B0-4413-8992-6A66D947F1D9}" type="presOf" srcId="{C51E46C3-E7EE-4A88-AE32-CD9A27520A2D}" destId="{720C10DB-C345-4620-B59F-708994558782}" srcOrd="0" destOrd="0" presId="urn:microsoft.com/office/officeart/2005/8/layout/orgChart1"/>
    <dgm:cxn modelId="{526FCA15-F503-4BF5-B83D-FF47F072AB48}" type="presOf" srcId="{0AC8E0ED-A957-4A10-AB40-CF5AE3B65D0F}" destId="{9E99951C-CB0D-48DB-84BD-7973E5587176}" srcOrd="1" destOrd="0" presId="urn:microsoft.com/office/officeart/2005/8/layout/orgChart1"/>
    <dgm:cxn modelId="{692A807D-9A39-4581-9B07-49B65F37D4BC}" type="presOf" srcId="{E483F110-A6BC-4DFC-897C-83588DCE9C48}" destId="{0AA86E9C-7812-4D29-BED6-ADB7442109D6}" srcOrd="0" destOrd="0" presId="urn:microsoft.com/office/officeart/2005/8/layout/orgChart1"/>
    <dgm:cxn modelId="{9B0673C8-3918-4B76-AFBF-221630512527}" type="presOf" srcId="{B3433E65-A861-47F5-A568-793728624C2F}" destId="{A27C48AC-EF55-479D-9438-AC4DE40D52CF}" srcOrd="0" destOrd="0" presId="urn:microsoft.com/office/officeart/2005/8/layout/orgChart1"/>
    <dgm:cxn modelId="{35A43389-FF53-43A9-93D6-95D6B1808886}" type="presOf" srcId="{282BDA18-760F-4DDE-BDDB-C188C1411ADD}" destId="{E6ECAF60-9583-4BE2-AE02-263B044EED2B}" srcOrd="1" destOrd="0" presId="urn:microsoft.com/office/officeart/2005/8/layout/orgChart1"/>
    <dgm:cxn modelId="{A407AB5F-5E62-4066-9C60-BAE29479765C}" type="presOf" srcId="{163DAC73-E79F-451B-9DCD-74D12241AF83}" destId="{B3372685-9000-42DA-916C-636A2888807D}" srcOrd="0" destOrd="0" presId="urn:microsoft.com/office/officeart/2005/8/layout/orgChart1"/>
    <dgm:cxn modelId="{48F259BC-0F70-41ED-A62A-49E1D51A40A6}" type="presOf" srcId="{5D2BFA2B-877F-47C4-B1C9-5A8B7AEF8881}" destId="{F587772C-0AA9-4A8C-8B82-6B7DA6737050}" srcOrd="0" destOrd="0" presId="urn:microsoft.com/office/officeart/2005/8/layout/orgChart1"/>
    <dgm:cxn modelId="{3B9D4EFA-5581-4667-9010-0ABCE00BF9BE}" type="presOf" srcId="{D6663DCB-8007-4109-9D35-B61FE32F9727}" destId="{577A8D08-77DF-422B-B624-039EB27CBBDD}" srcOrd="0" destOrd="0" presId="urn:microsoft.com/office/officeart/2005/8/layout/orgChart1"/>
    <dgm:cxn modelId="{4510D245-26D0-4D66-83F8-B3F80BF42517}" type="presOf" srcId="{25E0E5B6-1B82-403C-B00F-962ACDE16ABD}" destId="{1952C184-3005-45C5-8E51-D21099A9E8A1}" srcOrd="0" destOrd="0" presId="urn:microsoft.com/office/officeart/2005/8/layout/orgChart1"/>
    <dgm:cxn modelId="{8B19DE2B-5E10-4A6F-AF00-7128907A8C17}" type="presOf" srcId="{649C8CF8-D35E-4753-8CDB-6EAABB5C1ECF}" destId="{91D82B68-28FE-4CD8-B666-2E1115184573}" srcOrd="1" destOrd="0" presId="urn:microsoft.com/office/officeart/2005/8/layout/orgChart1"/>
    <dgm:cxn modelId="{CB6E454B-6A1F-4DEB-BFCB-9CE24779055E}" type="presOf" srcId="{024DB868-BF27-48FC-90A2-BC7837878362}" destId="{3BBDBC3E-68A9-4B8B-AF79-06C1BDDF1359}" srcOrd="0" destOrd="0" presId="urn:microsoft.com/office/officeart/2005/8/layout/orgChart1"/>
    <dgm:cxn modelId="{D4958EEC-6EBB-461D-A21D-AE06485FC97B}" type="presOf" srcId="{503B2674-5C66-49E6-8809-99DFDADB6322}" destId="{A6816227-FE67-4AFA-998D-764C81983B9A}" srcOrd="0" destOrd="0" presId="urn:microsoft.com/office/officeart/2005/8/layout/orgChart1"/>
    <dgm:cxn modelId="{5C26CE59-E2C2-4371-9D76-0C03AF2EB1AB}" type="presOf" srcId="{EB17A220-2E7F-4195-A32E-60D6A23B81AD}" destId="{B3C86468-A461-40A6-99BD-FE6C9A9B679C}" srcOrd="0" destOrd="0" presId="urn:microsoft.com/office/officeart/2005/8/layout/orgChart1"/>
    <dgm:cxn modelId="{6FA7FCCF-393B-41E5-A2FF-B7182DF3EAE3}" srcId="{0AC8E0ED-A957-4A10-AB40-CF5AE3B65D0F}" destId="{BB6F77AD-1056-4EC6-8C1A-FC0E863CB5CC}" srcOrd="1" destOrd="0" parTransId="{503B2674-5C66-49E6-8809-99DFDADB6322}" sibTransId="{9811D383-A7F7-4952-A6EB-F32182E47397}"/>
    <dgm:cxn modelId="{C5751A68-F77C-47E2-89FF-4573BB566ACD}" type="presOf" srcId="{ADB3F2E1-7E9F-42E8-9095-8287B913F240}" destId="{3A895F64-83EB-4F51-8C96-642000EC88F5}" srcOrd="1" destOrd="0" presId="urn:microsoft.com/office/officeart/2005/8/layout/orgChart1"/>
    <dgm:cxn modelId="{05A785BD-C67F-44B1-9F12-0EC3E299D84A}" type="presOf" srcId="{52A160FB-4D24-481A-A3FD-30667289ED63}" destId="{DFEAFD05-4A15-4A75-9689-4D2CCC988AF9}" srcOrd="0" destOrd="0" presId="urn:microsoft.com/office/officeart/2005/8/layout/orgChart1"/>
    <dgm:cxn modelId="{372AA0A5-1524-496F-B545-B96905555F8F}" type="presOf" srcId="{56FEAB4B-2282-4825-8D26-8564F99771F0}" destId="{52814F0A-6D45-4178-9AEC-C1B432E6511F}" srcOrd="0" destOrd="0" presId="urn:microsoft.com/office/officeart/2005/8/layout/orgChart1"/>
    <dgm:cxn modelId="{8FC45B1D-D8A9-456B-8BFD-383BDE7F10D3}" type="presOf" srcId="{D5C06BE2-0860-4ACA-AD7A-7BB7801D5C2B}" destId="{040FA375-1DAC-451B-9006-6D2AEC512B53}" srcOrd="0" destOrd="0" presId="urn:microsoft.com/office/officeart/2005/8/layout/orgChart1"/>
    <dgm:cxn modelId="{AF0A7035-CCE0-4BD2-ACEC-EF7D66AE80F6}" type="presParOf" srcId="{38DD5A82-DA4F-45CE-B20D-08E5C63F63B9}" destId="{661E4865-8FDD-49E6-9300-88742A0B9077}" srcOrd="0" destOrd="0" presId="urn:microsoft.com/office/officeart/2005/8/layout/orgChart1"/>
    <dgm:cxn modelId="{89330D93-B86E-4729-B531-791A6746C0DA}" type="presParOf" srcId="{661E4865-8FDD-49E6-9300-88742A0B9077}" destId="{36E240E3-4DCA-4DCC-93ED-FEEF6FEEBAF4}" srcOrd="0" destOrd="0" presId="urn:microsoft.com/office/officeart/2005/8/layout/orgChart1"/>
    <dgm:cxn modelId="{BD420A38-688E-421E-A2E9-9BBF854AFC39}" type="presParOf" srcId="{36E240E3-4DCA-4DCC-93ED-FEEF6FEEBAF4}" destId="{46174BFA-86FB-40C4-9C21-0BA1745A5524}" srcOrd="0" destOrd="0" presId="urn:microsoft.com/office/officeart/2005/8/layout/orgChart1"/>
    <dgm:cxn modelId="{B8E374A6-F571-4630-B7C5-4E6349AE0A96}" type="presParOf" srcId="{36E240E3-4DCA-4DCC-93ED-FEEF6FEEBAF4}" destId="{9E99951C-CB0D-48DB-84BD-7973E5587176}" srcOrd="1" destOrd="0" presId="urn:microsoft.com/office/officeart/2005/8/layout/orgChart1"/>
    <dgm:cxn modelId="{37AD8E01-D60C-4E2F-B405-8928E0FCC24C}" type="presParOf" srcId="{661E4865-8FDD-49E6-9300-88742A0B9077}" destId="{81F16CB9-E699-4DDC-BB52-0CE13288B089}" srcOrd="1" destOrd="0" presId="urn:microsoft.com/office/officeart/2005/8/layout/orgChart1"/>
    <dgm:cxn modelId="{CD73ACC0-9152-43FE-BBD4-BD5A2EDAAEA5}" type="presParOf" srcId="{81F16CB9-E699-4DDC-BB52-0CE13288B089}" destId="{F587772C-0AA9-4A8C-8B82-6B7DA6737050}" srcOrd="0" destOrd="0" presId="urn:microsoft.com/office/officeart/2005/8/layout/orgChart1"/>
    <dgm:cxn modelId="{1EC4AF7F-EEFD-493B-BD8E-06B642425B7E}" type="presParOf" srcId="{81F16CB9-E699-4DDC-BB52-0CE13288B089}" destId="{80E3CB7B-209B-49A3-8003-74906BDB70CF}" srcOrd="1" destOrd="0" presId="urn:microsoft.com/office/officeart/2005/8/layout/orgChart1"/>
    <dgm:cxn modelId="{3D60C478-BDED-455E-A68A-ABBECECF368B}" type="presParOf" srcId="{80E3CB7B-209B-49A3-8003-74906BDB70CF}" destId="{3251B607-6B29-4E2D-B528-F0EAEB9ED50B}" srcOrd="0" destOrd="0" presId="urn:microsoft.com/office/officeart/2005/8/layout/orgChart1"/>
    <dgm:cxn modelId="{89904DCA-4FEA-4FE5-A565-A9ABF0DCF52B}" type="presParOf" srcId="{3251B607-6B29-4E2D-B528-F0EAEB9ED50B}" destId="{52814F0A-6D45-4178-9AEC-C1B432E6511F}" srcOrd="0" destOrd="0" presId="urn:microsoft.com/office/officeart/2005/8/layout/orgChart1"/>
    <dgm:cxn modelId="{E07774DA-6419-44EA-8B81-57D550096337}" type="presParOf" srcId="{3251B607-6B29-4E2D-B528-F0EAEB9ED50B}" destId="{E1C6FBF0-C86A-4785-AD45-A4273F8029B1}" srcOrd="1" destOrd="0" presId="urn:microsoft.com/office/officeart/2005/8/layout/orgChart1"/>
    <dgm:cxn modelId="{CC55E6AC-C7DA-4CB0-9A13-88603A3350C7}" type="presParOf" srcId="{80E3CB7B-209B-49A3-8003-74906BDB70CF}" destId="{12436366-0BC3-45BF-AF95-3589C1116744}" srcOrd="1" destOrd="0" presId="urn:microsoft.com/office/officeart/2005/8/layout/orgChart1"/>
    <dgm:cxn modelId="{826D05E4-B88C-410D-A593-FCEAA8B750D6}" type="presParOf" srcId="{12436366-0BC3-45BF-AF95-3589C1116744}" destId="{720C10DB-C345-4620-B59F-708994558782}" srcOrd="0" destOrd="0" presId="urn:microsoft.com/office/officeart/2005/8/layout/orgChart1"/>
    <dgm:cxn modelId="{9722A17F-B611-4A04-8A4C-D930A40054B2}" type="presParOf" srcId="{12436366-0BC3-45BF-AF95-3589C1116744}" destId="{2D29C273-DA87-4CE2-A41F-163FFB43A965}" srcOrd="1" destOrd="0" presId="urn:microsoft.com/office/officeart/2005/8/layout/orgChart1"/>
    <dgm:cxn modelId="{C2F0FE6A-AF3C-4DBC-9990-65A4EC22184D}" type="presParOf" srcId="{2D29C273-DA87-4CE2-A41F-163FFB43A965}" destId="{03EFE594-5D6E-4C46-A39B-1A12E80A6474}" srcOrd="0" destOrd="0" presId="urn:microsoft.com/office/officeart/2005/8/layout/orgChart1"/>
    <dgm:cxn modelId="{958F747E-D360-4CD6-9B64-861577C4254E}" type="presParOf" srcId="{03EFE594-5D6E-4C46-A39B-1A12E80A6474}" destId="{C827E59D-9864-409D-8727-5E29101BDADD}" srcOrd="0" destOrd="0" presId="urn:microsoft.com/office/officeart/2005/8/layout/orgChart1"/>
    <dgm:cxn modelId="{2A6185D2-2A12-4E45-9697-62E843FA7451}" type="presParOf" srcId="{03EFE594-5D6E-4C46-A39B-1A12E80A6474}" destId="{315B5E2B-BFC9-43D0-AE5A-0A9699FA3AD6}" srcOrd="1" destOrd="0" presId="urn:microsoft.com/office/officeart/2005/8/layout/orgChart1"/>
    <dgm:cxn modelId="{7C9EE3D7-5E84-4773-82C4-364DAF970A7C}" type="presParOf" srcId="{2D29C273-DA87-4CE2-A41F-163FFB43A965}" destId="{718D45AA-A55D-4B54-9A19-2B50822708D4}" srcOrd="1" destOrd="0" presId="urn:microsoft.com/office/officeart/2005/8/layout/orgChart1"/>
    <dgm:cxn modelId="{0714ADE0-ECF3-4622-89C2-3511453D1E3D}" type="presParOf" srcId="{2D29C273-DA87-4CE2-A41F-163FFB43A965}" destId="{D91A0E4B-E616-4A6B-A7CA-39F9C9340BAD}" srcOrd="2" destOrd="0" presId="urn:microsoft.com/office/officeart/2005/8/layout/orgChart1"/>
    <dgm:cxn modelId="{1350457F-ADA2-45B1-B50A-CCF932121C6D}" type="presParOf" srcId="{12436366-0BC3-45BF-AF95-3589C1116744}" destId="{76922632-91CA-41A2-A1CC-9E75B98AD05E}" srcOrd="2" destOrd="0" presId="urn:microsoft.com/office/officeart/2005/8/layout/orgChart1"/>
    <dgm:cxn modelId="{8B0E117E-3935-4436-A5FA-576BC4E7C8F8}" type="presParOf" srcId="{12436366-0BC3-45BF-AF95-3589C1116744}" destId="{8D17C587-523A-4344-BA43-61E931CD1BCA}" srcOrd="3" destOrd="0" presId="urn:microsoft.com/office/officeart/2005/8/layout/orgChart1"/>
    <dgm:cxn modelId="{9627085D-7FDC-47AD-A47B-9D08B038F478}" type="presParOf" srcId="{8D17C587-523A-4344-BA43-61E931CD1BCA}" destId="{AC6D82DE-C7FA-4227-A3C5-C13D6EE6BBFB}" srcOrd="0" destOrd="0" presId="urn:microsoft.com/office/officeart/2005/8/layout/orgChart1"/>
    <dgm:cxn modelId="{162F4E82-9F04-4513-8BB7-DF3E2446D001}" type="presParOf" srcId="{AC6D82DE-C7FA-4227-A3C5-C13D6EE6BBFB}" destId="{C5B07D43-9EE9-4854-9D4F-E8DAF99ED14C}" srcOrd="0" destOrd="0" presId="urn:microsoft.com/office/officeart/2005/8/layout/orgChart1"/>
    <dgm:cxn modelId="{941860E8-DDAD-4894-9F6C-569D73AB49CE}" type="presParOf" srcId="{AC6D82DE-C7FA-4227-A3C5-C13D6EE6BBFB}" destId="{CBC00049-2351-43C4-BC1B-091022B26AFB}" srcOrd="1" destOrd="0" presId="urn:microsoft.com/office/officeart/2005/8/layout/orgChart1"/>
    <dgm:cxn modelId="{B9C3B287-A8F0-4E1A-B61B-A2FC4353A279}" type="presParOf" srcId="{8D17C587-523A-4344-BA43-61E931CD1BCA}" destId="{1B038B30-FE41-4D77-95DD-AB845F582B31}" srcOrd="1" destOrd="0" presId="urn:microsoft.com/office/officeart/2005/8/layout/orgChart1"/>
    <dgm:cxn modelId="{64B7F699-A0B7-4A07-BE78-0BD1DF164ABD}" type="presParOf" srcId="{8D17C587-523A-4344-BA43-61E931CD1BCA}" destId="{901E6F69-524D-40DE-9572-82E1699CBAC3}" srcOrd="2" destOrd="0" presId="urn:microsoft.com/office/officeart/2005/8/layout/orgChart1"/>
    <dgm:cxn modelId="{AB457FA8-B42E-4159-A592-97ADB125C0E5}" type="presParOf" srcId="{80E3CB7B-209B-49A3-8003-74906BDB70CF}" destId="{87B7EAB4-E216-4196-B68D-DD2C4C55C5C8}" srcOrd="2" destOrd="0" presId="urn:microsoft.com/office/officeart/2005/8/layout/orgChart1"/>
    <dgm:cxn modelId="{6A88156F-C0C8-4314-B7FE-D62D33C05227}" type="presParOf" srcId="{81F16CB9-E699-4DDC-BB52-0CE13288B089}" destId="{A6816227-FE67-4AFA-998D-764C81983B9A}" srcOrd="2" destOrd="0" presId="urn:microsoft.com/office/officeart/2005/8/layout/orgChart1"/>
    <dgm:cxn modelId="{52B1ECDE-A7AC-4213-9BD5-F355CE2D5410}" type="presParOf" srcId="{81F16CB9-E699-4DDC-BB52-0CE13288B089}" destId="{77508D17-BCDF-4A43-891F-89E8F055B5F2}" srcOrd="3" destOrd="0" presId="urn:microsoft.com/office/officeart/2005/8/layout/orgChart1"/>
    <dgm:cxn modelId="{CC51DEC7-9CE7-4B82-8C82-1B04B62E85D3}" type="presParOf" srcId="{77508D17-BCDF-4A43-891F-89E8F055B5F2}" destId="{0DA849D7-C179-414F-94C7-A6B0CB3644FE}" srcOrd="0" destOrd="0" presId="urn:microsoft.com/office/officeart/2005/8/layout/orgChart1"/>
    <dgm:cxn modelId="{754FD29F-8F8F-47BC-9425-91228F0AA656}" type="presParOf" srcId="{0DA849D7-C179-414F-94C7-A6B0CB3644FE}" destId="{D1B9F142-2140-4775-A9B0-17DC12813460}" srcOrd="0" destOrd="0" presId="urn:microsoft.com/office/officeart/2005/8/layout/orgChart1"/>
    <dgm:cxn modelId="{496ACBEA-F879-4822-B9F3-4C5603DD2634}" type="presParOf" srcId="{0DA849D7-C179-414F-94C7-A6B0CB3644FE}" destId="{BFECE20F-6DEC-4A29-A108-6772454965E8}" srcOrd="1" destOrd="0" presId="urn:microsoft.com/office/officeart/2005/8/layout/orgChart1"/>
    <dgm:cxn modelId="{1CCC58E3-DE0E-4D56-B47D-3E914618D402}" type="presParOf" srcId="{77508D17-BCDF-4A43-891F-89E8F055B5F2}" destId="{B36F6FE5-A9E9-4C55-B861-8C992C0A0872}" srcOrd="1" destOrd="0" presId="urn:microsoft.com/office/officeart/2005/8/layout/orgChart1"/>
    <dgm:cxn modelId="{E07DFDD8-AAB3-47FC-B73E-F1DC08891D6E}" type="presParOf" srcId="{B36F6FE5-A9E9-4C55-B861-8C992C0A0872}" destId="{1952C184-3005-45C5-8E51-D21099A9E8A1}" srcOrd="0" destOrd="0" presId="urn:microsoft.com/office/officeart/2005/8/layout/orgChart1"/>
    <dgm:cxn modelId="{D4962C4D-2F82-45B6-808D-E7716313B2DC}" type="presParOf" srcId="{B36F6FE5-A9E9-4C55-B861-8C992C0A0872}" destId="{B237897D-8B7B-4A32-A1D9-1DE80CC28F09}" srcOrd="1" destOrd="0" presId="urn:microsoft.com/office/officeart/2005/8/layout/orgChart1"/>
    <dgm:cxn modelId="{14E66C71-D179-4B5D-8594-115DAB29F384}" type="presParOf" srcId="{B237897D-8B7B-4A32-A1D9-1DE80CC28F09}" destId="{E8C93D03-FB31-47E0-A902-D59BB8A7F4AF}" srcOrd="0" destOrd="0" presId="urn:microsoft.com/office/officeart/2005/8/layout/orgChart1"/>
    <dgm:cxn modelId="{EFAF1233-0EFD-400F-A5D5-C59CD9BE8CDB}" type="presParOf" srcId="{E8C93D03-FB31-47E0-A902-D59BB8A7F4AF}" destId="{55371FD5-665B-4201-BD8E-AF69B9DDD1CB}" srcOrd="0" destOrd="0" presId="urn:microsoft.com/office/officeart/2005/8/layout/orgChart1"/>
    <dgm:cxn modelId="{0F85E5F8-883A-4EAA-8B01-7E225375137F}" type="presParOf" srcId="{E8C93D03-FB31-47E0-A902-D59BB8A7F4AF}" destId="{2A13BC0F-3E52-4546-BBB6-87DBFF97CE35}" srcOrd="1" destOrd="0" presId="urn:microsoft.com/office/officeart/2005/8/layout/orgChart1"/>
    <dgm:cxn modelId="{699FA606-0DF9-4135-96F0-AFA9F12D6E52}" type="presParOf" srcId="{B237897D-8B7B-4A32-A1D9-1DE80CC28F09}" destId="{2A62067B-FDFE-4353-827B-025A9AA6995E}" srcOrd="1" destOrd="0" presId="urn:microsoft.com/office/officeart/2005/8/layout/orgChart1"/>
    <dgm:cxn modelId="{DC1C5E89-3586-4B10-9EA7-AC06FF810973}" type="presParOf" srcId="{B237897D-8B7B-4A32-A1D9-1DE80CC28F09}" destId="{A406E16D-DDDD-48CF-AD71-A10192B2DC36}" srcOrd="2" destOrd="0" presId="urn:microsoft.com/office/officeart/2005/8/layout/orgChart1"/>
    <dgm:cxn modelId="{2F77841F-BAF3-4C4B-91BB-52E0B1D9FD4D}" type="presParOf" srcId="{B36F6FE5-A9E9-4C55-B861-8C992C0A0872}" destId="{441DBA13-D963-4391-A65E-5A5A087F6BD8}" srcOrd="2" destOrd="0" presId="urn:microsoft.com/office/officeart/2005/8/layout/orgChart1"/>
    <dgm:cxn modelId="{359FA69B-41A5-411B-88FE-1DFAF4AB7DC7}" type="presParOf" srcId="{B36F6FE5-A9E9-4C55-B861-8C992C0A0872}" destId="{5B2AAE56-2B85-4065-8EAE-D6B5B2A3035D}" srcOrd="3" destOrd="0" presId="urn:microsoft.com/office/officeart/2005/8/layout/orgChart1"/>
    <dgm:cxn modelId="{62CBC9E4-EE35-4A85-9357-E9D414313C52}" type="presParOf" srcId="{5B2AAE56-2B85-4065-8EAE-D6B5B2A3035D}" destId="{95B88C80-8951-4020-A685-A6E3A90673B1}" srcOrd="0" destOrd="0" presId="urn:microsoft.com/office/officeart/2005/8/layout/orgChart1"/>
    <dgm:cxn modelId="{9D64F265-B987-4F08-8BD6-2E1313D00605}" type="presParOf" srcId="{95B88C80-8951-4020-A685-A6E3A90673B1}" destId="{76560BC8-D748-4DCD-A613-3CD910968CC8}" srcOrd="0" destOrd="0" presId="urn:microsoft.com/office/officeart/2005/8/layout/orgChart1"/>
    <dgm:cxn modelId="{71581496-3ADD-4B6C-9DEC-3874BAB91369}" type="presParOf" srcId="{95B88C80-8951-4020-A685-A6E3A90673B1}" destId="{3A895F64-83EB-4F51-8C96-642000EC88F5}" srcOrd="1" destOrd="0" presId="urn:microsoft.com/office/officeart/2005/8/layout/orgChart1"/>
    <dgm:cxn modelId="{BADBECD7-EF6C-462D-BD80-A5BC927BE4CD}" type="presParOf" srcId="{5B2AAE56-2B85-4065-8EAE-D6B5B2A3035D}" destId="{5290A33D-5E23-4975-8BD6-A9A26E906A70}" srcOrd="1" destOrd="0" presId="urn:microsoft.com/office/officeart/2005/8/layout/orgChart1"/>
    <dgm:cxn modelId="{0786E664-DF93-4928-8C6F-519BDAA9ABD1}" type="presParOf" srcId="{5B2AAE56-2B85-4065-8EAE-D6B5B2A3035D}" destId="{E2D63630-11F2-435E-BD94-F82933EB8645}" srcOrd="2" destOrd="0" presId="urn:microsoft.com/office/officeart/2005/8/layout/orgChart1"/>
    <dgm:cxn modelId="{7EB4E2D1-F83B-49A1-A935-013B3B6C3288}" type="presParOf" srcId="{B36F6FE5-A9E9-4C55-B861-8C992C0A0872}" destId="{0273D33A-B665-4253-8FCA-5B37F6FB881D}" srcOrd="4" destOrd="0" presId="urn:microsoft.com/office/officeart/2005/8/layout/orgChart1"/>
    <dgm:cxn modelId="{4470ADBF-BCFA-4E5A-AA04-581E4EA8507D}" type="presParOf" srcId="{B36F6FE5-A9E9-4C55-B861-8C992C0A0872}" destId="{9897F56D-8518-43C4-9F58-63A3A28348D3}" srcOrd="5" destOrd="0" presId="urn:microsoft.com/office/officeart/2005/8/layout/orgChart1"/>
    <dgm:cxn modelId="{6B899C60-8B94-4565-963C-4AA513E93909}" type="presParOf" srcId="{9897F56D-8518-43C4-9F58-63A3A28348D3}" destId="{3A7F2005-9536-4E71-8531-6D0BA4111B3E}" srcOrd="0" destOrd="0" presId="urn:microsoft.com/office/officeart/2005/8/layout/orgChart1"/>
    <dgm:cxn modelId="{ACA002AB-806D-4C44-A64D-90FEDEEC0528}" type="presParOf" srcId="{3A7F2005-9536-4E71-8531-6D0BA4111B3E}" destId="{7A7C9D79-9CDD-429F-BCDF-8F5D6271BB35}" srcOrd="0" destOrd="0" presId="urn:microsoft.com/office/officeart/2005/8/layout/orgChart1"/>
    <dgm:cxn modelId="{7E3CE931-2123-4042-8B2D-5DF2E0BDDE0F}" type="presParOf" srcId="{3A7F2005-9536-4E71-8531-6D0BA4111B3E}" destId="{8E42615D-8290-422D-B214-EE3C5A43BD33}" srcOrd="1" destOrd="0" presId="urn:microsoft.com/office/officeart/2005/8/layout/orgChart1"/>
    <dgm:cxn modelId="{5665875B-C977-4AAE-BCFD-C256CA67D75A}" type="presParOf" srcId="{9897F56D-8518-43C4-9F58-63A3A28348D3}" destId="{EDEDDE35-713C-428E-B9A7-5F961D88C66A}" srcOrd="1" destOrd="0" presId="urn:microsoft.com/office/officeart/2005/8/layout/orgChart1"/>
    <dgm:cxn modelId="{71452A63-EF21-4ADD-83C1-80D712935B5D}" type="presParOf" srcId="{9897F56D-8518-43C4-9F58-63A3A28348D3}" destId="{4E5422BA-74E2-4947-B351-D014346E4AEF}" srcOrd="2" destOrd="0" presId="urn:microsoft.com/office/officeart/2005/8/layout/orgChart1"/>
    <dgm:cxn modelId="{DBC8C536-EC8A-4A72-ADCF-CFE8171BB721}" type="presParOf" srcId="{77508D17-BCDF-4A43-891F-89E8F055B5F2}" destId="{70576C38-9863-4544-9CD6-11F8B0D5EDAC}" srcOrd="2" destOrd="0" presId="urn:microsoft.com/office/officeart/2005/8/layout/orgChart1"/>
    <dgm:cxn modelId="{FD712979-B2FC-4FA2-8A98-64846283336E}" type="presParOf" srcId="{81F16CB9-E699-4DDC-BB52-0CE13288B089}" destId="{DAFE477D-1664-4DDE-8AEC-59132143B985}" srcOrd="4" destOrd="0" presId="urn:microsoft.com/office/officeart/2005/8/layout/orgChart1"/>
    <dgm:cxn modelId="{F6E14EE5-5751-4FB0-B9C5-E907A88AA7CA}" type="presParOf" srcId="{81F16CB9-E699-4DDC-BB52-0CE13288B089}" destId="{CA462F93-2B00-4F23-A1E5-F439C6CD62B9}" srcOrd="5" destOrd="0" presId="urn:microsoft.com/office/officeart/2005/8/layout/orgChart1"/>
    <dgm:cxn modelId="{F8206810-E410-4386-B0A6-D7C6E7098B87}" type="presParOf" srcId="{CA462F93-2B00-4F23-A1E5-F439C6CD62B9}" destId="{E6871BAF-2916-414E-97D1-6AF3B72A2AAC}" srcOrd="0" destOrd="0" presId="urn:microsoft.com/office/officeart/2005/8/layout/orgChart1"/>
    <dgm:cxn modelId="{AC93E642-B37A-4A91-A2AE-A79054068A56}" type="presParOf" srcId="{E6871BAF-2916-414E-97D1-6AF3B72A2AAC}" destId="{3BBDBC3E-68A9-4B8B-AF79-06C1BDDF1359}" srcOrd="0" destOrd="0" presId="urn:microsoft.com/office/officeart/2005/8/layout/orgChart1"/>
    <dgm:cxn modelId="{73611AB6-4C32-45E8-B7B5-BD2C5D22293C}" type="presParOf" srcId="{E6871BAF-2916-414E-97D1-6AF3B72A2AAC}" destId="{A446443D-B05C-43E8-8641-AEC2BA931022}" srcOrd="1" destOrd="0" presId="urn:microsoft.com/office/officeart/2005/8/layout/orgChart1"/>
    <dgm:cxn modelId="{A77FB40A-0849-4FF0-9F96-DC548416AD65}" type="presParOf" srcId="{CA462F93-2B00-4F23-A1E5-F439C6CD62B9}" destId="{949019D6-DECA-4C78-907E-D1936CB0CC5B}" srcOrd="1" destOrd="0" presId="urn:microsoft.com/office/officeart/2005/8/layout/orgChart1"/>
    <dgm:cxn modelId="{64E9A388-B296-4EDB-A4C2-3EF8B8F00FEA}" type="presParOf" srcId="{949019D6-DECA-4C78-907E-D1936CB0CC5B}" destId="{93D0EDE7-733B-4DBD-ACAC-601919483D04}" srcOrd="0" destOrd="0" presId="urn:microsoft.com/office/officeart/2005/8/layout/orgChart1"/>
    <dgm:cxn modelId="{086D794B-3F63-4769-B920-94738E656CAA}" type="presParOf" srcId="{949019D6-DECA-4C78-907E-D1936CB0CC5B}" destId="{DC125A48-2B27-439A-8C21-96135E4A622C}" srcOrd="1" destOrd="0" presId="urn:microsoft.com/office/officeart/2005/8/layout/orgChart1"/>
    <dgm:cxn modelId="{B822A914-AF07-4532-B6C4-8B4A8D75FA91}" type="presParOf" srcId="{DC125A48-2B27-439A-8C21-96135E4A622C}" destId="{70249206-DD22-4D9D-832E-3786ECCE3AFE}" srcOrd="0" destOrd="0" presId="urn:microsoft.com/office/officeart/2005/8/layout/orgChart1"/>
    <dgm:cxn modelId="{B42992B5-5119-4FE7-83D7-F5307E84843D}" type="presParOf" srcId="{70249206-DD22-4D9D-832E-3786ECCE3AFE}" destId="{310AF326-395C-4B5A-A52C-A84139AEE262}" srcOrd="0" destOrd="0" presId="urn:microsoft.com/office/officeart/2005/8/layout/orgChart1"/>
    <dgm:cxn modelId="{FBCAFD81-0063-4E3F-9967-9688706C747E}" type="presParOf" srcId="{70249206-DD22-4D9D-832E-3786ECCE3AFE}" destId="{EB1BCEB4-C024-40F7-8665-E2B63EC5FD4F}" srcOrd="1" destOrd="0" presId="urn:microsoft.com/office/officeart/2005/8/layout/orgChart1"/>
    <dgm:cxn modelId="{D5CAE0C6-0BD0-441D-97FD-68F457A5E4F1}" type="presParOf" srcId="{DC125A48-2B27-439A-8C21-96135E4A622C}" destId="{0E7A4632-57CF-4B79-A0AC-E8E5B64BF673}" srcOrd="1" destOrd="0" presId="urn:microsoft.com/office/officeart/2005/8/layout/orgChart1"/>
    <dgm:cxn modelId="{16AECF9A-AC2A-4D3B-888D-DD44F5DA1E94}" type="presParOf" srcId="{DC125A48-2B27-439A-8C21-96135E4A622C}" destId="{7613A4D1-328A-44D7-96EB-AD5FF80C1DFB}" srcOrd="2" destOrd="0" presId="urn:microsoft.com/office/officeart/2005/8/layout/orgChart1"/>
    <dgm:cxn modelId="{30B32DA0-9C92-4168-B276-1FA93C001EA2}" type="presParOf" srcId="{CA462F93-2B00-4F23-A1E5-F439C6CD62B9}" destId="{557659F1-3773-4340-A76D-3FFE5860A460}" srcOrd="2" destOrd="0" presId="urn:microsoft.com/office/officeart/2005/8/layout/orgChart1"/>
    <dgm:cxn modelId="{342097F9-FDDF-44DF-9F02-7F1483AFD26F}" type="presParOf" srcId="{81F16CB9-E699-4DDC-BB52-0CE13288B089}" destId="{0AA86E9C-7812-4D29-BED6-ADB7442109D6}" srcOrd="6" destOrd="0" presId="urn:microsoft.com/office/officeart/2005/8/layout/orgChart1"/>
    <dgm:cxn modelId="{0944146D-4CEC-439D-9130-9F05515120FB}" type="presParOf" srcId="{81F16CB9-E699-4DDC-BB52-0CE13288B089}" destId="{92BA0609-E671-4FCB-900F-3FFB5062DF36}" srcOrd="7" destOrd="0" presId="urn:microsoft.com/office/officeart/2005/8/layout/orgChart1"/>
    <dgm:cxn modelId="{0DDF2C24-4D1D-45A0-801E-70241DF37C71}" type="presParOf" srcId="{92BA0609-E671-4FCB-900F-3FFB5062DF36}" destId="{FA2CE480-917D-4E95-A19A-3BA67908361D}" srcOrd="0" destOrd="0" presId="urn:microsoft.com/office/officeart/2005/8/layout/orgChart1"/>
    <dgm:cxn modelId="{FF2F1185-84D3-4259-9FC6-D915A7446663}" type="presParOf" srcId="{FA2CE480-917D-4E95-A19A-3BA67908361D}" destId="{015BFCA0-D7B4-4524-A9FC-58703D254F55}" srcOrd="0" destOrd="0" presId="urn:microsoft.com/office/officeart/2005/8/layout/orgChart1"/>
    <dgm:cxn modelId="{5285C515-F4C5-464F-8A44-4D5EDCA82F86}" type="presParOf" srcId="{FA2CE480-917D-4E95-A19A-3BA67908361D}" destId="{91D82B68-28FE-4CD8-B666-2E1115184573}" srcOrd="1" destOrd="0" presId="urn:microsoft.com/office/officeart/2005/8/layout/orgChart1"/>
    <dgm:cxn modelId="{FE0268E6-76CA-4AF2-B59E-3CF8932A7494}" type="presParOf" srcId="{92BA0609-E671-4FCB-900F-3FFB5062DF36}" destId="{FCCBC37B-4EE9-404A-A947-BA9BE8216639}" srcOrd="1" destOrd="0" presId="urn:microsoft.com/office/officeart/2005/8/layout/orgChart1"/>
    <dgm:cxn modelId="{29697544-8E85-4CE0-8C44-C0E1429C1FCA}" type="presParOf" srcId="{FCCBC37B-4EE9-404A-A947-BA9BE8216639}" destId="{3F651334-D96D-4BE1-99EB-8ACEB0730255}" srcOrd="0" destOrd="0" presId="urn:microsoft.com/office/officeart/2005/8/layout/orgChart1"/>
    <dgm:cxn modelId="{6CBD7FC1-6505-46D5-9D6C-7012309D1DAF}" type="presParOf" srcId="{FCCBC37B-4EE9-404A-A947-BA9BE8216639}" destId="{53F8BD17-46AA-4673-BA55-314CB2E1C575}" srcOrd="1" destOrd="0" presId="urn:microsoft.com/office/officeart/2005/8/layout/orgChart1"/>
    <dgm:cxn modelId="{D4E1F943-A3C9-4136-BCDA-08DF328529F1}" type="presParOf" srcId="{53F8BD17-46AA-4673-BA55-314CB2E1C575}" destId="{0D6A4952-4CD4-409E-9F73-2F2958CA7916}" srcOrd="0" destOrd="0" presId="urn:microsoft.com/office/officeart/2005/8/layout/orgChart1"/>
    <dgm:cxn modelId="{568A2291-30A5-4F3E-95BF-0C010AC057CF}" type="presParOf" srcId="{0D6A4952-4CD4-409E-9F73-2F2958CA7916}" destId="{577A8D08-77DF-422B-B624-039EB27CBBDD}" srcOrd="0" destOrd="0" presId="urn:microsoft.com/office/officeart/2005/8/layout/orgChart1"/>
    <dgm:cxn modelId="{AD0F909F-320A-465E-9B40-7B1AE7327649}" type="presParOf" srcId="{0D6A4952-4CD4-409E-9F73-2F2958CA7916}" destId="{1118A947-73BD-4340-B309-5DE78CB30B53}" srcOrd="1" destOrd="0" presId="urn:microsoft.com/office/officeart/2005/8/layout/orgChart1"/>
    <dgm:cxn modelId="{A5AEA061-60C5-4919-BA02-EE81EE51CDDE}" type="presParOf" srcId="{53F8BD17-46AA-4673-BA55-314CB2E1C575}" destId="{7B38C6C8-9274-45AD-9987-0FAB36EBE734}" srcOrd="1" destOrd="0" presId="urn:microsoft.com/office/officeart/2005/8/layout/orgChart1"/>
    <dgm:cxn modelId="{FDF9798C-A64B-489D-BA63-6ABAC93AAA0C}" type="presParOf" srcId="{53F8BD17-46AA-4673-BA55-314CB2E1C575}" destId="{38CECE3B-F267-4F67-A42D-E83EEA60AB1C}" srcOrd="2" destOrd="0" presId="urn:microsoft.com/office/officeart/2005/8/layout/orgChart1"/>
    <dgm:cxn modelId="{0FF8147E-303A-430C-8283-F932F9810FF6}" type="presParOf" srcId="{92BA0609-E671-4FCB-900F-3FFB5062DF36}" destId="{C1AA2370-3DFE-45EE-A921-29DBD6C4012A}" srcOrd="2" destOrd="0" presId="urn:microsoft.com/office/officeart/2005/8/layout/orgChart1"/>
    <dgm:cxn modelId="{3104B77A-70C6-4D6D-B421-8804F5AB3234}" type="presParOf" srcId="{81F16CB9-E699-4DDC-BB52-0CE13288B089}" destId="{B3372685-9000-42DA-916C-636A2888807D}" srcOrd="8" destOrd="0" presId="urn:microsoft.com/office/officeart/2005/8/layout/orgChart1"/>
    <dgm:cxn modelId="{9102956E-C821-4E8E-90DE-20B971995175}" type="presParOf" srcId="{81F16CB9-E699-4DDC-BB52-0CE13288B089}" destId="{61D4DF08-6BEF-4A36-87AF-F23E8743765C}" srcOrd="9" destOrd="0" presId="urn:microsoft.com/office/officeart/2005/8/layout/orgChart1"/>
    <dgm:cxn modelId="{A132ABA1-7154-4253-A055-4F83F1EFC9E8}" type="presParOf" srcId="{61D4DF08-6BEF-4A36-87AF-F23E8743765C}" destId="{CFE9B89C-9B45-4C26-A0C4-0B0B8BA3181B}" srcOrd="0" destOrd="0" presId="urn:microsoft.com/office/officeart/2005/8/layout/orgChart1"/>
    <dgm:cxn modelId="{E955B94F-AB19-4D9E-BA2E-D490E2964A99}" type="presParOf" srcId="{CFE9B89C-9B45-4C26-A0C4-0B0B8BA3181B}" destId="{130A5726-B7CB-42EA-8D96-350A2C5D77A9}" srcOrd="0" destOrd="0" presId="urn:microsoft.com/office/officeart/2005/8/layout/orgChart1"/>
    <dgm:cxn modelId="{CA56989A-76C0-4A64-B909-5342164B9AEF}" type="presParOf" srcId="{CFE9B89C-9B45-4C26-A0C4-0B0B8BA3181B}" destId="{E6ECAF60-9583-4BE2-AE02-263B044EED2B}" srcOrd="1" destOrd="0" presId="urn:microsoft.com/office/officeart/2005/8/layout/orgChart1"/>
    <dgm:cxn modelId="{16A828C1-D5D8-4A0C-BC15-936218F57C58}" type="presParOf" srcId="{61D4DF08-6BEF-4A36-87AF-F23E8743765C}" destId="{687C0D17-A69B-403B-8E39-6F62DBBA1F20}" srcOrd="1" destOrd="0" presId="urn:microsoft.com/office/officeart/2005/8/layout/orgChart1"/>
    <dgm:cxn modelId="{B1FB0055-AB1E-4CD9-B671-5E9BC78C53F1}" type="presParOf" srcId="{687C0D17-A69B-403B-8E39-6F62DBBA1F20}" destId="{1F24BB10-C223-4313-B27F-B22B096A44BB}" srcOrd="0" destOrd="0" presId="urn:microsoft.com/office/officeart/2005/8/layout/orgChart1"/>
    <dgm:cxn modelId="{A6F71223-2616-48EA-BDAF-10D1892001D0}" type="presParOf" srcId="{687C0D17-A69B-403B-8E39-6F62DBBA1F20}" destId="{93878114-BAC8-4851-94A0-A1A8EB138F24}" srcOrd="1" destOrd="0" presId="urn:microsoft.com/office/officeart/2005/8/layout/orgChart1"/>
    <dgm:cxn modelId="{CDAD6AE3-D284-45A4-A0C2-C59796429B09}" type="presParOf" srcId="{93878114-BAC8-4851-94A0-A1A8EB138F24}" destId="{16E73070-B4FA-4D4C-AC52-ED8D21C126C4}" srcOrd="0" destOrd="0" presId="urn:microsoft.com/office/officeart/2005/8/layout/orgChart1"/>
    <dgm:cxn modelId="{29AD1071-65E3-407C-82F3-715E93AE3B7E}" type="presParOf" srcId="{16E73070-B4FA-4D4C-AC52-ED8D21C126C4}" destId="{209EA2A0-2FC8-4C66-ADB3-CFD62EB58D22}" srcOrd="0" destOrd="0" presId="urn:microsoft.com/office/officeart/2005/8/layout/orgChart1"/>
    <dgm:cxn modelId="{2FB2CB6A-8C49-4966-97CA-8AD73E10414D}" type="presParOf" srcId="{16E73070-B4FA-4D4C-AC52-ED8D21C126C4}" destId="{4FB0ED4D-7AAE-4D38-B5B4-8A0013570DE0}" srcOrd="1" destOrd="0" presId="urn:microsoft.com/office/officeart/2005/8/layout/orgChart1"/>
    <dgm:cxn modelId="{10403A78-2DC5-4209-B21D-89C1839E5954}" type="presParOf" srcId="{93878114-BAC8-4851-94A0-A1A8EB138F24}" destId="{DEF431C9-7B36-48F4-8E09-D5946D8F5F48}" srcOrd="1" destOrd="0" presId="urn:microsoft.com/office/officeart/2005/8/layout/orgChart1"/>
    <dgm:cxn modelId="{1A7E660B-4C55-4B65-BF05-B7A0F1BA8031}" type="presParOf" srcId="{93878114-BAC8-4851-94A0-A1A8EB138F24}" destId="{B9F4F066-5205-4DB9-B2B8-EAD7B0160BD1}" srcOrd="2" destOrd="0" presId="urn:microsoft.com/office/officeart/2005/8/layout/orgChart1"/>
    <dgm:cxn modelId="{97C964AF-77D3-4FA1-B3CB-C1381AEB6CB7}" type="presParOf" srcId="{687C0D17-A69B-403B-8E39-6F62DBBA1F20}" destId="{040FA375-1DAC-451B-9006-6D2AEC512B53}" srcOrd="2" destOrd="0" presId="urn:microsoft.com/office/officeart/2005/8/layout/orgChart1"/>
    <dgm:cxn modelId="{527AA310-8EC1-4C29-89A9-48172DA5A1AA}" type="presParOf" srcId="{687C0D17-A69B-403B-8E39-6F62DBBA1F20}" destId="{9908327C-E772-4DE4-A1BA-1D8BA67DED2F}" srcOrd="3" destOrd="0" presId="urn:microsoft.com/office/officeart/2005/8/layout/orgChart1"/>
    <dgm:cxn modelId="{61ABA6EE-AE0C-42AA-A3CE-78DFCF390E08}" type="presParOf" srcId="{9908327C-E772-4DE4-A1BA-1D8BA67DED2F}" destId="{85B16AFA-392B-43FA-9AF8-BC195E6B7BA5}" srcOrd="0" destOrd="0" presId="urn:microsoft.com/office/officeart/2005/8/layout/orgChart1"/>
    <dgm:cxn modelId="{052EFCA8-641A-457E-BB29-6C0D6CBD3006}" type="presParOf" srcId="{85B16AFA-392B-43FA-9AF8-BC195E6B7BA5}" destId="{B3C86468-A461-40A6-99BD-FE6C9A9B679C}" srcOrd="0" destOrd="0" presId="urn:microsoft.com/office/officeart/2005/8/layout/orgChart1"/>
    <dgm:cxn modelId="{E1C4B413-418B-430E-A2C3-9DCDD89FA8BA}" type="presParOf" srcId="{85B16AFA-392B-43FA-9AF8-BC195E6B7BA5}" destId="{53B9ED1B-25B0-42A4-BC16-E11BAD79C262}" srcOrd="1" destOrd="0" presId="urn:microsoft.com/office/officeart/2005/8/layout/orgChart1"/>
    <dgm:cxn modelId="{CA9ABE33-3AEC-4F49-9B4A-9EDF321B2EA4}" type="presParOf" srcId="{9908327C-E772-4DE4-A1BA-1D8BA67DED2F}" destId="{530BC056-C5E3-4326-8D3D-D4821EE1EC79}" srcOrd="1" destOrd="0" presId="urn:microsoft.com/office/officeart/2005/8/layout/orgChart1"/>
    <dgm:cxn modelId="{222A43F9-5D01-47D8-8717-A8671949CA94}" type="presParOf" srcId="{9908327C-E772-4DE4-A1BA-1D8BA67DED2F}" destId="{FFAB007A-E6B8-4F01-A7A6-CA88F68C1D28}" srcOrd="2" destOrd="0" presId="urn:microsoft.com/office/officeart/2005/8/layout/orgChart1"/>
    <dgm:cxn modelId="{CF89BAFD-3335-4F2C-8CAC-596B1C22B74F}" type="presParOf" srcId="{61D4DF08-6BEF-4A36-87AF-F23E8743765C}" destId="{BDD43676-9BDA-43CE-A922-B64CEA381F32}" srcOrd="2" destOrd="0" presId="urn:microsoft.com/office/officeart/2005/8/layout/orgChart1"/>
    <dgm:cxn modelId="{750C1C29-7227-4127-9F60-367B6B415844}" type="presParOf" srcId="{81F16CB9-E699-4DDC-BB52-0CE13288B089}" destId="{A27C48AC-EF55-479D-9438-AC4DE40D52CF}" srcOrd="10" destOrd="0" presId="urn:microsoft.com/office/officeart/2005/8/layout/orgChart1"/>
    <dgm:cxn modelId="{530E38B3-4977-46D2-9E44-F161333847DC}" type="presParOf" srcId="{81F16CB9-E699-4DDC-BB52-0CE13288B089}" destId="{7F0C7B7B-5862-400B-8653-B90FCF901F9D}" srcOrd="11" destOrd="0" presId="urn:microsoft.com/office/officeart/2005/8/layout/orgChart1"/>
    <dgm:cxn modelId="{702B8639-A78C-4FAE-A9A5-28FA36B2B0D9}" type="presParOf" srcId="{7F0C7B7B-5862-400B-8653-B90FCF901F9D}" destId="{CD546E87-D748-4D55-AE20-CF11D115BCD3}" srcOrd="0" destOrd="0" presId="urn:microsoft.com/office/officeart/2005/8/layout/orgChart1"/>
    <dgm:cxn modelId="{4EC02989-23C7-47BC-8D09-2A35093FEAD3}" type="presParOf" srcId="{CD546E87-D748-4D55-AE20-CF11D115BCD3}" destId="{CED667BA-B54D-4657-8704-D6286F4A8733}" srcOrd="0" destOrd="0" presId="urn:microsoft.com/office/officeart/2005/8/layout/orgChart1"/>
    <dgm:cxn modelId="{B507DFCD-8FD8-4FB6-AEEF-0B8D13AA4190}" type="presParOf" srcId="{CD546E87-D748-4D55-AE20-CF11D115BCD3}" destId="{8446BF87-9394-4DD5-8148-D0EAFABBFE02}" srcOrd="1" destOrd="0" presId="urn:microsoft.com/office/officeart/2005/8/layout/orgChart1"/>
    <dgm:cxn modelId="{6C316063-B6C1-4945-B968-AD02C37571C1}" type="presParOf" srcId="{7F0C7B7B-5862-400B-8653-B90FCF901F9D}" destId="{F9F60311-00BF-47AF-AD27-D9B18AA2BCE2}" srcOrd="1" destOrd="0" presId="urn:microsoft.com/office/officeart/2005/8/layout/orgChart1"/>
    <dgm:cxn modelId="{3048CEFE-AB65-433A-8B2E-10AB9A95804A}" type="presParOf" srcId="{F9F60311-00BF-47AF-AD27-D9B18AA2BCE2}" destId="{DFEAFD05-4A15-4A75-9689-4D2CCC988AF9}" srcOrd="0" destOrd="0" presId="urn:microsoft.com/office/officeart/2005/8/layout/orgChart1"/>
    <dgm:cxn modelId="{5956B206-2195-4EF6-8011-308CC92341A6}" type="presParOf" srcId="{F9F60311-00BF-47AF-AD27-D9B18AA2BCE2}" destId="{ADCE448B-6CEC-405F-AC2F-96687A69CBF6}" srcOrd="1" destOrd="0" presId="urn:microsoft.com/office/officeart/2005/8/layout/orgChart1"/>
    <dgm:cxn modelId="{C1A510A1-8071-408F-B5F6-C71A9C47E13F}" type="presParOf" srcId="{ADCE448B-6CEC-405F-AC2F-96687A69CBF6}" destId="{F33AEA5E-620D-419C-A9B5-11685A71DADD}" srcOrd="0" destOrd="0" presId="urn:microsoft.com/office/officeart/2005/8/layout/orgChart1"/>
    <dgm:cxn modelId="{F007385D-D6E8-4143-A0AF-B05E549C55C3}" type="presParOf" srcId="{F33AEA5E-620D-419C-A9B5-11685A71DADD}" destId="{0165315F-5017-48A8-A4EA-EB23A9CBFD1B}" srcOrd="0" destOrd="0" presId="urn:microsoft.com/office/officeart/2005/8/layout/orgChart1"/>
    <dgm:cxn modelId="{C6F89D5E-0594-4419-94B6-128A3AAD7082}" type="presParOf" srcId="{F33AEA5E-620D-419C-A9B5-11685A71DADD}" destId="{C41F05EE-0767-4167-AB48-90F5166518FE}" srcOrd="1" destOrd="0" presId="urn:microsoft.com/office/officeart/2005/8/layout/orgChart1"/>
    <dgm:cxn modelId="{2FF442D4-F0CE-4D79-A730-7F5C48CD31DE}" type="presParOf" srcId="{ADCE448B-6CEC-405F-AC2F-96687A69CBF6}" destId="{0AA47B9E-4550-4C2E-8109-9B5E23842762}" srcOrd="1" destOrd="0" presId="urn:microsoft.com/office/officeart/2005/8/layout/orgChart1"/>
    <dgm:cxn modelId="{AB17063C-792C-410C-AC83-BE36A803D5F1}" type="presParOf" srcId="{ADCE448B-6CEC-405F-AC2F-96687A69CBF6}" destId="{52A39F34-A423-4079-9519-17916E27ED42}" srcOrd="2" destOrd="0" presId="urn:microsoft.com/office/officeart/2005/8/layout/orgChart1"/>
    <dgm:cxn modelId="{4497B91B-2E5B-4065-A057-259098DB7B61}" type="presParOf" srcId="{7F0C7B7B-5862-400B-8653-B90FCF901F9D}" destId="{E66EB5EF-8DB6-490D-BAAE-E399E0F9A76A}" srcOrd="2" destOrd="0" presId="urn:microsoft.com/office/officeart/2005/8/layout/orgChart1"/>
    <dgm:cxn modelId="{C1DB843B-96FF-4493-862A-14A949A322ED}" type="presParOf" srcId="{81F16CB9-E699-4DDC-BB52-0CE13288B089}" destId="{58D00A27-55E5-4502-AD23-8BA73E06D7E3}" srcOrd="12" destOrd="0" presId="urn:microsoft.com/office/officeart/2005/8/layout/orgChart1"/>
    <dgm:cxn modelId="{A17AAF60-5F81-4DB6-8D60-F43760DADD61}" type="presParOf" srcId="{81F16CB9-E699-4DDC-BB52-0CE13288B089}" destId="{0661C314-3786-4DB8-B30B-D400ED3202C3}" srcOrd="13" destOrd="0" presId="urn:microsoft.com/office/officeart/2005/8/layout/orgChart1"/>
    <dgm:cxn modelId="{18BD5FC6-1BC5-47E9-8288-8F8BE090C2D6}" type="presParOf" srcId="{0661C314-3786-4DB8-B30B-D400ED3202C3}" destId="{60EB6FA7-015C-4F63-B1FA-CD2FF45C23C5}" srcOrd="0" destOrd="0" presId="urn:microsoft.com/office/officeart/2005/8/layout/orgChart1"/>
    <dgm:cxn modelId="{EB55E143-0FC6-4366-9B9E-EA832B27D21B}" type="presParOf" srcId="{60EB6FA7-015C-4F63-B1FA-CD2FF45C23C5}" destId="{AFB86023-1A5B-4676-B990-1065FD3F5EB0}" srcOrd="0" destOrd="0" presId="urn:microsoft.com/office/officeart/2005/8/layout/orgChart1"/>
    <dgm:cxn modelId="{5FDA67E4-F357-4670-B5B7-F3F00B261569}" type="presParOf" srcId="{60EB6FA7-015C-4F63-B1FA-CD2FF45C23C5}" destId="{F7FBAF29-34EB-4840-8DB0-DAC8D7804C1D}" srcOrd="1" destOrd="0" presId="urn:microsoft.com/office/officeart/2005/8/layout/orgChart1"/>
    <dgm:cxn modelId="{3E10877F-28B5-46AD-A89C-A17B16599E70}" type="presParOf" srcId="{0661C314-3786-4DB8-B30B-D400ED3202C3}" destId="{E7A0FEBB-7DC2-4480-B795-C66FA0C4A1F4}" srcOrd="1" destOrd="0" presId="urn:microsoft.com/office/officeart/2005/8/layout/orgChart1"/>
    <dgm:cxn modelId="{D9D7BFB7-BF8C-4197-A10A-BAD516B32FD0}" type="presParOf" srcId="{E7A0FEBB-7DC2-4480-B795-C66FA0C4A1F4}" destId="{5C1EA618-23F5-4250-8643-9EEAEBBAAECC}" srcOrd="0" destOrd="0" presId="urn:microsoft.com/office/officeart/2005/8/layout/orgChart1"/>
    <dgm:cxn modelId="{E30E1CCF-D0F2-498E-A4D8-0FCCD33F8506}" type="presParOf" srcId="{E7A0FEBB-7DC2-4480-B795-C66FA0C4A1F4}" destId="{FE199447-C917-430B-811F-716844CA225F}" srcOrd="1" destOrd="0" presId="urn:microsoft.com/office/officeart/2005/8/layout/orgChart1"/>
    <dgm:cxn modelId="{1E38A2C0-008D-4739-9FE2-F334EC38A611}" type="presParOf" srcId="{FE199447-C917-430B-811F-716844CA225F}" destId="{74AC8D38-8D31-49F5-811C-344DBD018F3A}" srcOrd="0" destOrd="0" presId="urn:microsoft.com/office/officeart/2005/8/layout/orgChart1"/>
    <dgm:cxn modelId="{55440023-B580-48FD-8CA8-352D85918E56}" type="presParOf" srcId="{74AC8D38-8D31-49F5-811C-344DBD018F3A}" destId="{8E387308-5884-476C-A86D-2081CBBA7F30}" srcOrd="0" destOrd="0" presId="urn:microsoft.com/office/officeart/2005/8/layout/orgChart1"/>
    <dgm:cxn modelId="{807A2710-F523-4518-906F-FCA9B57ED9F4}" type="presParOf" srcId="{74AC8D38-8D31-49F5-811C-344DBD018F3A}" destId="{B15E9E50-F5DD-4999-8613-20AB8744947E}" srcOrd="1" destOrd="0" presId="urn:microsoft.com/office/officeart/2005/8/layout/orgChart1"/>
    <dgm:cxn modelId="{F0F4E54D-5D2A-48DC-A965-90B31EA5B963}" type="presParOf" srcId="{FE199447-C917-430B-811F-716844CA225F}" destId="{C820AAD2-E5C3-479C-BE23-A22BB52F0B97}" srcOrd="1" destOrd="0" presId="urn:microsoft.com/office/officeart/2005/8/layout/orgChart1"/>
    <dgm:cxn modelId="{E115FAB5-6524-483C-BC2D-C460C80B3D62}" type="presParOf" srcId="{FE199447-C917-430B-811F-716844CA225F}" destId="{C939D34F-7809-449F-B48B-4BC4D4131070}" srcOrd="2" destOrd="0" presId="urn:microsoft.com/office/officeart/2005/8/layout/orgChart1"/>
    <dgm:cxn modelId="{39BC195D-9EC1-477F-9F53-8C5E511536DF}" type="presParOf" srcId="{0661C314-3786-4DB8-B30B-D400ED3202C3}" destId="{AA19FE6E-384A-48DE-8A36-7EA05BDA2699}" srcOrd="2" destOrd="0" presId="urn:microsoft.com/office/officeart/2005/8/layout/orgChart1"/>
    <dgm:cxn modelId="{0ED6375C-7C64-41E9-ACB3-16C081453963}" type="presParOf" srcId="{661E4865-8FDD-49E6-9300-88742A0B9077}" destId="{1159AC4B-AB38-4A8D-BC5C-65E922C4D9BF}" srcOrd="2" destOrd="0" presId="urn:microsoft.com/office/officeart/2005/8/layout/orgChart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547BA1-DABA-433A-A1C2-A82C62B04492}"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FBE773D4-AAD7-4B17-9EE0-6A179054F26C}">
      <dgm:prSet phldrT="[Text]"/>
      <dgm:spPr/>
      <dgm:t>
        <a:bodyPr/>
        <a:lstStyle/>
        <a:p>
          <a:r>
            <a:rPr lang="en-US" dirty="0" smtClean="0"/>
            <a:t>Windows</a:t>
          </a:r>
          <a:br>
            <a:rPr lang="en-US" dirty="0" smtClean="0"/>
          </a:br>
          <a:r>
            <a:rPr lang="en-US" dirty="0" smtClean="0"/>
            <a:t>Binary</a:t>
          </a:r>
          <a:endParaRPr lang="en-US" dirty="0"/>
        </a:p>
      </dgm:t>
    </dgm:pt>
    <dgm:pt modelId="{0EBF1E42-46C8-430D-8A91-E7D5988D70FB}" type="parTrans" cxnId="{2A3C9A5C-8306-4E58-AE8C-D31387DB2A73}">
      <dgm:prSet/>
      <dgm:spPr/>
      <dgm:t>
        <a:bodyPr/>
        <a:lstStyle/>
        <a:p>
          <a:endParaRPr lang="en-US"/>
        </a:p>
      </dgm:t>
    </dgm:pt>
    <dgm:pt modelId="{E5054C21-4F61-415D-9D39-80F57C3D1C90}" type="sibTrans" cxnId="{2A3C9A5C-8306-4E58-AE8C-D31387DB2A73}">
      <dgm:prSet/>
      <dgm:spPr/>
      <dgm:t>
        <a:bodyPr/>
        <a:lstStyle/>
        <a:p>
          <a:endParaRPr lang="en-US"/>
        </a:p>
      </dgm:t>
    </dgm:pt>
    <dgm:pt modelId="{64AA41D6-B51F-4DD0-8B9C-CC72E056EC39}">
      <dgm:prSet phldrT="[Text]"/>
      <dgm:spPr/>
      <dgm:t>
        <a:bodyPr/>
        <a:lstStyle/>
        <a:p>
          <a:r>
            <a:rPr lang="en-US" dirty="0" smtClean="0"/>
            <a:t>Phone</a:t>
          </a:r>
          <a:br>
            <a:rPr lang="en-US" dirty="0" smtClean="0"/>
          </a:br>
          <a:r>
            <a:rPr lang="en-US" dirty="0" smtClean="0"/>
            <a:t>Binary</a:t>
          </a:r>
          <a:endParaRPr lang="en-US" dirty="0"/>
        </a:p>
      </dgm:t>
    </dgm:pt>
    <dgm:pt modelId="{81C8F6E9-37CD-4D5A-8497-6D06921E1898}" type="parTrans" cxnId="{9E24D9A0-D98C-420B-B07A-9D99A735B4B2}">
      <dgm:prSet/>
      <dgm:spPr/>
      <dgm:t>
        <a:bodyPr/>
        <a:lstStyle/>
        <a:p>
          <a:endParaRPr lang="en-US"/>
        </a:p>
      </dgm:t>
    </dgm:pt>
    <dgm:pt modelId="{58E0408E-789D-48D0-8BC8-85F5DCE1A5E8}" type="sibTrans" cxnId="{9E24D9A0-D98C-420B-B07A-9D99A735B4B2}">
      <dgm:prSet/>
      <dgm:spPr/>
      <dgm:t>
        <a:bodyPr/>
        <a:lstStyle/>
        <a:p>
          <a:endParaRPr lang="en-US"/>
        </a:p>
      </dgm:t>
    </dgm:pt>
    <dgm:pt modelId="{F3BC49CD-E1E7-40C9-A111-7D7858880973}" type="pres">
      <dgm:prSet presAssocID="{BF547BA1-DABA-433A-A1C2-A82C62B04492}" presName="compositeShape" presStyleCnt="0">
        <dgm:presLayoutVars>
          <dgm:chMax val="2"/>
          <dgm:dir/>
          <dgm:resizeHandles val="exact"/>
        </dgm:presLayoutVars>
      </dgm:prSet>
      <dgm:spPr/>
      <dgm:t>
        <a:bodyPr/>
        <a:lstStyle/>
        <a:p>
          <a:endParaRPr lang="en-US"/>
        </a:p>
      </dgm:t>
    </dgm:pt>
    <dgm:pt modelId="{F56E526F-496F-4005-A437-1A1A08F880A6}" type="pres">
      <dgm:prSet presAssocID="{BF547BA1-DABA-433A-A1C2-A82C62B04492}" presName="ribbon" presStyleLbl="node1" presStyleIdx="0" presStyleCnt="1"/>
      <dgm:spPr>
        <a:solidFill>
          <a:schemeClr val="tx2"/>
        </a:solidFill>
      </dgm:spPr>
      <dgm:t>
        <a:bodyPr/>
        <a:lstStyle/>
        <a:p>
          <a:endParaRPr lang="en-NZ"/>
        </a:p>
      </dgm:t>
    </dgm:pt>
    <dgm:pt modelId="{A49C19FB-A022-426E-9E70-9F6BCD4EBB0B}" type="pres">
      <dgm:prSet presAssocID="{BF547BA1-DABA-433A-A1C2-A82C62B04492}" presName="leftArrowText" presStyleLbl="node1" presStyleIdx="0" presStyleCnt="1">
        <dgm:presLayoutVars>
          <dgm:chMax val="0"/>
          <dgm:bulletEnabled val="1"/>
        </dgm:presLayoutVars>
      </dgm:prSet>
      <dgm:spPr/>
      <dgm:t>
        <a:bodyPr/>
        <a:lstStyle/>
        <a:p>
          <a:endParaRPr lang="en-US"/>
        </a:p>
      </dgm:t>
    </dgm:pt>
    <dgm:pt modelId="{33EDE9B9-26CF-4400-B53A-27509F54E9B5}" type="pres">
      <dgm:prSet presAssocID="{BF547BA1-DABA-433A-A1C2-A82C62B04492}" presName="rightArrowText" presStyleLbl="node1" presStyleIdx="0" presStyleCnt="1">
        <dgm:presLayoutVars>
          <dgm:chMax val="0"/>
          <dgm:bulletEnabled val="1"/>
        </dgm:presLayoutVars>
      </dgm:prSet>
      <dgm:spPr/>
      <dgm:t>
        <a:bodyPr/>
        <a:lstStyle/>
        <a:p>
          <a:endParaRPr lang="en-US"/>
        </a:p>
      </dgm:t>
    </dgm:pt>
  </dgm:ptLst>
  <dgm:cxnLst>
    <dgm:cxn modelId="{2A3C9A5C-8306-4E58-AE8C-D31387DB2A73}" srcId="{BF547BA1-DABA-433A-A1C2-A82C62B04492}" destId="{FBE773D4-AAD7-4B17-9EE0-6A179054F26C}" srcOrd="0" destOrd="0" parTransId="{0EBF1E42-46C8-430D-8A91-E7D5988D70FB}" sibTransId="{E5054C21-4F61-415D-9D39-80F57C3D1C90}"/>
    <dgm:cxn modelId="{582F16AE-D851-4307-959F-7B85390252F9}" type="presOf" srcId="{BF547BA1-DABA-433A-A1C2-A82C62B04492}" destId="{F3BC49CD-E1E7-40C9-A111-7D7858880973}" srcOrd="0" destOrd="0" presId="urn:microsoft.com/office/officeart/2005/8/layout/arrow6"/>
    <dgm:cxn modelId="{A418B82A-C76E-42F1-94DE-1982636C42F4}" type="presOf" srcId="{64AA41D6-B51F-4DD0-8B9C-CC72E056EC39}" destId="{33EDE9B9-26CF-4400-B53A-27509F54E9B5}" srcOrd="0" destOrd="0" presId="urn:microsoft.com/office/officeart/2005/8/layout/arrow6"/>
    <dgm:cxn modelId="{4935BB47-245B-40DC-9668-BD8E6CEFCA77}" type="presOf" srcId="{FBE773D4-AAD7-4B17-9EE0-6A179054F26C}" destId="{A49C19FB-A022-426E-9E70-9F6BCD4EBB0B}" srcOrd="0" destOrd="0" presId="urn:microsoft.com/office/officeart/2005/8/layout/arrow6"/>
    <dgm:cxn modelId="{9E24D9A0-D98C-420B-B07A-9D99A735B4B2}" srcId="{BF547BA1-DABA-433A-A1C2-A82C62B04492}" destId="{64AA41D6-B51F-4DD0-8B9C-CC72E056EC39}" srcOrd="1" destOrd="0" parTransId="{81C8F6E9-37CD-4D5A-8497-6D06921E1898}" sibTransId="{58E0408E-789D-48D0-8BC8-85F5DCE1A5E8}"/>
    <dgm:cxn modelId="{9C035A2F-D34E-46B8-B9C2-BCE0DC59A67C}" type="presParOf" srcId="{F3BC49CD-E1E7-40C9-A111-7D7858880973}" destId="{F56E526F-496F-4005-A437-1A1A08F880A6}" srcOrd="0" destOrd="0" presId="urn:microsoft.com/office/officeart/2005/8/layout/arrow6"/>
    <dgm:cxn modelId="{90CD65C8-A4A7-49F2-9370-D2B6D1B2BEA9}" type="presParOf" srcId="{F3BC49CD-E1E7-40C9-A111-7D7858880973}" destId="{A49C19FB-A022-426E-9E70-9F6BCD4EBB0B}" srcOrd="1" destOrd="0" presId="urn:microsoft.com/office/officeart/2005/8/layout/arrow6"/>
    <dgm:cxn modelId="{D89DABCC-65BC-4781-BD1B-309E20D1B647}" type="presParOf" srcId="{F3BC49CD-E1E7-40C9-A111-7D7858880973}" destId="{33EDE9B9-26CF-4400-B53A-27509F54E9B5}"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EA618-23F5-4250-8643-9EEAEBBAAECC}">
      <dsp:nvSpPr>
        <dsp:cNvPr id="0" name=""/>
        <dsp:cNvSpPr/>
      </dsp:nvSpPr>
      <dsp:spPr>
        <a:xfrm>
          <a:off x="9539489" y="2864660"/>
          <a:ext cx="194403" cy="596170"/>
        </a:xfrm>
        <a:custGeom>
          <a:avLst/>
          <a:gdLst/>
          <a:ahLst/>
          <a:cxnLst/>
          <a:rect l="0" t="0" r="0" b="0"/>
          <a:pathLst>
            <a:path>
              <a:moveTo>
                <a:pt x="0" y="0"/>
              </a:moveTo>
              <a:lnTo>
                <a:pt x="0" y="596170"/>
              </a:lnTo>
              <a:lnTo>
                <a:pt x="194403" y="59617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00A27-55E5-4502-AD23-8BA73E06D7E3}">
      <dsp:nvSpPr>
        <dsp:cNvPr id="0" name=""/>
        <dsp:cNvSpPr/>
      </dsp:nvSpPr>
      <dsp:spPr>
        <a:xfrm>
          <a:off x="5353334" y="1944483"/>
          <a:ext cx="4704564" cy="272164"/>
        </a:xfrm>
        <a:custGeom>
          <a:avLst/>
          <a:gdLst/>
          <a:ahLst/>
          <a:cxnLst/>
          <a:rect l="0" t="0" r="0" b="0"/>
          <a:pathLst>
            <a:path>
              <a:moveTo>
                <a:pt x="0" y="0"/>
              </a:moveTo>
              <a:lnTo>
                <a:pt x="0" y="136082"/>
              </a:lnTo>
              <a:lnTo>
                <a:pt x="4704564" y="136082"/>
              </a:lnTo>
              <a:lnTo>
                <a:pt x="4704564" y="272164"/>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EAFD05-4A15-4A75-9689-4D2CCC988AF9}">
      <dsp:nvSpPr>
        <dsp:cNvPr id="0" name=""/>
        <dsp:cNvSpPr/>
      </dsp:nvSpPr>
      <dsp:spPr>
        <a:xfrm>
          <a:off x="7971301" y="2864660"/>
          <a:ext cx="194403" cy="596170"/>
        </a:xfrm>
        <a:custGeom>
          <a:avLst/>
          <a:gdLst/>
          <a:ahLst/>
          <a:cxnLst/>
          <a:rect l="0" t="0" r="0" b="0"/>
          <a:pathLst>
            <a:path>
              <a:moveTo>
                <a:pt x="0" y="0"/>
              </a:moveTo>
              <a:lnTo>
                <a:pt x="0" y="596170"/>
              </a:lnTo>
              <a:lnTo>
                <a:pt x="194403" y="59617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7C48AC-EF55-479D-9438-AC4DE40D52CF}">
      <dsp:nvSpPr>
        <dsp:cNvPr id="0" name=""/>
        <dsp:cNvSpPr/>
      </dsp:nvSpPr>
      <dsp:spPr>
        <a:xfrm>
          <a:off x="5353334" y="1944483"/>
          <a:ext cx="3136376" cy="272164"/>
        </a:xfrm>
        <a:custGeom>
          <a:avLst/>
          <a:gdLst/>
          <a:ahLst/>
          <a:cxnLst/>
          <a:rect l="0" t="0" r="0" b="0"/>
          <a:pathLst>
            <a:path>
              <a:moveTo>
                <a:pt x="0" y="0"/>
              </a:moveTo>
              <a:lnTo>
                <a:pt x="0" y="136082"/>
              </a:lnTo>
              <a:lnTo>
                <a:pt x="3136376" y="136082"/>
              </a:lnTo>
              <a:lnTo>
                <a:pt x="3136376" y="272164"/>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FA375-1DAC-451B-9006-6D2AEC512B53}">
      <dsp:nvSpPr>
        <dsp:cNvPr id="0" name=""/>
        <dsp:cNvSpPr/>
      </dsp:nvSpPr>
      <dsp:spPr>
        <a:xfrm>
          <a:off x="6403113" y="2864660"/>
          <a:ext cx="194403" cy="1516347"/>
        </a:xfrm>
        <a:custGeom>
          <a:avLst/>
          <a:gdLst/>
          <a:ahLst/>
          <a:cxnLst/>
          <a:rect l="0" t="0" r="0" b="0"/>
          <a:pathLst>
            <a:path>
              <a:moveTo>
                <a:pt x="0" y="0"/>
              </a:moveTo>
              <a:lnTo>
                <a:pt x="0" y="1516347"/>
              </a:lnTo>
              <a:lnTo>
                <a:pt x="194403" y="151634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24BB10-C223-4313-B27F-B22B096A44BB}">
      <dsp:nvSpPr>
        <dsp:cNvPr id="0" name=""/>
        <dsp:cNvSpPr/>
      </dsp:nvSpPr>
      <dsp:spPr>
        <a:xfrm>
          <a:off x="6403113" y="2864660"/>
          <a:ext cx="194403" cy="596170"/>
        </a:xfrm>
        <a:custGeom>
          <a:avLst/>
          <a:gdLst/>
          <a:ahLst/>
          <a:cxnLst/>
          <a:rect l="0" t="0" r="0" b="0"/>
          <a:pathLst>
            <a:path>
              <a:moveTo>
                <a:pt x="0" y="0"/>
              </a:moveTo>
              <a:lnTo>
                <a:pt x="0" y="596170"/>
              </a:lnTo>
              <a:lnTo>
                <a:pt x="194403" y="59617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372685-9000-42DA-916C-636A2888807D}">
      <dsp:nvSpPr>
        <dsp:cNvPr id="0" name=""/>
        <dsp:cNvSpPr/>
      </dsp:nvSpPr>
      <dsp:spPr>
        <a:xfrm>
          <a:off x="5353334" y="1944483"/>
          <a:ext cx="1568188" cy="272164"/>
        </a:xfrm>
        <a:custGeom>
          <a:avLst/>
          <a:gdLst/>
          <a:ahLst/>
          <a:cxnLst/>
          <a:rect l="0" t="0" r="0" b="0"/>
          <a:pathLst>
            <a:path>
              <a:moveTo>
                <a:pt x="0" y="0"/>
              </a:moveTo>
              <a:lnTo>
                <a:pt x="0" y="136082"/>
              </a:lnTo>
              <a:lnTo>
                <a:pt x="1568188" y="136082"/>
              </a:lnTo>
              <a:lnTo>
                <a:pt x="1568188" y="272164"/>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651334-D96D-4BE1-99EB-8ACEB0730255}">
      <dsp:nvSpPr>
        <dsp:cNvPr id="0" name=""/>
        <dsp:cNvSpPr/>
      </dsp:nvSpPr>
      <dsp:spPr>
        <a:xfrm>
          <a:off x="4834924" y="2864660"/>
          <a:ext cx="194403" cy="596170"/>
        </a:xfrm>
        <a:custGeom>
          <a:avLst/>
          <a:gdLst/>
          <a:ahLst/>
          <a:cxnLst/>
          <a:rect l="0" t="0" r="0" b="0"/>
          <a:pathLst>
            <a:path>
              <a:moveTo>
                <a:pt x="0" y="0"/>
              </a:moveTo>
              <a:lnTo>
                <a:pt x="0" y="596170"/>
              </a:lnTo>
              <a:lnTo>
                <a:pt x="194403" y="59617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A86E9C-7812-4D29-BED6-ADB7442109D6}">
      <dsp:nvSpPr>
        <dsp:cNvPr id="0" name=""/>
        <dsp:cNvSpPr/>
      </dsp:nvSpPr>
      <dsp:spPr>
        <a:xfrm>
          <a:off x="5307614" y="1944483"/>
          <a:ext cx="91440" cy="272164"/>
        </a:xfrm>
        <a:custGeom>
          <a:avLst/>
          <a:gdLst/>
          <a:ahLst/>
          <a:cxnLst/>
          <a:rect l="0" t="0" r="0" b="0"/>
          <a:pathLst>
            <a:path>
              <a:moveTo>
                <a:pt x="45720" y="0"/>
              </a:moveTo>
              <a:lnTo>
                <a:pt x="45720" y="272164"/>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D0EDE7-733B-4DBD-ACAC-601919483D04}">
      <dsp:nvSpPr>
        <dsp:cNvPr id="0" name=""/>
        <dsp:cNvSpPr/>
      </dsp:nvSpPr>
      <dsp:spPr>
        <a:xfrm>
          <a:off x="3266736" y="2864660"/>
          <a:ext cx="194403" cy="596170"/>
        </a:xfrm>
        <a:custGeom>
          <a:avLst/>
          <a:gdLst/>
          <a:ahLst/>
          <a:cxnLst/>
          <a:rect l="0" t="0" r="0" b="0"/>
          <a:pathLst>
            <a:path>
              <a:moveTo>
                <a:pt x="0" y="0"/>
              </a:moveTo>
              <a:lnTo>
                <a:pt x="0" y="596170"/>
              </a:lnTo>
              <a:lnTo>
                <a:pt x="194403" y="59617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E477D-1664-4DDE-8AEC-59132143B985}">
      <dsp:nvSpPr>
        <dsp:cNvPr id="0" name=""/>
        <dsp:cNvSpPr/>
      </dsp:nvSpPr>
      <dsp:spPr>
        <a:xfrm>
          <a:off x="3785145" y="1944483"/>
          <a:ext cx="1568188" cy="272164"/>
        </a:xfrm>
        <a:custGeom>
          <a:avLst/>
          <a:gdLst/>
          <a:ahLst/>
          <a:cxnLst/>
          <a:rect l="0" t="0" r="0" b="0"/>
          <a:pathLst>
            <a:path>
              <a:moveTo>
                <a:pt x="1568188" y="0"/>
              </a:moveTo>
              <a:lnTo>
                <a:pt x="1568188" y="136082"/>
              </a:lnTo>
              <a:lnTo>
                <a:pt x="0" y="136082"/>
              </a:lnTo>
              <a:lnTo>
                <a:pt x="0" y="272164"/>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73D33A-B665-4253-8FCA-5B37F6FB881D}">
      <dsp:nvSpPr>
        <dsp:cNvPr id="0" name=""/>
        <dsp:cNvSpPr/>
      </dsp:nvSpPr>
      <dsp:spPr>
        <a:xfrm>
          <a:off x="1698548" y="2864660"/>
          <a:ext cx="194403" cy="2436523"/>
        </a:xfrm>
        <a:custGeom>
          <a:avLst/>
          <a:gdLst/>
          <a:ahLst/>
          <a:cxnLst/>
          <a:rect l="0" t="0" r="0" b="0"/>
          <a:pathLst>
            <a:path>
              <a:moveTo>
                <a:pt x="0" y="0"/>
              </a:moveTo>
              <a:lnTo>
                <a:pt x="0" y="2436523"/>
              </a:lnTo>
              <a:lnTo>
                <a:pt x="194403" y="2436523"/>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1DBA13-D963-4391-A65E-5A5A087F6BD8}">
      <dsp:nvSpPr>
        <dsp:cNvPr id="0" name=""/>
        <dsp:cNvSpPr/>
      </dsp:nvSpPr>
      <dsp:spPr>
        <a:xfrm>
          <a:off x="1698548" y="2864660"/>
          <a:ext cx="194403" cy="1516347"/>
        </a:xfrm>
        <a:custGeom>
          <a:avLst/>
          <a:gdLst/>
          <a:ahLst/>
          <a:cxnLst/>
          <a:rect l="0" t="0" r="0" b="0"/>
          <a:pathLst>
            <a:path>
              <a:moveTo>
                <a:pt x="0" y="0"/>
              </a:moveTo>
              <a:lnTo>
                <a:pt x="0" y="1516347"/>
              </a:lnTo>
              <a:lnTo>
                <a:pt x="194403" y="151634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2C184-3005-45C5-8E51-D21099A9E8A1}">
      <dsp:nvSpPr>
        <dsp:cNvPr id="0" name=""/>
        <dsp:cNvSpPr/>
      </dsp:nvSpPr>
      <dsp:spPr>
        <a:xfrm>
          <a:off x="1698548" y="2864660"/>
          <a:ext cx="194403" cy="596170"/>
        </a:xfrm>
        <a:custGeom>
          <a:avLst/>
          <a:gdLst/>
          <a:ahLst/>
          <a:cxnLst/>
          <a:rect l="0" t="0" r="0" b="0"/>
          <a:pathLst>
            <a:path>
              <a:moveTo>
                <a:pt x="0" y="0"/>
              </a:moveTo>
              <a:lnTo>
                <a:pt x="0" y="596170"/>
              </a:lnTo>
              <a:lnTo>
                <a:pt x="194403" y="59617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16227-FE67-4AFA-998D-764C81983B9A}">
      <dsp:nvSpPr>
        <dsp:cNvPr id="0" name=""/>
        <dsp:cNvSpPr/>
      </dsp:nvSpPr>
      <dsp:spPr>
        <a:xfrm>
          <a:off x="2216957" y="1944483"/>
          <a:ext cx="3136376" cy="272164"/>
        </a:xfrm>
        <a:custGeom>
          <a:avLst/>
          <a:gdLst/>
          <a:ahLst/>
          <a:cxnLst/>
          <a:rect l="0" t="0" r="0" b="0"/>
          <a:pathLst>
            <a:path>
              <a:moveTo>
                <a:pt x="3136376" y="0"/>
              </a:moveTo>
              <a:lnTo>
                <a:pt x="3136376" y="136082"/>
              </a:lnTo>
              <a:lnTo>
                <a:pt x="0" y="136082"/>
              </a:lnTo>
              <a:lnTo>
                <a:pt x="0" y="272164"/>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922632-91CA-41A2-A1CC-9E75B98AD05E}">
      <dsp:nvSpPr>
        <dsp:cNvPr id="0" name=""/>
        <dsp:cNvSpPr/>
      </dsp:nvSpPr>
      <dsp:spPr>
        <a:xfrm>
          <a:off x="130359" y="2864660"/>
          <a:ext cx="194403" cy="1516347"/>
        </a:xfrm>
        <a:custGeom>
          <a:avLst/>
          <a:gdLst/>
          <a:ahLst/>
          <a:cxnLst/>
          <a:rect l="0" t="0" r="0" b="0"/>
          <a:pathLst>
            <a:path>
              <a:moveTo>
                <a:pt x="0" y="0"/>
              </a:moveTo>
              <a:lnTo>
                <a:pt x="0" y="1516347"/>
              </a:lnTo>
              <a:lnTo>
                <a:pt x="194403" y="151634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0C10DB-C345-4620-B59F-708994558782}">
      <dsp:nvSpPr>
        <dsp:cNvPr id="0" name=""/>
        <dsp:cNvSpPr/>
      </dsp:nvSpPr>
      <dsp:spPr>
        <a:xfrm>
          <a:off x="130359" y="2864660"/>
          <a:ext cx="194403" cy="596170"/>
        </a:xfrm>
        <a:custGeom>
          <a:avLst/>
          <a:gdLst/>
          <a:ahLst/>
          <a:cxnLst/>
          <a:rect l="0" t="0" r="0" b="0"/>
          <a:pathLst>
            <a:path>
              <a:moveTo>
                <a:pt x="0" y="0"/>
              </a:moveTo>
              <a:lnTo>
                <a:pt x="0" y="596170"/>
              </a:lnTo>
              <a:lnTo>
                <a:pt x="194403" y="59617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87772C-0AA9-4A8C-8B82-6B7DA6737050}">
      <dsp:nvSpPr>
        <dsp:cNvPr id="0" name=""/>
        <dsp:cNvSpPr/>
      </dsp:nvSpPr>
      <dsp:spPr>
        <a:xfrm>
          <a:off x="648769" y="1944483"/>
          <a:ext cx="4704564" cy="272164"/>
        </a:xfrm>
        <a:custGeom>
          <a:avLst/>
          <a:gdLst/>
          <a:ahLst/>
          <a:cxnLst/>
          <a:rect l="0" t="0" r="0" b="0"/>
          <a:pathLst>
            <a:path>
              <a:moveTo>
                <a:pt x="4704564" y="0"/>
              </a:moveTo>
              <a:lnTo>
                <a:pt x="4704564" y="136082"/>
              </a:lnTo>
              <a:lnTo>
                <a:pt x="0" y="136082"/>
              </a:lnTo>
              <a:lnTo>
                <a:pt x="0" y="272164"/>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74BFA-86FB-40C4-9C21-0BA1745A5524}">
      <dsp:nvSpPr>
        <dsp:cNvPr id="0" name=""/>
        <dsp:cNvSpPr/>
      </dsp:nvSpPr>
      <dsp:spPr>
        <a:xfrm>
          <a:off x="2014" y="1296471"/>
          <a:ext cx="10702639" cy="64801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One Windows</a:t>
          </a:r>
          <a:endParaRPr lang="en-US" sz="1700" b="1" kern="1200" dirty="0"/>
        </a:p>
      </dsp:txBody>
      <dsp:txXfrm>
        <a:off x="2014" y="1296471"/>
        <a:ext cx="10702639" cy="648011"/>
      </dsp:txXfrm>
    </dsp:sp>
    <dsp:sp modelId="{52814F0A-6D45-4178-9AEC-C1B432E6511F}">
      <dsp:nvSpPr>
        <dsp:cNvPr id="0" name=""/>
        <dsp:cNvSpPr/>
      </dsp:nvSpPr>
      <dsp:spPr>
        <a:xfrm>
          <a:off x="757" y="2216648"/>
          <a:ext cx="1296023" cy="648011"/>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Desktop</a:t>
          </a:r>
          <a:br>
            <a:rPr lang="en-US" sz="1700" b="1" kern="1200" dirty="0" smtClean="0"/>
          </a:br>
          <a:r>
            <a:rPr lang="en-US" sz="1700" b="1" kern="1200" dirty="0" smtClean="0"/>
            <a:t>SKU</a:t>
          </a:r>
          <a:endParaRPr lang="en-US" sz="1700" b="1" kern="1200" dirty="0"/>
        </a:p>
      </dsp:txBody>
      <dsp:txXfrm>
        <a:off x="757" y="2216648"/>
        <a:ext cx="1296023" cy="648011"/>
      </dsp:txXfrm>
    </dsp:sp>
    <dsp:sp modelId="{C827E59D-9864-409D-8727-5E29101BDADD}">
      <dsp:nvSpPr>
        <dsp:cNvPr id="0" name=""/>
        <dsp:cNvSpPr/>
      </dsp:nvSpPr>
      <dsp:spPr>
        <a:xfrm>
          <a:off x="324763" y="3136825"/>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PC</a:t>
          </a:r>
          <a:endParaRPr lang="en-US" sz="1700" b="1" kern="1200" dirty="0"/>
        </a:p>
      </dsp:txBody>
      <dsp:txXfrm>
        <a:off x="324763" y="3136825"/>
        <a:ext cx="1296023" cy="648011"/>
      </dsp:txXfrm>
    </dsp:sp>
    <dsp:sp modelId="{C5B07D43-9EE9-4854-9D4F-E8DAF99ED14C}">
      <dsp:nvSpPr>
        <dsp:cNvPr id="0" name=""/>
        <dsp:cNvSpPr/>
      </dsp:nvSpPr>
      <dsp:spPr>
        <a:xfrm>
          <a:off x="324763" y="4057001"/>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2 in 1</a:t>
          </a:r>
          <a:endParaRPr lang="en-US" sz="1700" b="1" kern="1200" dirty="0"/>
        </a:p>
      </dsp:txBody>
      <dsp:txXfrm>
        <a:off x="324763" y="4057001"/>
        <a:ext cx="1296023" cy="648011"/>
      </dsp:txXfrm>
    </dsp:sp>
    <dsp:sp modelId="{D1B9F142-2140-4775-A9B0-17DC12813460}">
      <dsp:nvSpPr>
        <dsp:cNvPr id="0" name=""/>
        <dsp:cNvSpPr/>
      </dsp:nvSpPr>
      <dsp:spPr>
        <a:xfrm>
          <a:off x="1568945" y="2216648"/>
          <a:ext cx="1296023" cy="648011"/>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Mobile</a:t>
          </a:r>
          <a:br>
            <a:rPr lang="en-US" sz="1700" b="1" kern="1200" dirty="0" smtClean="0"/>
          </a:br>
          <a:r>
            <a:rPr lang="en-US" sz="1700" b="1" kern="1200" dirty="0" smtClean="0"/>
            <a:t>SKU</a:t>
          </a:r>
          <a:endParaRPr lang="en-US" sz="1700" b="1" kern="1200" dirty="0"/>
        </a:p>
      </dsp:txBody>
      <dsp:txXfrm>
        <a:off x="1568945" y="2216648"/>
        <a:ext cx="1296023" cy="648011"/>
      </dsp:txXfrm>
    </dsp:sp>
    <dsp:sp modelId="{55371FD5-665B-4201-BD8E-AF69B9DDD1CB}">
      <dsp:nvSpPr>
        <dsp:cNvPr id="0" name=""/>
        <dsp:cNvSpPr/>
      </dsp:nvSpPr>
      <dsp:spPr>
        <a:xfrm>
          <a:off x="1892951" y="3136825"/>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Tablet</a:t>
          </a:r>
          <a:endParaRPr lang="en-US" sz="1700" b="1" kern="1200" dirty="0"/>
        </a:p>
      </dsp:txBody>
      <dsp:txXfrm>
        <a:off x="1892951" y="3136825"/>
        <a:ext cx="1296023" cy="648011"/>
      </dsp:txXfrm>
    </dsp:sp>
    <dsp:sp modelId="{76560BC8-D748-4DCD-A613-3CD910968CC8}">
      <dsp:nvSpPr>
        <dsp:cNvPr id="0" name=""/>
        <dsp:cNvSpPr/>
      </dsp:nvSpPr>
      <dsp:spPr>
        <a:xfrm>
          <a:off x="1892951" y="4057001"/>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Phablet</a:t>
          </a:r>
          <a:endParaRPr lang="en-US" sz="1700" b="1" kern="1200" dirty="0"/>
        </a:p>
      </dsp:txBody>
      <dsp:txXfrm>
        <a:off x="1892951" y="4057001"/>
        <a:ext cx="1296023" cy="648011"/>
      </dsp:txXfrm>
    </dsp:sp>
    <dsp:sp modelId="{7A7C9D79-9CDD-429F-BCDF-8F5D6271BB35}">
      <dsp:nvSpPr>
        <dsp:cNvPr id="0" name=""/>
        <dsp:cNvSpPr/>
      </dsp:nvSpPr>
      <dsp:spPr>
        <a:xfrm>
          <a:off x="1892951" y="4977178"/>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Phone</a:t>
          </a:r>
          <a:endParaRPr lang="en-US" sz="1700" b="1" kern="1200" dirty="0"/>
        </a:p>
      </dsp:txBody>
      <dsp:txXfrm>
        <a:off x="1892951" y="4977178"/>
        <a:ext cx="1296023" cy="648011"/>
      </dsp:txXfrm>
    </dsp:sp>
    <dsp:sp modelId="{3BBDBC3E-68A9-4B8B-AF79-06C1BDDF1359}">
      <dsp:nvSpPr>
        <dsp:cNvPr id="0" name=""/>
        <dsp:cNvSpPr/>
      </dsp:nvSpPr>
      <dsp:spPr>
        <a:xfrm>
          <a:off x="3137134" y="2216648"/>
          <a:ext cx="1296023" cy="648011"/>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Xbox</a:t>
          </a:r>
          <a:br>
            <a:rPr lang="en-US" sz="1700" b="1" kern="1200" dirty="0" smtClean="0"/>
          </a:br>
          <a:r>
            <a:rPr lang="en-US" sz="1700" b="1" kern="1200" dirty="0" smtClean="0"/>
            <a:t>SKU</a:t>
          </a:r>
          <a:endParaRPr lang="en-US" sz="1700" b="1" kern="1200" dirty="0"/>
        </a:p>
      </dsp:txBody>
      <dsp:txXfrm>
        <a:off x="3137134" y="2216648"/>
        <a:ext cx="1296023" cy="648011"/>
      </dsp:txXfrm>
    </dsp:sp>
    <dsp:sp modelId="{310AF326-395C-4B5A-A52C-A84139AEE262}">
      <dsp:nvSpPr>
        <dsp:cNvPr id="0" name=""/>
        <dsp:cNvSpPr/>
      </dsp:nvSpPr>
      <dsp:spPr>
        <a:xfrm>
          <a:off x="3461139" y="3136825"/>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Xbox</a:t>
          </a:r>
          <a:endParaRPr lang="en-US" sz="1700" b="1" kern="1200" dirty="0"/>
        </a:p>
      </dsp:txBody>
      <dsp:txXfrm>
        <a:off x="3461139" y="3136825"/>
        <a:ext cx="1296023" cy="648011"/>
      </dsp:txXfrm>
    </dsp:sp>
    <dsp:sp modelId="{015BFCA0-D7B4-4524-A9FC-58703D254F55}">
      <dsp:nvSpPr>
        <dsp:cNvPr id="0" name=""/>
        <dsp:cNvSpPr/>
      </dsp:nvSpPr>
      <dsp:spPr>
        <a:xfrm>
          <a:off x="4705322" y="2216648"/>
          <a:ext cx="1296023" cy="648011"/>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t>IoT</a:t>
          </a:r>
          <a:r>
            <a:rPr lang="en-US" sz="1700" b="1" kern="1200" dirty="0" smtClean="0"/>
            <a:t/>
          </a:r>
          <a:br>
            <a:rPr lang="en-US" sz="1700" b="1" kern="1200" dirty="0" smtClean="0"/>
          </a:br>
          <a:r>
            <a:rPr lang="en-US" sz="1700" b="1" kern="1200" dirty="0" smtClean="0"/>
            <a:t>SKU</a:t>
          </a:r>
          <a:endParaRPr lang="en-US" sz="1700" b="1" kern="1200" dirty="0"/>
        </a:p>
      </dsp:txBody>
      <dsp:txXfrm>
        <a:off x="4705322" y="2216648"/>
        <a:ext cx="1296023" cy="648011"/>
      </dsp:txXfrm>
    </dsp:sp>
    <dsp:sp modelId="{577A8D08-77DF-422B-B624-039EB27CBBDD}">
      <dsp:nvSpPr>
        <dsp:cNvPr id="0" name=""/>
        <dsp:cNvSpPr/>
      </dsp:nvSpPr>
      <dsp:spPr>
        <a:xfrm>
          <a:off x="5029328" y="3136825"/>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Band</a:t>
          </a:r>
          <a:endParaRPr lang="en-US" sz="1700" b="1" kern="1200" dirty="0"/>
        </a:p>
      </dsp:txBody>
      <dsp:txXfrm>
        <a:off x="5029328" y="3136825"/>
        <a:ext cx="1296023" cy="648011"/>
      </dsp:txXfrm>
    </dsp:sp>
    <dsp:sp modelId="{130A5726-B7CB-42EA-8D96-350A2C5D77A9}">
      <dsp:nvSpPr>
        <dsp:cNvPr id="0" name=""/>
        <dsp:cNvSpPr/>
      </dsp:nvSpPr>
      <dsp:spPr>
        <a:xfrm>
          <a:off x="6273510" y="2216648"/>
          <a:ext cx="1296023" cy="648011"/>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t>IoT</a:t>
          </a:r>
          <a:r>
            <a:rPr lang="en-US" sz="1700" b="1" kern="1200" dirty="0" smtClean="0"/>
            <a:t> headless</a:t>
          </a:r>
          <a:br>
            <a:rPr lang="en-US" sz="1700" b="1" kern="1200" dirty="0" smtClean="0"/>
          </a:br>
          <a:r>
            <a:rPr lang="en-US" sz="1700" b="1" kern="1200" dirty="0" smtClean="0"/>
            <a:t>SKU</a:t>
          </a:r>
          <a:endParaRPr lang="en-US" sz="1700" b="1" kern="1200" dirty="0"/>
        </a:p>
      </dsp:txBody>
      <dsp:txXfrm>
        <a:off x="6273510" y="2216648"/>
        <a:ext cx="1296023" cy="648011"/>
      </dsp:txXfrm>
    </dsp:sp>
    <dsp:sp modelId="{209EA2A0-2FC8-4C66-ADB3-CFD62EB58D22}">
      <dsp:nvSpPr>
        <dsp:cNvPr id="0" name=""/>
        <dsp:cNvSpPr/>
      </dsp:nvSpPr>
      <dsp:spPr>
        <a:xfrm>
          <a:off x="6597516" y="3136825"/>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Raspberry Pi</a:t>
          </a:r>
          <a:endParaRPr lang="en-US" sz="1700" b="1" kern="1200" dirty="0"/>
        </a:p>
      </dsp:txBody>
      <dsp:txXfrm>
        <a:off x="6597516" y="3136825"/>
        <a:ext cx="1296023" cy="648011"/>
      </dsp:txXfrm>
    </dsp:sp>
    <dsp:sp modelId="{B3C86468-A461-40A6-99BD-FE6C9A9B679C}">
      <dsp:nvSpPr>
        <dsp:cNvPr id="0" name=""/>
        <dsp:cNvSpPr/>
      </dsp:nvSpPr>
      <dsp:spPr>
        <a:xfrm>
          <a:off x="6597516" y="4057001"/>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Home Automation</a:t>
          </a:r>
          <a:endParaRPr lang="en-US" sz="1700" b="1" kern="1200" dirty="0"/>
        </a:p>
      </dsp:txBody>
      <dsp:txXfrm>
        <a:off x="6597516" y="4057001"/>
        <a:ext cx="1296023" cy="648011"/>
      </dsp:txXfrm>
    </dsp:sp>
    <dsp:sp modelId="{CED667BA-B54D-4657-8704-D6286F4A8733}">
      <dsp:nvSpPr>
        <dsp:cNvPr id="0" name=""/>
        <dsp:cNvSpPr/>
      </dsp:nvSpPr>
      <dsp:spPr>
        <a:xfrm>
          <a:off x="7841699" y="2216648"/>
          <a:ext cx="1296023" cy="648011"/>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Surface Hub</a:t>
          </a:r>
          <a:br>
            <a:rPr lang="en-US" sz="1700" b="1" kern="1200" dirty="0" smtClean="0"/>
          </a:br>
          <a:r>
            <a:rPr lang="en-US" sz="1700" b="1" kern="1200" dirty="0" smtClean="0"/>
            <a:t>SKU</a:t>
          </a:r>
          <a:endParaRPr lang="en-US" sz="1700" b="1" kern="1200" dirty="0"/>
        </a:p>
      </dsp:txBody>
      <dsp:txXfrm>
        <a:off x="7841699" y="2216648"/>
        <a:ext cx="1296023" cy="648011"/>
      </dsp:txXfrm>
    </dsp:sp>
    <dsp:sp modelId="{0165315F-5017-48A8-A4EA-EB23A9CBFD1B}">
      <dsp:nvSpPr>
        <dsp:cNvPr id="0" name=""/>
        <dsp:cNvSpPr/>
      </dsp:nvSpPr>
      <dsp:spPr>
        <a:xfrm>
          <a:off x="8165704" y="3136825"/>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Surface Hub</a:t>
          </a:r>
          <a:endParaRPr lang="en-US" sz="1700" b="1" kern="1200" dirty="0"/>
        </a:p>
      </dsp:txBody>
      <dsp:txXfrm>
        <a:off x="8165704" y="3136825"/>
        <a:ext cx="1296023" cy="648011"/>
      </dsp:txXfrm>
    </dsp:sp>
    <dsp:sp modelId="{AFB86023-1A5B-4676-B990-1065FD3F5EB0}">
      <dsp:nvSpPr>
        <dsp:cNvPr id="0" name=""/>
        <dsp:cNvSpPr/>
      </dsp:nvSpPr>
      <dsp:spPr>
        <a:xfrm>
          <a:off x="9409887" y="2216648"/>
          <a:ext cx="1296023" cy="648011"/>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Holographic</a:t>
          </a:r>
          <a:br>
            <a:rPr lang="en-US" sz="1700" b="1" kern="1200" dirty="0" smtClean="0"/>
          </a:br>
          <a:r>
            <a:rPr lang="en-US" sz="1700" b="1" kern="1200" dirty="0" smtClean="0"/>
            <a:t>SKU</a:t>
          </a:r>
          <a:endParaRPr lang="en-US" sz="1700" b="1" kern="1200" dirty="0"/>
        </a:p>
      </dsp:txBody>
      <dsp:txXfrm>
        <a:off x="9409887" y="2216648"/>
        <a:ext cx="1296023" cy="648011"/>
      </dsp:txXfrm>
    </dsp:sp>
    <dsp:sp modelId="{8E387308-5884-476C-A86D-2081CBBA7F30}">
      <dsp:nvSpPr>
        <dsp:cNvPr id="0" name=""/>
        <dsp:cNvSpPr/>
      </dsp:nvSpPr>
      <dsp:spPr>
        <a:xfrm>
          <a:off x="9733893" y="3136825"/>
          <a:ext cx="1296023" cy="648011"/>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HoloLens</a:t>
          </a:r>
          <a:endParaRPr lang="en-US" sz="1700" b="1" kern="1200" dirty="0"/>
        </a:p>
      </dsp:txBody>
      <dsp:txXfrm>
        <a:off x="9733893" y="3136825"/>
        <a:ext cx="1296023" cy="648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E526F-496F-4005-A437-1A1A08F880A6}">
      <dsp:nvSpPr>
        <dsp:cNvPr id="0" name=""/>
        <dsp:cNvSpPr/>
      </dsp:nvSpPr>
      <dsp:spPr>
        <a:xfrm>
          <a:off x="737615" y="0"/>
          <a:ext cx="9766150" cy="3906460"/>
        </a:xfrm>
        <a:prstGeom prst="leftRightRibbon">
          <a:avLst/>
        </a:prstGeom>
        <a:solidFill>
          <a:schemeClr val="tx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9C19FB-A022-426E-9E70-9F6BCD4EBB0B}">
      <dsp:nvSpPr>
        <dsp:cNvPr id="0" name=""/>
        <dsp:cNvSpPr/>
      </dsp:nvSpPr>
      <dsp:spPr>
        <a:xfrm>
          <a:off x="1909553" y="683630"/>
          <a:ext cx="3222829" cy="1914165"/>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lvl="0" algn="ctr" defTabSz="2222500">
            <a:lnSpc>
              <a:spcPct val="90000"/>
            </a:lnSpc>
            <a:spcBef>
              <a:spcPct val="0"/>
            </a:spcBef>
            <a:spcAft>
              <a:spcPct val="35000"/>
            </a:spcAft>
          </a:pPr>
          <a:r>
            <a:rPr lang="en-US" sz="5000" kern="1200" dirty="0" smtClean="0"/>
            <a:t>Windows</a:t>
          </a:r>
          <a:br>
            <a:rPr lang="en-US" sz="5000" kern="1200" dirty="0" smtClean="0"/>
          </a:br>
          <a:r>
            <a:rPr lang="en-US" sz="5000" kern="1200" dirty="0" smtClean="0"/>
            <a:t>Binary</a:t>
          </a:r>
          <a:endParaRPr lang="en-US" sz="5000" kern="1200" dirty="0"/>
        </a:p>
      </dsp:txBody>
      <dsp:txXfrm>
        <a:off x="1909553" y="683630"/>
        <a:ext cx="3222829" cy="1914165"/>
      </dsp:txXfrm>
    </dsp:sp>
    <dsp:sp modelId="{33EDE9B9-26CF-4400-B53A-27509F54E9B5}">
      <dsp:nvSpPr>
        <dsp:cNvPr id="0" name=""/>
        <dsp:cNvSpPr/>
      </dsp:nvSpPr>
      <dsp:spPr>
        <a:xfrm>
          <a:off x="5620690" y="1308664"/>
          <a:ext cx="3808798" cy="1914165"/>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lvl="0" algn="ctr" defTabSz="2222500">
            <a:lnSpc>
              <a:spcPct val="90000"/>
            </a:lnSpc>
            <a:spcBef>
              <a:spcPct val="0"/>
            </a:spcBef>
            <a:spcAft>
              <a:spcPct val="35000"/>
            </a:spcAft>
          </a:pPr>
          <a:r>
            <a:rPr lang="en-US" sz="5000" kern="1200" dirty="0" smtClean="0"/>
            <a:t>Phone</a:t>
          </a:r>
          <a:br>
            <a:rPr lang="en-US" sz="5000" kern="1200" dirty="0" smtClean="0"/>
          </a:br>
          <a:r>
            <a:rPr lang="en-US" sz="5000" kern="1200" dirty="0" smtClean="0"/>
            <a:t>Binary</a:t>
          </a:r>
          <a:endParaRPr lang="en-US" sz="5000" kern="1200" dirty="0"/>
        </a:p>
      </dsp:txBody>
      <dsp:txXfrm>
        <a:off x="5620690" y="1308664"/>
        <a:ext cx="3808798" cy="191416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9/2/2015 5:51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9/2/2015 5:51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884785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30E83BD9-5195-4298-B962-E0672DF7C7D2}" type="slidenum">
              <a:rPr lang="en-GB" smtClean="0"/>
              <a:t>10</a:t>
            </a:fld>
            <a:endParaRPr lang="en-GB"/>
          </a:p>
        </p:txBody>
      </p:sp>
    </p:spTree>
    <p:extLst>
      <p:ext uri="{BB962C8B-B14F-4D97-AF65-F5344CB8AC3E}">
        <p14:creationId xmlns:p14="http://schemas.microsoft.com/office/powerpoint/2010/main" val="2399424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11</a:t>
            </a:fld>
            <a:endParaRPr lang="en-GB"/>
          </a:p>
        </p:txBody>
      </p:sp>
    </p:spTree>
    <p:extLst>
      <p:ext uri="{BB962C8B-B14F-4D97-AF65-F5344CB8AC3E}">
        <p14:creationId xmlns:p14="http://schemas.microsoft.com/office/powerpoint/2010/main" val="3211525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5D752-FC93-417C-877D-A7C75D5CAF7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6130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13</a:t>
            </a:fld>
            <a:endParaRPr lang="en-GB"/>
          </a:p>
        </p:txBody>
      </p:sp>
    </p:spTree>
    <p:extLst>
      <p:ext uri="{BB962C8B-B14F-4D97-AF65-F5344CB8AC3E}">
        <p14:creationId xmlns:p14="http://schemas.microsoft.com/office/powerpoint/2010/main" val="51853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86812BFD-2A50-4C66-96FE-CE64475A4CD0}" type="slidenum">
              <a:rPr lang="en-US" smtClean="0"/>
              <a:t>14</a:t>
            </a:fld>
            <a:endParaRPr lang="en-US"/>
          </a:p>
        </p:txBody>
      </p:sp>
    </p:spTree>
    <p:extLst>
      <p:ext uri="{BB962C8B-B14F-4D97-AF65-F5344CB8AC3E}">
        <p14:creationId xmlns:p14="http://schemas.microsoft.com/office/powerpoint/2010/main" val="88736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749EE-0623-43D7-8084-EC6C776BBF8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20897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6812BFD-2A50-4C66-96FE-CE64475A4CD0}" type="slidenum">
              <a:rPr lang="en-US" smtClean="0"/>
              <a:t>16</a:t>
            </a:fld>
            <a:endParaRPr lang="en-US"/>
          </a:p>
        </p:txBody>
      </p:sp>
    </p:spTree>
    <p:extLst>
      <p:ext uri="{BB962C8B-B14F-4D97-AF65-F5344CB8AC3E}">
        <p14:creationId xmlns:p14="http://schemas.microsoft.com/office/powerpoint/2010/main" val="113697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6812BFD-2A50-4C66-96FE-CE64475A4CD0}" type="slidenum">
              <a:rPr lang="en-US" smtClean="0"/>
              <a:t>17</a:t>
            </a:fld>
            <a:endParaRPr lang="en-US"/>
          </a:p>
        </p:txBody>
      </p:sp>
    </p:spTree>
    <p:extLst>
      <p:ext uri="{BB962C8B-B14F-4D97-AF65-F5344CB8AC3E}">
        <p14:creationId xmlns:p14="http://schemas.microsoft.com/office/powerpoint/2010/main" val="647092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18</a:t>
            </a:fld>
            <a:endParaRPr lang="en-GB"/>
          </a:p>
        </p:txBody>
      </p:sp>
    </p:spTree>
    <p:extLst>
      <p:ext uri="{BB962C8B-B14F-4D97-AF65-F5344CB8AC3E}">
        <p14:creationId xmlns:p14="http://schemas.microsoft.com/office/powerpoint/2010/main" val="1852638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96310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578211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990520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21</a:t>
            </a:fld>
            <a:endParaRPr lang="en-GB"/>
          </a:p>
        </p:txBody>
      </p:sp>
    </p:spTree>
    <p:extLst>
      <p:ext uri="{BB962C8B-B14F-4D97-AF65-F5344CB8AC3E}">
        <p14:creationId xmlns:p14="http://schemas.microsoft.com/office/powerpoint/2010/main" val="3582854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749EE-0623-43D7-8084-EC6C776BBF87}" type="slidenum">
              <a:rPr lang="en-US" smtClean="0"/>
              <a:t>22</a:t>
            </a:fld>
            <a:endParaRPr lang="en-US"/>
          </a:p>
        </p:txBody>
      </p:sp>
    </p:spTree>
    <p:extLst>
      <p:ext uri="{BB962C8B-B14F-4D97-AF65-F5344CB8AC3E}">
        <p14:creationId xmlns:p14="http://schemas.microsoft.com/office/powerpoint/2010/main" val="2310206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23</a:t>
            </a:fld>
            <a:endParaRPr lang="en-GB"/>
          </a:p>
        </p:txBody>
      </p:sp>
    </p:spTree>
    <p:extLst>
      <p:ext uri="{BB962C8B-B14F-4D97-AF65-F5344CB8AC3E}">
        <p14:creationId xmlns:p14="http://schemas.microsoft.com/office/powerpoint/2010/main" val="2034377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24</a:t>
            </a:fld>
            <a:endParaRPr lang="en-GB"/>
          </a:p>
        </p:txBody>
      </p:sp>
    </p:spTree>
    <p:extLst>
      <p:ext uri="{BB962C8B-B14F-4D97-AF65-F5344CB8AC3E}">
        <p14:creationId xmlns:p14="http://schemas.microsoft.com/office/powerpoint/2010/main" val="887878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25</a:t>
            </a:fld>
            <a:endParaRPr lang="en-GB"/>
          </a:p>
        </p:txBody>
      </p:sp>
    </p:spTree>
    <p:extLst>
      <p:ext uri="{BB962C8B-B14F-4D97-AF65-F5344CB8AC3E}">
        <p14:creationId xmlns:p14="http://schemas.microsoft.com/office/powerpoint/2010/main" val="1259411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2591427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749EE-0623-43D7-8084-EC6C776BBF87}" type="slidenum">
              <a:rPr lang="en-US" smtClean="0"/>
              <a:t>27</a:t>
            </a:fld>
            <a:endParaRPr lang="en-US"/>
          </a:p>
        </p:txBody>
      </p:sp>
    </p:spTree>
    <p:extLst>
      <p:ext uri="{BB962C8B-B14F-4D97-AF65-F5344CB8AC3E}">
        <p14:creationId xmlns:p14="http://schemas.microsoft.com/office/powerpoint/2010/main" val="3619701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2444883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749EE-0623-43D7-8084-EC6C776BBF87}" type="slidenum">
              <a:rPr lang="en-US" smtClean="0"/>
              <a:t>29</a:t>
            </a:fld>
            <a:endParaRPr lang="en-US"/>
          </a:p>
        </p:txBody>
      </p:sp>
    </p:spTree>
    <p:extLst>
      <p:ext uri="{BB962C8B-B14F-4D97-AF65-F5344CB8AC3E}">
        <p14:creationId xmlns:p14="http://schemas.microsoft.com/office/powerpoint/2010/main" val="360593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4130926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6812BFD-2A50-4C66-96FE-CE64475A4CD0}" type="slidenum">
              <a:rPr lang="en-US" smtClean="0"/>
              <a:t>30</a:t>
            </a:fld>
            <a:endParaRPr lang="en-US"/>
          </a:p>
        </p:txBody>
      </p:sp>
    </p:spTree>
    <p:extLst>
      <p:ext uri="{BB962C8B-B14F-4D97-AF65-F5344CB8AC3E}">
        <p14:creationId xmlns:p14="http://schemas.microsoft.com/office/powerpoint/2010/main" val="2482194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749EE-0623-43D7-8084-EC6C776BBF87}" type="slidenum">
              <a:rPr lang="en-US" smtClean="0"/>
              <a:t>31</a:t>
            </a:fld>
            <a:endParaRPr lang="en-US"/>
          </a:p>
        </p:txBody>
      </p:sp>
    </p:spTree>
    <p:extLst>
      <p:ext uri="{BB962C8B-B14F-4D97-AF65-F5344CB8AC3E}">
        <p14:creationId xmlns:p14="http://schemas.microsoft.com/office/powerpoint/2010/main" val="3212296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6812BFD-2A50-4C66-96FE-CE64475A4CD0}" type="slidenum">
              <a:rPr lang="en-US" smtClean="0"/>
              <a:t>32</a:t>
            </a:fld>
            <a:endParaRPr lang="en-US"/>
          </a:p>
        </p:txBody>
      </p:sp>
    </p:spTree>
    <p:extLst>
      <p:ext uri="{BB962C8B-B14F-4D97-AF65-F5344CB8AC3E}">
        <p14:creationId xmlns:p14="http://schemas.microsoft.com/office/powerpoint/2010/main" val="3572365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6812BFD-2A50-4C66-96FE-CE64475A4CD0}" type="slidenum">
              <a:rPr lang="en-US" smtClean="0"/>
              <a:t>33</a:t>
            </a:fld>
            <a:endParaRPr lang="en-US"/>
          </a:p>
        </p:txBody>
      </p:sp>
    </p:spTree>
    <p:extLst>
      <p:ext uri="{BB962C8B-B14F-4D97-AF65-F5344CB8AC3E}">
        <p14:creationId xmlns:p14="http://schemas.microsoft.com/office/powerpoint/2010/main" val="2000234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6DAC288-28CF-40C3-A408-271E9A37F250}" type="slidenum">
              <a:rPr lang="en-US" smtClean="0"/>
              <a:t>34</a:t>
            </a:fld>
            <a:endParaRPr lang="en-US"/>
          </a:p>
        </p:txBody>
      </p:sp>
    </p:spTree>
    <p:extLst>
      <p:ext uri="{BB962C8B-B14F-4D97-AF65-F5344CB8AC3E}">
        <p14:creationId xmlns:p14="http://schemas.microsoft.com/office/powerpoint/2010/main" val="3322833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83BD9-5195-4298-B962-E0672DF7C7D2}" type="slidenum">
              <a:rPr lang="en-GB" smtClean="0"/>
              <a:t>35</a:t>
            </a:fld>
            <a:endParaRPr lang="en-GB"/>
          </a:p>
        </p:txBody>
      </p:sp>
    </p:spTree>
    <p:extLst>
      <p:ext uri="{BB962C8B-B14F-4D97-AF65-F5344CB8AC3E}">
        <p14:creationId xmlns:p14="http://schemas.microsoft.com/office/powerpoint/2010/main" val="2069398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E83BD9-5195-4298-B962-E0672DF7C7D2}" type="slidenum">
              <a:rPr lang="en-GB" smtClean="0"/>
              <a:t>36</a:t>
            </a:fld>
            <a:endParaRPr lang="en-GB"/>
          </a:p>
        </p:txBody>
      </p:sp>
    </p:spTree>
    <p:extLst>
      <p:ext uri="{BB962C8B-B14F-4D97-AF65-F5344CB8AC3E}">
        <p14:creationId xmlns:p14="http://schemas.microsoft.com/office/powerpoint/2010/main" val="2496755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83BD9-5195-4298-B962-E0672DF7C7D2}" type="slidenum">
              <a:rPr lang="en-GB" smtClean="0"/>
              <a:t>37</a:t>
            </a:fld>
            <a:endParaRPr lang="en-GB"/>
          </a:p>
        </p:txBody>
      </p:sp>
    </p:spTree>
    <p:extLst>
      <p:ext uri="{BB962C8B-B14F-4D97-AF65-F5344CB8AC3E}">
        <p14:creationId xmlns:p14="http://schemas.microsoft.com/office/powerpoint/2010/main" val="3379749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83BD9-5195-4298-B962-E0672DF7C7D2}" type="slidenum">
              <a:rPr lang="en-GB" smtClean="0"/>
              <a:t>38</a:t>
            </a:fld>
            <a:endParaRPr lang="en-GB"/>
          </a:p>
        </p:txBody>
      </p:sp>
    </p:spTree>
    <p:extLst>
      <p:ext uri="{BB962C8B-B14F-4D97-AF65-F5344CB8AC3E}">
        <p14:creationId xmlns:p14="http://schemas.microsoft.com/office/powerpoint/2010/main" val="4019531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0E83BD9-5195-4298-B962-E0672DF7C7D2}" type="slidenum">
              <a:rPr lang="en-GB" smtClean="0"/>
              <a:t>39</a:t>
            </a:fld>
            <a:endParaRPr lang="en-GB"/>
          </a:p>
        </p:txBody>
      </p:sp>
    </p:spTree>
    <p:extLst>
      <p:ext uri="{BB962C8B-B14F-4D97-AF65-F5344CB8AC3E}">
        <p14:creationId xmlns:p14="http://schemas.microsoft.com/office/powerpoint/2010/main" val="136082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763025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457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57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F1D4862-83F7-4832-B4A5-90F74D43300A}" type="datetime1">
              <a:rPr lang="en-US" smtClean="0">
                <a:solidFill>
                  <a:prstClr val="black"/>
                </a:solidFill>
              </a:rPr>
              <a:pPr/>
              <a:t>9/2/2015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940406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457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57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F1D4862-83F7-4832-B4A5-90F74D43300A}" type="datetime1">
              <a:rPr lang="en-US" smtClean="0">
                <a:solidFill>
                  <a:prstClr val="black"/>
                </a:solidFill>
              </a:rPr>
              <a:pPr/>
              <a:t>9/2/2015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798228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43</a:t>
            </a:fld>
            <a:endParaRPr lang="en-GB"/>
          </a:p>
        </p:txBody>
      </p:sp>
    </p:spTree>
    <p:extLst>
      <p:ext uri="{BB962C8B-B14F-4D97-AF65-F5344CB8AC3E}">
        <p14:creationId xmlns:p14="http://schemas.microsoft.com/office/powerpoint/2010/main" val="3821696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6812BFD-2A50-4C66-96FE-CE64475A4CD0}" type="slidenum">
              <a:rPr lang="en-US" smtClean="0"/>
              <a:t>46</a:t>
            </a:fld>
            <a:endParaRPr lang="en-US"/>
          </a:p>
        </p:txBody>
      </p:sp>
    </p:spTree>
    <p:extLst>
      <p:ext uri="{BB962C8B-B14F-4D97-AF65-F5344CB8AC3E}">
        <p14:creationId xmlns:p14="http://schemas.microsoft.com/office/powerpoint/2010/main" val="2340682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749EE-0623-43D7-8084-EC6C776BBF87}" type="slidenum">
              <a:rPr lang="en-US" smtClean="0"/>
              <a:t>47</a:t>
            </a:fld>
            <a:endParaRPr lang="en-US"/>
          </a:p>
        </p:txBody>
      </p:sp>
    </p:spTree>
    <p:extLst>
      <p:ext uri="{BB962C8B-B14F-4D97-AF65-F5344CB8AC3E}">
        <p14:creationId xmlns:p14="http://schemas.microsoft.com/office/powerpoint/2010/main" val="892969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6812BFD-2A50-4C66-96FE-CE64475A4CD0}" type="slidenum">
              <a:rPr lang="en-US" smtClean="0"/>
              <a:t>48</a:t>
            </a:fld>
            <a:endParaRPr lang="en-US"/>
          </a:p>
        </p:txBody>
      </p:sp>
    </p:spTree>
    <p:extLst>
      <p:ext uri="{BB962C8B-B14F-4D97-AF65-F5344CB8AC3E}">
        <p14:creationId xmlns:p14="http://schemas.microsoft.com/office/powerpoint/2010/main" val="3215747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6812BFD-2A50-4C66-96FE-CE64475A4CD0}" type="slidenum">
              <a:rPr lang="en-US" smtClean="0"/>
              <a:t>49</a:t>
            </a:fld>
            <a:endParaRPr lang="en-US"/>
          </a:p>
        </p:txBody>
      </p:sp>
    </p:spTree>
    <p:extLst>
      <p:ext uri="{BB962C8B-B14F-4D97-AF65-F5344CB8AC3E}">
        <p14:creationId xmlns:p14="http://schemas.microsoft.com/office/powerpoint/2010/main" val="3352922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12BFD-2A50-4C66-96FE-CE64475A4CD0}" type="slidenum">
              <a:rPr lang="en-US" smtClean="0"/>
              <a:t>50</a:t>
            </a:fld>
            <a:endParaRPr lang="en-US"/>
          </a:p>
        </p:txBody>
      </p:sp>
    </p:spTree>
    <p:extLst>
      <p:ext uri="{BB962C8B-B14F-4D97-AF65-F5344CB8AC3E}">
        <p14:creationId xmlns:p14="http://schemas.microsoft.com/office/powerpoint/2010/main" val="1028591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12BFD-2A50-4C66-96FE-CE64475A4CD0}" type="slidenum">
              <a:rPr lang="en-US" smtClean="0"/>
              <a:t>51</a:t>
            </a:fld>
            <a:endParaRPr lang="en-US"/>
          </a:p>
        </p:txBody>
      </p:sp>
    </p:spTree>
    <p:extLst>
      <p:ext uri="{BB962C8B-B14F-4D97-AF65-F5344CB8AC3E}">
        <p14:creationId xmlns:p14="http://schemas.microsoft.com/office/powerpoint/2010/main" val="2219877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12BFD-2A50-4C66-96FE-CE64475A4CD0}" type="slidenum">
              <a:rPr lang="en-US" smtClean="0"/>
              <a:t>52</a:t>
            </a:fld>
            <a:endParaRPr lang="en-US"/>
          </a:p>
        </p:txBody>
      </p:sp>
    </p:spTree>
    <p:extLst>
      <p:ext uri="{BB962C8B-B14F-4D97-AF65-F5344CB8AC3E}">
        <p14:creationId xmlns:p14="http://schemas.microsoft.com/office/powerpoint/2010/main" val="3449822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859229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12BFD-2A50-4C66-96FE-CE64475A4CD0}" type="slidenum">
              <a:rPr lang="en-US" smtClean="0"/>
              <a:t>53</a:t>
            </a:fld>
            <a:endParaRPr lang="en-US"/>
          </a:p>
        </p:txBody>
      </p:sp>
    </p:spTree>
    <p:extLst>
      <p:ext uri="{BB962C8B-B14F-4D97-AF65-F5344CB8AC3E}">
        <p14:creationId xmlns:p14="http://schemas.microsoft.com/office/powerpoint/2010/main" val="1186809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6812BFD-2A50-4C66-96FE-CE64475A4CD0}" type="slidenum">
              <a:rPr lang="en-US" smtClean="0"/>
              <a:t>54</a:t>
            </a:fld>
            <a:endParaRPr lang="en-US"/>
          </a:p>
        </p:txBody>
      </p:sp>
    </p:spTree>
    <p:extLst>
      <p:ext uri="{BB962C8B-B14F-4D97-AF65-F5344CB8AC3E}">
        <p14:creationId xmlns:p14="http://schemas.microsoft.com/office/powerpoint/2010/main" val="760559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57</a:t>
            </a:fld>
            <a:endParaRPr lang="en-GB"/>
          </a:p>
        </p:txBody>
      </p:sp>
    </p:spTree>
    <p:extLst>
      <p:ext uri="{BB962C8B-B14F-4D97-AF65-F5344CB8AC3E}">
        <p14:creationId xmlns:p14="http://schemas.microsoft.com/office/powerpoint/2010/main" val="2838982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749EE-0623-43D7-8084-EC6C776BBF87}" type="slidenum">
              <a:rPr lang="en-US" smtClean="0"/>
              <a:t>60</a:t>
            </a:fld>
            <a:endParaRPr lang="en-US"/>
          </a:p>
        </p:txBody>
      </p:sp>
    </p:spTree>
    <p:extLst>
      <p:ext uri="{BB962C8B-B14F-4D97-AF65-F5344CB8AC3E}">
        <p14:creationId xmlns:p14="http://schemas.microsoft.com/office/powerpoint/2010/main" val="707439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latin typeface="Segoe UI" pitchFamily="34" charset="0"/>
              </a:rPr>
              <a:t>Build 2015</a:t>
            </a:r>
            <a:endParaRPr lang="en-US" dirty="0">
              <a:latin typeface="Segoe UI" pitchFamily="34" charset="0"/>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63</a:t>
            </a:fld>
            <a:endParaRPr lang="en-US" dirty="0"/>
          </a:p>
        </p:txBody>
      </p:sp>
    </p:spTree>
    <p:extLst>
      <p:ext uri="{BB962C8B-B14F-4D97-AF65-F5344CB8AC3E}">
        <p14:creationId xmlns:p14="http://schemas.microsoft.com/office/powerpoint/2010/main" val="2634527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latin typeface="Segoe UI" pitchFamily="34" charset="0"/>
              </a:rPr>
              <a:t>Build 2015</a:t>
            </a:r>
            <a:endParaRPr lang="en-US" dirty="0">
              <a:latin typeface="Segoe UI" pitchFamily="34" charset="0"/>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9/2/2015 5:51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1881303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9/2/2015 5:51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284157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83BD9-5195-4298-B962-E0672DF7C7D2}" type="slidenum">
              <a:rPr lang="en-GB" smtClean="0"/>
              <a:t>66</a:t>
            </a:fld>
            <a:endParaRPr lang="en-GB"/>
          </a:p>
        </p:txBody>
      </p:sp>
    </p:spTree>
    <p:extLst>
      <p:ext uri="{BB962C8B-B14F-4D97-AF65-F5344CB8AC3E}">
        <p14:creationId xmlns:p14="http://schemas.microsoft.com/office/powerpoint/2010/main" val="12314825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9/2/2015 5:51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414138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C79F9-2E34-4CA1-A7E3-C624B27DB1D1}"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335394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0E83BD9-5195-4298-B962-E0672DF7C7D2}" type="slidenum">
              <a:rPr lang="en-GB" smtClean="0"/>
              <a:t>6</a:t>
            </a:fld>
            <a:endParaRPr lang="en-GB"/>
          </a:p>
        </p:txBody>
      </p:sp>
    </p:spTree>
    <p:extLst>
      <p:ext uri="{BB962C8B-B14F-4D97-AF65-F5344CB8AC3E}">
        <p14:creationId xmlns:p14="http://schemas.microsoft.com/office/powerpoint/2010/main" val="42344512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9/2/2015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69</a:t>
            </a:fld>
            <a:endParaRPr lang="en-US" dirty="0"/>
          </a:p>
        </p:txBody>
      </p:sp>
    </p:spTree>
    <p:extLst>
      <p:ext uri="{BB962C8B-B14F-4D97-AF65-F5344CB8AC3E}">
        <p14:creationId xmlns:p14="http://schemas.microsoft.com/office/powerpoint/2010/main" val="12290190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70</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9/2/2015 5:51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1210023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9/2/2015 5:51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71</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AC288-28CF-40C3-A408-271E9A37F250}" type="slidenum">
              <a:rPr lang="en-US" smtClean="0"/>
              <a:t>7</a:t>
            </a:fld>
            <a:endParaRPr lang="en-US"/>
          </a:p>
        </p:txBody>
      </p:sp>
    </p:spTree>
    <p:extLst>
      <p:ext uri="{BB962C8B-B14F-4D97-AF65-F5344CB8AC3E}">
        <p14:creationId xmlns:p14="http://schemas.microsoft.com/office/powerpoint/2010/main" val="2034486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255588"/>
            <a:ext cx="3255962" cy="1831975"/>
          </a:xfrm>
        </p:spPr>
      </p:sp>
      <p:sp>
        <p:nvSpPr>
          <p:cNvPr id="3" name="Notes Placeholder 2"/>
          <p:cNvSpPr>
            <a:spLocks noGrp="1"/>
          </p:cNvSpPr>
          <p:nvPr>
            <p:ph type="body" idx="1"/>
          </p:nvPr>
        </p:nvSpPr>
        <p:spPr/>
        <p:txBody>
          <a:bodyPr/>
          <a:lstStyle/>
          <a:p>
            <a:pPr defTabSz="924916">
              <a:defRPr/>
            </a:pPr>
            <a:endParaRPr lang="en-US" sz="800" baseline="0" dirty="0" smtClean="0"/>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latin typeface="Arial"/>
              </a:rPr>
              <a:pPr/>
              <a:t>8</a:t>
            </a:fld>
            <a:endParaRPr lang="en-US" dirty="0">
              <a:solidFill>
                <a:prstClr val="black"/>
              </a:solidFill>
              <a:latin typeface="Arial"/>
            </a:endParaRPr>
          </a:p>
        </p:txBody>
      </p:sp>
    </p:spTree>
    <p:extLst>
      <p:ext uri="{BB962C8B-B14F-4D97-AF65-F5344CB8AC3E}">
        <p14:creationId xmlns:p14="http://schemas.microsoft.com/office/powerpoint/2010/main" val="61663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p>
        </p:txBody>
      </p:sp>
      <p:sp>
        <p:nvSpPr>
          <p:cNvPr id="4" name="Slide Number Placeholder 3"/>
          <p:cNvSpPr>
            <a:spLocks noGrp="1"/>
          </p:cNvSpPr>
          <p:nvPr>
            <p:ph type="sldNum" sz="quarter" idx="10"/>
          </p:nvPr>
        </p:nvSpPr>
        <p:spPr/>
        <p:txBody>
          <a:bodyPr/>
          <a:lstStyle/>
          <a:p>
            <a:fld id="{36DAC288-28CF-40C3-A408-271E9A37F250}" type="slidenum">
              <a:rPr lang="en-US" smtClean="0">
                <a:solidFill>
                  <a:prstClr val="black"/>
                </a:solidFill>
                <a:latin typeface="Arial"/>
              </a:rPr>
              <a:pPr/>
              <a:t>9</a:t>
            </a:fld>
            <a:endParaRPr lang="en-US">
              <a:solidFill>
                <a:prstClr val="black"/>
              </a:solidFill>
              <a:latin typeface="Arial"/>
            </a:endParaRPr>
          </a:p>
        </p:txBody>
      </p:sp>
    </p:spTree>
    <p:extLst>
      <p:ext uri="{BB962C8B-B14F-4D97-AF65-F5344CB8AC3E}">
        <p14:creationId xmlns:p14="http://schemas.microsoft.com/office/powerpoint/2010/main" val="388602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tandard Master">
    <p:bg>
      <p:bgPr>
        <a:solidFill>
          <a:srgbClr val="0078D7"/>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16865" y="400918"/>
            <a:ext cx="10725150" cy="864096"/>
          </a:xfrm>
          <a:prstGeom prst="rect">
            <a:avLst/>
          </a:prstGeom>
        </p:spPr>
        <p:txBody>
          <a:bodyPr vert="horz" lIns="91440" tIns="45720" rIns="91440" bIns="45720" rtlCol="0" anchor="ctr">
            <a:normAutofit/>
          </a:bodyPr>
          <a:lstStyle>
            <a:lvl1pPr>
              <a:defRPr sz="5400"/>
            </a:lvl1pPr>
          </a:lstStyle>
          <a:p>
            <a:r>
              <a:rPr lang="en-US" dirty="0" smtClean="0"/>
              <a:t>Click to edit Master title style</a:t>
            </a:r>
            <a:endParaRPr lang="en-NZ" dirty="0"/>
          </a:p>
        </p:txBody>
      </p:sp>
      <p:sp>
        <p:nvSpPr>
          <p:cNvPr id="3" name="Content Placeholder 2"/>
          <p:cNvSpPr>
            <a:spLocks noGrp="1"/>
          </p:cNvSpPr>
          <p:nvPr>
            <p:ph sz="quarter" idx="10"/>
          </p:nvPr>
        </p:nvSpPr>
        <p:spPr>
          <a:xfrm>
            <a:off x="316865" y="1481138"/>
            <a:ext cx="10724515" cy="2092881"/>
          </a:xfrm>
        </p:spPr>
        <p:txBody>
          <a:bodyPr/>
          <a:lstStyle>
            <a:lvl1pPr marL="0" indent="0">
              <a:buNone/>
              <a:defRPr/>
            </a:lvl1pPr>
            <a:lvl2pPr marL="0" indent="0">
              <a:buNone/>
              <a:defRPr sz="2000"/>
            </a:lvl2pPr>
            <a:lvl3pPr marL="0" indent="0">
              <a:buNone/>
              <a:defRPr/>
            </a:lvl3pPr>
            <a:lvl4pPr marL="0" indent="0">
              <a:buNone/>
              <a:defRPr sz="2000"/>
            </a:lvl4pPr>
            <a:lvl5pPr marL="0" indent="0">
              <a:buNone/>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6830960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2/09/2015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
        <p:nvSpPr>
          <p:cNvPr id="7" name="Rectangle 6"/>
          <p:cNvSpPr/>
          <p:nvPr userDrawn="1"/>
        </p:nvSpPr>
        <p:spPr bwMode="gray">
          <a:xfrm>
            <a:off x="-30162" y="6537325"/>
            <a:ext cx="12496800" cy="465138"/>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99837" y="6678217"/>
            <a:ext cx="822951" cy="17541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8007" y="2875069"/>
            <a:ext cx="4261830" cy="2782028"/>
          </a:xfrm>
          <a:prstGeom prst="rect">
            <a:avLst/>
          </a:prstGeom>
        </p:spPr>
      </p:pic>
    </p:spTree>
    <p:extLst>
      <p:ext uri="{BB962C8B-B14F-4D97-AF65-F5344CB8AC3E}">
        <p14:creationId xmlns:p14="http://schemas.microsoft.com/office/powerpoint/2010/main" val="2239331299"/>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5173661"/>
            <a:ext cx="12436475" cy="1820863"/>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6294438" y="6123709"/>
            <a:ext cx="5867384"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solidFill>
                  <a:schemeClr val="bg1"/>
                </a:solidFill>
                <a:cs typeface="Segoe UI" pitchFamily="34" charset="0"/>
              </a:rPr>
              <a:t>© </a:t>
            </a:r>
            <a:r>
              <a:rPr lang="en-US" sz="700" dirty="0" smtClean="0">
                <a:solidFill>
                  <a:schemeClr val="bg1"/>
                </a:solidFill>
                <a:cs typeface="Segoe UI" pitchFamily="34" charset="0"/>
              </a:rPr>
              <a:t>2015 </a:t>
            </a:r>
            <a:r>
              <a:rPr lang="en-US" sz="700" dirty="0">
                <a:solidFill>
                  <a:schemeClr val="bg1"/>
                </a:solidFill>
                <a:cs typeface="Segoe UI" pitchFamily="34" charset="0"/>
              </a:rPr>
              <a:t>Microsoft Corporation. All rights reserved</a:t>
            </a:r>
            <a:r>
              <a:rPr lang="en-US" sz="700" dirty="0" smtClean="0">
                <a:solidFill>
                  <a:schemeClr val="bg1"/>
                </a:solidFill>
                <a:cs typeface="Segoe UI" pitchFamily="34" charset="0"/>
              </a:rPr>
              <a:t>.</a:t>
            </a:r>
          </a:p>
          <a:p>
            <a:pPr algn="r" defTabSz="932290" eaLnBrk="0" hangingPunct="0"/>
            <a:r>
              <a:rPr lang="en-US" sz="700" dirty="0" smtClean="0">
                <a:solidFill>
                  <a:schemeClr val="bg1"/>
                </a:solidFill>
                <a:cs typeface="Segoe UI" pitchFamily="34" charset="0"/>
              </a:rPr>
              <a:t>Microsoft, Windows and other product names are or may be registered trademarks and/or trademarks in the U.S. and/or other countries.</a:t>
            </a:r>
          </a:p>
          <a:p>
            <a:pPr algn="r" defTabSz="932290" eaLnBrk="0" hangingPunct="0"/>
            <a:r>
              <a:rPr lang="en-US" sz="700" dirty="0" smtClean="0">
                <a:solidFill>
                  <a:schemeClr val="bg1"/>
                </a:solidFill>
                <a:cs typeface="Segoe UI" pitchFamily="34" charset="0"/>
              </a:rPr>
              <a:t>MICROSOFT MAKES NO WARRANTIES, EXPRESS, IMPLIED OR STATUTORY, AS TO THE INFORMATION IN THIS PRESENTATION.</a:t>
            </a:r>
          </a:p>
          <a:p>
            <a:pPr algn="r" defTabSz="932215" eaLnBrk="0" hangingPunct="0"/>
            <a:r>
              <a:rPr lang="en-US" sz="700" dirty="0" smtClean="0">
                <a:gradFill>
                  <a:gsLst>
                    <a:gs pos="12389">
                      <a:srgbClr val="FFFFFF"/>
                    </a:gs>
                    <a:gs pos="54000">
                      <a:srgbClr val="FFFFFF"/>
                    </a:gs>
                  </a:gsLst>
                  <a:lin ang="5400000" scaled="0"/>
                </a:gradFill>
                <a:cs typeface="Segoe UI" pitchFamily="34" charset="0"/>
              </a:rPr>
              <a:t> </a:t>
            </a:r>
            <a:endParaRPr lang="en-US" sz="700" dirty="0">
              <a:gradFill>
                <a:gsLst>
                  <a:gs pos="12389">
                    <a:srgbClr val="FFFFFF"/>
                  </a:gs>
                  <a:gs pos="54000">
                    <a:srgbClr val="FFFFFF"/>
                  </a:gs>
                </a:gsLst>
                <a:lin ang="5400000" scaled="0"/>
              </a:gradFill>
              <a:cs typeface="Segoe UI" pitchFamily="34" charset="0"/>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37" y="5750695"/>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2/09/2015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Tree>
    <p:extLst>
      <p:ext uri="{BB962C8B-B14F-4D97-AF65-F5344CB8AC3E}">
        <p14:creationId xmlns:p14="http://schemas.microsoft.com/office/powerpoint/2010/main" val="8205393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Photo Dark">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38664"/>
          </a:xfrm>
        </p:spPr>
        <p:txBody>
          <a:bodyPr/>
          <a:lstStyle>
            <a:lvl1pPr>
              <a:defRPr>
                <a:solidFill>
                  <a:schemeClr val="tx1"/>
                </a:solidFill>
              </a:defRPr>
            </a:lvl1pPr>
          </a:lstStyle>
          <a:p>
            <a:r>
              <a:rPr lang="en-US" smtClean="0"/>
              <a:t>Click icon to add picture</a:t>
            </a:r>
            <a:endParaRPr lang="en-US" dirty="0"/>
          </a:p>
        </p:txBody>
      </p:sp>
      <p:sp>
        <p:nvSpPr>
          <p:cNvPr id="2" name="Title 1"/>
          <p:cNvSpPr>
            <a:spLocks noGrp="1"/>
          </p:cNvSpPr>
          <p:nvPr>
            <p:ph type="ctrTitle" hasCustomPrompt="1"/>
          </p:nvPr>
        </p:nvSpPr>
        <p:spPr>
          <a:xfrm>
            <a:off x="274638" y="3028255"/>
            <a:ext cx="5486399" cy="938014"/>
          </a:xfrm>
        </p:spPr>
        <p:txBody>
          <a:bodyPr wrap="square" anchor="ctr" anchorCtr="0">
            <a:spAutoFit/>
          </a:bodyPr>
          <a:lstStyle>
            <a:lvl1pPr algn="l">
              <a:defRPr sz="5439">
                <a:solidFill>
                  <a:schemeClr val="tx1"/>
                </a:solidFill>
              </a:defRPr>
            </a:lvl1pPr>
          </a:lstStyle>
          <a:p>
            <a:r>
              <a:rPr lang="en-US" dirty="0" smtClean="0"/>
              <a:t>Click to edit title</a:t>
            </a:r>
            <a:endParaRPr lang="en-US" dirty="0"/>
          </a:p>
        </p:txBody>
      </p:sp>
    </p:spTree>
    <p:extLst>
      <p:ext uri="{BB962C8B-B14F-4D97-AF65-F5344CB8AC3E}">
        <p14:creationId xmlns:p14="http://schemas.microsoft.com/office/powerpoint/2010/main" val="3422167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 Color">
    <p:bg>
      <p:bgRef idx="1002">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a:solidFill>
            <a:srgbClr val="5C2D91"/>
          </a:solidFill>
        </p:spPr>
      </p:pic>
      <p:sp>
        <p:nvSpPr>
          <p:cNvPr id="9" name="Title 1"/>
          <p:cNvSpPr>
            <a:spLocks noGrp="1"/>
          </p:cNvSpPr>
          <p:nvPr>
            <p:ph type="title" hasCustomPrompt="1"/>
          </p:nvPr>
        </p:nvSpPr>
        <p:spPr>
          <a:xfrm>
            <a:off x="274702" y="2784565"/>
            <a:ext cx="9143936" cy="1524001"/>
          </a:xfrm>
          <a:solidFill>
            <a:srgbClr val="0078D7"/>
          </a:solidFill>
        </p:spPr>
        <p:txBody>
          <a:bodyPr lIns="146304" tIns="91440" rIns="146304" bIns="91440" anchor="t" anchorCtr="0"/>
          <a:lstStyle>
            <a:lvl1pPr>
              <a:defRPr sz="5399" spc="-100" baseline="0">
                <a:solidFill>
                  <a:schemeClr val="bg1"/>
                </a:solidFill>
              </a:defRPr>
            </a:lvl1pPr>
          </a:lstStyle>
          <a:p>
            <a:r>
              <a:rPr lang="en-US" dirty="0" smtClean="0"/>
              <a:t>Session title</a:t>
            </a:r>
            <a:endParaRPr lang="en-US" dirty="0"/>
          </a:p>
        </p:txBody>
      </p:sp>
      <p:sp>
        <p:nvSpPr>
          <p:cNvPr id="5" name="Text Placeholder 4"/>
          <p:cNvSpPr>
            <a:spLocks noGrp="1"/>
          </p:cNvSpPr>
          <p:nvPr>
            <p:ph type="body" sz="quarter" idx="12" hasCustomPrompt="1"/>
          </p:nvPr>
        </p:nvSpPr>
        <p:spPr>
          <a:xfrm>
            <a:off x="274702" y="4309889"/>
            <a:ext cx="7315137" cy="635173"/>
          </a:xfrm>
          <a:solidFill>
            <a:schemeClr val="accent2"/>
          </a:solid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702" y="6678217"/>
            <a:ext cx="822951" cy="175415"/>
          </a:xfrm>
          <a:prstGeom prst="rect">
            <a:avLst/>
          </a:prstGeom>
        </p:spPr>
      </p:pic>
      <p:sp>
        <p:nvSpPr>
          <p:cNvPr id="4" name="Text Placeholder 3"/>
          <p:cNvSpPr>
            <a:spLocks noGrp="1"/>
          </p:cNvSpPr>
          <p:nvPr>
            <p:ph type="body" sz="quarter" idx="13" hasCustomPrompt="1"/>
          </p:nvPr>
        </p:nvSpPr>
        <p:spPr>
          <a:xfrm>
            <a:off x="7612430" y="4317198"/>
            <a:ext cx="1806208" cy="627864"/>
          </a:xfrm>
          <a:solidFill>
            <a:schemeClr val="accent3"/>
          </a:solidFill>
        </p:spPr>
        <p:txBody>
          <a:bodyPr/>
          <a:lstStyle>
            <a:lvl1pPr marL="0" indent="0" algn="ctr">
              <a:buFontTx/>
              <a:buNone/>
              <a:defRPr sz="3200" baseline="0">
                <a:solidFill>
                  <a:schemeClr val="bg1"/>
                </a:solidFill>
                <a:latin typeface="+mj-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ABC101</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237" y="1343899"/>
            <a:ext cx="4733925" cy="1391363"/>
          </a:xfrm>
          <a:prstGeom prst="rect">
            <a:avLst/>
          </a:prstGeom>
        </p:spPr>
      </p:pic>
    </p:spTree>
    <p:extLst>
      <p:ext uri="{BB962C8B-B14F-4D97-AF65-F5344CB8AC3E}">
        <p14:creationId xmlns:p14="http://schemas.microsoft.com/office/powerpoint/2010/main" val="1901682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78234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Call 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28257"/>
            <a:ext cx="11870358" cy="938014"/>
          </a:xfrm>
        </p:spPr>
        <p:txBody>
          <a:bodyPr anchor="ctr" anchorCtr="0">
            <a:spAutoFit/>
          </a:bodyPr>
          <a:lstStyle>
            <a:lvl1pPr algn="l">
              <a:defRPr sz="5439">
                <a:solidFill>
                  <a:schemeClr val="bg1"/>
                </a:solidFill>
              </a:defRPr>
            </a:lvl1pPr>
          </a:lstStyle>
          <a:p>
            <a:r>
              <a:rPr lang="en-US" dirty="0" smtClean="0"/>
              <a:t>Click to edit title</a:t>
            </a:r>
            <a:endParaRPr lang="en-US" dirty="0"/>
          </a:p>
        </p:txBody>
      </p:sp>
      <p:grpSp>
        <p:nvGrpSpPr>
          <p:cNvPr id="3" name="Group 2"/>
          <p:cNvGrpSpPr/>
          <p:nvPr/>
        </p:nvGrpSpPr>
        <p:grpSpPr>
          <a:xfrm>
            <a:off x="9595018" y="5978399"/>
            <a:ext cx="2390440" cy="524130"/>
            <a:chOff x="3484562" y="4392613"/>
            <a:chExt cx="6862764" cy="1504950"/>
          </a:xfrm>
          <a:solidFill>
            <a:schemeClr val="bg1"/>
          </a:solidFill>
        </p:grpSpPr>
        <p:sp>
          <p:nvSpPr>
            <p:cNvPr id="4" name="Freeform 6"/>
            <p:cNvSpPr>
              <a:spLocks/>
            </p:cNvSpPr>
            <p:nvPr/>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5" name="Freeform 7"/>
            <p:cNvSpPr>
              <a:spLocks/>
            </p:cNvSpPr>
            <p:nvPr/>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6" name="Freeform 8"/>
            <p:cNvSpPr>
              <a:spLocks/>
            </p:cNvSpPr>
            <p:nvPr/>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7" name="Freeform 9"/>
            <p:cNvSpPr>
              <a:spLocks/>
            </p:cNvSpPr>
            <p:nvPr/>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8" name="Freeform 10"/>
            <p:cNvSpPr>
              <a:spLocks/>
            </p:cNvSpPr>
            <p:nvPr/>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9" name="Freeform 11"/>
            <p:cNvSpPr>
              <a:spLocks/>
            </p:cNvSpPr>
            <p:nvPr/>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0" name="Rectangle 12"/>
            <p:cNvSpPr>
              <a:spLocks noChangeArrowheads="1"/>
            </p:cNvSpPr>
            <p:nvPr/>
          </p:nvSpPr>
          <p:spPr bwMode="auto">
            <a:xfrm>
              <a:off x="6699250" y="4949825"/>
              <a:ext cx="103188" cy="646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1" name="Freeform 13"/>
            <p:cNvSpPr>
              <a:spLocks/>
            </p:cNvSpPr>
            <p:nvPr/>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2" name="Freeform 14"/>
            <p:cNvSpPr>
              <a:spLocks noEditPoints="1"/>
            </p:cNvSpPr>
            <p:nvPr/>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3" name="Freeform 15"/>
            <p:cNvSpPr>
              <a:spLocks noEditPoints="1"/>
            </p:cNvSpPr>
            <p:nvPr/>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4" name="Freeform 16"/>
            <p:cNvSpPr>
              <a:spLocks/>
            </p:cNvSpPr>
            <p:nvPr/>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5" name="Freeform 17"/>
            <p:cNvSpPr>
              <a:spLocks/>
            </p:cNvSpPr>
            <p:nvPr/>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grpSp>
    </p:spTree>
    <p:extLst>
      <p:ext uri="{BB962C8B-B14F-4D97-AF65-F5344CB8AC3E}">
        <p14:creationId xmlns:p14="http://schemas.microsoft.com/office/powerpoint/2010/main" val="413982641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ntent 01">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b="1" cap="none" spc="0">
                <a:ln>
                  <a:noFill/>
                </a:ln>
                <a:solidFill>
                  <a:schemeClr val="accent5"/>
                </a:solidFill>
                <a:effectLst/>
              </a:defRPr>
            </a:lvl1pPr>
          </a:lstStyle>
          <a:p>
            <a:r>
              <a:rPr lang="en-US" dirty="0" smtClean="0"/>
              <a:t>Click to edit title</a:t>
            </a:r>
            <a:endParaRPr lang="en-US" dirty="0"/>
          </a:p>
        </p:txBody>
      </p:sp>
      <p:sp>
        <p:nvSpPr>
          <p:cNvPr id="8" name="Text Placeholder 7"/>
          <p:cNvSpPr>
            <a:spLocks noGrp="1"/>
          </p:cNvSpPr>
          <p:nvPr>
            <p:ph type="body" sz="quarter" idx="10"/>
          </p:nvPr>
        </p:nvSpPr>
        <p:spPr>
          <a:xfrm>
            <a:off x="262331" y="1228900"/>
            <a:ext cx="12174143" cy="5765625"/>
          </a:xfrm>
        </p:spPr>
        <p:txBody>
          <a:bodyPr vert="horz" lIns="137160" tIns="109728" rIns="137160" bIns="109728" rtlCol="0">
            <a:noAutofit/>
          </a:bodyPr>
          <a:lstStyle>
            <a:lvl1pPr>
              <a:defRPr lang="en-US" b="1" cap="none" spc="0" dirty="0" smtClean="0">
                <a:ln>
                  <a:noFill/>
                </a:ln>
                <a:solidFill>
                  <a:schemeClr val="tx1"/>
                </a:solidFill>
                <a:effectLst/>
              </a:defRPr>
            </a:lvl1pPr>
            <a:lvl2pPr>
              <a:defRPr lang="en-US" sz="2448" b="0" cap="none" spc="0" dirty="0" smtClean="0">
                <a:ln>
                  <a:noFill/>
                </a:ln>
                <a:solidFill>
                  <a:schemeClr val="accent1"/>
                </a:solidFill>
                <a:effectLst/>
              </a:defRPr>
            </a:lvl2pPr>
            <a:lvl3pPr>
              <a:defRPr lang="en-US" sz="2448" b="0" cap="none" spc="0" dirty="0" smtClean="0">
                <a:ln>
                  <a:noFill/>
                </a:ln>
                <a:solidFill>
                  <a:schemeClr val="accent3"/>
                </a:solidFill>
                <a:effectLst/>
              </a:defRPr>
            </a:lvl3pPr>
            <a:lvl4pPr>
              <a:defRPr lang="en-US" sz="2448" b="0" cap="none" spc="0" dirty="0" smtClean="0">
                <a:ln>
                  <a:noFill/>
                </a:ln>
                <a:solidFill>
                  <a:schemeClr val="tx2">
                    <a:lumMod val="75000"/>
                    <a:lumOff val="25000"/>
                  </a:schemeClr>
                </a:solidFill>
                <a:effectLst/>
              </a:defRPr>
            </a:lvl4pPr>
            <a:lvl5pPr>
              <a:defRPr lang="en-US" sz="2448" b="0" cap="none" spc="0" dirty="0">
                <a:ln>
                  <a:noFill/>
                </a:ln>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p:nvSpPr>
        <p:spPr>
          <a:xfrm>
            <a:off x="0" y="0"/>
            <a:ext cx="284370" cy="10788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solidFill>
                <a:prstClr val="white"/>
              </a:solidFill>
            </a:endParaRPr>
          </a:p>
        </p:txBody>
      </p:sp>
    </p:spTree>
    <p:extLst>
      <p:ext uri="{BB962C8B-B14F-4D97-AF65-F5344CB8AC3E}">
        <p14:creationId xmlns:p14="http://schemas.microsoft.com/office/powerpoint/2010/main" val="313752840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Recodin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436475" cy="738664"/>
          </a:xfrm>
        </p:spPr>
        <p:txBody>
          <a:bodyPr/>
          <a:lstStyle/>
          <a:p>
            <a:r>
              <a:rPr lang="en-US" smtClean="0"/>
              <a:t>Click icon to add media</a:t>
            </a:r>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16799" y="3889637"/>
            <a:ext cx="8402880" cy="2547600"/>
          </a:xfrm>
          <a:prstGeom prst="rect">
            <a:avLst/>
          </a:prstGeom>
        </p:spPr>
      </p:pic>
    </p:spTree>
    <p:extLst>
      <p:ext uri="{BB962C8B-B14F-4D97-AF65-F5344CB8AC3E}">
        <p14:creationId xmlns:p14="http://schemas.microsoft.com/office/powerpoint/2010/main" val="45465914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Section Header">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28257"/>
            <a:ext cx="11870358" cy="938014"/>
          </a:xfrm>
        </p:spPr>
        <p:txBody>
          <a:bodyPr anchor="ctr" anchorCtr="0">
            <a:spAutoFit/>
          </a:bodyPr>
          <a:lstStyle>
            <a:lvl1pPr algn="l">
              <a:defRPr sz="5439">
                <a:solidFill>
                  <a:schemeClr val="bg1"/>
                </a:solidFill>
              </a:defRPr>
            </a:lvl1pPr>
          </a:lstStyle>
          <a:p>
            <a:r>
              <a:rPr lang="en-US" dirty="0" smtClean="0"/>
              <a:t>Click to edit title</a:t>
            </a:r>
            <a:endParaRPr lang="en-US" dirty="0"/>
          </a:p>
        </p:txBody>
      </p:sp>
      <p:grpSp>
        <p:nvGrpSpPr>
          <p:cNvPr id="3" name="Group 2"/>
          <p:cNvGrpSpPr/>
          <p:nvPr/>
        </p:nvGrpSpPr>
        <p:grpSpPr>
          <a:xfrm>
            <a:off x="9595018" y="5978399"/>
            <a:ext cx="2390440" cy="524130"/>
            <a:chOff x="3484562" y="4392613"/>
            <a:chExt cx="6862764" cy="1504950"/>
          </a:xfrm>
          <a:solidFill>
            <a:schemeClr val="bg1"/>
          </a:solidFill>
        </p:grpSpPr>
        <p:sp>
          <p:nvSpPr>
            <p:cNvPr id="4" name="Freeform 6"/>
            <p:cNvSpPr>
              <a:spLocks/>
            </p:cNvSpPr>
            <p:nvPr/>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5" name="Freeform 7"/>
            <p:cNvSpPr>
              <a:spLocks/>
            </p:cNvSpPr>
            <p:nvPr/>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6" name="Freeform 8"/>
            <p:cNvSpPr>
              <a:spLocks/>
            </p:cNvSpPr>
            <p:nvPr/>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7" name="Freeform 9"/>
            <p:cNvSpPr>
              <a:spLocks/>
            </p:cNvSpPr>
            <p:nvPr/>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8" name="Freeform 10"/>
            <p:cNvSpPr>
              <a:spLocks/>
            </p:cNvSpPr>
            <p:nvPr/>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9" name="Freeform 11"/>
            <p:cNvSpPr>
              <a:spLocks/>
            </p:cNvSpPr>
            <p:nvPr/>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0" name="Rectangle 12"/>
            <p:cNvSpPr>
              <a:spLocks noChangeArrowheads="1"/>
            </p:cNvSpPr>
            <p:nvPr/>
          </p:nvSpPr>
          <p:spPr bwMode="auto">
            <a:xfrm>
              <a:off x="6699250" y="4949825"/>
              <a:ext cx="103188" cy="646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1" name="Freeform 13"/>
            <p:cNvSpPr>
              <a:spLocks/>
            </p:cNvSpPr>
            <p:nvPr/>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2" name="Freeform 14"/>
            <p:cNvSpPr>
              <a:spLocks noEditPoints="1"/>
            </p:cNvSpPr>
            <p:nvPr/>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3" name="Freeform 15"/>
            <p:cNvSpPr>
              <a:spLocks noEditPoints="1"/>
            </p:cNvSpPr>
            <p:nvPr/>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4" name="Freeform 16"/>
            <p:cNvSpPr>
              <a:spLocks/>
            </p:cNvSpPr>
            <p:nvPr/>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sp>
          <p:nvSpPr>
            <p:cNvPr id="15" name="Freeform 17"/>
            <p:cNvSpPr>
              <a:spLocks/>
            </p:cNvSpPr>
            <p:nvPr/>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73"/>
              <a:endParaRPr lang="en-US" sz="1904">
                <a:solidFill>
                  <a:srgbClr val="737373"/>
                </a:solidFill>
              </a:endParaRPr>
            </a:p>
          </p:txBody>
        </p:sp>
      </p:grpSp>
    </p:spTree>
    <p:extLst>
      <p:ext uri="{BB962C8B-B14F-4D97-AF65-F5344CB8AC3E}">
        <p14:creationId xmlns:p14="http://schemas.microsoft.com/office/powerpoint/2010/main" val="191979489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6"/>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337" r:id="rId1"/>
    <p:sldLayoutId id="2147484334" r:id="rId2"/>
    <p:sldLayoutId id="2147484335" r:id="rId3"/>
    <p:sldLayoutId id="2147484240" r:id="rId4"/>
    <p:sldLayoutId id="2147484272" r:id="rId5"/>
    <p:sldLayoutId id="2147484241" r:id="rId6"/>
    <p:sldLayoutId id="2147484273" r:id="rId7"/>
    <p:sldLayoutId id="2147484244" r:id="rId8"/>
    <p:sldLayoutId id="2147484274" r:id="rId9"/>
    <p:sldLayoutId id="2147484245" r:id="rId10"/>
    <p:sldLayoutId id="2147484275" r:id="rId11"/>
    <p:sldLayoutId id="2147484247" r:id="rId12"/>
    <p:sldLayoutId id="2147484249" r:id="rId13"/>
    <p:sldLayoutId id="2147484250" r:id="rId14"/>
    <p:sldLayoutId id="2147484264" r:id="rId15"/>
    <p:sldLayoutId id="2147484251" r:id="rId16"/>
    <p:sldLayoutId id="2147484270" r:id="rId17"/>
    <p:sldLayoutId id="2147484252" r:id="rId18"/>
    <p:sldLayoutId id="2147484253" r:id="rId19"/>
    <p:sldLayoutId id="2147484254" r:id="rId20"/>
    <p:sldLayoutId id="2147484271" r:id="rId21"/>
    <p:sldLayoutId id="2147484257" r:id="rId22"/>
    <p:sldLayoutId id="2147484258" r:id="rId23"/>
    <p:sldLayoutId id="2147484259" r:id="rId24"/>
    <p:sldLayoutId id="2147484260" r:id="rId25"/>
    <p:sldLayoutId id="2147484261" r:id="rId26"/>
    <p:sldLayoutId id="2147484263" r:id="rId27"/>
    <p:sldLayoutId id="2147484333" r:id="rId28"/>
    <p:sldLayoutId id="2147484338" r:id="rId29"/>
    <p:sldLayoutId id="2147484339" r:id="rId30"/>
    <p:sldLayoutId id="2147484340" r:id="rId31"/>
    <p:sldLayoutId id="2147484341" r:id="rId32"/>
    <p:sldLayoutId id="2147484343" r:id="rId33"/>
    <p:sldLayoutId id="2147484344" r:id="rId34"/>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hyperlink" Target="https://github.com/Microsoft/WinObjC/" TargetMode="External"/><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7.xml"/><Relationship Id="rId1" Type="http://schemas.openxmlformats.org/officeDocument/2006/relationships/slideLayout" Target="../slideLayouts/slideLayout3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wmf"/></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32.xml"/><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aka.ms/technetnz" TargetMode="External"/><Relationship Id="rId7"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hyperlink" Target="http://www.microsoft.com/learning" TargetMode="External"/><Relationship Id="rId11" Type="http://schemas.openxmlformats.org/officeDocument/2006/relationships/image" Target="../media/image94.png"/><Relationship Id="rId5" Type="http://schemas.openxmlformats.org/officeDocument/2006/relationships/hyperlink" Target="http://aka.ms/ch9nz" TargetMode="External"/><Relationship Id="rId10" Type="http://schemas.openxmlformats.org/officeDocument/2006/relationships/image" Target="../media/image93.png"/><Relationship Id="rId4" Type="http://schemas.openxmlformats.org/officeDocument/2006/relationships/hyperlink" Target="http://aka.ms/msdnnz" TargetMode="External"/><Relationship Id="rId9"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19.png"/><Relationship Id="rId3" Type="http://schemas.openxmlformats.org/officeDocument/2006/relationships/image" Target="../media/image25.png"/><Relationship Id="rId21" Type="http://schemas.openxmlformats.org/officeDocument/2006/relationships/image" Target="../media/image43.png"/><Relationship Id="rId34" Type="http://schemas.openxmlformats.org/officeDocument/2006/relationships/image" Target="../media/image14.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13.png"/><Relationship Id="rId38" Type="http://schemas.openxmlformats.org/officeDocument/2006/relationships/image" Target="../media/image18.png"/><Relationship Id="rId2" Type="http://schemas.openxmlformats.org/officeDocument/2006/relationships/notesSlide" Target="../notesSlides/notesSlide9.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12.png"/><Relationship Id="rId37" Type="http://schemas.openxmlformats.org/officeDocument/2006/relationships/image" Target="../media/image17.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21.jpeg"/><Relationship Id="rId36" Type="http://schemas.openxmlformats.org/officeDocument/2006/relationships/image" Target="../media/image16.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20.png"/><Relationship Id="rId30" Type="http://schemas.openxmlformats.org/officeDocument/2006/relationships/image" Target="../media/image24.png"/><Relationship Id="rId3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Universal Apps: A Developers Guide</a:t>
            </a:r>
            <a:endParaRPr lang="en-NZ" dirty="0"/>
          </a:p>
        </p:txBody>
      </p:sp>
      <p:sp>
        <p:nvSpPr>
          <p:cNvPr id="3" name="Text Placeholder 2"/>
          <p:cNvSpPr>
            <a:spLocks noGrp="1"/>
          </p:cNvSpPr>
          <p:nvPr>
            <p:ph type="body" sz="quarter" idx="12"/>
          </p:nvPr>
        </p:nvSpPr>
        <p:spPr/>
        <p:txBody>
          <a:bodyPr/>
          <a:lstStyle/>
          <a:p>
            <a:r>
              <a:rPr lang="en-NZ" dirty="0" smtClean="0"/>
              <a:t>Keith Patton – Marker Metro</a:t>
            </a:r>
            <a:endParaRPr lang="en-NZ" dirty="0"/>
          </a:p>
        </p:txBody>
      </p:sp>
      <p:sp>
        <p:nvSpPr>
          <p:cNvPr id="4" name="Text Placeholder 3"/>
          <p:cNvSpPr>
            <a:spLocks noGrp="1"/>
          </p:cNvSpPr>
          <p:nvPr>
            <p:ph type="body" sz="quarter" idx="13"/>
          </p:nvPr>
        </p:nvSpPr>
        <p:spPr/>
        <p:txBody>
          <a:bodyPr/>
          <a:lstStyle/>
          <a:p>
            <a:r>
              <a:rPr lang="en-NZ" dirty="0" smtClean="0"/>
              <a:t>M257</a:t>
            </a:r>
            <a:endParaRPr lang="en-NZ" dirty="0"/>
          </a:p>
        </p:txBody>
      </p:sp>
    </p:spTree>
    <p:extLst>
      <p:ext uri="{BB962C8B-B14F-4D97-AF65-F5344CB8AC3E}">
        <p14:creationId xmlns:p14="http://schemas.microsoft.com/office/powerpoint/2010/main" val="3428721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0" spc="-100" dirty="0">
                <a:ln w="3175">
                  <a:noFill/>
                </a:ln>
                <a:gradFill>
                  <a:gsLst>
                    <a:gs pos="100000">
                      <a:schemeClr val="tx1"/>
                    </a:gs>
                    <a:gs pos="0">
                      <a:schemeClr val="tx1"/>
                    </a:gs>
                  </a:gsLst>
                  <a:lin ang="5400000" scaled="0"/>
                </a:gradFill>
              </a:rPr>
              <a:t>Universal</a:t>
            </a:r>
            <a:r>
              <a:rPr lang="en-US" dirty="0" smtClean="0"/>
              <a:t> </a:t>
            </a:r>
            <a:r>
              <a:rPr lang="en-US" sz="5400" b="0" spc="-100" dirty="0">
                <a:ln w="3175">
                  <a:noFill/>
                </a:ln>
                <a:gradFill>
                  <a:gsLst>
                    <a:gs pos="100000">
                      <a:schemeClr val="tx1"/>
                    </a:gs>
                    <a:gs pos="0">
                      <a:schemeClr val="tx1"/>
                    </a:gs>
                  </a:gsLst>
                  <a:lin ang="5400000" scaled="0"/>
                </a:gradFill>
              </a:rPr>
              <a:t>Windows Platform</a:t>
            </a:r>
          </a:p>
        </p:txBody>
      </p:sp>
      <p:sp>
        <p:nvSpPr>
          <p:cNvPr id="3" name="Text Placeholder 2"/>
          <p:cNvSpPr>
            <a:spLocks noGrp="1"/>
          </p:cNvSpPr>
          <p:nvPr>
            <p:ph type="body" sz="quarter" idx="10"/>
          </p:nvPr>
        </p:nvSpPr>
        <p:spPr/>
        <p:txBody>
          <a:bodyPr/>
          <a:lstStyle/>
          <a:p>
            <a:pPr marL="0" indent="0">
              <a:buNone/>
            </a:pPr>
            <a:r>
              <a:rPr lang="en-US" b="0" dirty="0"/>
              <a:t>A single </a:t>
            </a:r>
            <a:r>
              <a:rPr lang="en-GB" b="0" dirty="0"/>
              <a:t>API </a:t>
            </a:r>
            <a:r>
              <a:rPr lang="en-GB" b="0" dirty="0" smtClean="0"/>
              <a:t>surface</a:t>
            </a:r>
          </a:p>
          <a:p>
            <a:pPr marL="0" indent="0" defTabSz="932742">
              <a:buNone/>
            </a:pPr>
            <a:r>
              <a:rPr lang="en-GB" sz="2000" b="0" dirty="0">
                <a:latin typeface="+mn-lt"/>
              </a:rPr>
              <a:t>A guaranteed API surface</a:t>
            </a:r>
          </a:p>
          <a:p>
            <a:pPr marL="0" indent="0" defTabSz="932742">
              <a:buNone/>
            </a:pPr>
            <a:r>
              <a:rPr lang="en-GB" sz="2000" b="0" dirty="0">
                <a:latin typeface="+mn-lt"/>
              </a:rPr>
              <a:t>The same on all devices</a:t>
            </a:r>
            <a:endParaRPr lang="en-US" sz="2000" b="0" dirty="0">
              <a:latin typeface="+mn-lt"/>
            </a:endParaRPr>
          </a:p>
        </p:txBody>
      </p:sp>
      <p:pic>
        <p:nvPicPr>
          <p:cNvPr id="5" name="Picture 4"/>
          <p:cNvPicPr>
            <a:picLocks noChangeAspect="1"/>
          </p:cNvPicPr>
          <p:nvPr/>
        </p:nvPicPr>
        <p:blipFill>
          <a:blip r:embed="rId3"/>
          <a:stretch>
            <a:fillRect/>
          </a:stretch>
        </p:blipFill>
        <p:spPr>
          <a:xfrm>
            <a:off x="495613" y="3251457"/>
            <a:ext cx="5490457" cy="376070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1671235" y="5028283"/>
            <a:ext cx="5165080" cy="2563338"/>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7154776" y="3612362"/>
            <a:ext cx="4670049" cy="2697592"/>
            <a:chOff x="5904690" y="3144065"/>
            <a:chExt cx="5885233" cy="3042726"/>
          </a:xfrm>
        </p:grpSpPr>
        <p:sp>
          <p:nvSpPr>
            <p:cNvPr id="7" name="Rectangle 6"/>
            <p:cNvSpPr/>
            <p:nvPr/>
          </p:nvSpPr>
          <p:spPr>
            <a:xfrm>
              <a:off x="7918315" y="5262664"/>
              <a:ext cx="1857983" cy="924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Phone</a:t>
              </a:r>
            </a:p>
            <a:p>
              <a:pPr algn="ctr">
                <a:lnSpc>
                  <a:spcPct val="90000"/>
                </a:lnSpc>
                <a:spcBef>
                  <a:spcPts val="612"/>
                </a:spcBef>
              </a:pPr>
              <a:r>
                <a:rPr lang="en-US" sz="1428" dirty="0"/>
                <a:t>Device</a:t>
              </a:r>
              <a:endParaRPr lang="en-US" sz="2040" dirty="0"/>
            </a:p>
          </p:txBody>
        </p:sp>
        <p:sp>
          <p:nvSpPr>
            <p:cNvPr id="8" name="Rectangle 7"/>
            <p:cNvSpPr/>
            <p:nvPr/>
          </p:nvSpPr>
          <p:spPr>
            <a:xfrm>
              <a:off x="9931940" y="5262663"/>
              <a:ext cx="1857983" cy="924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Xbox</a:t>
              </a:r>
            </a:p>
            <a:p>
              <a:pPr algn="ctr">
                <a:lnSpc>
                  <a:spcPct val="90000"/>
                </a:lnSpc>
                <a:spcBef>
                  <a:spcPts val="612"/>
                </a:spcBef>
              </a:pPr>
              <a:r>
                <a:rPr lang="en-US" sz="1428" dirty="0"/>
                <a:t>Device</a:t>
              </a:r>
              <a:endParaRPr lang="en-US" sz="2040" dirty="0"/>
            </a:p>
          </p:txBody>
        </p:sp>
        <p:sp>
          <p:nvSpPr>
            <p:cNvPr id="9" name="Rectangle 8"/>
            <p:cNvSpPr/>
            <p:nvPr/>
          </p:nvSpPr>
          <p:spPr>
            <a:xfrm>
              <a:off x="5904690" y="5262664"/>
              <a:ext cx="1857983" cy="924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Desktop</a:t>
              </a:r>
            </a:p>
            <a:p>
              <a:pPr algn="ctr">
                <a:lnSpc>
                  <a:spcPct val="90000"/>
                </a:lnSpc>
                <a:spcBef>
                  <a:spcPts val="612"/>
                </a:spcBef>
              </a:pPr>
              <a:r>
                <a:rPr lang="en-US" sz="1428" dirty="0"/>
                <a:t>Device</a:t>
              </a:r>
              <a:endParaRPr lang="en-US" sz="2040" dirty="0"/>
            </a:p>
          </p:txBody>
        </p:sp>
        <p:sp>
          <p:nvSpPr>
            <p:cNvPr id="10" name="Rectangle 9"/>
            <p:cNvSpPr/>
            <p:nvPr/>
          </p:nvSpPr>
          <p:spPr>
            <a:xfrm>
              <a:off x="5904690" y="4202349"/>
              <a:ext cx="5885233" cy="924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Windows Core</a:t>
              </a:r>
            </a:p>
          </p:txBody>
        </p:sp>
        <p:sp>
          <p:nvSpPr>
            <p:cNvPr id="14" name="Snip Diagonal Corner Rectangle 13"/>
            <p:cNvSpPr/>
            <p:nvPr/>
          </p:nvSpPr>
          <p:spPr>
            <a:xfrm>
              <a:off x="5904690" y="3144065"/>
              <a:ext cx="5885233" cy="924127"/>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Universal Windows Platform</a:t>
              </a:r>
            </a:p>
          </p:txBody>
        </p:sp>
      </p:grpSp>
      <p:sp>
        <p:nvSpPr>
          <p:cNvPr id="15" name="Chevron 14"/>
          <p:cNvSpPr/>
          <p:nvPr/>
        </p:nvSpPr>
        <p:spPr>
          <a:xfrm>
            <a:off x="6218238" y="3586214"/>
            <a:ext cx="822340" cy="822340"/>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solidFill>
                <a:schemeClr val="tx1"/>
              </a:solidFill>
            </a:endParaRPr>
          </a:p>
        </p:txBody>
      </p:sp>
    </p:spTree>
    <p:extLst>
      <p:ext uri="{BB962C8B-B14F-4D97-AF65-F5344CB8AC3E}">
        <p14:creationId xmlns:p14="http://schemas.microsoft.com/office/powerpoint/2010/main" val="2236934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480" y="2630955"/>
            <a:ext cx="11868675" cy="1732617"/>
          </a:xfrm>
        </p:spPr>
        <p:txBody>
          <a:bodyPr/>
          <a:lstStyle/>
          <a:p>
            <a:r>
              <a:rPr lang="en-US" dirty="0" smtClean="0"/>
              <a:t>Apps don't target Windows 10, apps target the platform</a:t>
            </a:r>
            <a:endParaRPr lang="en-US" dirty="0"/>
          </a:p>
        </p:txBody>
      </p:sp>
    </p:spTree>
    <p:extLst>
      <p:ext uri="{BB962C8B-B14F-4D97-AF65-F5344CB8AC3E}">
        <p14:creationId xmlns:p14="http://schemas.microsoft.com/office/powerpoint/2010/main" val="243276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263177" y="1938994"/>
            <a:ext cx="12172416" cy="3116539"/>
          </a:xfrm>
        </p:spPr>
        <p:txBody>
          <a:bodyPr anchor="ctr" anchorCtr="0"/>
          <a:lstStyle/>
          <a:p>
            <a:pPr defTabSz="932597">
              <a:spcBef>
                <a:spcPts val="1020"/>
              </a:spcBef>
            </a:pPr>
            <a:r>
              <a:rPr lang="en-US" sz="4488" dirty="0" smtClean="0">
                <a:solidFill>
                  <a:srgbClr val="0000FF"/>
                </a:solidFill>
                <a:highlight>
                  <a:srgbClr val="FFFFFF"/>
                </a:highlight>
                <a:latin typeface="Consolas" panose="020B0609020204030204" pitchFamily="49" charset="0"/>
              </a:rPr>
              <a:t>&lt;</a:t>
            </a:r>
            <a:r>
              <a:rPr lang="en-US" sz="4488" dirty="0" err="1" smtClean="0">
                <a:solidFill>
                  <a:srgbClr val="A31515"/>
                </a:solidFill>
                <a:highlight>
                  <a:srgbClr val="FFFFFF"/>
                </a:highlight>
                <a:latin typeface="Consolas" panose="020B0609020204030204" pitchFamily="49" charset="0"/>
              </a:rPr>
              <a:t>TargetDeviceFamily</a:t>
            </a:r>
            <a:endParaRPr lang="en-US" sz="4488" dirty="0" smtClean="0">
              <a:solidFill>
                <a:srgbClr val="A31515"/>
              </a:solidFill>
              <a:highlight>
                <a:srgbClr val="FFFFFF"/>
              </a:highlight>
              <a:latin typeface="Consolas" panose="020B0609020204030204" pitchFamily="49" charset="0"/>
            </a:endParaRPr>
          </a:p>
          <a:p>
            <a:pPr defTabSz="932597">
              <a:spcBef>
                <a:spcPts val="1020"/>
              </a:spcBef>
            </a:pPr>
            <a:r>
              <a:rPr lang="en-US" sz="4488" dirty="0" smtClean="0">
                <a:solidFill>
                  <a:srgbClr val="0000FF"/>
                </a:solidFill>
                <a:highlight>
                  <a:srgbClr val="FFFFFF"/>
                </a:highlight>
                <a:latin typeface="Consolas" panose="020B0609020204030204" pitchFamily="49" charset="0"/>
              </a:rPr>
              <a:t> 	</a:t>
            </a:r>
            <a:r>
              <a:rPr lang="en-US" sz="4488" dirty="0" smtClean="0">
                <a:solidFill>
                  <a:srgbClr val="FF0000"/>
                </a:solidFill>
                <a:highlight>
                  <a:srgbClr val="FFFFFF"/>
                </a:highlight>
                <a:latin typeface="Consolas" panose="020B0609020204030204" pitchFamily="49" charset="0"/>
              </a:rPr>
              <a:t>Name</a:t>
            </a:r>
            <a:r>
              <a:rPr lang="en-US" sz="4488" dirty="0" smtClean="0">
                <a:solidFill>
                  <a:srgbClr val="0000FF"/>
                </a:solidFill>
                <a:highlight>
                  <a:srgbClr val="FFFFFF"/>
                </a:highlight>
                <a:latin typeface="Consolas" panose="020B0609020204030204" pitchFamily="49" charset="0"/>
              </a:rPr>
              <a:t>=</a:t>
            </a:r>
            <a:r>
              <a:rPr lang="en-US" sz="4488" dirty="0" smtClean="0">
                <a:solidFill>
                  <a:srgbClr val="000000"/>
                </a:solidFill>
                <a:highlight>
                  <a:srgbClr val="FFFFFF"/>
                </a:highlight>
                <a:latin typeface="Consolas" panose="020B0609020204030204" pitchFamily="49" charset="0"/>
              </a:rPr>
              <a:t>"</a:t>
            </a:r>
            <a:r>
              <a:rPr lang="en-US" sz="4488" dirty="0" err="1" smtClean="0">
                <a:solidFill>
                  <a:srgbClr val="0000FF"/>
                </a:solidFill>
                <a:highlight>
                  <a:srgbClr val="FFFFFF"/>
                </a:highlight>
                <a:latin typeface="Consolas" panose="020B0609020204030204" pitchFamily="49" charset="0"/>
              </a:rPr>
              <a:t>Windows.Universal</a:t>
            </a:r>
            <a:r>
              <a:rPr lang="en-US" sz="4488" dirty="0" smtClean="0">
                <a:solidFill>
                  <a:srgbClr val="000000"/>
                </a:solidFill>
                <a:highlight>
                  <a:srgbClr val="FFFFFF"/>
                </a:highlight>
                <a:latin typeface="Consolas" panose="020B0609020204030204" pitchFamily="49" charset="0"/>
              </a:rPr>
              <a:t>"</a:t>
            </a:r>
          </a:p>
          <a:p>
            <a:pPr defTabSz="932597">
              <a:spcBef>
                <a:spcPts val="1020"/>
              </a:spcBef>
            </a:pPr>
            <a:r>
              <a:rPr lang="en-US" sz="4488" dirty="0" smtClean="0">
                <a:solidFill>
                  <a:srgbClr val="0000FF"/>
                </a:solidFill>
                <a:highlight>
                  <a:srgbClr val="FFFFFF"/>
                </a:highlight>
                <a:latin typeface="Consolas" panose="020B0609020204030204" pitchFamily="49" charset="0"/>
              </a:rPr>
              <a:t> 	</a:t>
            </a:r>
            <a:r>
              <a:rPr lang="en-US" sz="4488" dirty="0" err="1">
                <a:solidFill>
                  <a:srgbClr val="FF0000"/>
                </a:solidFill>
                <a:highlight>
                  <a:srgbClr val="FFFFFF"/>
                </a:highlight>
                <a:latin typeface="Consolas" panose="020B0609020204030204" pitchFamily="49" charset="0"/>
              </a:rPr>
              <a:t>M</a:t>
            </a:r>
            <a:r>
              <a:rPr lang="en-US" sz="4488" dirty="0" err="1" smtClean="0">
                <a:solidFill>
                  <a:srgbClr val="FF0000"/>
                </a:solidFill>
                <a:highlight>
                  <a:srgbClr val="FFFFFF"/>
                </a:highlight>
                <a:latin typeface="Consolas" panose="020B0609020204030204" pitchFamily="49" charset="0"/>
              </a:rPr>
              <a:t>inVersion</a:t>
            </a:r>
            <a:r>
              <a:rPr lang="en-US" sz="4488" dirty="0" smtClean="0">
                <a:solidFill>
                  <a:srgbClr val="0000FF"/>
                </a:solidFill>
                <a:highlight>
                  <a:srgbClr val="FFFFFF"/>
                </a:highlight>
                <a:latin typeface="Consolas" panose="020B0609020204030204" pitchFamily="49" charset="0"/>
              </a:rPr>
              <a:t>=</a:t>
            </a:r>
            <a:r>
              <a:rPr lang="en-US" sz="4488" dirty="0" smtClean="0">
                <a:solidFill>
                  <a:srgbClr val="000000"/>
                </a:solidFill>
                <a:highlight>
                  <a:srgbClr val="FFFFFF"/>
                </a:highlight>
                <a:latin typeface="Consolas" panose="020B0609020204030204" pitchFamily="49" charset="0"/>
              </a:rPr>
              <a:t>"</a:t>
            </a:r>
            <a:r>
              <a:rPr lang="en-US" sz="4488" dirty="0" smtClean="0">
                <a:solidFill>
                  <a:srgbClr val="0000FF"/>
                </a:solidFill>
                <a:highlight>
                  <a:srgbClr val="FFFFFF"/>
                </a:highlight>
                <a:latin typeface="Consolas" panose="020B0609020204030204" pitchFamily="49" charset="0"/>
              </a:rPr>
              <a:t>10.0.10240.0</a:t>
            </a:r>
            <a:r>
              <a:rPr lang="en-US" sz="4488" dirty="0" smtClean="0">
                <a:solidFill>
                  <a:srgbClr val="000000"/>
                </a:solidFill>
                <a:highlight>
                  <a:srgbClr val="FFFFFF"/>
                </a:highlight>
                <a:latin typeface="Consolas" panose="020B0609020204030204" pitchFamily="49" charset="0"/>
              </a:rPr>
              <a:t>" </a:t>
            </a:r>
          </a:p>
          <a:p>
            <a:pPr defTabSz="932597">
              <a:spcBef>
                <a:spcPts val="1020"/>
              </a:spcBef>
            </a:pPr>
            <a:r>
              <a:rPr lang="en-US" sz="4488" dirty="0" smtClean="0">
                <a:solidFill>
                  <a:srgbClr val="000000"/>
                </a:solidFill>
                <a:highlight>
                  <a:srgbClr val="FFFFFF"/>
                </a:highlight>
                <a:latin typeface="Consolas" panose="020B0609020204030204" pitchFamily="49" charset="0"/>
              </a:rPr>
              <a:t>	</a:t>
            </a:r>
            <a:r>
              <a:rPr lang="en-US" sz="4488" dirty="0" err="1">
                <a:solidFill>
                  <a:srgbClr val="FF0000"/>
                </a:solidFill>
                <a:highlight>
                  <a:srgbClr val="FFFFFF"/>
                </a:highlight>
                <a:latin typeface="Consolas" panose="020B0609020204030204" pitchFamily="49" charset="0"/>
              </a:rPr>
              <a:t>M</a:t>
            </a:r>
            <a:r>
              <a:rPr lang="en-US" sz="4488" dirty="0" err="1" smtClean="0">
                <a:solidFill>
                  <a:srgbClr val="FF0000"/>
                </a:solidFill>
                <a:highlight>
                  <a:srgbClr val="FFFFFF"/>
                </a:highlight>
                <a:latin typeface="Consolas" panose="020B0609020204030204" pitchFamily="49" charset="0"/>
              </a:rPr>
              <a:t>axVersionTested</a:t>
            </a:r>
            <a:r>
              <a:rPr lang="en-US" sz="4488" dirty="0" smtClean="0">
                <a:solidFill>
                  <a:srgbClr val="0000FF"/>
                </a:solidFill>
                <a:highlight>
                  <a:srgbClr val="FFFFFF"/>
                </a:highlight>
                <a:latin typeface="Consolas" panose="020B0609020204030204" pitchFamily="49" charset="0"/>
              </a:rPr>
              <a:t>=</a:t>
            </a:r>
            <a:r>
              <a:rPr lang="en-US" sz="4488" dirty="0" smtClean="0">
                <a:solidFill>
                  <a:srgbClr val="000000"/>
                </a:solidFill>
                <a:highlight>
                  <a:srgbClr val="FFFFFF"/>
                </a:highlight>
                <a:latin typeface="Consolas" panose="020B0609020204030204" pitchFamily="49" charset="0"/>
              </a:rPr>
              <a:t>"</a:t>
            </a:r>
            <a:r>
              <a:rPr lang="en-US" sz="4488" dirty="0" smtClean="0">
                <a:solidFill>
                  <a:srgbClr val="0000FF"/>
                </a:solidFill>
                <a:highlight>
                  <a:srgbClr val="FFFFFF"/>
                </a:highlight>
                <a:latin typeface="Consolas" panose="020B0609020204030204" pitchFamily="49" charset="0"/>
              </a:rPr>
              <a:t>10.0.10240.0</a:t>
            </a:r>
            <a:r>
              <a:rPr lang="en-US" sz="4488" dirty="0" smtClean="0">
                <a:solidFill>
                  <a:srgbClr val="000000"/>
                </a:solidFill>
                <a:highlight>
                  <a:srgbClr val="FFFFFF"/>
                </a:highlight>
                <a:latin typeface="Consolas" panose="020B0609020204030204" pitchFamily="49" charset="0"/>
              </a:rPr>
              <a:t>"</a:t>
            </a:r>
            <a:r>
              <a:rPr lang="en-US" sz="4488" dirty="0" smtClean="0">
                <a:solidFill>
                  <a:srgbClr val="0000FF"/>
                </a:solidFill>
                <a:highlight>
                  <a:srgbClr val="FFFFFF"/>
                </a:highlight>
                <a:latin typeface="Consolas" panose="020B0609020204030204" pitchFamily="49" charset="0"/>
              </a:rPr>
              <a:t>/&gt;</a:t>
            </a:r>
            <a:endParaRPr lang="en-US" sz="4488" dirty="0">
              <a:solidFill>
                <a:srgbClr val="0000FF"/>
              </a:solidFill>
              <a:highlight>
                <a:srgbClr val="FFFFFF"/>
              </a:highlight>
              <a:latin typeface="Consolas" panose="020B0609020204030204" pitchFamily="49" charset="0"/>
            </a:endParaRPr>
          </a:p>
        </p:txBody>
      </p:sp>
    </p:spTree>
    <p:extLst>
      <p:ext uri="{BB962C8B-B14F-4D97-AF65-F5344CB8AC3E}">
        <p14:creationId xmlns:p14="http://schemas.microsoft.com/office/powerpoint/2010/main" val="555101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480" y="2630955"/>
            <a:ext cx="11868675" cy="1732617"/>
          </a:xfrm>
        </p:spPr>
        <p:txBody>
          <a:bodyPr/>
          <a:lstStyle/>
          <a:p>
            <a:r>
              <a:rPr lang="en-US" dirty="0" smtClean="0"/>
              <a:t>The Universal Windows Platform can update at its own cadence</a:t>
            </a:r>
            <a:endParaRPr lang="en-US" dirty="0"/>
          </a:p>
        </p:txBody>
      </p:sp>
    </p:spTree>
    <p:extLst>
      <p:ext uri="{BB962C8B-B14F-4D97-AF65-F5344CB8AC3E}">
        <p14:creationId xmlns:p14="http://schemas.microsoft.com/office/powerpoint/2010/main" val="2231729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275480" y="2651583"/>
            <a:ext cx="11868675" cy="1691360"/>
          </a:xfrm>
        </p:spPr>
        <p:txBody>
          <a:bodyPr/>
          <a:lstStyle/>
          <a:p>
            <a:r>
              <a:rPr lang="en-US" dirty="0" smtClean="0"/>
              <a:t>Windows 8.1 Universal Apps</a:t>
            </a:r>
            <a:br>
              <a:rPr lang="en-US" dirty="0" smtClean="0"/>
            </a:br>
            <a:r>
              <a:rPr lang="en-US" dirty="0" smtClean="0"/>
              <a:t>A Recap….</a:t>
            </a:r>
            <a:endParaRPr lang="en-US" dirty="0"/>
          </a:p>
        </p:txBody>
      </p:sp>
    </p:spTree>
    <p:extLst>
      <p:ext uri="{BB962C8B-B14F-4D97-AF65-F5344CB8AC3E}">
        <p14:creationId xmlns:p14="http://schemas.microsoft.com/office/powerpoint/2010/main" val="317932703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Windows 8.1 Universal: </a:t>
            </a:r>
            <a:br>
              <a:rPr lang="en-US" dirty="0" smtClean="0">
                <a:solidFill>
                  <a:schemeClr val="tx1"/>
                </a:solidFill>
              </a:rPr>
            </a:br>
            <a:r>
              <a:rPr lang="en-US" sz="3672" dirty="0">
                <a:solidFill>
                  <a:schemeClr val="tx1"/>
                </a:solidFill>
              </a:rPr>
              <a:t>Shared code, two binaries</a:t>
            </a:r>
            <a:endParaRPr lang="en-US" dirty="0">
              <a:solidFill>
                <a:schemeClr val="tx1"/>
              </a:solidFill>
            </a:endParaRPr>
          </a:p>
        </p:txBody>
      </p:sp>
      <p:graphicFrame>
        <p:nvGraphicFramePr>
          <p:cNvPr id="3" name="Diagram 2"/>
          <p:cNvGraphicFramePr/>
          <p:nvPr>
            <p:extLst/>
          </p:nvPr>
        </p:nvGraphicFramePr>
        <p:xfrm>
          <a:off x="702841" y="2015626"/>
          <a:ext cx="11241381" cy="3906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862204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5481" y="209578"/>
            <a:ext cx="12160112" cy="1001685"/>
          </a:xfrm>
        </p:spPr>
        <p:txBody>
          <a:bodyPr/>
          <a:lstStyle/>
          <a:p>
            <a:r>
              <a:rPr lang="en-US" dirty="0" smtClean="0"/>
              <a:t>Not all APIs were available everywhere</a:t>
            </a:r>
            <a:endParaRPr lang="en-US" dirty="0"/>
          </a:p>
        </p:txBody>
      </p:sp>
      <p:pic>
        <p:nvPicPr>
          <p:cNvPr id="10" name="Picture 9"/>
          <p:cNvPicPr>
            <a:picLocks noChangeAspect="1"/>
          </p:cNvPicPr>
          <p:nvPr/>
        </p:nvPicPr>
        <p:blipFill rotWithShape="1">
          <a:blip r:embed="rId3"/>
          <a:srcRect l="11634" t="40292"/>
          <a:stretch/>
        </p:blipFill>
        <p:spPr>
          <a:xfrm>
            <a:off x="275480" y="3775919"/>
            <a:ext cx="11814891" cy="1842262"/>
          </a:xfrm>
          <a:prstGeom prst="rect">
            <a:avLst/>
          </a:prstGeom>
        </p:spPr>
      </p:pic>
      <p:pic>
        <p:nvPicPr>
          <p:cNvPr id="11" name="Picture 10"/>
          <p:cNvPicPr>
            <a:picLocks noChangeAspect="1"/>
          </p:cNvPicPr>
          <p:nvPr/>
        </p:nvPicPr>
        <p:blipFill>
          <a:blip r:embed="rId4"/>
          <a:stretch>
            <a:fillRect/>
          </a:stretch>
        </p:blipFill>
        <p:spPr>
          <a:xfrm>
            <a:off x="275480" y="1734701"/>
            <a:ext cx="11814891" cy="1156772"/>
          </a:xfrm>
          <a:prstGeom prst="rect">
            <a:avLst/>
          </a:prstGeom>
        </p:spPr>
      </p:pic>
      <p:sp>
        <p:nvSpPr>
          <p:cNvPr id="9" name="Oval 8"/>
          <p:cNvSpPr/>
          <p:nvPr/>
        </p:nvSpPr>
        <p:spPr>
          <a:xfrm>
            <a:off x="1061342" y="1338738"/>
            <a:ext cx="2060752" cy="2060752"/>
          </a:xfrm>
          <a:prstGeom prst="ellipse">
            <a:avLst/>
          </a:prstGeom>
          <a:noFill/>
          <a:ln w="76200">
            <a:solidFill>
              <a:srgbClr val="FFB9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12" name="Oval 11"/>
          <p:cNvSpPr/>
          <p:nvPr/>
        </p:nvSpPr>
        <p:spPr>
          <a:xfrm>
            <a:off x="6243307" y="3775920"/>
            <a:ext cx="2060752" cy="2060752"/>
          </a:xfrm>
          <a:prstGeom prst="ellipse">
            <a:avLst/>
          </a:prstGeom>
          <a:noFill/>
          <a:ln w="76200">
            <a:solidFill>
              <a:srgbClr val="FFB9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Tree>
    <p:extLst>
      <p:ext uri="{BB962C8B-B14F-4D97-AF65-F5344CB8AC3E}">
        <p14:creationId xmlns:p14="http://schemas.microsoft.com/office/powerpoint/2010/main" val="3274658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dirty="0" smtClean="0">
                <a:solidFill>
                  <a:schemeClr val="bg1"/>
                </a:solidFill>
              </a:rPr>
              <a:t>Compilation directives</a:t>
            </a:r>
            <a:endParaRPr lang="en-US" dirty="0">
              <a:solidFill>
                <a:schemeClr val="bg1"/>
              </a:solidFill>
            </a:endParaRPr>
          </a:p>
        </p:txBody>
      </p:sp>
      <p:sp>
        <p:nvSpPr>
          <p:cNvPr id="11" name="Text Placeholder 10"/>
          <p:cNvSpPr>
            <a:spLocks noGrp="1"/>
          </p:cNvSpPr>
          <p:nvPr>
            <p:ph type="body" sz="quarter" idx="10"/>
          </p:nvPr>
        </p:nvSpPr>
        <p:spPr/>
        <p:txBody>
          <a:bodyPr/>
          <a:lstStyle/>
          <a:p>
            <a:pPr defTabSz="932597">
              <a:lnSpc>
                <a:spcPct val="100000"/>
              </a:lnSpc>
              <a:spcBef>
                <a:spcPts val="0"/>
              </a:spcBef>
            </a:pPr>
            <a:r>
              <a:rPr lang="en-US" sz="2448" dirty="0">
                <a:highlight>
                  <a:srgbClr val="FFFFFF"/>
                </a:highlight>
              </a:rPr>
              <a:t>C# Syntax</a:t>
            </a:r>
            <a:endParaRPr lang="en-US" sz="2448" dirty="0">
              <a:solidFill>
                <a:srgbClr val="0000FF"/>
              </a:solidFill>
              <a:highlight>
                <a:srgbClr val="FFFFFF"/>
              </a:highlight>
            </a:endParaRPr>
          </a:p>
          <a:p>
            <a:pPr defTabSz="932597">
              <a:lnSpc>
                <a:spcPct val="100000"/>
              </a:lnSpc>
              <a:spcBef>
                <a:spcPts val="0"/>
              </a:spcBef>
            </a:pPr>
            <a:endParaRPr lang="en-US" sz="2040" b="0" dirty="0">
              <a:solidFill>
                <a:srgbClr val="0000FF"/>
              </a:solidFill>
              <a:highlight>
                <a:srgbClr val="FFFFFF"/>
              </a:highlight>
              <a:latin typeface="Consolas" panose="020B0609020204030204" pitchFamily="49" charset="0"/>
            </a:endParaRPr>
          </a:p>
          <a:p>
            <a:pPr defTabSz="932597">
              <a:lnSpc>
                <a:spcPct val="100000"/>
              </a:lnSpc>
              <a:spcBef>
                <a:spcPts val="0"/>
              </a:spcBef>
            </a:pPr>
            <a:r>
              <a:rPr lang="en-US" sz="2040" b="0" dirty="0">
                <a:solidFill>
                  <a:srgbClr val="0000FF"/>
                </a:solidFill>
                <a:highlight>
                  <a:srgbClr val="FFFFFF"/>
                </a:highlight>
                <a:latin typeface="Consolas" panose="020B0609020204030204" pitchFamily="49" charset="0"/>
              </a:rPr>
              <a:t>#if </a:t>
            </a:r>
            <a:r>
              <a:rPr lang="en-US" sz="2040" b="0" dirty="0">
                <a:solidFill>
                  <a:srgbClr val="000000"/>
                </a:solidFill>
                <a:highlight>
                  <a:srgbClr val="FFFFFF"/>
                </a:highlight>
                <a:latin typeface="Consolas" panose="020B0609020204030204" pitchFamily="49" charset="0"/>
              </a:rPr>
              <a:t>WINDOWS_PHONE_APP</a:t>
            </a:r>
            <a:r>
              <a:rPr lang="en-US" sz="2448" b="0" dirty="0">
                <a:solidFill>
                  <a:srgbClr val="000000"/>
                </a:solidFill>
                <a:highlight>
                  <a:srgbClr val="FFFFFF"/>
                </a:highlight>
                <a:latin typeface="Consolas" panose="020B0609020204030204" pitchFamily="49" charset="0"/>
              </a:rPr>
              <a:t>							 			</a:t>
            </a:r>
            <a:r>
              <a:rPr lang="en-US" sz="2040" b="0" dirty="0">
                <a:solidFill>
                  <a:srgbClr val="000000"/>
                </a:solidFill>
                <a:highlight>
                  <a:srgbClr val="FFFFFF"/>
                </a:highlight>
                <a:latin typeface="Consolas" panose="020B0609020204030204" pitchFamily="49" charset="0"/>
              </a:rPr>
              <a:t>Windows.Phone.UI.Input.</a:t>
            </a:r>
            <a:r>
              <a:rPr lang="en-US" sz="2040" b="0" dirty="0">
                <a:solidFill>
                  <a:srgbClr val="00B0F0"/>
                </a:solidFill>
                <a:highlight>
                  <a:srgbClr val="FFFFFF"/>
                </a:highlight>
                <a:latin typeface="Consolas" panose="020B0609020204030204" pitchFamily="49" charset="0"/>
              </a:rPr>
              <a:t>HardwareButtons</a:t>
            </a:r>
          </a:p>
          <a:p>
            <a:pPr defTabSz="932597">
              <a:lnSpc>
                <a:spcPct val="100000"/>
              </a:lnSpc>
              <a:spcBef>
                <a:spcPts val="0"/>
              </a:spcBef>
            </a:pPr>
            <a:r>
              <a:rPr lang="en-US" sz="2040" b="0" dirty="0">
                <a:solidFill>
                  <a:srgbClr val="00B0F0"/>
                </a:solidFill>
                <a:highlight>
                  <a:srgbClr val="FFFFFF"/>
                </a:highlight>
                <a:latin typeface="Consolas" panose="020B0609020204030204" pitchFamily="49" charset="0"/>
              </a:rPr>
              <a:t>		</a:t>
            </a:r>
            <a:r>
              <a:rPr lang="en-US" sz="2040" b="0" dirty="0">
                <a:solidFill>
                  <a:srgbClr val="000000"/>
                </a:solidFill>
                <a:highlight>
                  <a:srgbClr val="FFFFFF"/>
                </a:highlight>
                <a:latin typeface="Consolas" panose="020B0609020204030204" pitchFamily="49" charset="0"/>
              </a:rPr>
              <a:t>.</a:t>
            </a:r>
            <a:r>
              <a:rPr lang="en-US" sz="2040" b="0" dirty="0" err="1">
                <a:solidFill>
                  <a:srgbClr val="000000"/>
                </a:solidFill>
                <a:highlight>
                  <a:srgbClr val="FFFFFF"/>
                </a:highlight>
                <a:latin typeface="Consolas" panose="020B0609020204030204" pitchFamily="49" charset="0"/>
              </a:rPr>
              <a:t>BackPressed</a:t>
            </a:r>
            <a:r>
              <a:rPr lang="en-US" sz="2040" b="0" dirty="0">
                <a:solidFill>
                  <a:srgbClr val="000000"/>
                </a:solidFill>
                <a:highlight>
                  <a:srgbClr val="FFFFFF"/>
                </a:highlight>
                <a:latin typeface="Consolas" panose="020B0609020204030204" pitchFamily="49" charset="0"/>
              </a:rPr>
              <a:t> </a:t>
            </a:r>
            <a:r>
              <a:rPr lang="en-US" sz="2448" b="0" dirty="0">
                <a:solidFill>
                  <a:srgbClr val="000000"/>
                </a:solidFill>
                <a:highlight>
                  <a:srgbClr val="FFFFFF"/>
                </a:highlight>
                <a:latin typeface="Consolas" panose="020B0609020204030204" pitchFamily="49" charset="0"/>
              </a:rPr>
              <a:t>+= </a:t>
            </a:r>
            <a:r>
              <a:rPr lang="en-US" sz="2040" b="0" dirty="0" err="1">
                <a:solidFill>
                  <a:srgbClr val="000000"/>
                </a:solidFill>
                <a:highlight>
                  <a:srgbClr val="FFFFFF"/>
                </a:highlight>
                <a:latin typeface="Consolas" panose="020B0609020204030204" pitchFamily="49" charset="0"/>
              </a:rPr>
              <a:t>this.HardwareButtons_BackPressed</a:t>
            </a:r>
            <a:r>
              <a:rPr lang="en-US" sz="2448" b="0" dirty="0">
                <a:solidFill>
                  <a:srgbClr val="000000"/>
                </a:solidFill>
                <a:highlight>
                  <a:srgbClr val="FFFFFF"/>
                </a:highlight>
                <a:latin typeface="Consolas" panose="020B0609020204030204" pitchFamily="49" charset="0"/>
              </a:rPr>
              <a:t>;</a:t>
            </a:r>
            <a:br>
              <a:rPr lang="en-US" sz="2448" b="0" dirty="0">
                <a:solidFill>
                  <a:srgbClr val="000000"/>
                </a:solidFill>
                <a:highlight>
                  <a:srgbClr val="FFFFFF"/>
                </a:highlight>
                <a:latin typeface="Consolas" panose="020B0609020204030204" pitchFamily="49" charset="0"/>
              </a:rPr>
            </a:br>
            <a:r>
              <a:rPr lang="en-US" sz="2040" b="0" dirty="0">
                <a:solidFill>
                  <a:srgbClr val="0000FF"/>
                </a:solidFill>
                <a:highlight>
                  <a:srgbClr val="FFFFFF"/>
                </a:highlight>
                <a:latin typeface="Consolas" panose="020B0609020204030204" pitchFamily="49" charset="0"/>
              </a:rPr>
              <a:t>#</a:t>
            </a:r>
            <a:r>
              <a:rPr lang="en-US" sz="2040" b="0" dirty="0" err="1">
                <a:solidFill>
                  <a:srgbClr val="0000FF"/>
                </a:solidFill>
                <a:highlight>
                  <a:srgbClr val="FFFFFF"/>
                </a:highlight>
                <a:latin typeface="Consolas" panose="020B0609020204030204" pitchFamily="49" charset="0"/>
              </a:rPr>
              <a:t>endif</a:t>
            </a:r>
            <a:endParaRPr lang="en-US" sz="2040" b="0" dirty="0">
              <a:solidFill>
                <a:srgbClr val="0000FF"/>
              </a:solidFill>
              <a:highlight>
                <a:srgbClr val="FFFFFF"/>
              </a:highlight>
              <a:latin typeface="Consolas" panose="020B0609020204030204" pitchFamily="49" charset="0"/>
            </a:endParaRPr>
          </a:p>
          <a:p>
            <a:pPr defTabSz="932597">
              <a:lnSpc>
                <a:spcPct val="100000"/>
              </a:lnSpc>
              <a:spcBef>
                <a:spcPts val="0"/>
              </a:spcBef>
            </a:pPr>
            <a:endParaRPr lang="en-US" sz="2040" b="0" dirty="0">
              <a:solidFill>
                <a:srgbClr val="0000FF"/>
              </a:solidFill>
              <a:highlight>
                <a:srgbClr val="FFFFFF"/>
              </a:highlight>
              <a:latin typeface="Consolas" panose="020B0609020204030204" pitchFamily="49" charset="0"/>
            </a:endParaRPr>
          </a:p>
          <a:p>
            <a:pPr defTabSz="932597">
              <a:lnSpc>
                <a:spcPct val="100000"/>
              </a:lnSpc>
              <a:spcBef>
                <a:spcPts val="0"/>
              </a:spcBef>
            </a:pPr>
            <a:r>
              <a:rPr lang="en-US" sz="2448" dirty="0">
                <a:highlight>
                  <a:srgbClr val="FFFFFF"/>
                </a:highlight>
              </a:rPr>
              <a:t>C++ Syntax</a:t>
            </a:r>
            <a:endParaRPr lang="en-US" sz="2040" dirty="0">
              <a:solidFill>
                <a:srgbClr val="0000FF"/>
              </a:solidFill>
              <a:highlight>
                <a:srgbClr val="FFFFFF"/>
              </a:highlight>
            </a:endParaRPr>
          </a:p>
          <a:p>
            <a:pPr defTabSz="932597">
              <a:lnSpc>
                <a:spcPct val="100000"/>
              </a:lnSpc>
              <a:spcBef>
                <a:spcPts val="0"/>
              </a:spcBef>
            </a:pPr>
            <a:endParaRPr lang="en-US" sz="2040" b="0" dirty="0">
              <a:solidFill>
                <a:srgbClr val="0000FF"/>
              </a:solidFill>
              <a:highlight>
                <a:srgbClr val="FFFFFF"/>
              </a:highlight>
              <a:latin typeface="Consolas" panose="020B0609020204030204" pitchFamily="49" charset="0"/>
            </a:endParaRPr>
          </a:p>
          <a:p>
            <a:pPr defTabSz="932597">
              <a:lnSpc>
                <a:spcPct val="100000"/>
              </a:lnSpc>
              <a:spcBef>
                <a:spcPts val="0"/>
              </a:spcBef>
            </a:pPr>
            <a:r>
              <a:rPr lang="en-US" sz="2040" b="0" dirty="0">
                <a:solidFill>
                  <a:srgbClr val="0000FF"/>
                </a:solidFill>
                <a:highlight>
                  <a:srgbClr val="FFFFFF"/>
                </a:highlight>
                <a:latin typeface="Consolas" panose="020B0609020204030204" pitchFamily="49" charset="0"/>
              </a:rPr>
              <a:t>#if</a:t>
            </a:r>
            <a:r>
              <a:rPr lang="en-US" sz="2040" b="0" dirty="0">
                <a:solidFill>
                  <a:srgbClr val="000000"/>
                </a:solidFill>
                <a:highlight>
                  <a:srgbClr val="FFFFFF"/>
                </a:highlight>
                <a:latin typeface="Consolas" panose="020B0609020204030204" pitchFamily="49" charset="0"/>
              </a:rPr>
              <a:t> </a:t>
            </a:r>
            <a:r>
              <a:rPr lang="en-US" sz="2040" b="0" dirty="0">
                <a:solidFill>
                  <a:srgbClr val="6F008A"/>
                </a:solidFill>
                <a:highlight>
                  <a:srgbClr val="FFFFFF"/>
                </a:highlight>
                <a:latin typeface="Consolas" panose="020B0609020204030204" pitchFamily="49" charset="0"/>
              </a:rPr>
              <a:t>WINAPI_FAMILY</a:t>
            </a:r>
            <a:r>
              <a:rPr lang="en-US" sz="2040" b="0" dirty="0">
                <a:solidFill>
                  <a:srgbClr val="000000"/>
                </a:solidFill>
                <a:highlight>
                  <a:srgbClr val="FFFFFF"/>
                </a:highlight>
                <a:latin typeface="Consolas" panose="020B0609020204030204" pitchFamily="49" charset="0"/>
              </a:rPr>
              <a:t>==</a:t>
            </a:r>
            <a:r>
              <a:rPr lang="en-US" sz="2040" b="0" dirty="0">
                <a:solidFill>
                  <a:srgbClr val="6F008A"/>
                </a:solidFill>
                <a:highlight>
                  <a:srgbClr val="FFFFFF"/>
                </a:highlight>
                <a:latin typeface="Consolas" panose="020B0609020204030204" pitchFamily="49" charset="0"/>
              </a:rPr>
              <a:t>WINAPI_FAMILY_PHONE_APP</a:t>
            </a:r>
            <a:r>
              <a:rPr lang="en-US" sz="2040" b="0" dirty="0">
                <a:solidFill>
                  <a:srgbClr val="000000"/>
                </a:solidFill>
                <a:highlight>
                  <a:srgbClr val="FFFFFF"/>
                </a:highlight>
                <a:latin typeface="Consolas" panose="020B0609020204030204" pitchFamily="49" charset="0"/>
              </a:rPr>
              <a:t>							_</a:t>
            </a:r>
            <a:r>
              <a:rPr lang="en-US" sz="2040" b="0" dirty="0" err="1">
                <a:solidFill>
                  <a:srgbClr val="000000"/>
                </a:solidFill>
                <a:highlight>
                  <a:srgbClr val="FFFFFF"/>
                </a:highlight>
                <a:latin typeface="Consolas" panose="020B0609020204030204" pitchFamily="49" charset="0"/>
              </a:rPr>
              <a:t>backPressedEventToken</a:t>
            </a:r>
            <a:r>
              <a:rPr lang="en-US" sz="2040" b="0" dirty="0">
                <a:solidFill>
                  <a:srgbClr val="000000"/>
                </a:solidFill>
                <a:highlight>
                  <a:srgbClr val="FFFFFF"/>
                </a:highlight>
                <a:latin typeface="Consolas" panose="020B0609020204030204" pitchFamily="49" charset="0"/>
              </a:rPr>
              <a:t> = </a:t>
            </a:r>
            <a:r>
              <a:rPr lang="en-US" sz="2040" b="0" dirty="0" err="1">
                <a:solidFill>
                  <a:srgbClr val="000000"/>
                </a:solidFill>
                <a:highlight>
                  <a:srgbClr val="FFFFFF"/>
                </a:highlight>
                <a:latin typeface="Consolas" panose="020B0609020204030204" pitchFamily="49" charset="0"/>
              </a:rPr>
              <a:t>HardwareButtons</a:t>
            </a:r>
            <a:endParaRPr lang="en-US" sz="2040" b="0" dirty="0">
              <a:solidFill>
                <a:srgbClr val="000000"/>
              </a:solidFill>
              <a:highlight>
                <a:srgbClr val="FFFFFF"/>
              </a:highlight>
              <a:latin typeface="Consolas" panose="020B0609020204030204" pitchFamily="49" charset="0"/>
            </a:endParaRPr>
          </a:p>
          <a:p>
            <a:pPr defTabSz="932597">
              <a:lnSpc>
                <a:spcPct val="100000"/>
              </a:lnSpc>
              <a:spcBef>
                <a:spcPts val="0"/>
              </a:spcBef>
            </a:pPr>
            <a:r>
              <a:rPr lang="en-US" sz="2040" b="0" dirty="0">
                <a:solidFill>
                  <a:srgbClr val="000000"/>
                </a:solidFill>
                <a:highlight>
                  <a:srgbClr val="FFFFFF"/>
                </a:highlight>
                <a:latin typeface="Consolas" panose="020B0609020204030204" pitchFamily="49" charset="0"/>
              </a:rPr>
              <a:t>		::</a:t>
            </a:r>
            <a:r>
              <a:rPr lang="en-US" sz="2040" b="0" dirty="0" err="1">
                <a:solidFill>
                  <a:srgbClr val="000000"/>
                </a:solidFill>
                <a:highlight>
                  <a:srgbClr val="FFFFFF"/>
                </a:highlight>
                <a:latin typeface="Consolas" panose="020B0609020204030204" pitchFamily="49" charset="0"/>
              </a:rPr>
              <a:t>BackPressed</a:t>
            </a:r>
            <a:r>
              <a:rPr lang="en-US" sz="2040" b="0" dirty="0">
                <a:solidFill>
                  <a:srgbClr val="000000"/>
                </a:solidFill>
                <a:highlight>
                  <a:srgbClr val="FFFFFF"/>
                </a:highlight>
                <a:latin typeface="Consolas" panose="020B0609020204030204" pitchFamily="49" charset="0"/>
              </a:rPr>
              <a:t> +=  </a:t>
            </a:r>
            <a:r>
              <a:rPr lang="en-US" sz="2040" b="0" dirty="0">
                <a:solidFill>
                  <a:srgbClr val="0000FF"/>
                </a:solidFill>
                <a:highlight>
                  <a:srgbClr val="FFFFFF"/>
                </a:highlight>
                <a:latin typeface="Consolas" panose="020B0609020204030204" pitchFamily="49" charset="0"/>
              </a:rPr>
              <a:t>ref</a:t>
            </a:r>
            <a:r>
              <a:rPr lang="en-US" sz="2040" b="0" dirty="0">
                <a:solidFill>
                  <a:srgbClr val="000000"/>
                </a:solidFill>
                <a:highlight>
                  <a:srgbClr val="FFFFFF"/>
                </a:highlight>
                <a:latin typeface="Consolas" panose="020B0609020204030204" pitchFamily="49" charset="0"/>
              </a:rPr>
              <a:t> </a:t>
            </a:r>
            <a:r>
              <a:rPr lang="en-US" sz="2040" b="0" dirty="0">
                <a:solidFill>
                  <a:srgbClr val="0000FF"/>
                </a:solidFill>
                <a:highlight>
                  <a:srgbClr val="FFFFFF"/>
                </a:highlight>
                <a:latin typeface="Consolas" panose="020B0609020204030204" pitchFamily="49" charset="0"/>
              </a:rPr>
              <a:t>new</a:t>
            </a:r>
            <a:r>
              <a:rPr lang="en-US" sz="2040" b="0" dirty="0">
                <a:solidFill>
                  <a:srgbClr val="000000"/>
                </a:solidFill>
                <a:highlight>
                  <a:srgbClr val="FFFFFF"/>
                </a:highlight>
                <a:latin typeface="Consolas" panose="020B0609020204030204" pitchFamily="49" charset="0"/>
              </a:rPr>
              <a:t> </a:t>
            </a:r>
            <a:r>
              <a:rPr lang="en-US" sz="2040" b="0" dirty="0" err="1">
                <a:solidFill>
                  <a:srgbClr val="000000"/>
                </a:solidFill>
                <a:highlight>
                  <a:srgbClr val="FFFFFF"/>
                </a:highlight>
                <a:latin typeface="Consolas" panose="020B0609020204030204" pitchFamily="49" charset="0"/>
              </a:rPr>
              <a:t>EventHandler</a:t>
            </a:r>
            <a:r>
              <a:rPr lang="en-US" sz="2040" b="0" dirty="0">
                <a:solidFill>
                  <a:srgbClr val="000000"/>
                </a:solidFill>
                <a:highlight>
                  <a:srgbClr val="FFFFFF"/>
                </a:highlight>
                <a:latin typeface="Consolas" panose="020B0609020204030204" pitchFamily="49" charset="0"/>
              </a:rPr>
              <a:t> 							&lt;</a:t>
            </a:r>
            <a:r>
              <a:rPr lang="en-US" sz="2040" b="0" dirty="0" err="1">
                <a:solidFill>
                  <a:srgbClr val="000000"/>
                </a:solidFill>
                <a:highlight>
                  <a:srgbClr val="FFFFFF"/>
                </a:highlight>
                <a:latin typeface="Consolas" panose="020B0609020204030204" pitchFamily="49" charset="0"/>
              </a:rPr>
              <a:t>BackPressedEventArgs</a:t>
            </a:r>
            <a:r>
              <a:rPr lang="en-US" sz="2040" b="0" dirty="0">
                <a:solidFill>
                  <a:srgbClr val="000000"/>
                </a:solidFill>
                <a:highlight>
                  <a:srgbClr val="FFFFFF"/>
                </a:highlight>
                <a:latin typeface="Consolas" panose="020B0609020204030204" pitchFamily="49" charset="0"/>
              </a:rPr>
              <a:t>^&gt; (</a:t>
            </a:r>
            <a:r>
              <a:rPr lang="en-US" sz="2040" b="0" dirty="0">
                <a:solidFill>
                  <a:srgbClr val="0000FF"/>
                </a:solidFill>
                <a:highlight>
                  <a:srgbClr val="FFFFFF"/>
                </a:highlight>
                <a:latin typeface="Consolas" panose="020B0609020204030204" pitchFamily="49" charset="0"/>
              </a:rPr>
              <a:t>this</a:t>
            </a:r>
            <a:r>
              <a:rPr lang="en-US" sz="2040" b="0" dirty="0">
                <a:solidFill>
                  <a:srgbClr val="000000"/>
                </a:solidFill>
                <a:highlight>
                  <a:srgbClr val="FFFFFF"/>
                </a:highlight>
                <a:latin typeface="Consolas" panose="020B0609020204030204" pitchFamily="49" charset="0"/>
              </a:rPr>
              <a:t>, </a:t>
            </a:r>
          </a:p>
          <a:p>
            <a:pPr defTabSz="932597">
              <a:lnSpc>
                <a:spcPct val="100000"/>
              </a:lnSpc>
              <a:spcBef>
                <a:spcPts val="0"/>
              </a:spcBef>
            </a:pPr>
            <a:r>
              <a:rPr lang="en-US" sz="2040" b="0" dirty="0">
                <a:solidFill>
                  <a:srgbClr val="000000"/>
                </a:solidFill>
                <a:highlight>
                  <a:srgbClr val="FFFFFF"/>
                </a:highlight>
                <a:latin typeface="Consolas" panose="020B0609020204030204" pitchFamily="49" charset="0"/>
              </a:rPr>
              <a:t>		&amp;</a:t>
            </a:r>
            <a:r>
              <a:rPr lang="en-US" sz="2040" b="0" dirty="0" err="1">
                <a:solidFill>
                  <a:srgbClr val="000000"/>
                </a:solidFill>
                <a:highlight>
                  <a:srgbClr val="FFFFFF"/>
                </a:highlight>
                <a:latin typeface="Consolas" panose="020B0609020204030204" pitchFamily="49" charset="0"/>
              </a:rPr>
              <a:t>NavigationHelper</a:t>
            </a:r>
            <a:r>
              <a:rPr lang="en-US" sz="2040" b="0" dirty="0">
                <a:solidFill>
                  <a:srgbClr val="000000"/>
                </a:solidFill>
                <a:highlight>
                  <a:srgbClr val="FFFFFF"/>
                </a:highlight>
                <a:latin typeface="Consolas" panose="020B0609020204030204" pitchFamily="49" charset="0"/>
              </a:rPr>
              <a:t>::</a:t>
            </a:r>
            <a:r>
              <a:rPr lang="en-US" sz="2040" b="0" dirty="0" err="1">
                <a:solidFill>
                  <a:srgbClr val="000000"/>
                </a:solidFill>
                <a:highlight>
                  <a:srgbClr val="FFFFFF"/>
                </a:highlight>
                <a:latin typeface="Consolas" panose="020B0609020204030204" pitchFamily="49" charset="0"/>
              </a:rPr>
              <a:t>HardwareButton_BackPressed</a:t>
            </a:r>
            <a:r>
              <a:rPr lang="en-US" sz="2040" b="0" dirty="0">
                <a:solidFill>
                  <a:srgbClr val="000000"/>
                </a:solidFill>
                <a:highlight>
                  <a:srgbClr val="FFFFFF"/>
                </a:highlight>
                <a:latin typeface="Consolas" panose="020B0609020204030204" pitchFamily="49" charset="0"/>
              </a:rPr>
              <a:t>);</a:t>
            </a:r>
            <a:br>
              <a:rPr lang="en-US" sz="2040" b="0" dirty="0">
                <a:solidFill>
                  <a:srgbClr val="000000"/>
                </a:solidFill>
                <a:highlight>
                  <a:srgbClr val="FFFFFF"/>
                </a:highlight>
                <a:latin typeface="Consolas" panose="020B0609020204030204" pitchFamily="49" charset="0"/>
              </a:rPr>
            </a:br>
            <a:r>
              <a:rPr lang="en-US" sz="2040" b="0" dirty="0">
                <a:solidFill>
                  <a:srgbClr val="0000FF"/>
                </a:solidFill>
                <a:highlight>
                  <a:srgbClr val="FFFFFF"/>
                </a:highlight>
                <a:latin typeface="Consolas" panose="020B0609020204030204" pitchFamily="49" charset="0"/>
              </a:rPr>
              <a:t>#</a:t>
            </a:r>
            <a:r>
              <a:rPr lang="en-US" sz="2040" b="0" dirty="0" err="1">
                <a:solidFill>
                  <a:srgbClr val="0000FF"/>
                </a:solidFill>
                <a:highlight>
                  <a:srgbClr val="FFFFFF"/>
                </a:highlight>
                <a:latin typeface="Consolas" panose="020B0609020204030204" pitchFamily="49" charset="0"/>
              </a:rPr>
              <a:t>endif</a:t>
            </a:r>
            <a:endParaRPr lang="en-US" sz="2040" b="0" dirty="0"/>
          </a:p>
          <a:p>
            <a:pPr defTabSz="932597">
              <a:lnSpc>
                <a:spcPct val="100000"/>
              </a:lnSpc>
              <a:spcBef>
                <a:spcPts val="0"/>
              </a:spcBef>
            </a:pPr>
            <a:endParaRPr lang="en-US" sz="2040" b="0" dirty="0">
              <a:solidFill>
                <a:srgbClr val="0000FF"/>
              </a:solidFill>
              <a:highlight>
                <a:srgbClr val="FFFFFF"/>
              </a:highlight>
              <a:latin typeface="Consolas" panose="020B0609020204030204" pitchFamily="49" charset="0"/>
            </a:endParaRPr>
          </a:p>
          <a:p>
            <a:r>
              <a:rPr lang="en-US" sz="3672" dirty="0"/>
              <a:t> </a:t>
            </a:r>
          </a:p>
        </p:txBody>
      </p:sp>
      <p:sp>
        <p:nvSpPr>
          <p:cNvPr id="4" name="Oval 3"/>
          <p:cNvSpPr/>
          <p:nvPr/>
        </p:nvSpPr>
        <p:spPr>
          <a:xfrm>
            <a:off x="915220" y="1091356"/>
            <a:ext cx="2509648" cy="2332630"/>
          </a:xfrm>
          <a:prstGeom prst="ellipse">
            <a:avLst/>
          </a:prstGeom>
          <a:noFill/>
          <a:ln w="76200">
            <a:solidFill>
              <a:srgbClr val="FFB9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Tree>
    <p:extLst>
      <p:ext uri="{BB962C8B-B14F-4D97-AF65-F5344CB8AC3E}">
        <p14:creationId xmlns:p14="http://schemas.microsoft.com/office/powerpoint/2010/main" val="670363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smtClean="0">
                <a:solidFill>
                  <a:schemeClr val="tx1"/>
                </a:solidFill>
              </a:rPr>
              <a:t>Windows Apps – Windows 10</a:t>
            </a:r>
            <a:endParaRPr lang="en-US" dirty="0">
              <a:solidFill>
                <a:schemeClr val="tx1"/>
              </a:solidFill>
            </a:endParaRPr>
          </a:p>
        </p:txBody>
      </p:sp>
      <p:sp>
        <p:nvSpPr>
          <p:cNvPr id="3" name="Text Placeholder 2"/>
          <p:cNvSpPr>
            <a:spLocks noGrp="1"/>
          </p:cNvSpPr>
          <p:nvPr>
            <p:ph type="body" sz="quarter" idx="10"/>
          </p:nvPr>
        </p:nvSpPr>
        <p:spPr/>
        <p:txBody>
          <a:bodyPr/>
          <a:lstStyle/>
          <a:p>
            <a:pPr marL="0" indent="0">
              <a:buNone/>
            </a:pPr>
            <a:r>
              <a:rPr lang="en-US" dirty="0" smtClean="0"/>
              <a:t>A single binary </a:t>
            </a:r>
          </a:p>
          <a:p>
            <a:pPr lvl="1"/>
            <a:r>
              <a:rPr lang="en-US" dirty="0" smtClean="0">
                <a:solidFill>
                  <a:schemeClr val="tx1"/>
                </a:solidFill>
              </a:rPr>
              <a:t>Running on any device</a:t>
            </a:r>
          </a:p>
          <a:p>
            <a:pPr lvl="1"/>
            <a:r>
              <a:rPr lang="en-US" dirty="0" smtClean="0">
                <a:solidFill>
                  <a:schemeClr val="tx1"/>
                </a:solidFill>
              </a:rPr>
              <a:t>Testing for capabilities</a:t>
            </a:r>
          </a:p>
          <a:p>
            <a:pPr lvl="1"/>
            <a:r>
              <a:rPr lang="en-US" dirty="0" smtClean="0">
                <a:solidFill>
                  <a:schemeClr val="tx1"/>
                </a:solidFill>
              </a:rPr>
              <a:t>Adjusting to devices</a:t>
            </a:r>
          </a:p>
        </p:txBody>
      </p:sp>
      <p:grpSp>
        <p:nvGrpSpPr>
          <p:cNvPr id="16" name="Group 15"/>
          <p:cNvGrpSpPr/>
          <p:nvPr/>
        </p:nvGrpSpPr>
        <p:grpSpPr>
          <a:xfrm>
            <a:off x="7154775" y="2703369"/>
            <a:ext cx="4670050" cy="3606584"/>
            <a:chOff x="6099858" y="2083750"/>
            <a:chExt cx="5493296" cy="4103041"/>
          </a:xfrm>
        </p:grpSpPr>
        <p:grpSp>
          <p:nvGrpSpPr>
            <p:cNvPr id="4" name="Group 3"/>
            <p:cNvGrpSpPr/>
            <p:nvPr/>
          </p:nvGrpSpPr>
          <p:grpSpPr>
            <a:xfrm>
              <a:off x="6099858" y="3144065"/>
              <a:ext cx="5493295" cy="3042726"/>
              <a:chOff x="5904690" y="3144065"/>
              <a:chExt cx="5885233" cy="3042726"/>
            </a:xfrm>
          </p:grpSpPr>
          <p:sp>
            <p:nvSpPr>
              <p:cNvPr id="5" name="Rectangle 4"/>
              <p:cNvSpPr/>
              <p:nvPr/>
            </p:nvSpPr>
            <p:spPr>
              <a:xfrm>
                <a:off x="7918315" y="5262664"/>
                <a:ext cx="1857983" cy="924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Phone</a:t>
                </a:r>
              </a:p>
              <a:p>
                <a:pPr algn="ctr">
                  <a:lnSpc>
                    <a:spcPct val="90000"/>
                  </a:lnSpc>
                  <a:spcBef>
                    <a:spcPts val="612"/>
                  </a:spcBef>
                </a:pPr>
                <a:r>
                  <a:rPr lang="en-US" sz="1428" dirty="0"/>
                  <a:t>Device</a:t>
                </a:r>
                <a:endParaRPr lang="en-US" sz="2040" dirty="0"/>
              </a:p>
            </p:txBody>
          </p:sp>
          <p:sp>
            <p:nvSpPr>
              <p:cNvPr id="6" name="Rectangle 5"/>
              <p:cNvSpPr/>
              <p:nvPr/>
            </p:nvSpPr>
            <p:spPr>
              <a:xfrm>
                <a:off x="9931940" y="5262663"/>
                <a:ext cx="1857983" cy="924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Xbox</a:t>
                </a:r>
              </a:p>
              <a:p>
                <a:pPr algn="ctr">
                  <a:lnSpc>
                    <a:spcPct val="90000"/>
                  </a:lnSpc>
                  <a:spcBef>
                    <a:spcPts val="612"/>
                  </a:spcBef>
                </a:pPr>
                <a:r>
                  <a:rPr lang="en-US" sz="1428" dirty="0"/>
                  <a:t>Device</a:t>
                </a:r>
                <a:endParaRPr lang="en-US" sz="2040" dirty="0"/>
              </a:p>
            </p:txBody>
          </p:sp>
          <p:sp>
            <p:nvSpPr>
              <p:cNvPr id="7" name="Rectangle 6"/>
              <p:cNvSpPr/>
              <p:nvPr/>
            </p:nvSpPr>
            <p:spPr>
              <a:xfrm>
                <a:off x="5904690" y="5262664"/>
                <a:ext cx="1857983" cy="924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Desktop</a:t>
                </a:r>
              </a:p>
              <a:p>
                <a:pPr algn="ctr">
                  <a:lnSpc>
                    <a:spcPct val="90000"/>
                  </a:lnSpc>
                  <a:spcBef>
                    <a:spcPts val="612"/>
                  </a:spcBef>
                </a:pPr>
                <a:r>
                  <a:rPr lang="en-US" sz="1428" dirty="0"/>
                  <a:t>Device</a:t>
                </a:r>
                <a:endParaRPr lang="en-US" sz="2040" dirty="0"/>
              </a:p>
            </p:txBody>
          </p:sp>
          <p:sp>
            <p:nvSpPr>
              <p:cNvPr id="8" name="Rectangle 7"/>
              <p:cNvSpPr/>
              <p:nvPr/>
            </p:nvSpPr>
            <p:spPr>
              <a:xfrm>
                <a:off x="5904690" y="4202349"/>
                <a:ext cx="5885233" cy="924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Windows Core</a:t>
                </a:r>
              </a:p>
            </p:txBody>
          </p:sp>
          <p:sp>
            <p:nvSpPr>
              <p:cNvPr id="9" name="Rectangle 8"/>
              <p:cNvSpPr/>
              <p:nvPr/>
            </p:nvSpPr>
            <p:spPr>
              <a:xfrm>
                <a:off x="5904690" y="3144065"/>
                <a:ext cx="5885233" cy="924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Universal Windows Platform</a:t>
                </a:r>
              </a:p>
            </p:txBody>
          </p:sp>
        </p:grpSp>
        <p:sp>
          <p:nvSpPr>
            <p:cNvPr id="14" name="Snip Diagonal Corner Rectangle 13"/>
            <p:cNvSpPr/>
            <p:nvPr/>
          </p:nvSpPr>
          <p:spPr>
            <a:xfrm>
              <a:off x="6099858" y="2083750"/>
              <a:ext cx="5493296" cy="924127"/>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Windows App</a:t>
              </a:r>
            </a:p>
          </p:txBody>
        </p:sp>
      </p:grpSp>
      <p:sp>
        <p:nvSpPr>
          <p:cNvPr id="17" name="Chevron 16"/>
          <p:cNvSpPr/>
          <p:nvPr/>
        </p:nvSpPr>
        <p:spPr>
          <a:xfrm>
            <a:off x="6218238" y="2703370"/>
            <a:ext cx="822340" cy="822340"/>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solidFill>
                <a:schemeClr val="tx1"/>
              </a:solidFill>
            </a:endParaRPr>
          </a:p>
        </p:txBody>
      </p:sp>
      <p:pic>
        <p:nvPicPr>
          <p:cNvPr id="18" name="Picture 17"/>
          <p:cNvPicPr>
            <a:picLocks noChangeAspect="1"/>
          </p:cNvPicPr>
          <p:nvPr/>
        </p:nvPicPr>
        <p:blipFill>
          <a:blip r:embed="rId3"/>
          <a:stretch>
            <a:fillRect/>
          </a:stretch>
        </p:blipFill>
        <p:spPr>
          <a:xfrm>
            <a:off x="621727" y="4041544"/>
            <a:ext cx="6174498" cy="4277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9647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36776"/>
            <a:ext cx="10056812" cy="4172937"/>
          </a:xfrm>
        </p:spPr>
        <p:txBody>
          <a:bodyPr/>
          <a:lstStyle/>
          <a:p>
            <a:r>
              <a:rPr lang="en-NZ" dirty="0" smtClean="0"/>
              <a:t>Universal Apps</a:t>
            </a:r>
            <a:br>
              <a:rPr lang="en-NZ" dirty="0" smtClean="0"/>
            </a:br>
            <a:r>
              <a:rPr lang="en-NZ" dirty="0" smtClean="0"/>
              <a:t>A Quick Overview</a:t>
            </a:r>
            <a:br>
              <a:rPr lang="en-NZ" dirty="0" smtClean="0"/>
            </a:br>
            <a:r>
              <a:rPr lang="en-NZ" dirty="0"/>
              <a:t/>
            </a:r>
            <a:br>
              <a:rPr lang="en-NZ" dirty="0"/>
            </a:br>
            <a:r>
              <a:rPr lang="en-NZ" dirty="0" smtClean="0"/>
              <a:t>DEMO</a:t>
            </a:r>
            <a:endParaRPr lang="en-NZ" dirty="0"/>
          </a:p>
        </p:txBody>
      </p:sp>
    </p:spTree>
    <p:extLst>
      <p:ext uri="{BB962C8B-B14F-4D97-AF65-F5344CB8AC3E}">
        <p14:creationId xmlns:p14="http://schemas.microsoft.com/office/powerpoint/2010/main" val="346307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7" y="373062"/>
            <a:ext cx="11887200" cy="932563"/>
          </a:xfrm>
        </p:spPr>
        <p:txBody>
          <a:bodyPr/>
          <a:lstStyle/>
          <a:p>
            <a:r>
              <a:rPr lang="en-NZ" sz="5400" dirty="0" smtClean="0"/>
              <a:t>Agenda</a:t>
            </a:r>
            <a:endParaRPr lang="en-NZ" sz="5400" dirty="0"/>
          </a:p>
        </p:txBody>
      </p:sp>
      <p:sp>
        <p:nvSpPr>
          <p:cNvPr id="3" name="TextBox 2"/>
          <p:cNvSpPr txBox="1"/>
          <p:nvPr/>
        </p:nvSpPr>
        <p:spPr>
          <a:xfrm>
            <a:off x="279643" y="1305625"/>
            <a:ext cx="5038880" cy="3588675"/>
          </a:xfrm>
          <a:prstGeom prst="rect">
            <a:avLst/>
          </a:prstGeom>
          <a:noFill/>
        </p:spPr>
        <p:txBody>
          <a:bodyPr wrap="none" lIns="182880" tIns="146304" rIns="182880" bIns="146304" rtlCol="0">
            <a:spAutoFit/>
          </a:bodyPr>
          <a:lstStyle/>
          <a:p>
            <a:r>
              <a:rPr lang="en-US" sz="4000" dirty="0" smtClean="0">
                <a:latin typeface="+mj-lt"/>
              </a:rPr>
              <a:t>A single platform</a:t>
            </a:r>
          </a:p>
          <a:p>
            <a:r>
              <a:rPr lang="en-US" sz="2000" dirty="0" smtClean="0"/>
              <a:t>One Windows</a:t>
            </a:r>
          </a:p>
          <a:p>
            <a:r>
              <a:rPr lang="en-US" sz="2000" dirty="0" smtClean="0"/>
              <a:t>Many devices</a:t>
            </a:r>
          </a:p>
          <a:p>
            <a:endParaRPr lang="en-US" sz="2000" dirty="0" smtClean="0"/>
          </a:p>
          <a:p>
            <a:r>
              <a:rPr lang="en-US" sz="4000" dirty="0" smtClean="0">
                <a:latin typeface="+mj-lt"/>
              </a:rPr>
              <a:t>Developer experience</a:t>
            </a:r>
          </a:p>
          <a:p>
            <a:r>
              <a:rPr lang="en-US" dirty="0" smtClean="0"/>
              <a:t>Windows tooling</a:t>
            </a:r>
          </a:p>
          <a:p>
            <a:r>
              <a:rPr lang="en-US" dirty="0" err="1" smtClean="0"/>
              <a:t>.Net</a:t>
            </a:r>
            <a:r>
              <a:rPr lang="en-US" dirty="0" smtClean="0"/>
              <a:t> Native</a:t>
            </a:r>
          </a:p>
          <a:p>
            <a:endParaRPr lang="en-US" dirty="0"/>
          </a:p>
          <a:p>
            <a:endParaRPr lang="en-NZ" sz="2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7171750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Developer unlock</a:t>
            </a:r>
            <a:endParaRPr lang="en-US" dirty="0"/>
          </a:p>
        </p:txBody>
      </p:sp>
      <p:pic>
        <p:nvPicPr>
          <p:cNvPr id="10" name="Picture 9"/>
          <p:cNvPicPr>
            <a:picLocks noChangeAspect="1"/>
          </p:cNvPicPr>
          <p:nvPr/>
        </p:nvPicPr>
        <p:blipFill>
          <a:blip r:embed="rId3"/>
          <a:stretch>
            <a:fillRect/>
          </a:stretch>
        </p:blipFill>
        <p:spPr>
          <a:xfrm>
            <a:off x="4510646" y="1211262"/>
            <a:ext cx="6861789" cy="536223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05102" y="1211262"/>
            <a:ext cx="3088774" cy="5302768"/>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bwMode="auto">
          <a:xfrm>
            <a:off x="845774" y="3998429"/>
            <a:ext cx="2165409" cy="466302"/>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6394175" y="3163193"/>
            <a:ext cx="2165409" cy="466302"/>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7160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leNewProject">
            <a:hlinkClick r:id="" action="ppaction://media"/>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882" y="-1"/>
            <a:ext cx="12434711" cy="6994525"/>
          </a:xfrm>
        </p:spPr>
      </p:pic>
      <p:sp>
        <p:nvSpPr>
          <p:cNvPr id="6" name="Rectangle 5"/>
          <p:cNvSpPr/>
          <p:nvPr/>
        </p:nvSpPr>
        <p:spPr>
          <a:xfrm>
            <a:off x="11255999" y="204406"/>
            <a:ext cx="1179594" cy="408813"/>
          </a:xfrm>
          <a:prstGeom prst="rect">
            <a:avLst/>
          </a:prstGeom>
          <a:solidFill>
            <a:srgbClr val="EDEF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solidFill>
                <a:srgbClr val="EFEEF3"/>
              </a:solidFill>
            </a:endParaRPr>
          </a:p>
        </p:txBody>
      </p:sp>
    </p:spTree>
    <p:extLst>
      <p:ext uri="{BB962C8B-B14F-4D97-AF65-F5344CB8AC3E}">
        <p14:creationId xmlns:p14="http://schemas.microsoft.com/office/powerpoint/2010/main" val="1591302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4638" y="2651584"/>
            <a:ext cx="11870358" cy="1691360"/>
          </a:xfrm>
        </p:spPr>
        <p:txBody>
          <a:bodyPr/>
          <a:lstStyle/>
          <a:p>
            <a:r>
              <a:rPr lang="en-US" smtClean="0"/>
              <a:t>Introducing Platform </a:t>
            </a:r>
            <a:br>
              <a:rPr lang="en-US" smtClean="0"/>
            </a:br>
            <a:r>
              <a:rPr lang="en-US" smtClean="0"/>
              <a:t>Extension SDKs</a:t>
            </a:r>
            <a:endParaRPr lang="en-US" dirty="0"/>
          </a:p>
        </p:txBody>
      </p:sp>
    </p:spTree>
    <p:extLst>
      <p:ext uri="{BB962C8B-B14F-4D97-AF65-F5344CB8AC3E}">
        <p14:creationId xmlns:p14="http://schemas.microsoft.com/office/powerpoint/2010/main" val="30895873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Platform extensions</a:t>
            </a:r>
            <a:endParaRPr lang="en-US" dirty="0">
              <a:solidFill>
                <a:schemeClr val="tx1"/>
              </a:solidFill>
            </a:endParaRPr>
          </a:p>
        </p:txBody>
      </p:sp>
      <p:sp>
        <p:nvSpPr>
          <p:cNvPr id="3" name="Text Placeholder 2"/>
          <p:cNvSpPr>
            <a:spLocks noGrp="1"/>
          </p:cNvSpPr>
          <p:nvPr>
            <p:ph type="body" sz="quarter" idx="10"/>
          </p:nvPr>
        </p:nvSpPr>
        <p:spPr/>
        <p:txBody>
          <a:bodyPr/>
          <a:lstStyle/>
          <a:p>
            <a:r>
              <a:rPr lang="en-US" dirty="0" smtClean="0"/>
              <a:t>Device-specific API</a:t>
            </a:r>
            <a:endParaRPr lang="en-GB" dirty="0"/>
          </a:p>
          <a:p>
            <a:pPr lvl="1"/>
            <a:r>
              <a:rPr lang="en-GB" dirty="0" smtClean="0">
                <a:solidFill>
                  <a:schemeClr val="tx1"/>
                </a:solidFill>
              </a:rPr>
              <a:t>Family-specific capabilities</a:t>
            </a:r>
          </a:p>
          <a:p>
            <a:pPr lvl="1"/>
            <a:r>
              <a:rPr lang="en-GB" dirty="0" smtClean="0">
                <a:solidFill>
                  <a:schemeClr val="tx1"/>
                </a:solidFill>
              </a:rPr>
              <a:t>Compatible across devices</a:t>
            </a:r>
          </a:p>
          <a:p>
            <a:pPr lvl="1"/>
            <a:r>
              <a:rPr lang="en-GB" dirty="0" smtClean="0">
                <a:solidFill>
                  <a:schemeClr val="tx1"/>
                </a:solidFill>
              </a:rPr>
              <a:t>Unique update cadence</a:t>
            </a:r>
            <a:endParaRPr lang="en-GB" dirty="0">
              <a:solidFill>
                <a:schemeClr val="tx1"/>
              </a:solidFill>
            </a:endParaRPr>
          </a:p>
          <a:p>
            <a:endParaRPr lang="en-US" dirty="0"/>
          </a:p>
        </p:txBody>
      </p:sp>
      <p:grpSp>
        <p:nvGrpSpPr>
          <p:cNvPr id="25" name="Group 24"/>
          <p:cNvGrpSpPr/>
          <p:nvPr/>
        </p:nvGrpSpPr>
        <p:grpSpPr>
          <a:xfrm>
            <a:off x="7154776" y="3635389"/>
            <a:ext cx="4670049" cy="2674564"/>
            <a:chOff x="5904690" y="3144065"/>
            <a:chExt cx="5885233" cy="3042726"/>
          </a:xfrm>
          <a:solidFill>
            <a:schemeClr val="tx2"/>
          </a:solidFill>
        </p:grpSpPr>
        <p:sp>
          <p:nvSpPr>
            <p:cNvPr id="27" name="Rectangle 26"/>
            <p:cNvSpPr/>
            <p:nvPr/>
          </p:nvSpPr>
          <p:spPr>
            <a:xfrm>
              <a:off x="7918315" y="5262664"/>
              <a:ext cx="1857983" cy="924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Phone</a:t>
              </a:r>
            </a:p>
            <a:p>
              <a:pPr algn="ctr">
                <a:lnSpc>
                  <a:spcPct val="90000"/>
                </a:lnSpc>
                <a:spcBef>
                  <a:spcPts val="612"/>
                </a:spcBef>
              </a:pPr>
              <a:r>
                <a:rPr lang="en-US" sz="1428" dirty="0"/>
                <a:t>Device</a:t>
              </a:r>
              <a:endParaRPr lang="en-US" sz="2040" dirty="0"/>
            </a:p>
          </p:txBody>
        </p:sp>
        <p:sp>
          <p:nvSpPr>
            <p:cNvPr id="28" name="Rectangle 27"/>
            <p:cNvSpPr/>
            <p:nvPr/>
          </p:nvSpPr>
          <p:spPr>
            <a:xfrm>
              <a:off x="9931940" y="5262663"/>
              <a:ext cx="1857983" cy="924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Xbox</a:t>
              </a:r>
            </a:p>
            <a:p>
              <a:pPr algn="ctr">
                <a:lnSpc>
                  <a:spcPct val="90000"/>
                </a:lnSpc>
                <a:spcBef>
                  <a:spcPts val="612"/>
                </a:spcBef>
              </a:pPr>
              <a:r>
                <a:rPr lang="en-US" sz="1428" dirty="0"/>
                <a:t>Device</a:t>
              </a:r>
              <a:endParaRPr lang="en-US" sz="2040" dirty="0"/>
            </a:p>
          </p:txBody>
        </p:sp>
        <p:sp>
          <p:nvSpPr>
            <p:cNvPr id="29" name="Rectangle 28"/>
            <p:cNvSpPr/>
            <p:nvPr/>
          </p:nvSpPr>
          <p:spPr>
            <a:xfrm>
              <a:off x="5904690" y="5262664"/>
              <a:ext cx="1857983" cy="924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Desktop</a:t>
              </a:r>
            </a:p>
            <a:p>
              <a:pPr algn="ctr">
                <a:lnSpc>
                  <a:spcPct val="90000"/>
                </a:lnSpc>
                <a:spcBef>
                  <a:spcPts val="612"/>
                </a:spcBef>
              </a:pPr>
              <a:r>
                <a:rPr lang="en-US" sz="1428" dirty="0"/>
                <a:t>Device</a:t>
              </a:r>
              <a:endParaRPr lang="en-US" sz="2040" dirty="0"/>
            </a:p>
          </p:txBody>
        </p:sp>
        <p:sp>
          <p:nvSpPr>
            <p:cNvPr id="30" name="Rectangle 29"/>
            <p:cNvSpPr/>
            <p:nvPr/>
          </p:nvSpPr>
          <p:spPr>
            <a:xfrm>
              <a:off x="5904690" y="4202349"/>
              <a:ext cx="5885233" cy="924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Windows Core</a:t>
              </a:r>
            </a:p>
          </p:txBody>
        </p:sp>
        <p:sp>
          <p:nvSpPr>
            <p:cNvPr id="31" name="Rectangle 30"/>
            <p:cNvSpPr/>
            <p:nvPr/>
          </p:nvSpPr>
          <p:spPr>
            <a:xfrm>
              <a:off x="5904690" y="3144065"/>
              <a:ext cx="5885233" cy="924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Universal Windows Platform</a:t>
              </a:r>
            </a:p>
          </p:txBody>
        </p:sp>
      </p:grpSp>
      <p:sp>
        <p:nvSpPr>
          <p:cNvPr id="26" name="Rectangle 25"/>
          <p:cNvSpPr/>
          <p:nvPr/>
        </p:nvSpPr>
        <p:spPr>
          <a:xfrm>
            <a:off x="7154775" y="1754670"/>
            <a:ext cx="4670050" cy="8123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Windows App</a:t>
            </a:r>
          </a:p>
        </p:txBody>
      </p:sp>
      <p:sp>
        <p:nvSpPr>
          <p:cNvPr id="32" name="Snip Diagonal Corner Rectangle 31"/>
          <p:cNvSpPr/>
          <p:nvPr/>
        </p:nvSpPr>
        <p:spPr>
          <a:xfrm>
            <a:off x="8752627" y="2686691"/>
            <a:ext cx="1474347" cy="812310"/>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Phone</a:t>
            </a:r>
          </a:p>
          <a:p>
            <a:pPr algn="ctr">
              <a:lnSpc>
                <a:spcPct val="90000"/>
              </a:lnSpc>
              <a:spcBef>
                <a:spcPts val="612"/>
              </a:spcBef>
            </a:pPr>
            <a:r>
              <a:rPr lang="en-US" sz="1428" dirty="0"/>
              <a:t>extension</a:t>
            </a:r>
            <a:endParaRPr lang="en-US" sz="2040" dirty="0"/>
          </a:p>
        </p:txBody>
      </p:sp>
      <p:sp>
        <p:nvSpPr>
          <p:cNvPr id="33" name="Snip Diagonal Corner Rectangle 32"/>
          <p:cNvSpPr/>
          <p:nvPr/>
        </p:nvSpPr>
        <p:spPr>
          <a:xfrm>
            <a:off x="10350478" y="2686690"/>
            <a:ext cx="1474347" cy="812310"/>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Xbox</a:t>
            </a:r>
          </a:p>
          <a:p>
            <a:pPr algn="ctr">
              <a:lnSpc>
                <a:spcPct val="90000"/>
              </a:lnSpc>
              <a:spcBef>
                <a:spcPts val="612"/>
              </a:spcBef>
            </a:pPr>
            <a:r>
              <a:rPr lang="en-US" sz="1428" dirty="0"/>
              <a:t>extension</a:t>
            </a:r>
            <a:endParaRPr lang="en-US" sz="2040" dirty="0"/>
          </a:p>
        </p:txBody>
      </p:sp>
      <p:sp>
        <p:nvSpPr>
          <p:cNvPr id="34" name="Snip Diagonal Corner Rectangle 33"/>
          <p:cNvSpPr/>
          <p:nvPr/>
        </p:nvSpPr>
        <p:spPr>
          <a:xfrm>
            <a:off x="7154775" y="2686691"/>
            <a:ext cx="1474347" cy="812310"/>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Desktop</a:t>
            </a:r>
          </a:p>
          <a:p>
            <a:pPr algn="ctr">
              <a:lnSpc>
                <a:spcPct val="90000"/>
              </a:lnSpc>
              <a:spcBef>
                <a:spcPts val="612"/>
              </a:spcBef>
            </a:pPr>
            <a:r>
              <a:rPr lang="en-US" sz="1428" dirty="0"/>
              <a:t>extension</a:t>
            </a:r>
            <a:endParaRPr lang="en-US" sz="2040" dirty="0"/>
          </a:p>
        </p:txBody>
      </p:sp>
      <p:sp>
        <p:nvSpPr>
          <p:cNvPr id="35" name="Chevron 34"/>
          <p:cNvSpPr/>
          <p:nvPr/>
        </p:nvSpPr>
        <p:spPr>
          <a:xfrm>
            <a:off x="6218238" y="2686690"/>
            <a:ext cx="822340" cy="822340"/>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solidFill>
                <a:schemeClr val="tx1"/>
              </a:solidFill>
            </a:endParaRPr>
          </a:p>
        </p:txBody>
      </p:sp>
      <p:pic>
        <p:nvPicPr>
          <p:cNvPr id="36" name="Picture 35"/>
          <p:cNvPicPr>
            <a:picLocks noChangeAspect="1"/>
          </p:cNvPicPr>
          <p:nvPr/>
        </p:nvPicPr>
        <p:blipFill>
          <a:blip r:embed="rId3"/>
          <a:stretch>
            <a:fillRect/>
          </a:stretch>
        </p:blipFill>
        <p:spPr>
          <a:xfrm>
            <a:off x="672235" y="3869833"/>
            <a:ext cx="6187413" cy="4275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2700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275480" y="2630955"/>
            <a:ext cx="11868675" cy="1732617"/>
          </a:xfrm>
        </p:spPr>
        <p:txBody>
          <a:bodyPr/>
          <a:lstStyle/>
          <a:p>
            <a:r>
              <a:rPr lang="en-GB" dirty="0" smtClean="0"/>
              <a:t>Extensions don't invalidate </a:t>
            </a:r>
            <a:br>
              <a:rPr lang="en-GB" dirty="0" smtClean="0"/>
            </a:br>
            <a:r>
              <a:rPr lang="en-GB" dirty="0" smtClean="0"/>
              <a:t>binaries on other devices</a:t>
            </a:r>
            <a:endParaRPr lang="en-US" dirty="0"/>
          </a:p>
        </p:txBody>
      </p:sp>
    </p:spTree>
    <p:extLst>
      <p:ext uri="{BB962C8B-B14F-4D97-AF65-F5344CB8AC3E}">
        <p14:creationId xmlns:p14="http://schemas.microsoft.com/office/powerpoint/2010/main" val="1693461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Adaptive code</a:t>
            </a:r>
            <a:endParaRPr lang="en-US" dirty="0">
              <a:solidFill>
                <a:schemeClr val="tx1"/>
              </a:solidFill>
            </a:endParaRPr>
          </a:p>
        </p:txBody>
      </p:sp>
      <p:sp>
        <p:nvSpPr>
          <p:cNvPr id="4" name="Text Placeholder 3"/>
          <p:cNvSpPr>
            <a:spLocks noGrp="1"/>
          </p:cNvSpPr>
          <p:nvPr>
            <p:ph type="body" sz="quarter" idx="10"/>
          </p:nvPr>
        </p:nvSpPr>
        <p:spPr/>
        <p:txBody>
          <a:bodyPr/>
          <a:lstStyle/>
          <a:p>
            <a:r>
              <a:rPr lang="en-US" dirty="0" smtClean="0"/>
              <a:t>A compatible binary across devices</a:t>
            </a:r>
          </a:p>
          <a:p>
            <a:pPr lvl="1"/>
            <a:r>
              <a:rPr lang="en-US" dirty="0" smtClean="0">
                <a:solidFill>
                  <a:schemeClr val="tx1"/>
                </a:solidFill>
              </a:rPr>
              <a:t>Universal API with device-specific implementation</a:t>
            </a:r>
          </a:p>
          <a:p>
            <a:r>
              <a:rPr lang="en-US" dirty="0" smtClean="0"/>
              <a:t>Light up our app with capabilities</a:t>
            </a:r>
          </a:p>
          <a:p>
            <a:pPr lvl="1"/>
            <a:r>
              <a:rPr lang="en-US" dirty="0" smtClean="0">
                <a:solidFill>
                  <a:schemeClr val="tx1"/>
                </a:solidFill>
              </a:rPr>
              <a:t>Testing for capabilities and namespaces</a:t>
            </a:r>
            <a:endParaRPr lang="en-US" dirty="0">
              <a:solidFill>
                <a:schemeClr val="tx1"/>
              </a:solidFill>
            </a:endParaRPr>
          </a:p>
        </p:txBody>
      </p:sp>
    </p:spTree>
    <p:extLst>
      <p:ext uri="{BB962C8B-B14F-4D97-AF65-F5344CB8AC3E}">
        <p14:creationId xmlns:p14="http://schemas.microsoft.com/office/powerpoint/2010/main" val="449367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36776"/>
            <a:ext cx="11560222" cy="5170005"/>
          </a:xfrm>
        </p:spPr>
        <p:txBody>
          <a:bodyPr/>
          <a:lstStyle/>
          <a:p>
            <a:r>
              <a:rPr lang="en-NZ" dirty="0" smtClean="0"/>
              <a:t>Extensions &amp; </a:t>
            </a:r>
            <a:r>
              <a:rPr lang="en-NZ" dirty="0" err="1" smtClean="0"/>
              <a:t>Adapative</a:t>
            </a:r>
            <a:r>
              <a:rPr lang="en-NZ" dirty="0" smtClean="0"/>
              <a:t> Code</a:t>
            </a:r>
            <a:br>
              <a:rPr lang="en-NZ" dirty="0" smtClean="0"/>
            </a:br>
            <a:r>
              <a:rPr lang="en-NZ" dirty="0" smtClean="0"/>
              <a:t>Windows Mobile</a:t>
            </a:r>
            <a:br>
              <a:rPr lang="en-NZ" dirty="0" smtClean="0"/>
            </a:br>
            <a:r>
              <a:rPr lang="en-NZ" dirty="0"/>
              <a:t/>
            </a:r>
            <a:br>
              <a:rPr lang="en-NZ" dirty="0"/>
            </a:br>
            <a:r>
              <a:rPr lang="en-NZ" dirty="0" smtClean="0"/>
              <a:t>DEMO</a:t>
            </a:r>
            <a:endParaRPr lang="en-NZ" dirty="0"/>
          </a:p>
        </p:txBody>
      </p:sp>
    </p:spTree>
    <p:extLst>
      <p:ext uri="{BB962C8B-B14F-4D97-AF65-F5344CB8AC3E}">
        <p14:creationId xmlns:p14="http://schemas.microsoft.com/office/powerpoint/2010/main" val="28696392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Test capabilities at runtime</a:t>
            </a:r>
            <a:endParaRPr lang="en-US" dirty="0"/>
          </a:p>
        </p:txBody>
      </p:sp>
      <p:sp>
        <p:nvSpPr>
          <p:cNvPr id="5" name="Text Placeholder 4"/>
          <p:cNvSpPr>
            <a:spLocks noGrp="1"/>
          </p:cNvSpPr>
          <p:nvPr>
            <p:ph type="body" sz="quarter" idx="10"/>
          </p:nvPr>
        </p:nvSpPr>
        <p:spPr/>
        <p:txBody>
          <a:bodyPr/>
          <a:lstStyle/>
          <a:p>
            <a:pPr marL="0" indent="0">
              <a:buNone/>
            </a:pPr>
            <a:r>
              <a:rPr lang="en-GB" dirty="0"/>
              <a:t>Use Adaptive Code to </a:t>
            </a:r>
            <a:r>
              <a:rPr lang="en-GB" dirty="0" smtClean="0"/>
              <a:t>light-up </a:t>
            </a:r>
            <a:br>
              <a:rPr lang="en-GB" dirty="0" smtClean="0"/>
            </a:br>
            <a:r>
              <a:rPr lang="en-GB" dirty="0" smtClean="0"/>
              <a:t>your app on specific devices</a:t>
            </a:r>
            <a:endParaRPr lang="en-US" dirty="0"/>
          </a:p>
        </p:txBody>
      </p:sp>
      <p:sp>
        <p:nvSpPr>
          <p:cNvPr id="6" name="Rectangle 5"/>
          <p:cNvSpPr/>
          <p:nvPr/>
        </p:nvSpPr>
        <p:spPr>
          <a:xfrm>
            <a:off x="882" y="2793146"/>
            <a:ext cx="12434711" cy="2670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marL="471156" lvl="3">
              <a:lnSpc>
                <a:spcPct val="107000"/>
              </a:lnSpc>
            </a:pPr>
            <a:r>
              <a:rPr lang="en-US" sz="2448" dirty="0" err="1">
                <a:solidFill>
                  <a:srgbClr val="0000FF"/>
                </a:solidFill>
                <a:latin typeface="Consolas" panose="020B0609020204030204" pitchFamily="49" charset="0"/>
                <a:ea typeface="Calibri" panose="020F0502020204030204" pitchFamily="34" charset="0"/>
                <a:cs typeface="Arial" panose="020B0604020202020204" pitchFamily="34" charset="0"/>
              </a:rPr>
              <a:t>var</a:t>
            </a:r>
            <a:r>
              <a:rPr lang="en-US" sz="2448" dirty="0">
                <a:solidFill>
                  <a:srgbClr val="0000FF"/>
                </a:solidFill>
                <a:latin typeface="Consolas" panose="020B0609020204030204" pitchFamily="49" charset="0"/>
                <a:ea typeface="Calibri" panose="020F0502020204030204" pitchFamily="34" charset="0"/>
                <a:cs typeface="Arial" panose="020B0604020202020204" pitchFamily="34" charset="0"/>
              </a:rPr>
              <a:t> </a:t>
            </a:r>
            <a:r>
              <a:rPr lang="en-US" sz="2448" dirty="0" err="1">
                <a:solidFill>
                  <a:srgbClr val="2B91AF"/>
                </a:solidFill>
                <a:latin typeface="Consolas" panose="020B0609020204030204" pitchFamily="49" charset="0"/>
                <a:ea typeface="Calibri" panose="020F0502020204030204" pitchFamily="34" charset="0"/>
                <a:cs typeface="Arial" panose="020B0604020202020204" pitchFamily="34" charset="0"/>
              </a:rPr>
              <a:t>api</a:t>
            </a:r>
            <a:r>
              <a:rPr lang="en-US" sz="2448" dirty="0">
                <a:solidFill>
                  <a:srgbClr val="2B91AF"/>
                </a:solidFill>
                <a:latin typeface="Consolas" panose="020B0609020204030204" pitchFamily="49" charset="0"/>
                <a:ea typeface="Calibri" panose="020F0502020204030204" pitchFamily="34" charset="0"/>
                <a:cs typeface="Arial" panose="020B0604020202020204" pitchFamily="34" charset="0"/>
              </a:rPr>
              <a:t> </a:t>
            </a:r>
            <a:r>
              <a:rPr lang="en-US" sz="2448" dirty="0">
                <a:solidFill>
                  <a:schemeClr val="tx2"/>
                </a:solidFill>
                <a:latin typeface="Consolas" panose="020B0609020204030204" pitchFamily="49" charset="0"/>
                <a:ea typeface="Calibri" panose="020F0502020204030204" pitchFamily="34" charset="0"/>
                <a:cs typeface="Arial" panose="020B0604020202020204" pitchFamily="34" charset="0"/>
              </a:rPr>
              <a:t>=</a:t>
            </a:r>
            <a:r>
              <a:rPr lang="en-US" sz="2448" dirty="0">
                <a:solidFill>
                  <a:srgbClr val="2B91AF"/>
                </a:solidFill>
                <a:latin typeface="Consolas" panose="020B0609020204030204" pitchFamily="49" charset="0"/>
                <a:ea typeface="Calibri" panose="020F0502020204030204" pitchFamily="34" charset="0"/>
                <a:cs typeface="Arial" panose="020B0604020202020204" pitchFamily="34" charset="0"/>
              </a:rPr>
              <a:t> </a:t>
            </a:r>
            <a:r>
              <a:rPr lang="en-US" sz="2448" dirty="0">
                <a:solidFill>
                  <a:srgbClr val="A31515"/>
                </a:solidFill>
                <a:latin typeface="Consolas" panose="020B0609020204030204" pitchFamily="49" charset="0"/>
                <a:ea typeface="Calibri" panose="020F0502020204030204" pitchFamily="34" charset="0"/>
                <a:cs typeface="Arial" panose="020B0604020202020204" pitchFamily="34" charset="0"/>
              </a:rPr>
              <a:t>"Windows.Phone.UI.Input.HardwareButtons"</a:t>
            </a: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a:t>
            </a:r>
            <a:endParaRPr lang="en-US" sz="2448" dirty="0">
              <a:solidFill>
                <a:srgbClr val="0000FF"/>
              </a:solidFill>
              <a:latin typeface="Consolas" panose="020B0609020204030204" pitchFamily="49" charset="0"/>
              <a:ea typeface="Calibri" panose="020F0502020204030204" pitchFamily="34" charset="0"/>
              <a:cs typeface="Arial" panose="020B0604020202020204" pitchFamily="34" charset="0"/>
            </a:endParaRPr>
          </a:p>
          <a:p>
            <a:pPr marL="471156" lvl="3">
              <a:lnSpc>
                <a:spcPct val="107000"/>
              </a:lnSpc>
            </a:pPr>
            <a:r>
              <a:rPr lang="en-US" sz="2448" dirty="0">
                <a:solidFill>
                  <a:srgbClr val="0000FF"/>
                </a:solidFill>
                <a:latin typeface="Consolas" panose="020B0609020204030204" pitchFamily="49" charset="0"/>
                <a:ea typeface="Calibri" panose="020F0502020204030204" pitchFamily="34" charset="0"/>
                <a:cs typeface="Arial" panose="020B0604020202020204" pitchFamily="34" charset="0"/>
              </a:rPr>
              <a:t>if</a:t>
            </a: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 (</a:t>
            </a:r>
            <a:r>
              <a:rPr lang="en-US" sz="2448" dirty="0" err="1">
                <a:solidFill>
                  <a:srgbClr val="000000"/>
                </a:solidFill>
                <a:latin typeface="Consolas" panose="020B0609020204030204" pitchFamily="49" charset="0"/>
                <a:ea typeface="Calibri" panose="020F0502020204030204" pitchFamily="34" charset="0"/>
                <a:cs typeface="Arial" panose="020B0604020202020204" pitchFamily="34" charset="0"/>
              </a:rPr>
              <a:t>Windows.Foundation.Metadata.</a:t>
            </a:r>
            <a:r>
              <a:rPr lang="en-US" sz="2448" dirty="0" err="1">
                <a:solidFill>
                  <a:srgbClr val="2B91AF"/>
                </a:solidFill>
                <a:latin typeface="Consolas" panose="020B0609020204030204" pitchFamily="49" charset="0"/>
                <a:ea typeface="Calibri" panose="020F0502020204030204" pitchFamily="34" charset="0"/>
                <a:cs typeface="Arial" panose="020B0604020202020204" pitchFamily="34" charset="0"/>
              </a:rPr>
              <a:t>ApiInformation</a:t>
            </a:r>
            <a:r>
              <a:rPr lang="en-US" sz="2448" dirty="0" err="1">
                <a:solidFill>
                  <a:srgbClr val="000000"/>
                </a:solidFill>
                <a:latin typeface="Consolas" panose="020B0609020204030204" pitchFamily="49" charset="0"/>
                <a:ea typeface="Calibri" panose="020F0502020204030204" pitchFamily="34" charset="0"/>
                <a:cs typeface="Arial" panose="020B0604020202020204" pitchFamily="34" charset="0"/>
              </a:rPr>
              <a:t>.IsTypePresent</a:t>
            </a: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a:t>
            </a:r>
            <a:r>
              <a:rPr lang="en-US" sz="2448" dirty="0" err="1">
                <a:solidFill>
                  <a:srgbClr val="2B91AF"/>
                </a:solidFill>
                <a:latin typeface="Consolas" panose="020B0609020204030204" pitchFamily="49" charset="0"/>
                <a:ea typeface="Calibri" panose="020F0502020204030204" pitchFamily="34" charset="0"/>
                <a:cs typeface="Arial" panose="020B0604020202020204" pitchFamily="34" charset="0"/>
              </a:rPr>
              <a:t>api</a:t>
            </a: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a:t>
            </a:r>
          </a:p>
          <a:p>
            <a:pPr marL="471156" lvl="3">
              <a:lnSpc>
                <a:spcPct val="107000"/>
              </a:lnSpc>
            </a:pP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a:t>
            </a:r>
            <a:endParaRPr lang="en-US" sz="2448" dirty="0">
              <a:latin typeface="Calibri" panose="020F0502020204030204" pitchFamily="34" charset="0"/>
              <a:ea typeface="Calibri" panose="020F0502020204030204" pitchFamily="34" charset="0"/>
              <a:cs typeface="Arial" panose="020B0604020202020204" pitchFamily="34" charset="0"/>
            </a:endParaRPr>
          </a:p>
          <a:p>
            <a:pPr marL="471156" lvl="4">
              <a:lnSpc>
                <a:spcPct val="107000"/>
              </a:lnSpc>
            </a:pP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	</a:t>
            </a:r>
            <a:r>
              <a:rPr lang="en-US" sz="2448" dirty="0" err="1">
                <a:solidFill>
                  <a:srgbClr val="000000"/>
                </a:solidFill>
                <a:latin typeface="Consolas" panose="020B0609020204030204" pitchFamily="49" charset="0"/>
                <a:ea typeface="Calibri" panose="020F0502020204030204" pitchFamily="34" charset="0"/>
                <a:cs typeface="Arial" panose="020B0604020202020204" pitchFamily="34" charset="0"/>
              </a:rPr>
              <a:t>Windows.</a:t>
            </a:r>
            <a:r>
              <a:rPr lang="en-US" sz="2448" dirty="0" err="1">
                <a:solidFill>
                  <a:srgbClr val="2B91AF"/>
                </a:solidFill>
                <a:latin typeface="Consolas" panose="020B0609020204030204" pitchFamily="49" charset="0"/>
                <a:ea typeface="Calibri" panose="020F0502020204030204" pitchFamily="34" charset="0"/>
                <a:cs typeface="Arial" panose="020B0604020202020204" pitchFamily="34" charset="0"/>
              </a:rPr>
              <a:t>Phone</a:t>
            </a:r>
            <a:r>
              <a:rPr lang="en-US" sz="2448" dirty="0" err="1">
                <a:solidFill>
                  <a:srgbClr val="000000"/>
                </a:solidFill>
                <a:latin typeface="Consolas" panose="020B0609020204030204" pitchFamily="49" charset="0"/>
                <a:ea typeface="Calibri" panose="020F0502020204030204" pitchFamily="34" charset="0"/>
                <a:cs typeface="Arial" panose="020B0604020202020204" pitchFamily="34" charset="0"/>
              </a:rPr>
              <a:t>.UI.Input.HardwareButtons.CameraPressed</a:t>
            </a: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 </a:t>
            </a:r>
            <a:b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b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       += </a:t>
            </a:r>
            <a:r>
              <a:rPr lang="en-US" sz="2448" dirty="0" err="1">
                <a:solidFill>
                  <a:srgbClr val="000000"/>
                </a:solidFill>
                <a:latin typeface="Consolas" panose="020B0609020204030204" pitchFamily="49" charset="0"/>
                <a:ea typeface="Calibri" panose="020F0502020204030204" pitchFamily="34" charset="0"/>
                <a:cs typeface="Arial" panose="020B0604020202020204" pitchFamily="34" charset="0"/>
              </a:rPr>
              <a:t>CameraButtonPressed</a:t>
            </a: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a:t>
            </a:r>
          </a:p>
          <a:p>
            <a:pPr marL="471156" lvl="4">
              <a:lnSpc>
                <a:spcPct val="107000"/>
              </a:lnSpc>
            </a:pPr>
            <a:r>
              <a:rPr lang="en-US" sz="2448" dirty="0">
                <a:solidFill>
                  <a:srgbClr val="000000"/>
                </a:solidFill>
                <a:latin typeface="Consolas" panose="020B0609020204030204" pitchFamily="49" charset="0"/>
                <a:ea typeface="Calibri" panose="020F0502020204030204" pitchFamily="34" charset="0"/>
                <a:cs typeface="Arial" panose="020B0604020202020204" pitchFamily="34" charset="0"/>
              </a:rPr>
              <a:t>}</a:t>
            </a:r>
          </a:p>
          <a:p>
            <a:pPr marL="471156" lvl="3">
              <a:lnSpc>
                <a:spcPct val="107000"/>
              </a:lnSpc>
            </a:pPr>
            <a:r>
              <a:rPr lang="en-US" sz="2448" dirty="0">
                <a:solidFill>
                  <a:srgbClr val="000000"/>
                </a:solidFill>
                <a:highlight>
                  <a:srgbClr val="FFFFFF"/>
                </a:highlight>
                <a:latin typeface="Consolas" panose="020B0609020204030204" pitchFamily="49" charset="0"/>
                <a:ea typeface="Calibri" panose="020F0502020204030204" pitchFamily="34" charset="0"/>
                <a:cs typeface="Arial" panose="020B0604020202020204" pitchFamily="34" charset="0"/>
              </a:rPr>
              <a:t> </a:t>
            </a:r>
            <a:endParaRPr lang="en-US" sz="2448" dirty="0"/>
          </a:p>
        </p:txBody>
      </p:sp>
      <p:sp>
        <p:nvSpPr>
          <p:cNvPr id="7" name="Rectangle 6"/>
          <p:cNvSpPr/>
          <p:nvPr/>
        </p:nvSpPr>
        <p:spPr>
          <a:xfrm>
            <a:off x="980706" y="3116548"/>
            <a:ext cx="11180289" cy="755527"/>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Tree>
    <p:extLst>
      <p:ext uri="{BB962C8B-B14F-4D97-AF65-F5344CB8AC3E}">
        <p14:creationId xmlns:p14="http://schemas.microsoft.com/office/powerpoint/2010/main" val="4243347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Testing for capabilities</a:t>
            </a:r>
            <a:endParaRPr lang="en-US" dirty="0"/>
          </a:p>
        </p:txBody>
      </p:sp>
      <p:sp>
        <p:nvSpPr>
          <p:cNvPr id="8" name="Rectangle 7"/>
          <p:cNvSpPr/>
          <p:nvPr/>
        </p:nvSpPr>
        <p:spPr>
          <a:xfrm>
            <a:off x="745629" y="2330710"/>
            <a:ext cx="9361040" cy="4110869"/>
          </a:xfrm>
          <a:prstGeom prst="rect">
            <a:avLst/>
          </a:prstGeom>
          <a:solidFill>
            <a:schemeClr val="tx1"/>
          </a:solidFill>
        </p:spPr>
        <p:txBody>
          <a:bodyPr wrap="square">
            <a:spAutoFit/>
          </a:bodyPr>
          <a:lstStyle/>
          <a:p>
            <a:r>
              <a:rPr lang="en-US" sz="3264" dirty="0" err="1">
                <a:solidFill>
                  <a:schemeClr val="bg1"/>
                </a:solidFill>
                <a:latin typeface="Consolas" panose="020B0609020204030204" pitchFamily="49" charset="0"/>
                <a:cs typeface="Consolas" panose="020B0609020204030204" pitchFamily="49" charset="0"/>
              </a:rPr>
              <a:t>IsApiContractPresent</a:t>
            </a:r>
            <a:endParaRPr lang="en-US" sz="3264" dirty="0">
              <a:solidFill>
                <a:schemeClr val="bg1"/>
              </a:solidFill>
              <a:latin typeface="Consolas" panose="020B0609020204030204" pitchFamily="49" charset="0"/>
              <a:cs typeface="Consolas" panose="020B0609020204030204" pitchFamily="49" charset="0"/>
            </a:endParaRPr>
          </a:p>
          <a:p>
            <a:r>
              <a:rPr lang="en-US" sz="3264" dirty="0" err="1">
                <a:solidFill>
                  <a:schemeClr val="bg1"/>
                </a:solidFill>
                <a:latin typeface="Consolas" panose="020B0609020204030204" pitchFamily="49" charset="0"/>
                <a:cs typeface="Consolas" panose="020B0609020204030204" pitchFamily="49" charset="0"/>
              </a:rPr>
              <a:t>IsEnumNamedValuePresent</a:t>
            </a:r>
            <a:endParaRPr lang="en-US" sz="3264" dirty="0">
              <a:solidFill>
                <a:schemeClr val="bg1"/>
              </a:solidFill>
              <a:latin typeface="Consolas" panose="020B0609020204030204" pitchFamily="49" charset="0"/>
              <a:cs typeface="Consolas" panose="020B0609020204030204" pitchFamily="49" charset="0"/>
            </a:endParaRPr>
          </a:p>
          <a:p>
            <a:r>
              <a:rPr lang="en-US" sz="3264" dirty="0" err="1">
                <a:solidFill>
                  <a:schemeClr val="bg1"/>
                </a:solidFill>
                <a:latin typeface="Consolas" panose="020B0609020204030204" pitchFamily="49" charset="0"/>
                <a:cs typeface="Consolas" panose="020B0609020204030204" pitchFamily="49" charset="0"/>
              </a:rPr>
              <a:t>IsEventPresent</a:t>
            </a:r>
            <a:endParaRPr lang="en-US" sz="3264" dirty="0">
              <a:solidFill>
                <a:schemeClr val="bg1"/>
              </a:solidFill>
              <a:latin typeface="Consolas" panose="020B0609020204030204" pitchFamily="49" charset="0"/>
              <a:cs typeface="Consolas" panose="020B0609020204030204" pitchFamily="49" charset="0"/>
            </a:endParaRPr>
          </a:p>
          <a:p>
            <a:r>
              <a:rPr lang="en-US" sz="3264" dirty="0" err="1">
                <a:solidFill>
                  <a:schemeClr val="bg1"/>
                </a:solidFill>
                <a:latin typeface="Consolas" panose="020B0609020204030204" pitchFamily="49" charset="0"/>
                <a:cs typeface="Consolas" panose="020B0609020204030204" pitchFamily="49" charset="0"/>
              </a:rPr>
              <a:t>IsMethodPresent</a:t>
            </a:r>
            <a:endParaRPr lang="en-US" sz="3264" dirty="0">
              <a:solidFill>
                <a:schemeClr val="bg1"/>
              </a:solidFill>
              <a:latin typeface="Consolas" panose="020B0609020204030204" pitchFamily="49" charset="0"/>
              <a:cs typeface="Consolas" panose="020B0609020204030204" pitchFamily="49" charset="0"/>
            </a:endParaRPr>
          </a:p>
          <a:p>
            <a:r>
              <a:rPr lang="en-US" sz="3264" dirty="0" err="1">
                <a:solidFill>
                  <a:schemeClr val="bg1"/>
                </a:solidFill>
                <a:latin typeface="Consolas" panose="020B0609020204030204" pitchFamily="49" charset="0"/>
                <a:cs typeface="Consolas" panose="020B0609020204030204" pitchFamily="49" charset="0"/>
              </a:rPr>
              <a:t>IsPropertyPresent</a:t>
            </a:r>
            <a:endParaRPr lang="en-US" sz="3264" dirty="0">
              <a:solidFill>
                <a:schemeClr val="bg1"/>
              </a:solidFill>
              <a:latin typeface="Consolas" panose="020B0609020204030204" pitchFamily="49" charset="0"/>
              <a:cs typeface="Consolas" panose="020B0609020204030204" pitchFamily="49" charset="0"/>
            </a:endParaRPr>
          </a:p>
          <a:p>
            <a:r>
              <a:rPr lang="en-US" sz="3264" dirty="0" err="1">
                <a:solidFill>
                  <a:schemeClr val="bg1"/>
                </a:solidFill>
                <a:latin typeface="Consolas" panose="020B0609020204030204" pitchFamily="49" charset="0"/>
                <a:cs typeface="Consolas" panose="020B0609020204030204" pitchFamily="49" charset="0"/>
              </a:rPr>
              <a:t>IsReadOnlyPropertyPresent</a:t>
            </a:r>
            <a:endParaRPr lang="en-US" sz="3264" dirty="0">
              <a:solidFill>
                <a:schemeClr val="bg1"/>
              </a:solidFill>
              <a:latin typeface="Consolas" panose="020B0609020204030204" pitchFamily="49" charset="0"/>
              <a:cs typeface="Consolas" panose="020B0609020204030204" pitchFamily="49" charset="0"/>
            </a:endParaRPr>
          </a:p>
          <a:p>
            <a:r>
              <a:rPr lang="en-US" sz="3264" dirty="0" err="1">
                <a:solidFill>
                  <a:schemeClr val="bg1"/>
                </a:solidFill>
                <a:latin typeface="Consolas" panose="020B0609020204030204" pitchFamily="49" charset="0"/>
                <a:cs typeface="Consolas" panose="020B0609020204030204" pitchFamily="49" charset="0"/>
              </a:rPr>
              <a:t>IsTypePresent</a:t>
            </a:r>
            <a:endParaRPr lang="en-US" sz="3264" dirty="0">
              <a:solidFill>
                <a:schemeClr val="bg1"/>
              </a:solidFill>
              <a:latin typeface="Consolas" panose="020B0609020204030204" pitchFamily="49" charset="0"/>
              <a:cs typeface="Consolas" panose="020B0609020204030204" pitchFamily="49" charset="0"/>
            </a:endParaRPr>
          </a:p>
          <a:p>
            <a:r>
              <a:rPr lang="en-US" sz="3264" dirty="0" err="1">
                <a:solidFill>
                  <a:schemeClr val="bg1"/>
                </a:solidFill>
                <a:latin typeface="Consolas" panose="020B0609020204030204" pitchFamily="49" charset="0"/>
                <a:cs typeface="Consolas" panose="020B0609020204030204" pitchFamily="49" charset="0"/>
              </a:rPr>
              <a:t>IsWriteablePropertyPresent</a:t>
            </a:r>
            <a:endParaRPr lang="en-US" sz="3264" dirty="0">
              <a:solidFill>
                <a:schemeClr val="bg1"/>
              </a:solidFill>
              <a:latin typeface="Consolas" panose="020B0609020204030204" pitchFamily="49" charset="0"/>
              <a:cs typeface="Consolas" panose="020B0609020204030204" pitchFamily="49" charset="0"/>
            </a:endParaRPr>
          </a:p>
        </p:txBody>
      </p:sp>
      <p:sp>
        <p:nvSpPr>
          <p:cNvPr id="9" name="Rectangle 8"/>
          <p:cNvSpPr/>
          <p:nvPr/>
        </p:nvSpPr>
        <p:spPr>
          <a:xfrm>
            <a:off x="189128" y="1467484"/>
            <a:ext cx="10076306" cy="606488"/>
          </a:xfrm>
          <a:prstGeom prst="rect">
            <a:avLst/>
          </a:prstGeom>
        </p:spPr>
        <p:txBody>
          <a:bodyPr wrap="none">
            <a:spAutoFit/>
          </a:bodyPr>
          <a:lstStyle/>
          <a:p>
            <a:r>
              <a:rPr lang="en-US" sz="3264" dirty="0" err="1">
                <a:solidFill>
                  <a:srgbClr val="000000"/>
                </a:solidFill>
                <a:highlight>
                  <a:srgbClr val="FFFFFF"/>
                </a:highlight>
                <a:latin typeface="Consolas" panose="020B0609020204030204" pitchFamily="49" charset="0"/>
              </a:rPr>
              <a:t>Windows.Foundation.Metadata.</a:t>
            </a:r>
            <a:r>
              <a:rPr lang="en-US" sz="3264" dirty="0" err="1">
                <a:solidFill>
                  <a:srgbClr val="2B91AF"/>
                </a:solidFill>
                <a:highlight>
                  <a:srgbClr val="FFFFFF"/>
                </a:highlight>
                <a:latin typeface="Consolas" panose="020B0609020204030204" pitchFamily="49" charset="0"/>
              </a:rPr>
              <a:t>ApiInformation</a:t>
            </a:r>
            <a:endParaRPr lang="en-US" sz="3264" dirty="0"/>
          </a:p>
        </p:txBody>
      </p:sp>
    </p:spTree>
    <p:extLst>
      <p:ext uri="{BB962C8B-B14F-4D97-AF65-F5344CB8AC3E}">
        <p14:creationId xmlns:p14="http://schemas.microsoft.com/office/powerpoint/2010/main" val="1748763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480" y="2621472"/>
            <a:ext cx="11868675" cy="1751582"/>
          </a:xfrm>
        </p:spPr>
        <p:txBody>
          <a:bodyPr/>
          <a:lstStyle/>
          <a:p>
            <a:r>
              <a:rPr lang="en-US" sz="5507" dirty="0"/>
              <a:t>The </a:t>
            </a:r>
            <a:r>
              <a:rPr lang="en-US" sz="5507" dirty="0" err="1"/>
              <a:t>ApiInformation</a:t>
            </a:r>
            <a:r>
              <a:rPr lang="en-US" sz="5507" dirty="0"/>
              <a:t> API tests </a:t>
            </a:r>
            <a:br>
              <a:rPr lang="en-US" sz="5507" dirty="0"/>
            </a:br>
            <a:r>
              <a:rPr lang="en-US" sz="5507" dirty="0"/>
              <a:t>for capabilities at </a:t>
            </a:r>
            <a:r>
              <a:rPr lang="en-US" sz="5507" b="1" dirty="0"/>
              <a:t>runtime</a:t>
            </a:r>
            <a:r>
              <a:rPr lang="en-US" sz="5507" dirty="0"/>
              <a:t>. </a:t>
            </a:r>
            <a:endParaRPr lang="en-US" dirty="0"/>
          </a:p>
        </p:txBody>
      </p:sp>
    </p:spTree>
    <p:extLst>
      <p:ext uri="{BB962C8B-B14F-4D97-AF65-F5344CB8AC3E}">
        <p14:creationId xmlns:p14="http://schemas.microsoft.com/office/powerpoint/2010/main" val="152523615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a:xfrm>
            <a:off x="0" y="-1"/>
            <a:ext cx="12436475" cy="6994525"/>
          </a:xfrm>
        </p:spPr>
      </p:pic>
      <p:sp>
        <p:nvSpPr>
          <p:cNvPr id="4" name="Title 3"/>
          <p:cNvSpPr>
            <a:spLocks noGrp="1"/>
          </p:cNvSpPr>
          <p:nvPr>
            <p:ph type="ctrTitle"/>
          </p:nvPr>
        </p:nvSpPr>
        <p:spPr>
          <a:xfrm>
            <a:off x="882" y="2630954"/>
            <a:ext cx="5760220" cy="1732617"/>
          </a:xfrm>
          <a:solidFill>
            <a:srgbClr val="5C2D91">
              <a:alpha val="50196"/>
            </a:srgbClr>
          </a:solidFill>
        </p:spPr>
        <p:txBody>
          <a:bodyPr/>
          <a:lstStyle/>
          <a:p>
            <a:r>
              <a:rPr lang="en-US" sz="5400" spc="-100" dirty="0">
                <a:gradFill>
                  <a:gsLst>
                    <a:gs pos="100000">
                      <a:schemeClr val="tx1"/>
                    </a:gs>
                    <a:gs pos="0">
                      <a:schemeClr val="tx1"/>
                    </a:gs>
                  </a:gsLst>
                  <a:lin ang="5400000" scaled="0"/>
                </a:gradFill>
              </a:rPr>
              <a:t>Introducing </a:t>
            </a:r>
            <a:br>
              <a:rPr lang="en-US" sz="5400" spc="-100" dirty="0">
                <a:gradFill>
                  <a:gsLst>
                    <a:gs pos="100000">
                      <a:schemeClr val="tx1"/>
                    </a:gs>
                    <a:gs pos="0">
                      <a:schemeClr val="tx1"/>
                    </a:gs>
                  </a:gsLst>
                  <a:lin ang="5400000" scaled="0"/>
                </a:gradFill>
              </a:rPr>
            </a:br>
            <a:r>
              <a:rPr lang="en-US" sz="5400" spc="-100" dirty="0">
                <a:gradFill>
                  <a:gsLst>
                    <a:gs pos="100000">
                      <a:schemeClr val="tx1"/>
                    </a:gs>
                    <a:gs pos="0">
                      <a:schemeClr val="tx1"/>
                    </a:gs>
                  </a:gsLst>
                  <a:lin ang="5400000" scaled="0"/>
                </a:gradFill>
              </a:rPr>
              <a:t>the UWP</a:t>
            </a:r>
          </a:p>
        </p:txBody>
      </p:sp>
    </p:spTree>
    <p:extLst>
      <p:ext uri="{BB962C8B-B14F-4D97-AF65-F5344CB8AC3E}">
        <p14:creationId xmlns:p14="http://schemas.microsoft.com/office/powerpoint/2010/main" val="591096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4226" y="2078372"/>
            <a:ext cx="5728025" cy="6121062"/>
          </a:xfrm>
          <a:prstGeom prst="rect">
            <a:avLst/>
          </a:prstGeom>
          <a:ln>
            <a:noFill/>
          </a:ln>
          <a:effectLst>
            <a:outerShdw blurRad="292100" dist="139700" dir="2700000" algn="tl" rotWithShape="0">
              <a:srgbClr val="333333">
                <a:alpha val="65000"/>
              </a:srgbClr>
            </a:outerShdw>
          </a:effectLst>
        </p:spPr>
      </p:pic>
      <p:sp>
        <p:nvSpPr>
          <p:cNvPr id="8" name="Rectangular Callout 7"/>
          <p:cNvSpPr/>
          <p:nvPr/>
        </p:nvSpPr>
        <p:spPr>
          <a:xfrm>
            <a:off x="7022052" y="2431083"/>
            <a:ext cx="5138943" cy="3377703"/>
          </a:xfrm>
          <a:prstGeom prst="wedgeRectCallout">
            <a:avLst>
              <a:gd name="adj1" fmla="val -95332"/>
              <a:gd name="adj2" fmla="val 441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GB" sz="2040" dirty="0" err="1"/>
          </a:p>
        </p:txBody>
      </p:sp>
      <p:sp>
        <p:nvSpPr>
          <p:cNvPr id="2" name="Title 1"/>
          <p:cNvSpPr>
            <a:spLocks noGrp="1"/>
          </p:cNvSpPr>
          <p:nvPr>
            <p:ph type="title"/>
          </p:nvPr>
        </p:nvSpPr>
        <p:spPr>
          <a:solidFill>
            <a:schemeClr val="accent1"/>
          </a:solidFill>
        </p:spPr>
        <p:txBody>
          <a:bodyPr/>
          <a:lstStyle/>
          <a:p>
            <a:r>
              <a:rPr lang="en-GB" dirty="0" smtClean="0">
                <a:solidFill>
                  <a:schemeClr val="tx1"/>
                </a:solidFill>
              </a:rPr>
              <a:t>Identifying the Extension SDK</a:t>
            </a:r>
            <a:endParaRPr lang="en-GB" dirty="0">
              <a:solidFill>
                <a:schemeClr val="tx1"/>
              </a:solidFill>
            </a:endParaRPr>
          </a:p>
        </p:txBody>
      </p:sp>
      <p:sp>
        <p:nvSpPr>
          <p:cNvPr id="3" name="Text Placeholder 2"/>
          <p:cNvSpPr>
            <a:spLocks noGrp="1"/>
          </p:cNvSpPr>
          <p:nvPr>
            <p:ph type="body" sz="quarter" idx="10"/>
          </p:nvPr>
        </p:nvSpPr>
        <p:spPr/>
        <p:txBody>
          <a:bodyPr/>
          <a:lstStyle/>
          <a:p>
            <a:r>
              <a:rPr lang="en-GB" dirty="0" smtClean="0"/>
              <a:t>MSDN docs:</a:t>
            </a:r>
            <a:endParaRPr lang="en-GB" dirty="0"/>
          </a:p>
        </p:txBody>
      </p:sp>
      <p:pic>
        <p:nvPicPr>
          <p:cNvPr id="5" name="Picture 4"/>
          <p:cNvPicPr>
            <a:picLocks noChangeAspect="1"/>
          </p:cNvPicPr>
          <p:nvPr/>
        </p:nvPicPr>
        <p:blipFill>
          <a:blip r:embed="rId4"/>
          <a:stretch>
            <a:fillRect/>
          </a:stretch>
        </p:blipFill>
        <p:spPr>
          <a:xfrm>
            <a:off x="7095285" y="2518172"/>
            <a:ext cx="4992475" cy="3187078"/>
          </a:xfrm>
          <a:prstGeom prst="rect">
            <a:avLst/>
          </a:prstGeom>
        </p:spPr>
      </p:pic>
    </p:spTree>
    <p:extLst>
      <p:ext uri="{BB962C8B-B14F-4D97-AF65-F5344CB8AC3E}">
        <p14:creationId xmlns:p14="http://schemas.microsoft.com/office/powerpoint/2010/main" val="306307371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480" y="2573933"/>
            <a:ext cx="11868675" cy="1846659"/>
          </a:xfrm>
        </p:spPr>
        <p:txBody>
          <a:bodyPr/>
          <a:lstStyle/>
          <a:p>
            <a:r>
              <a:rPr lang="en-GB" sz="6000" dirty="0"/>
              <a:t>Adaptive code techniques </a:t>
            </a:r>
            <a:br>
              <a:rPr lang="en-GB" sz="6000" dirty="0"/>
            </a:br>
            <a:r>
              <a:rPr lang="en-GB" sz="6000" dirty="0" smtClean="0"/>
              <a:t>can go beyond device family</a:t>
            </a:r>
            <a:endParaRPr lang="en-GB" sz="6000" dirty="0"/>
          </a:p>
        </p:txBody>
      </p:sp>
    </p:spTree>
    <p:extLst>
      <p:ext uri="{BB962C8B-B14F-4D97-AF65-F5344CB8AC3E}">
        <p14:creationId xmlns:p14="http://schemas.microsoft.com/office/powerpoint/2010/main" val="2609033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solidFill>
                  <a:schemeClr val="tx1"/>
                </a:solidFill>
              </a:rPr>
              <a:t>Using Specific Versions of an API</a:t>
            </a:r>
            <a:endParaRPr lang="en-GB" dirty="0">
              <a:solidFill>
                <a:schemeClr val="tx1"/>
              </a:solidFill>
            </a:endParaRPr>
          </a:p>
        </p:txBody>
      </p:sp>
      <p:sp>
        <p:nvSpPr>
          <p:cNvPr id="4" name="Text Placeholder 3"/>
          <p:cNvSpPr>
            <a:spLocks noGrp="1"/>
          </p:cNvSpPr>
          <p:nvPr>
            <p:ph type="body" sz="quarter" idx="10"/>
          </p:nvPr>
        </p:nvSpPr>
        <p:spPr/>
        <p:txBody>
          <a:bodyPr/>
          <a:lstStyle/>
          <a:p>
            <a:pPr marL="0" indent="0">
              <a:buNone/>
            </a:pPr>
            <a:r>
              <a:rPr lang="en-GB" b="0" dirty="0" smtClean="0">
                <a:latin typeface="+mn-lt"/>
              </a:rPr>
              <a:t>Write your app against a base UWP version, but 6 months later, UWP </a:t>
            </a:r>
            <a:r>
              <a:rPr lang="en-GB" b="0" dirty="0" err="1" smtClean="0">
                <a:latin typeface="+mn-lt"/>
              </a:rPr>
              <a:t>v.Next</a:t>
            </a:r>
            <a:r>
              <a:rPr lang="en-GB" b="0" dirty="0" smtClean="0">
                <a:latin typeface="+mn-lt"/>
              </a:rPr>
              <a:t> ships to users machines</a:t>
            </a:r>
          </a:p>
          <a:p>
            <a:pPr marL="342873" lvl="1" indent="0">
              <a:buNone/>
            </a:pPr>
            <a:r>
              <a:rPr lang="en-GB" dirty="0" smtClean="0"/>
              <a:t>plies to Extension SDKs and Packages as well – new versions may offer new functionality</a:t>
            </a:r>
            <a:endParaRPr lang="en-GB" dirty="0" smtClean="0">
              <a:latin typeface="+mn-lt"/>
            </a:endParaRPr>
          </a:p>
          <a:p>
            <a:pPr marL="0" indent="0">
              <a:buNone/>
            </a:pPr>
            <a:r>
              <a:rPr lang="en-GB" b="0" dirty="0" smtClean="0">
                <a:latin typeface="+mn-lt"/>
              </a:rPr>
              <a:t>You wish to support customers who haven’t updated yet, but take advantage of up-level APIs for those who have.</a:t>
            </a:r>
            <a:endParaRPr lang="en-GB" b="0" dirty="0">
              <a:latin typeface="+mn-lt"/>
            </a:endParaRPr>
          </a:p>
        </p:txBody>
      </p:sp>
    </p:spTree>
    <p:extLst>
      <p:ext uri="{BB962C8B-B14F-4D97-AF65-F5344CB8AC3E}">
        <p14:creationId xmlns:p14="http://schemas.microsoft.com/office/powerpoint/2010/main" val="292689487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Gate use of up-level APIs</a:t>
            </a:r>
            <a:endParaRPr lang="en-GB" dirty="0">
              <a:solidFill>
                <a:schemeClr val="bg1"/>
              </a:solidFill>
            </a:endParaRPr>
          </a:p>
        </p:txBody>
      </p:sp>
      <p:sp>
        <p:nvSpPr>
          <p:cNvPr id="3" name="Rectangle 2"/>
          <p:cNvSpPr/>
          <p:nvPr/>
        </p:nvSpPr>
        <p:spPr>
          <a:xfrm>
            <a:off x="275480" y="1246678"/>
            <a:ext cx="12434711" cy="49561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marL="471156" lvl="3">
              <a:lnSpc>
                <a:spcPct val="107000"/>
              </a:lnSpc>
            </a:pPr>
            <a:r>
              <a:rPr lang="en-US" sz="2040" dirty="0" err="1">
                <a:solidFill>
                  <a:srgbClr val="0000FF"/>
                </a:solidFill>
                <a:latin typeface="Consolas" panose="020B0609020204030204" pitchFamily="49" charset="0"/>
                <a:ea typeface="Calibri" panose="020F0502020204030204" pitchFamily="34" charset="0"/>
                <a:cs typeface="Arial" panose="020B0604020202020204" pitchFamily="34" charset="0"/>
              </a:rPr>
              <a:t>var</a:t>
            </a:r>
            <a:r>
              <a:rPr lang="en-US" sz="2040" dirty="0">
                <a:solidFill>
                  <a:srgbClr val="0000FF"/>
                </a:solidFill>
                <a:latin typeface="Consolas" panose="020B0609020204030204" pitchFamily="49" charset="0"/>
                <a:ea typeface="Calibri" panose="020F0502020204030204" pitchFamily="34" charset="0"/>
                <a:cs typeface="Arial" panose="020B0604020202020204" pitchFamily="34" charset="0"/>
              </a:rPr>
              <a:t> </a:t>
            </a:r>
            <a:r>
              <a:rPr lang="en-US" sz="2040" dirty="0">
                <a:solidFill>
                  <a:srgbClr val="2B91AF"/>
                </a:solidFill>
                <a:latin typeface="Consolas" panose="020B0609020204030204" pitchFamily="49" charset="0"/>
                <a:ea typeface="Calibri" panose="020F0502020204030204" pitchFamily="34" charset="0"/>
                <a:cs typeface="Arial" panose="020B0604020202020204" pitchFamily="34" charset="0"/>
              </a:rPr>
              <a:t>contract </a:t>
            </a:r>
            <a:r>
              <a:rPr lang="en-US" sz="2040" dirty="0">
                <a:solidFill>
                  <a:schemeClr val="tx2"/>
                </a:solidFill>
                <a:latin typeface="Consolas" panose="020B0609020204030204" pitchFamily="49" charset="0"/>
                <a:ea typeface="Calibri" panose="020F0502020204030204" pitchFamily="34" charset="0"/>
                <a:cs typeface="Arial" panose="020B0604020202020204" pitchFamily="34" charset="0"/>
              </a:rPr>
              <a:t>=</a:t>
            </a:r>
            <a:r>
              <a:rPr lang="en-US" sz="2040" dirty="0">
                <a:solidFill>
                  <a:srgbClr val="2B91AF"/>
                </a:solidFill>
                <a:latin typeface="Consolas" panose="020B0609020204030204" pitchFamily="49" charset="0"/>
                <a:ea typeface="Calibri" panose="020F0502020204030204" pitchFamily="34" charset="0"/>
                <a:cs typeface="Arial" panose="020B0604020202020204" pitchFamily="34" charset="0"/>
              </a:rPr>
              <a:t> </a:t>
            </a:r>
            <a:r>
              <a:rPr lang="en-US" sz="2040" dirty="0">
                <a:solidFill>
                  <a:srgbClr val="A31515"/>
                </a:solidFill>
                <a:latin typeface="Consolas" panose="020B0609020204030204" pitchFamily="49" charset="0"/>
                <a:ea typeface="Calibri" panose="020F0502020204030204" pitchFamily="34" charset="0"/>
                <a:cs typeface="Arial" panose="020B0604020202020204" pitchFamily="34" charset="0"/>
              </a:rPr>
              <a:t>"</a:t>
            </a:r>
            <a:r>
              <a:rPr lang="en-US" sz="2040" dirty="0" err="1">
                <a:solidFill>
                  <a:srgbClr val="A31515"/>
                </a:solidFill>
                <a:latin typeface="Consolas" panose="020B0609020204030204" pitchFamily="49" charset="0"/>
                <a:ea typeface="Calibri" panose="020F0502020204030204" pitchFamily="34" charset="0"/>
                <a:cs typeface="Arial" panose="020B0604020202020204" pitchFamily="34" charset="0"/>
              </a:rPr>
              <a:t>Devices.Scanners.ScannerDeviceContract</a:t>
            </a:r>
            <a:r>
              <a:rPr lang="en-US" sz="2040" dirty="0">
                <a:solidFill>
                  <a:srgbClr val="A31515"/>
                </a:solidFill>
                <a:latin typeface="Consolas" panose="020B0609020204030204" pitchFamily="49" charset="0"/>
                <a:ea typeface="Calibri" panose="020F0502020204030204" pitchFamily="34" charset="0"/>
                <a:cs typeface="Arial" panose="020B0604020202020204" pitchFamily="34" charset="0"/>
              </a:rPr>
              <a:t>"</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p>
          <a:p>
            <a:pPr marL="471156" lvl="3">
              <a:lnSpc>
                <a:spcPct val="107000"/>
              </a:lnSpc>
            </a:pP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int</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majorVersionRequired</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 3;</a:t>
            </a:r>
          </a:p>
          <a:p>
            <a:pPr marL="471156" lvl="3">
              <a:lnSpc>
                <a:spcPct val="107000"/>
              </a:lnSpc>
            </a:pPr>
            <a:endParaRPr lang="en-US" sz="2040" dirty="0">
              <a:solidFill>
                <a:srgbClr val="0000FF"/>
              </a:solidFill>
              <a:latin typeface="Consolas" panose="020B0609020204030204" pitchFamily="49" charset="0"/>
              <a:ea typeface="Calibri" panose="020F0502020204030204" pitchFamily="34" charset="0"/>
              <a:cs typeface="Arial" panose="020B0604020202020204" pitchFamily="34" charset="0"/>
            </a:endParaRPr>
          </a:p>
          <a:p>
            <a:pPr marL="471156" lvl="3">
              <a:lnSpc>
                <a:spcPct val="107000"/>
              </a:lnSpc>
            </a:pPr>
            <a:r>
              <a:rPr lang="en-US" sz="2040" dirty="0">
                <a:solidFill>
                  <a:srgbClr val="0000FF"/>
                </a:solidFill>
                <a:latin typeface="Consolas" panose="020B0609020204030204" pitchFamily="49" charset="0"/>
                <a:ea typeface="Calibri" panose="020F0502020204030204" pitchFamily="34" charset="0"/>
                <a:cs typeface="Arial" panose="020B0604020202020204" pitchFamily="34" charset="0"/>
              </a:rPr>
              <a:t>if</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Windows.Foundation.Metadata.</a:t>
            </a:r>
            <a:r>
              <a:rPr lang="en-US" sz="2040" dirty="0" err="1">
                <a:solidFill>
                  <a:srgbClr val="2B91AF"/>
                </a:solidFill>
                <a:latin typeface="Consolas" panose="020B0609020204030204" pitchFamily="49" charset="0"/>
                <a:ea typeface="Calibri" panose="020F0502020204030204" pitchFamily="34" charset="0"/>
                <a:cs typeface="Arial" panose="020B0604020202020204" pitchFamily="34" charset="0"/>
              </a:rPr>
              <a:t>ApiInformation</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b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b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IsApiContractPresent</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r>
              <a:rPr lang="en-US" sz="2040" dirty="0">
                <a:solidFill>
                  <a:srgbClr val="2B91AF"/>
                </a:solidFill>
                <a:latin typeface="Consolas" panose="020B0609020204030204" pitchFamily="49" charset="0"/>
                <a:ea typeface="Calibri" panose="020F0502020204030204" pitchFamily="34" charset="0"/>
                <a:cs typeface="Arial" panose="020B0604020202020204" pitchFamily="34" charset="0"/>
              </a:rPr>
              <a:t>contract</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majorVersionRequired</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p>
          <a:p>
            <a:pPr marL="471156" lvl="3">
              <a:lnSpc>
                <a:spcPct val="107000"/>
              </a:lnSpc>
            </a:pP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endParaRPr lang="en-US" sz="2040" dirty="0">
              <a:latin typeface="Calibri" panose="020F0502020204030204" pitchFamily="34" charset="0"/>
              <a:ea typeface="Calibri" panose="020F0502020204030204" pitchFamily="34" charset="0"/>
              <a:cs typeface="Arial" panose="020B0604020202020204" pitchFamily="34" charset="0"/>
            </a:endParaRPr>
          </a:p>
          <a:p>
            <a:pPr marL="471156" lvl="4">
              <a:lnSpc>
                <a:spcPct val="107000"/>
              </a:lnSpc>
            </a:pPr>
            <a:r>
              <a:rPr lang="en-US" sz="2040" dirty="0">
                <a:solidFill>
                  <a:schemeClr val="accent4"/>
                </a:solidFill>
                <a:latin typeface="Consolas" panose="020B0609020204030204" pitchFamily="49" charset="0"/>
                <a:ea typeface="Calibri" panose="020F0502020204030204" pitchFamily="34" charset="0"/>
                <a:cs typeface="Arial" panose="020B0604020202020204" pitchFamily="34" charset="0"/>
              </a:rPr>
              <a:t>	</a:t>
            </a:r>
            <a:r>
              <a:rPr lang="en-US" sz="2040" b="1" dirty="0">
                <a:solidFill>
                  <a:srgbClr val="FF0000"/>
                </a:solidFill>
                <a:latin typeface="Consolas" panose="020B0609020204030204" pitchFamily="49" charset="0"/>
                <a:ea typeface="Calibri" panose="020F0502020204030204" pitchFamily="34" charset="0"/>
                <a:cs typeface="Arial" panose="020B0604020202020204" pitchFamily="34" charset="0"/>
              </a:rPr>
              <a:t>// Call the API that is present in V3 and above</a:t>
            </a:r>
          </a:p>
          <a:p>
            <a:pPr marL="471156" lvl="4">
              <a:lnSpc>
                <a:spcPct val="107000"/>
              </a:lnSpc>
            </a:pP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p>
          <a:p>
            <a:pPr marL="471156" lvl="4">
              <a:lnSpc>
                <a:spcPct val="107000"/>
              </a:lnSpc>
            </a:pP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p>
          <a:p>
            <a:pPr marL="471156" lvl="4">
              <a:lnSpc>
                <a:spcPct val="107000"/>
              </a:lnSpc>
            </a:pP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else</a:t>
            </a:r>
          </a:p>
          <a:p>
            <a:pPr marL="471156" lvl="4">
              <a:lnSpc>
                <a:spcPct val="107000"/>
              </a:lnSpc>
            </a:pP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p>
          <a:p>
            <a:pPr marL="471156" lvl="4">
              <a:lnSpc>
                <a:spcPct val="107000"/>
              </a:lnSpc>
            </a:pPr>
            <a:r>
              <a:rPr lang="en-US" sz="2040" dirty="0">
                <a:solidFill>
                  <a:srgbClr val="FF0000"/>
                </a:solidFill>
                <a:latin typeface="Consolas" panose="020B0609020204030204" pitchFamily="49" charset="0"/>
                <a:ea typeface="Calibri" panose="020F0502020204030204" pitchFamily="34" charset="0"/>
                <a:cs typeface="Arial" panose="020B0604020202020204" pitchFamily="34" charset="0"/>
              </a:rPr>
              <a:t>  </a:t>
            </a:r>
            <a:r>
              <a:rPr lang="en-US" sz="2040" b="1" dirty="0">
                <a:solidFill>
                  <a:srgbClr val="FF0000"/>
                </a:solidFill>
                <a:latin typeface="Consolas" panose="020B0609020204030204" pitchFamily="49" charset="0"/>
                <a:ea typeface="Calibri" panose="020F0502020204030204" pitchFamily="34" charset="0"/>
                <a:cs typeface="Arial" panose="020B0604020202020204" pitchFamily="34" charset="0"/>
              </a:rPr>
              <a:t>// Your original code supporting users who haven’t upgraded yet</a:t>
            </a:r>
          </a:p>
          <a:p>
            <a:pPr marL="471156" lvl="4">
              <a:lnSpc>
                <a:spcPct val="107000"/>
              </a:lnSpc>
            </a:pP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p>
          <a:p>
            <a:pPr marL="471156" lvl="4">
              <a:lnSpc>
                <a:spcPct val="107000"/>
              </a:lnSpc>
            </a:pP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p>
          <a:p>
            <a:pPr marL="471156" lvl="3">
              <a:lnSpc>
                <a:spcPct val="107000"/>
              </a:lnSpc>
            </a:pPr>
            <a:r>
              <a:rPr lang="en-US" sz="2448" dirty="0">
                <a:solidFill>
                  <a:srgbClr val="000000"/>
                </a:solidFill>
                <a:highlight>
                  <a:srgbClr val="FFFFFF"/>
                </a:highlight>
                <a:latin typeface="Consolas" panose="020B0609020204030204" pitchFamily="49" charset="0"/>
                <a:ea typeface="Calibri" panose="020F0502020204030204" pitchFamily="34" charset="0"/>
                <a:cs typeface="Arial" panose="020B0604020202020204" pitchFamily="34" charset="0"/>
              </a:rPr>
              <a:t> </a:t>
            </a:r>
            <a:endParaRPr lang="en-US" sz="2448" dirty="0"/>
          </a:p>
        </p:txBody>
      </p:sp>
    </p:spTree>
    <p:extLst>
      <p:ext uri="{BB962C8B-B14F-4D97-AF65-F5344CB8AC3E}">
        <p14:creationId xmlns:p14="http://schemas.microsoft.com/office/powerpoint/2010/main" val="254945566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Universal Windows Platform</a:t>
            </a:r>
            <a:endParaRPr lang="en-US" dirty="0">
              <a:solidFill>
                <a:schemeClr val="tx1"/>
              </a:solidFill>
            </a:endParaRPr>
          </a:p>
        </p:txBody>
      </p:sp>
      <p:sp>
        <p:nvSpPr>
          <p:cNvPr id="4" name="Text Placeholder 3"/>
          <p:cNvSpPr>
            <a:spLocks noGrp="1"/>
          </p:cNvSpPr>
          <p:nvPr>
            <p:ph type="body" sz="quarter" idx="10"/>
          </p:nvPr>
        </p:nvSpPr>
        <p:spPr>
          <a:xfrm>
            <a:off x="275480" y="1228900"/>
            <a:ext cx="12160111" cy="5765625"/>
          </a:xfrm>
        </p:spPr>
        <p:txBody>
          <a:bodyPr/>
          <a:lstStyle/>
          <a:p>
            <a:r>
              <a:rPr lang="en-US" dirty="0" smtClean="0"/>
              <a:t>One Operating System</a:t>
            </a:r>
          </a:p>
          <a:p>
            <a:pPr lvl="1"/>
            <a:r>
              <a:rPr lang="en-US" dirty="0" smtClean="0">
                <a:solidFill>
                  <a:schemeClr val="tx1"/>
                </a:solidFill>
              </a:rPr>
              <a:t>One Windows core for all devices</a:t>
            </a:r>
          </a:p>
          <a:p>
            <a:r>
              <a:rPr lang="en-US" dirty="0" smtClean="0"/>
              <a:t>One App Platform</a:t>
            </a:r>
          </a:p>
          <a:p>
            <a:pPr lvl="1"/>
            <a:r>
              <a:rPr lang="en-US" dirty="0" smtClean="0">
                <a:solidFill>
                  <a:schemeClr val="tx1"/>
                </a:solidFill>
              </a:rPr>
              <a:t>Apps run across every family</a:t>
            </a:r>
          </a:p>
          <a:p>
            <a:pPr lvl="0"/>
            <a:r>
              <a:rPr lang="en-US" dirty="0" smtClean="0"/>
              <a:t>One Dev Center</a:t>
            </a:r>
          </a:p>
          <a:p>
            <a:pPr lvl="1"/>
            <a:r>
              <a:rPr lang="en-US" dirty="0" smtClean="0">
                <a:solidFill>
                  <a:schemeClr val="tx1"/>
                </a:solidFill>
              </a:rPr>
              <a:t>Single submission flow and dashboard </a:t>
            </a:r>
          </a:p>
          <a:p>
            <a:r>
              <a:rPr lang="en-US" dirty="0" smtClean="0"/>
              <a:t>One Store                                                    </a:t>
            </a:r>
          </a:p>
          <a:p>
            <a:pPr lvl="1"/>
            <a:r>
              <a:rPr lang="en-US" dirty="0" smtClean="0">
                <a:solidFill>
                  <a:schemeClr val="tx1"/>
                </a:solidFill>
              </a:rPr>
              <a:t>Global reach, local monetization         </a:t>
            </a:r>
            <a:br>
              <a:rPr lang="en-US" dirty="0" smtClean="0">
                <a:solidFill>
                  <a:schemeClr val="tx1"/>
                </a:solidFill>
              </a:rPr>
            </a:br>
            <a:r>
              <a:rPr lang="en-US" dirty="0" smtClean="0">
                <a:solidFill>
                  <a:schemeClr val="tx1"/>
                </a:solidFill>
              </a:rPr>
              <a:t>Consumers, Business &amp; Education</a:t>
            </a:r>
            <a:endParaRPr lang="en-US" dirty="0">
              <a:solidFill>
                <a:schemeClr val="tx1"/>
              </a:solidFill>
            </a:endParaRPr>
          </a:p>
        </p:txBody>
      </p:sp>
      <p:grpSp>
        <p:nvGrpSpPr>
          <p:cNvPr id="8" name="Group 7"/>
          <p:cNvGrpSpPr/>
          <p:nvPr/>
        </p:nvGrpSpPr>
        <p:grpSpPr>
          <a:xfrm>
            <a:off x="6095517" y="1884040"/>
            <a:ext cx="5610951" cy="3507743"/>
            <a:chOff x="352115" y="1847266"/>
            <a:chExt cx="5501432" cy="3439276"/>
          </a:xfrm>
        </p:grpSpPr>
        <p:pic>
          <p:nvPicPr>
            <p:cNvPr id="24" name="Picture 2" descr="https://compass-ssl.surface.com/assets/3e/22/3e22a8d7-25bd-473d-815a-f49e27c515cb.png#desktop-engagingmeetings-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376"/>
            <a:stretch/>
          </p:blipFill>
          <p:spPr bwMode="auto">
            <a:xfrm>
              <a:off x="1116078" y="1847266"/>
              <a:ext cx="3569638" cy="2003866"/>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30" name="Desktop"/>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05547" y="2731677"/>
              <a:ext cx="3048000" cy="1830684"/>
            </a:xfrm>
            <a:prstGeom prst="rect">
              <a:avLst/>
            </a:prstGeom>
          </p:spPr>
        </p:pic>
        <p:pic>
          <p:nvPicPr>
            <p:cNvPr id="31" name="Small Tablet"/>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52115" y="3298954"/>
              <a:ext cx="1424587" cy="1301825"/>
            </a:xfrm>
            <a:prstGeom prst="rect">
              <a:avLst/>
            </a:prstGeom>
          </p:spPr>
        </p:pic>
        <p:pic>
          <p:nvPicPr>
            <p:cNvPr id="32" name="Phon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427" y="3906380"/>
              <a:ext cx="961915" cy="942704"/>
            </a:xfrm>
            <a:prstGeom prst="rect">
              <a:avLst/>
            </a:prstGeom>
          </p:spPr>
        </p:pic>
        <p:pic>
          <p:nvPicPr>
            <p:cNvPr id="33" name="2-in-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477819" y="3602303"/>
              <a:ext cx="2790403" cy="1684239"/>
            </a:xfrm>
            <a:prstGeom prst="rect">
              <a:avLst/>
            </a:prstGeom>
          </p:spPr>
        </p:pic>
        <p:pic>
          <p:nvPicPr>
            <p:cNvPr id="34" name="Picture 33" descr="141215_B-hero_01.pn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08002" y="4514524"/>
              <a:ext cx="1593273" cy="628734"/>
            </a:xfrm>
            <a:prstGeom prst="rect">
              <a:avLst/>
            </a:prstGeom>
            <a:noFill/>
            <a:ln>
              <a:noFill/>
            </a:ln>
          </p:spPr>
        </p:pic>
      </p:grpSp>
      <p:sp>
        <p:nvSpPr>
          <p:cNvPr id="14" name="Content Placeholder 3"/>
          <p:cNvSpPr txBox="1">
            <a:spLocks/>
          </p:cNvSpPr>
          <p:nvPr/>
        </p:nvSpPr>
        <p:spPr>
          <a:xfrm>
            <a:off x="6494301" y="1799682"/>
            <a:ext cx="5941292" cy="5021003"/>
          </a:xfrm>
          <a:prstGeom prst="rect">
            <a:avLst/>
          </a:prstGeom>
        </p:spPr>
        <p:txBody>
          <a:bodyPr/>
          <a:lstStyle>
            <a:lvl1pPr marL="0" indent="0" algn="l" defTabSz="914377" rtl="0" eaLnBrk="1" latinLnBrk="0" hangingPunct="1">
              <a:lnSpc>
                <a:spcPct val="90000"/>
              </a:lnSpc>
              <a:spcBef>
                <a:spcPts val="2400"/>
              </a:spcBef>
              <a:buFont typeface="Arial" panose="020B0604020202020204" pitchFamily="34" charset="0"/>
              <a:buNone/>
              <a:defRPr sz="3733" b="0" kern="1200">
                <a:gradFill>
                  <a:gsLst>
                    <a:gs pos="0">
                      <a:schemeClr val="accent1"/>
                    </a:gs>
                    <a:gs pos="100000">
                      <a:schemeClr val="accent1"/>
                    </a:gs>
                  </a:gsLst>
                  <a:lin ang="5400000" scaled="1"/>
                </a:gradFill>
                <a:latin typeface="+mj-lt"/>
                <a:ea typeface="+mn-ea"/>
                <a:cs typeface="+mn-cs"/>
              </a:defRPr>
            </a:lvl1pPr>
            <a:lvl2pPr marL="0" indent="0" algn="l" defTabSz="914377" rtl="0" eaLnBrk="1" latinLnBrk="0" hangingPunct="1">
              <a:lnSpc>
                <a:spcPct val="90000"/>
              </a:lnSpc>
              <a:spcBef>
                <a:spcPts val="600"/>
              </a:spcBef>
              <a:buFont typeface="Arial" panose="020B0604020202020204" pitchFamily="34" charset="0"/>
              <a:buNone/>
              <a:defRPr sz="1867" kern="1200">
                <a:gradFill>
                  <a:gsLst>
                    <a:gs pos="0">
                      <a:schemeClr val="tx1"/>
                    </a:gs>
                    <a:gs pos="100000">
                      <a:schemeClr val="tx1"/>
                    </a:gs>
                  </a:gsLst>
                  <a:lin ang="5400000" scaled="1"/>
                </a:gradFill>
                <a:latin typeface="+mn-lt"/>
                <a:ea typeface="+mn-ea"/>
                <a:cs typeface="+mn-cs"/>
              </a:defRPr>
            </a:lvl2pPr>
            <a:lvl3pPr marL="233357" indent="-228594" algn="l" defTabSz="914377" rtl="0" eaLnBrk="1" latinLnBrk="0" hangingPunct="1">
              <a:lnSpc>
                <a:spcPct val="90000"/>
              </a:lnSpc>
              <a:spcBef>
                <a:spcPts val="600"/>
              </a:spcBef>
              <a:buFont typeface="Arial" panose="020B0604020202020204" pitchFamily="34" charset="0"/>
              <a:buChar char="•"/>
              <a:defRPr sz="1867" kern="1200">
                <a:gradFill>
                  <a:gsLst>
                    <a:gs pos="0">
                      <a:schemeClr val="tx1"/>
                    </a:gs>
                    <a:gs pos="100000">
                      <a:schemeClr val="tx1"/>
                    </a:gs>
                  </a:gsLst>
                  <a:lin ang="5400000" scaled="1"/>
                </a:gradFill>
                <a:latin typeface="+mn-lt"/>
                <a:ea typeface="+mn-ea"/>
                <a:cs typeface="+mn-cs"/>
              </a:defRPr>
            </a:lvl3pPr>
            <a:lvl4pPr marL="457189" indent="-228594" algn="l" defTabSz="914377" rtl="0" eaLnBrk="1" latinLnBrk="0" hangingPunct="1">
              <a:lnSpc>
                <a:spcPct val="90000"/>
              </a:lnSpc>
              <a:spcBef>
                <a:spcPts val="600"/>
              </a:spcBef>
              <a:buFont typeface="Arial" panose="020B0604020202020204" pitchFamily="34" charset="0"/>
              <a:buChar char="•"/>
              <a:defRPr sz="1867" kern="1200">
                <a:gradFill>
                  <a:gsLst>
                    <a:gs pos="0">
                      <a:schemeClr val="tx1"/>
                    </a:gs>
                    <a:gs pos="100000">
                      <a:schemeClr val="tx1"/>
                    </a:gs>
                  </a:gsLst>
                  <a:lin ang="5400000" scaled="1"/>
                </a:gradFill>
                <a:latin typeface="+mn-lt"/>
                <a:ea typeface="+mn-ea"/>
                <a:cs typeface="+mn-cs"/>
              </a:defRPr>
            </a:lvl4pPr>
            <a:lvl5pPr marL="690545" indent="-228594" algn="l" defTabSz="914377" rtl="0" eaLnBrk="1" latinLnBrk="0" hangingPunct="1">
              <a:lnSpc>
                <a:spcPct val="90000"/>
              </a:lnSpc>
              <a:spcBef>
                <a:spcPts val="600"/>
              </a:spcBef>
              <a:buFont typeface="Arial" panose="020B0604020202020204" pitchFamily="34" charset="0"/>
              <a:buChar char="•"/>
              <a:defRPr sz="1867" kern="1200">
                <a:gradFill>
                  <a:gsLst>
                    <a:gs pos="0">
                      <a:schemeClr val="tx1"/>
                    </a:gs>
                    <a:gs pos="100000">
                      <a:schemeClr val="tx1"/>
                    </a:gs>
                  </a:gsLst>
                  <a:lin ang="5400000" scaled="1"/>
                </a:gra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a:lnSpc>
                <a:spcPct val="100000"/>
              </a:lnSpc>
              <a:spcBef>
                <a:spcPts val="0"/>
              </a:spcBef>
              <a:spcAft>
                <a:spcPts val="1836"/>
              </a:spcAft>
            </a:pPr>
            <a:endParaRPr lang="en-US" sz="2040" dirty="0">
              <a:solidFill>
                <a:schemeClr val="tx1"/>
              </a:solidFill>
              <a:latin typeface="+mn-lt"/>
            </a:endParaRPr>
          </a:p>
        </p:txBody>
      </p:sp>
    </p:spTree>
    <p:extLst>
      <p:ext uri="{BB962C8B-B14F-4D97-AF65-F5344CB8AC3E}">
        <p14:creationId xmlns:p14="http://schemas.microsoft.com/office/powerpoint/2010/main" val="308901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480" y="2651584"/>
            <a:ext cx="11868675" cy="1691360"/>
          </a:xfrm>
        </p:spPr>
        <p:txBody>
          <a:bodyPr/>
          <a:lstStyle/>
          <a:p>
            <a:r>
              <a:rPr lang="en-US" dirty="0" smtClean="0"/>
              <a:t>Traditional Microsoft technologies are not the only way to create Windows apps</a:t>
            </a:r>
            <a:endParaRPr lang="en-US" dirty="0"/>
          </a:p>
        </p:txBody>
      </p:sp>
    </p:spTree>
    <p:extLst>
      <p:ext uri="{BB962C8B-B14F-4D97-AF65-F5344CB8AC3E}">
        <p14:creationId xmlns:p14="http://schemas.microsoft.com/office/powerpoint/2010/main" val="194426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635053" y="4831242"/>
            <a:ext cx="11214893" cy="10509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Windows 10</a:t>
            </a:r>
          </a:p>
          <a:p>
            <a:pPr algn="ctr">
              <a:lnSpc>
                <a:spcPct val="90000"/>
              </a:lnSpc>
              <a:spcBef>
                <a:spcPts val="612"/>
              </a:spcBef>
            </a:pPr>
            <a:r>
              <a:rPr lang="en-US" sz="1428" dirty="0"/>
              <a:t>operating system</a:t>
            </a:r>
          </a:p>
        </p:txBody>
      </p:sp>
      <p:grpSp>
        <p:nvGrpSpPr>
          <p:cNvPr id="7" name="Group 6"/>
          <p:cNvGrpSpPr/>
          <p:nvPr/>
        </p:nvGrpSpPr>
        <p:grpSpPr>
          <a:xfrm>
            <a:off x="7434052" y="1028478"/>
            <a:ext cx="4403457" cy="2395027"/>
            <a:chOff x="7288083" y="1008403"/>
            <a:chExt cx="4317507" cy="2348279"/>
          </a:xfrm>
        </p:grpSpPr>
        <p:sp>
          <p:nvSpPr>
            <p:cNvPr id="23" name="Rectangle 22"/>
            <p:cNvSpPr/>
            <p:nvPr/>
          </p:nvSpPr>
          <p:spPr>
            <a:xfrm>
              <a:off x="7288083" y="1008403"/>
              <a:ext cx="4317507" cy="2348279"/>
            </a:xfrm>
            <a:prstGeom prst="rect">
              <a:avLst/>
            </a:prstGeom>
            <a:no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b" anchorCtr="0" forceAA="0" compatLnSpc="1">
              <a:prstTxWarp prst="textNoShape">
                <a:avLst/>
              </a:prstTxWarp>
              <a:noAutofit/>
            </a:bodyPr>
            <a:lstStyle/>
            <a:p>
              <a:pPr algn="ctr">
                <a:lnSpc>
                  <a:spcPct val="90000"/>
                </a:lnSpc>
                <a:spcBef>
                  <a:spcPts val="612"/>
                </a:spcBef>
              </a:pPr>
              <a:r>
                <a:rPr lang="en-US" sz="2448" dirty="0">
                  <a:solidFill>
                    <a:schemeClr val="tx2"/>
                  </a:solidFill>
                </a:rPr>
                <a:t>Bridging technologies</a:t>
              </a:r>
            </a:p>
          </p:txBody>
        </p:sp>
        <p:grpSp>
          <p:nvGrpSpPr>
            <p:cNvPr id="42" name="Group 41"/>
            <p:cNvGrpSpPr/>
            <p:nvPr/>
          </p:nvGrpSpPr>
          <p:grpSpPr>
            <a:xfrm>
              <a:off x="7463676" y="1206970"/>
              <a:ext cx="3966324" cy="1546366"/>
              <a:chOff x="7288084" y="1435123"/>
              <a:chExt cx="4317507" cy="1429501"/>
            </a:xfrm>
            <a:solidFill>
              <a:schemeClr val="bg2">
                <a:lumMod val="75000"/>
              </a:schemeClr>
            </a:solidFill>
          </p:grpSpPr>
          <p:sp>
            <p:nvSpPr>
              <p:cNvPr id="32" name="Snip Diagonal Corner Rectangle 31"/>
              <p:cNvSpPr/>
              <p:nvPr/>
            </p:nvSpPr>
            <p:spPr>
              <a:xfrm>
                <a:off x="10627325" y="1435123"/>
                <a:ext cx="978266" cy="1429501"/>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Win32</a:t>
                </a:r>
                <a:endParaRPr lang="en-US" sz="2448" dirty="0"/>
              </a:p>
              <a:p>
                <a:pPr algn="ctr">
                  <a:lnSpc>
                    <a:spcPct val="90000"/>
                  </a:lnSpc>
                  <a:spcBef>
                    <a:spcPts val="612"/>
                  </a:spcBef>
                </a:pPr>
                <a:r>
                  <a:rPr lang="en-US" sz="1428" dirty="0"/>
                  <a:t>desktop</a:t>
                </a:r>
                <a:endParaRPr lang="en-US" sz="2448" dirty="0"/>
              </a:p>
            </p:txBody>
          </p:sp>
          <p:sp>
            <p:nvSpPr>
              <p:cNvPr id="33" name="Snip Diagonal Corner Rectangle 32"/>
              <p:cNvSpPr/>
              <p:nvPr/>
            </p:nvSpPr>
            <p:spPr>
              <a:xfrm>
                <a:off x="9514245" y="1435123"/>
                <a:ext cx="978266" cy="1429501"/>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Web</a:t>
                </a:r>
                <a:endParaRPr lang="en-US" sz="2448" dirty="0"/>
              </a:p>
              <a:p>
                <a:pPr algn="ctr">
                  <a:lnSpc>
                    <a:spcPct val="90000"/>
                  </a:lnSpc>
                  <a:spcBef>
                    <a:spcPts val="612"/>
                  </a:spcBef>
                </a:pPr>
                <a:r>
                  <a:rPr lang="en-US" sz="1428" dirty="0"/>
                  <a:t>hosted</a:t>
                </a:r>
                <a:endParaRPr lang="en-US" sz="2448" dirty="0"/>
              </a:p>
            </p:txBody>
          </p:sp>
          <p:sp>
            <p:nvSpPr>
              <p:cNvPr id="34" name="Snip Diagonal Corner Rectangle 33"/>
              <p:cNvSpPr/>
              <p:nvPr/>
            </p:nvSpPr>
            <p:spPr>
              <a:xfrm>
                <a:off x="8401164" y="1435123"/>
                <a:ext cx="978266" cy="1429501"/>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Java</a:t>
                </a:r>
              </a:p>
              <a:p>
                <a:pPr algn="ctr">
                  <a:lnSpc>
                    <a:spcPct val="90000"/>
                  </a:lnSpc>
                  <a:spcBef>
                    <a:spcPts val="612"/>
                  </a:spcBef>
                </a:pPr>
                <a:r>
                  <a:rPr lang="en-US" sz="1428" dirty="0"/>
                  <a:t>Android</a:t>
                </a:r>
                <a:endParaRPr lang="en-US" sz="2448" dirty="0"/>
              </a:p>
            </p:txBody>
          </p:sp>
          <p:sp>
            <p:nvSpPr>
              <p:cNvPr id="35" name="Snip Diagonal Corner Rectangle 34"/>
              <p:cNvSpPr/>
              <p:nvPr/>
            </p:nvSpPr>
            <p:spPr>
              <a:xfrm>
                <a:off x="7288084" y="1435123"/>
                <a:ext cx="978266" cy="1429501"/>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err="1"/>
                  <a:t>Obj.C</a:t>
                </a:r>
                <a:endParaRPr lang="en-US" sz="2040" dirty="0"/>
              </a:p>
              <a:p>
                <a:pPr algn="ctr">
                  <a:lnSpc>
                    <a:spcPct val="90000"/>
                  </a:lnSpc>
                  <a:spcBef>
                    <a:spcPts val="612"/>
                  </a:spcBef>
                </a:pPr>
                <a:r>
                  <a:rPr lang="en-US" sz="1428" dirty="0"/>
                  <a:t>iOS</a:t>
                </a:r>
                <a:endParaRPr lang="en-US" sz="2448" dirty="0"/>
              </a:p>
            </p:txBody>
          </p:sp>
        </p:grpSp>
      </p:grpSp>
      <p:grpSp>
        <p:nvGrpSpPr>
          <p:cNvPr id="3" name="Group 2"/>
          <p:cNvGrpSpPr/>
          <p:nvPr/>
        </p:nvGrpSpPr>
        <p:grpSpPr>
          <a:xfrm>
            <a:off x="4017313" y="1028478"/>
            <a:ext cx="7820196" cy="3665848"/>
            <a:chOff x="3938035" y="1008403"/>
            <a:chExt cx="7667555" cy="3594295"/>
          </a:xfrm>
        </p:grpSpPr>
        <p:sp>
          <p:nvSpPr>
            <p:cNvPr id="5" name="Rectangle 4"/>
            <p:cNvSpPr/>
            <p:nvPr/>
          </p:nvSpPr>
          <p:spPr>
            <a:xfrm>
              <a:off x="3948842" y="3495305"/>
              <a:ext cx="7656748" cy="11073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Universal Windows Platform</a:t>
              </a:r>
            </a:p>
          </p:txBody>
        </p:sp>
        <p:sp>
          <p:nvSpPr>
            <p:cNvPr id="24" name="Rectangle 23"/>
            <p:cNvSpPr/>
            <p:nvPr/>
          </p:nvSpPr>
          <p:spPr>
            <a:xfrm>
              <a:off x="6175003" y="2258568"/>
              <a:ext cx="978266" cy="1098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WWA</a:t>
              </a:r>
            </a:p>
          </p:txBody>
        </p:sp>
        <p:sp>
          <p:nvSpPr>
            <p:cNvPr id="25" name="Rectangle 24"/>
            <p:cNvSpPr/>
            <p:nvPr/>
          </p:nvSpPr>
          <p:spPr>
            <a:xfrm>
              <a:off x="5061923" y="2258568"/>
              <a:ext cx="978266" cy="1098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C++</a:t>
              </a:r>
            </a:p>
            <a:p>
              <a:pPr algn="ctr">
                <a:lnSpc>
                  <a:spcPct val="90000"/>
                </a:lnSpc>
                <a:spcBef>
                  <a:spcPts val="612"/>
                </a:spcBef>
              </a:pPr>
              <a:r>
                <a:rPr lang="en-US" sz="1428" dirty="0"/>
                <a:t>&amp; CX</a:t>
              </a:r>
              <a:endParaRPr lang="en-US" sz="2448" dirty="0"/>
            </a:p>
          </p:txBody>
        </p:sp>
        <p:sp>
          <p:nvSpPr>
            <p:cNvPr id="26" name="Rectangle 25"/>
            <p:cNvSpPr/>
            <p:nvPr/>
          </p:nvSpPr>
          <p:spPr>
            <a:xfrm>
              <a:off x="3948842" y="2258568"/>
              <a:ext cx="978266" cy="1098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err="1"/>
                <a:t>.Net</a:t>
              </a:r>
              <a:endParaRPr lang="en-US" sz="2448" dirty="0"/>
            </a:p>
            <a:p>
              <a:pPr algn="ctr">
                <a:lnSpc>
                  <a:spcPct val="90000"/>
                </a:lnSpc>
                <a:spcBef>
                  <a:spcPts val="612"/>
                </a:spcBef>
              </a:pPr>
              <a:r>
                <a:rPr lang="en-US" sz="1224" dirty="0"/>
                <a:t>languages</a:t>
              </a:r>
              <a:endParaRPr lang="en-US" sz="2448" dirty="0"/>
            </a:p>
          </p:txBody>
        </p:sp>
        <p:sp>
          <p:nvSpPr>
            <p:cNvPr id="36" name="Rectangle 35"/>
            <p:cNvSpPr/>
            <p:nvPr/>
          </p:nvSpPr>
          <p:spPr>
            <a:xfrm>
              <a:off x="6175003" y="1008403"/>
              <a:ext cx="978266" cy="110664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HTML</a:t>
              </a:r>
            </a:p>
          </p:txBody>
        </p:sp>
        <p:sp>
          <p:nvSpPr>
            <p:cNvPr id="37" name="Rectangle 36"/>
            <p:cNvSpPr/>
            <p:nvPr/>
          </p:nvSpPr>
          <p:spPr>
            <a:xfrm>
              <a:off x="3938035" y="1640257"/>
              <a:ext cx="2091347" cy="47478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DirectX</a:t>
              </a:r>
            </a:p>
          </p:txBody>
        </p:sp>
        <p:sp>
          <p:nvSpPr>
            <p:cNvPr id="38" name="Rectangle 37"/>
            <p:cNvSpPr/>
            <p:nvPr/>
          </p:nvSpPr>
          <p:spPr>
            <a:xfrm>
              <a:off x="3948841" y="1012199"/>
              <a:ext cx="2091347" cy="4938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XAML</a:t>
              </a:r>
            </a:p>
          </p:txBody>
        </p:sp>
      </p:grpSp>
      <p:grpSp>
        <p:nvGrpSpPr>
          <p:cNvPr id="2" name="Group 1"/>
          <p:cNvGrpSpPr/>
          <p:nvPr/>
        </p:nvGrpSpPr>
        <p:grpSpPr>
          <a:xfrm>
            <a:off x="622618" y="1028478"/>
            <a:ext cx="3268219" cy="3665848"/>
            <a:chOff x="609601" y="1008403"/>
            <a:chExt cx="3204427" cy="3594295"/>
          </a:xfrm>
        </p:grpSpPr>
        <p:sp>
          <p:nvSpPr>
            <p:cNvPr id="6" name="Rectangle 5"/>
            <p:cNvSpPr/>
            <p:nvPr/>
          </p:nvSpPr>
          <p:spPr>
            <a:xfrm>
              <a:off x="2835762" y="2258567"/>
              <a:ext cx="978266" cy="23441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C++</a:t>
              </a:r>
            </a:p>
          </p:txBody>
        </p:sp>
        <p:sp>
          <p:nvSpPr>
            <p:cNvPr id="19" name="Rectangle 18"/>
            <p:cNvSpPr/>
            <p:nvPr/>
          </p:nvSpPr>
          <p:spPr>
            <a:xfrm>
              <a:off x="609601" y="2258568"/>
              <a:ext cx="2091346" cy="10981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err="1"/>
                <a:t>.Net</a:t>
              </a:r>
              <a:endParaRPr lang="en-US" sz="2448" dirty="0"/>
            </a:p>
            <a:p>
              <a:pPr algn="ctr">
                <a:lnSpc>
                  <a:spcPct val="90000"/>
                </a:lnSpc>
                <a:spcBef>
                  <a:spcPts val="612"/>
                </a:spcBef>
              </a:pPr>
              <a:r>
                <a:rPr lang="en-US" sz="1224" dirty="0"/>
                <a:t>languages</a:t>
              </a:r>
              <a:endParaRPr lang="en-US" sz="2448" dirty="0"/>
            </a:p>
          </p:txBody>
        </p:sp>
        <p:sp>
          <p:nvSpPr>
            <p:cNvPr id="29" name="Rectangle 28"/>
            <p:cNvSpPr/>
            <p:nvPr/>
          </p:nvSpPr>
          <p:spPr>
            <a:xfrm>
              <a:off x="2835762" y="1008403"/>
              <a:ext cx="978266" cy="1106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MFC</a:t>
              </a:r>
            </a:p>
          </p:txBody>
        </p:sp>
        <p:sp>
          <p:nvSpPr>
            <p:cNvPr id="30" name="Rectangle 29"/>
            <p:cNvSpPr/>
            <p:nvPr/>
          </p:nvSpPr>
          <p:spPr>
            <a:xfrm>
              <a:off x="1722681" y="1008403"/>
              <a:ext cx="978266" cy="1106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WF</a:t>
              </a:r>
            </a:p>
          </p:txBody>
        </p:sp>
        <p:sp>
          <p:nvSpPr>
            <p:cNvPr id="31" name="Rectangle 30"/>
            <p:cNvSpPr/>
            <p:nvPr/>
          </p:nvSpPr>
          <p:spPr>
            <a:xfrm>
              <a:off x="609601" y="1008403"/>
              <a:ext cx="978266" cy="1106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a:t>WPF</a:t>
              </a:r>
            </a:p>
          </p:txBody>
        </p:sp>
        <p:sp>
          <p:nvSpPr>
            <p:cNvPr id="41" name="Rectangle 40"/>
            <p:cNvSpPr/>
            <p:nvPr/>
          </p:nvSpPr>
          <p:spPr>
            <a:xfrm>
              <a:off x="609601" y="3500204"/>
              <a:ext cx="2091346" cy="110249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2448" dirty="0" err="1"/>
                <a:t>.Net</a:t>
              </a:r>
              <a:endParaRPr lang="en-US" sz="2448" dirty="0"/>
            </a:p>
            <a:p>
              <a:pPr algn="ctr">
                <a:lnSpc>
                  <a:spcPct val="90000"/>
                </a:lnSpc>
                <a:spcBef>
                  <a:spcPts val="612"/>
                </a:spcBef>
              </a:pPr>
              <a:r>
                <a:rPr lang="en-US" sz="1224" dirty="0"/>
                <a:t>runtime</a:t>
              </a:r>
              <a:endParaRPr lang="en-US" sz="2448" dirty="0"/>
            </a:p>
          </p:txBody>
        </p:sp>
      </p:grpSp>
    </p:spTree>
    <p:extLst>
      <p:ext uri="{BB962C8B-B14F-4D97-AF65-F5344CB8AC3E}">
        <p14:creationId xmlns:p14="http://schemas.microsoft.com/office/powerpoint/2010/main" val="4191545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Let’s talk about bridge technologies</a:t>
            </a:r>
            <a:endParaRPr lang="en-US" dirty="0">
              <a:solidFill>
                <a:schemeClr val="tx1"/>
              </a:solidFill>
            </a:endParaRPr>
          </a:p>
        </p:txBody>
      </p:sp>
      <p:sp>
        <p:nvSpPr>
          <p:cNvPr id="4" name="Text Placeholder 3"/>
          <p:cNvSpPr>
            <a:spLocks noGrp="1"/>
          </p:cNvSpPr>
          <p:nvPr>
            <p:ph type="body" sz="quarter" idx="10"/>
          </p:nvPr>
        </p:nvSpPr>
        <p:spPr/>
        <p:txBody>
          <a:bodyPr vert="horz" wrap="square" lIns="139891" tIns="111912" rIns="139891" bIns="111912" rtlCol="0" anchor="t">
            <a:noAutofit/>
          </a:bodyPr>
          <a:lstStyle/>
          <a:p>
            <a:r>
              <a:rPr lang="en-US" sz="3264" dirty="0"/>
              <a:t>Objective-C</a:t>
            </a:r>
          </a:p>
          <a:p>
            <a:pPr lvl="1"/>
            <a:r>
              <a:rPr lang="en-US" sz="1836" dirty="0">
                <a:solidFill>
                  <a:schemeClr val="tx1"/>
                </a:solidFill>
              </a:rPr>
              <a:t>At Build we announced iOS code can be reused in a Windows app</a:t>
            </a:r>
          </a:p>
          <a:p>
            <a:pPr lvl="1"/>
            <a:r>
              <a:rPr lang="en-US" sz="1836" dirty="0">
                <a:solidFill>
                  <a:schemeClr val="tx1"/>
                </a:solidFill>
                <a:hlinkClick r:id="rId3"/>
              </a:rPr>
              <a:t>https://github.com/Microsoft/WinObjC/</a:t>
            </a:r>
            <a:r>
              <a:rPr lang="en-US" sz="1836" dirty="0">
                <a:solidFill>
                  <a:schemeClr val="tx1"/>
                </a:solidFill>
              </a:rPr>
              <a:t> </a:t>
            </a:r>
          </a:p>
          <a:p>
            <a:r>
              <a:rPr lang="en-US" sz="3264" dirty="0"/>
              <a:t>Android</a:t>
            </a:r>
          </a:p>
          <a:p>
            <a:pPr lvl="1"/>
            <a:r>
              <a:rPr lang="en-US" sz="1836" dirty="0">
                <a:solidFill>
                  <a:schemeClr val="tx1"/>
                </a:solidFill>
              </a:rPr>
              <a:t>At Build we announced Android code can be reused in a Windows app to run on Windows Phone</a:t>
            </a:r>
          </a:p>
          <a:p>
            <a:r>
              <a:rPr lang="en-US" sz="3264" dirty="0"/>
              <a:t>Web</a:t>
            </a:r>
          </a:p>
          <a:p>
            <a:pPr lvl="1"/>
            <a:r>
              <a:rPr lang="en-US" sz="1836" dirty="0">
                <a:solidFill>
                  <a:schemeClr val="tx1"/>
                </a:solidFill>
              </a:rPr>
              <a:t>At Build we announced web sites can be wrapped to run on Windows </a:t>
            </a:r>
          </a:p>
          <a:p>
            <a:r>
              <a:rPr lang="en-US" sz="3264" dirty="0"/>
              <a:t>Win32</a:t>
            </a:r>
          </a:p>
          <a:p>
            <a:pPr lvl="1"/>
            <a:r>
              <a:rPr lang="en-US" sz="1836" dirty="0">
                <a:solidFill>
                  <a:schemeClr val="tx1"/>
                </a:solidFill>
              </a:rPr>
              <a:t>At Build we announced that Classic Windows Apps (CWA) can be packaged as an </a:t>
            </a:r>
            <a:r>
              <a:rPr lang="en-US" sz="1836" dirty="0" err="1">
                <a:solidFill>
                  <a:schemeClr val="tx1"/>
                </a:solidFill>
              </a:rPr>
              <a:t>Appx</a:t>
            </a:r>
            <a:endParaRPr lang="en-US" sz="1836" dirty="0">
              <a:solidFill>
                <a:schemeClr val="tx1"/>
              </a:solidFill>
            </a:endParaRPr>
          </a:p>
        </p:txBody>
      </p:sp>
    </p:spTree>
    <p:extLst>
      <p:ext uri="{BB962C8B-B14F-4D97-AF65-F5344CB8AC3E}">
        <p14:creationId xmlns:p14="http://schemas.microsoft.com/office/powerpoint/2010/main" val="64296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480" y="-522554"/>
            <a:ext cx="11868675" cy="8039637"/>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Bridges bring more apps </a:t>
            </a:r>
            <a:br>
              <a:rPr lang="en-US" dirty="0" smtClean="0"/>
            </a:br>
            <a:r>
              <a:rPr lang="en-US" dirty="0" smtClean="0"/>
              <a:t>to the Windows </a:t>
            </a:r>
            <a:r>
              <a:rPr lang="en-US" dirty="0"/>
              <a:t>platform</a:t>
            </a:r>
            <a:br>
              <a:rPr lang="en-US" dirty="0"/>
            </a:br>
            <a:r>
              <a:rPr lang="en-US" dirty="0"/>
              <a:t/>
            </a:r>
            <a:br>
              <a:rPr lang="en-US" dirty="0"/>
            </a:br>
            <a:r>
              <a:rPr lang="en-US" sz="2400" dirty="0"/>
              <a:t>Hannes Nel</a:t>
            </a:r>
            <a:br>
              <a:rPr lang="en-US" sz="2400" dirty="0"/>
            </a:br>
            <a:r>
              <a:rPr lang="en-NZ" sz="2400" dirty="0" smtClean="0"/>
              <a:t>Bridges </a:t>
            </a:r>
            <a:r>
              <a:rPr lang="en-NZ" sz="2400" dirty="0"/>
              <a:t>to the </a:t>
            </a:r>
            <a:r>
              <a:rPr lang="en-NZ" sz="2400" dirty="0" err="1"/>
              <a:t>Magickal</a:t>
            </a:r>
            <a:r>
              <a:rPr lang="en-NZ" sz="2400" dirty="0"/>
              <a:t> Faerie Land of Windows 10 [</a:t>
            </a:r>
            <a:r>
              <a:rPr lang="en-NZ" sz="2400" dirty="0" smtClean="0"/>
              <a:t>M263] </a:t>
            </a:r>
            <a:br>
              <a:rPr lang="en-NZ" sz="2400" dirty="0" smtClean="0"/>
            </a:br>
            <a:r>
              <a:rPr lang="en-NZ" sz="2400" dirty="0" smtClean="0"/>
              <a:t>Friday, 10:40 AM NZ4</a:t>
            </a:r>
            <a:br>
              <a:rPr lang="en-NZ" sz="2400" dirty="0" smtClean="0"/>
            </a:br>
            <a:r>
              <a:rPr lang="en-NZ" sz="6000" dirty="0"/>
              <a:t> </a:t>
            </a:r>
            <a:r>
              <a:rPr lang="en-NZ" sz="6000" dirty="0">
                <a:solidFill>
                  <a:schemeClr val="tx1"/>
                </a:solidFill>
              </a:rPr>
              <a:t> </a:t>
            </a:r>
            <a:r>
              <a:rPr lang="en-US" dirty="0"/>
              <a:t/>
            </a:r>
            <a:br>
              <a:rPr lang="en-US" dirty="0"/>
            </a:br>
            <a:endParaRPr lang="en-US" dirty="0"/>
          </a:p>
        </p:txBody>
      </p:sp>
    </p:spTree>
    <p:extLst>
      <p:ext uri="{BB962C8B-B14F-4D97-AF65-F5344CB8AC3E}">
        <p14:creationId xmlns:p14="http://schemas.microsoft.com/office/powerpoint/2010/main" val="4203750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spc="-102" dirty="0">
                <a:ln w="3175">
                  <a:noFill/>
                </a:ln>
                <a:gradFill>
                  <a:gsLst>
                    <a:gs pos="1250">
                      <a:schemeClr val="tx1"/>
                    </a:gs>
                    <a:gs pos="100000">
                      <a:schemeClr val="tx1"/>
                    </a:gs>
                  </a:gsLst>
                  <a:lin ang="5400000" scaled="0"/>
                </a:gradFill>
              </a:rPr>
              <a:t>Adaptive design</a:t>
            </a:r>
          </a:p>
        </p:txBody>
      </p:sp>
      <p:sp>
        <p:nvSpPr>
          <p:cNvPr id="4" name="Text Placeholder 3"/>
          <p:cNvSpPr>
            <a:spLocks noGrp="1"/>
          </p:cNvSpPr>
          <p:nvPr>
            <p:ph type="body" sz="quarter" idx="10"/>
          </p:nvPr>
        </p:nvSpPr>
        <p:spPr/>
        <p:txBody>
          <a:bodyPr/>
          <a:lstStyle/>
          <a:p>
            <a:pPr marL="0" indent="0">
              <a:buNone/>
            </a:pPr>
            <a:r>
              <a:rPr lang="en-US" dirty="0" smtClean="0"/>
              <a:t>Responsive design (Less Effort)</a:t>
            </a:r>
          </a:p>
          <a:p>
            <a:pPr marL="342873" lvl="1" indent="0">
              <a:buNone/>
            </a:pPr>
            <a:r>
              <a:rPr lang="en-US" dirty="0" smtClean="0">
                <a:solidFill>
                  <a:schemeClr val="tx1"/>
                </a:solidFill>
              </a:rPr>
              <a:t>Flexible layout responds to small changes</a:t>
            </a:r>
          </a:p>
          <a:p>
            <a:pPr marL="342873" lvl="1" indent="0">
              <a:buNone/>
            </a:pPr>
            <a:r>
              <a:rPr lang="en-US" dirty="0" smtClean="0">
                <a:solidFill>
                  <a:schemeClr val="tx1"/>
                </a:solidFill>
              </a:rPr>
              <a:t>Many controls handle basic responsiveness</a:t>
            </a:r>
          </a:p>
          <a:p>
            <a:pPr marL="0" indent="0">
              <a:buNone/>
            </a:pPr>
            <a:r>
              <a:rPr lang="en-US" dirty="0" smtClean="0"/>
              <a:t>Adaptive design (More Effort)</a:t>
            </a:r>
          </a:p>
          <a:p>
            <a:pPr marL="342873" lvl="1" indent="0">
              <a:buNone/>
            </a:pPr>
            <a:r>
              <a:rPr lang="en-US" dirty="0" smtClean="0">
                <a:solidFill>
                  <a:schemeClr val="tx1"/>
                </a:solidFill>
              </a:rPr>
              <a:t>Smart layout adjusts to large changes</a:t>
            </a:r>
          </a:p>
          <a:p>
            <a:pPr marL="342873" lvl="1" indent="0">
              <a:buNone/>
            </a:pPr>
            <a:r>
              <a:rPr lang="en-US" dirty="0" smtClean="0">
                <a:solidFill>
                  <a:schemeClr val="tx1"/>
                </a:solidFill>
              </a:rPr>
              <a:t>Features like visual states aid in this design</a:t>
            </a:r>
          </a:p>
          <a:p>
            <a:pPr marL="0" indent="0">
              <a:buNone/>
            </a:pPr>
            <a:r>
              <a:rPr lang="en-US" dirty="0" smtClean="0"/>
              <a:t>Tailored design (Most Effort)</a:t>
            </a:r>
          </a:p>
          <a:p>
            <a:pPr marL="342873" lvl="1" indent="0">
              <a:buNone/>
            </a:pPr>
            <a:r>
              <a:rPr lang="en-US" dirty="0">
                <a:solidFill>
                  <a:schemeClr val="tx1"/>
                </a:solidFill>
              </a:rPr>
              <a:t>A device-specific app can simplify design </a:t>
            </a:r>
            <a:endParaRPr lang="en-US" dirty="0" smtClean="0">
              <a:solidFill>
                <a:schemeClr val="tx1"/>
              </a:solidFill>
            </a:endParaRPr>
          </a:p>
          <a:p>
            <a:pPr marL="342873" lvl="1" indent="0">
              <a:buNone/>
            </a:pPr>
            <a:r>
              <a:rPr lang="en-US" dirty="0" smtClean="0">
                <a:solidFill>
                  <a:schemeClr val="tx1"/>
                </a:solidFill>
              </a:rPr>
              <a:t>Some devices have unique design languages</a:t>
            </a:r>
          </a:p>
        </p:txBody>
      </p:sp>
    </p:spTree>
    <p:extLst>
      <p:ext uri="{BB962C8B-B14F-4D97-AF65-F5344CB8AC3E}">
        <p14:creationId xmlns:p14="http://schemas.microsoft.com/office/powerpoint/2010/main" val="3745070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7" y="373062"/>
            <a:ext cx="11887200" cy="932563"/>
          </a:xfrm>
        </p:spPr>
        <p:txBody>
          <a:bodyPr/>
          <a:lstStyle/>
          <a:p>
            <a:r>
              <a:rPr lang="en-NZ" sz="5400" dirty="0" smtClean="0"/>
              <a:t>Windows Core</a:t>
            </a:r>
            <a:endParaRPr lang="en-NZ" sz="5400" dirty="0"/>
          </a:p>
        </p:txBody>
      </p:sp>
      <p:sp>
        <p:nvSpPr>
          <p:cNvPr id="3" name="TextBox 2"/>
          <p:cNvSpPr txBox="1"/>
          <p:nvPr/>
        </p:nvSpPr>
        <p:spPr>
          <a:xfrm>
            <a:off x="279643" y="1305625"/>
            <a:ext cx="6635150" cy="2726900"/>
          </a:xfrm>
          <a:prstGeom prst="rect">
            <a:avLst/>
          </a:prstGeom>
          <a:noFill/>
        </p:spPr>
        <p:txBody>
          <a:bodyPr wrap="none" lIns="182880" tIns="146304" rIns="182880" bIns="146304" rtlCol="0">
            <a:spAutoFit/>
          </a:bodyPr>
          <a:lstStyle/>
          <a:p>
            <a:r>
              <a:rPr lang="en-US" sz="4000" dirty="0" smtClean="0">
                <a:latin typeface="+mj-lt"/>
              </a:rPr>
              <a:t>The refactored common core</a:t>
            </a:r>
          </a:p>
          <a:p>
            <a:r>
              <a:rPr lang="en-US" sz="2000" dirty="0" smtClean="0"/>
              <a:t>One hardware platform</a:t>
            </a:r>
          </a:p>
          <a:p>
            <a:r>
              <a:rPr lang="en-US" sz="2000" dirty="0" smtClean="0"/>
              <a:t>Universal hardware driver</a:t>
            </a:r>
          </a:p>
          <a:p>
            <a:r>
              <a:rPr lang="en-US" sz="2000" dirty="0" smtClean="0"/>
              <a:t>Standard network and I/O</a:t>
            </a:r>
          </a:p>
          <a:p>
            <a:endParaRPr lang="en-US" sz="2000" dirty="0" smtClean="0"/>
          </a:p>
          <a:p>
            <a:endParaRPr lang="en-US" dirty="0"/>
          </a:p>
          <a:p>
            <a:endParaRPr lang="en-NZ" sz="2000" dirty="0" smtClean="0">
              <a:gradFill>
                <a:gsLst>
                  <a:gs pos="2917">
                    <a:schemeClr val="tx1"/>
                  </a:gs>
                  <a:gs pos="30000">
                    <a:schemeClr val="tx1"/>
                  </a:gs>
                </a:gsLst>
                <a:lin ang="5400000" scaled="0"/>
              </a:gradFill>
            </a:endParaRPr>
          </a:p>
        </p:txBody>
      </p:sp>
      <p:grpSp>
        <p:nvGrpSpPr>
          <p:cNvPr id="30" name="Group 29"/>
          <p:cNvGrpSpPr/>
          <p:nvPr/>
        </p:nvGrpSpPr>
        <p:grpSpPr>
          <a:xfrm>
            <a:off x="6789739" y="3281238"/>
            <a:ext cx="4567320" cy="2656513"/>
            <a:chOff x="5707920" y="3142034"/>
            <a:chExt cx="5885233" cy="3044757"/>
          </a:xfrm>
        </p:grpSpPr>
        <p:sp>
          <p:nvSpPr>
            <p:cNvPr id="31" name="Rectangle 30"/>
            <p:cNvSpPr/>
            <p:nvPr/>
          </p:nvSpPr>
          <p:spPr>
            <a:xfrm>
              <a:off x="7721545" y="5262664"/>
              <a:ext cx="1857983" cy="92412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a:t>Phone</a:t>
              </a:r>
            </a:p>
            <a:p>
              <a:pPr algn="ctr">
                <a:lnSpc>
                  <a:spcPct val="90000"/>
                </a:lnSpc>
                <a:spcBef>
                  <a:spcPts val="600"/>
                </a:spcBef>
              </a:pPr>
              <a:r>
                <a:rPr lang="en-US" sz="2000" dirty="0"/>
                <a:t>Device</a:t>
              </a:r>
            </a:p>
          </p:txBody>
        </p:sp>
        <p:sp>
          <p:nvSpPr>
            <p:cNvPr id="32" name="Rectangle 31"/>
            <p:cNvSpPr/>
            <p:nvPr/>
          </p:nvSpPr>
          <p:spPr>
            <a:xfrm>
              <a:off x="9735170" y="5262663"/>
              <a:ext cx="1857983" cy="92412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a:t>Xbox</a:t>
              </a:r>
            </a:p>
            <a:p>
              <a:pPr algn="ctr">
                <a:lnSpc>
                  <a:spcPct val="90000"/>
                </a:lnSpc>
                <a:spcBef>
                  <a:spcPts val="600"/>
                </a:spcBef>
              </a:pPr>
              <a:r>
                <a:rPr lang="en-US" sz="2000" dirty="0"/>
                <a:t>Device</a:t>
              </a:r>
            </a:p>
          </p:txBody>
        </p:sp>
        <p:sp>
          <p:nvSpPr>
            <p:cNvPr id="33" name="Rectangle 32"/>
            <p:cNvSpPr/>
            <p:nvPr/>
          </p:nvSpPr>
          <p:spPr>
            <a:xfrm>
              <a:off x="5707920" y="5262664"/>
              <a:ext cx="1857983" cy="92412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a:t>Desktop</a:t>
              </a:r>
            </a:p>
            <a:p>
              <a:pPr algn="ctr">
                <a:lnSpc>
                  <a:spcPct val="90000"/>
                </a:lnSpc>
                <a:spcBef>
                  <a:spcPts val="600"/>
                </a:spcBef>
              </a:pPr>
              <a:r>
                <a:rPr lang="en-US" sz="2000" dirty="0"/>
                <a:t>Device</a:t>
              </a:r>
            </a:p>
          </p:txBody>
        </p:sp>
        <p:sp>
          <p:nvSpPr>
            <p:cNvPr id="34" name="Snip Diagonal Corner Rectangle 33"/>
            <p:cNvSpPr/>
            <p:nvPr/>
          </p:nvSpPr>
          <p:spPr>
            <a:xfrm>
              <a:off x="5707920" y="4202349"/>
              <a:ext cx="5885233" cy="924127"/>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Windows Core</a:t>
              </a:r>
            </a:p>
          </p:txBody>
        </p:sp>
        <p:sp>
          <p:nvSpPr>
            <p:cNvPr id="35" name="Rectangle 34"/>
            <p:cNvSpPr/>
            <p:nvPr/>
          </p:nvSpPr>
          <p:spPr>
            <a:xfrm>
              <a:off x="5707920" y="3142034"/>
              <a:ext cx="1857984" cy="92412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Desktop</a:t>
              </a:r>
              <a:br>
                <a:rPr lang="en-US" sz="2000" dirty="0" smtClean="0"/>
              </a:br>
              <a:r>
                <a:rPr lang="en-US" sz="1400" dirty="0" smtClean="0"/>
                <a:t>SKU</a:t>
              </a:r>
              <a:endParaRPr lang="en-US" sz="2000" dirty="0" smtClean="0"/>
            </a:p>
          </p:txBody>
        </p:sp>
        <p:sp>
          <p:nvSpPr>
            <p:cNvPr id="36" name="Rectangle 35"/>
            <p:cNvSpPr/>
            <p:nvPr/>
          </p:nvSpPr>
          <p:spPr>
            <a:xfrm>
              <a:off x="7721545" y="3142034"/>
              <a:ext cx="1857983" cy="92412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a:t>Phone</a:t>
              </a:r>
              <a:br>
                <a:rPr lang="en-US" sz="2000" dirty="0"/>
              </a:br>
              <a:r>
                <a:rPr lang="en-US" sz="2000" dirty="0"/>
                <a:t>SKU</a:t>
              </a:r>
            </a:p>
          </p:txBody>
        </p:sp>
        <p:sp>
          <p:nvSpPr>
            <p:cNvPr id="37" name="Rectangle 36"/>
            <p:cNvSpPr/>
            <p:nvPr/>
          </p:nvSpPr>
          <p:spPr>
            <a:xfrm>
              <a:off x="9735170" y="3142034"/>
              <a:ext cx="1857983" cy="92412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a:t>Xbox</a:t>
              </a:r>
              <a:br>
                <a:rPr lang="en-US" sz="2000" dirty="0"/>
              </a:br>
              <a:r>
                <a:rPr lang="en-US" sz="2000" dirty="0"/>
                <a:t>SKU</a:t>
              </a:r>
            </a:p>
          </p:txBody>
        </p:sp>
      </p:grpSp>
      <p:sp>
        <p:nvSpPr>
          <p:cNvPr id="38" name="Chevron 37"/>
          <p:cNvSpPr/>
          <p:nvPr/>
        </p:nvSpPr>
        <p:spPr>
          <a:xfrm>
            <a:off x="5859906" y="4206350"/>
            <a:ext cx="806289" cy="80628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solidFill>
                <a:schemeClr val="tx1"/>
              </a:solidFill>
            </a:endParaRPr>
          </a:p>
        </p:txBody>
      </p:sp>
    </p:spTree>
    <p:extLst>
      <p:ext uri="{BB962C8B-B14F-4D97-AF65-F5344CB8AC3E}">
        <p14:creationId xmlns:p14="http://schemas.microsoft.com/office/powerpoint/2010/main" val="255250610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design</a:t>
            </a:r>
            <a:endParaRPr lang="en-US" dirty="0"/>
          </a:p>
        </p:txBody>
      </p:sp>
      <p:sp>
        <p:nvSpPr>
          <p:cNvPr id="10" name="TextBox 9"/>
          <p:cNvSpPr txBox="1"/>
          <p:nvPr/>
        </p:nvSpPr>
        <p:spPr>
          <a:xfrm>
            <a:off x="810777" y="1769959"/>
            <a:ext cx="2444427" cy="313756"/>
          </a:xfrm>
          <a:prstGeom prst="rect">
            <a:avLst/>
          </a:prstGeom>
          <a:noFill/>
        </p:spPr>
        <p:txBody>
          <a:bodyPr wrap="square" lIns="93248" tIns="46622" rIns="93248" bIns="46622" rtlCol="0">
            <a:spAutoFit/>
          </a:bodyPr>
          <a:lstStyle/>
          <a:p>
            <a:pPr algn="ctr"/>
            <a:r>
              <a:rPr lang="en-US" sz="1399" dirty="0"/>
              <a:t>Phone (portrait)</a:t>
            </a:r>
          </a:p>
        </p:txBody>
      </p:sp>
      <p:sp>
        <p:nvSpPr>
          <p:cNvPr id="12" name="TextBox 11"/>
          <p:cNvSpPr txBox="1"/>
          <p:nvPr/>
        </p:nvSpPr>
        <p:spPr>
          <a:xfrm>
            <a:off x="4757558" y="1483358"/>
            <a:ext cx="6717735" cy="313756"/>
          </a:xfrm>
          <a:prstGeom prst="rect">
            <a:avLst/>
          </a:prstGeom>
          <a:noFill/>
        </p:spPr>
        <p:txBody>
          <a:bodyPr wrap="square" lIns="93248" tIns="46622" rIns="93248" bIns="46622" rtlCol="0">
            <a:spAutoFit/>
          </a:bodyPr>
          <a:lstStyle/>
          <a:p>
            <a:pPr algn="ctr"/>
            <a:r>
              <a:rPr lang="en-US" sz="1399" dirty="0"/>
              <a:t>Tablet (landscape) / Desktop</a:t>
            </a:r>
          </a:p>
        </p:txBody>
      </p:sp>
      <p:grpSp>
        <p:nvGrpSpPr>
          <p:cNvPr id="4" name="Group 3"/>
          <p:cNvGrpSpPr/>
          <p:nvPr/>
        </p:nvGrpSpPr>
        <p:grpSpPr>
          <a:xfrm>
            <a:off x="3543644" y="1933616"/>
            <a:ext cx="9026636" cy="4880082"/>
            <a:chOff x="3473611" y="1895875"/>
            <a:chExt cx="8850447" cy="4784828"/>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611" y="1895875"/>
              <a:ext cx="8850447" cy="4784828"/>
            </a:xfrm>
            <a:prstGeom prst="rect">
              <a:avLst/>
            </a:prstGeom>
            <a:effectLst>
              <a:outerShdw blurRad="206375" dir="14220000" sy="23000" kx="1200000" algn="br" rotWithShape="0">
                <a:prstClr val="black">
                  <a:alpha val="8000"/>
                </a:prstClr>
              </a:outerShdw>
            </a:effectLst>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39699" y="2219494"/>
              <a:ext cx="6714975" cy="3868204"/>
            </a:xfrm>
            <a:prstGeom prst="rect">
              <a:avLst/>
            </a:prstGeom>
          </p:spPr>
        </p:pic>
      </p:gr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750" y="2253192"/>
            <a:ext cx="2243442" cy="408923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66712" y="2575761"/>
            <a:ext cx="1970625" cy="3622418"/>
          </a:xfrm>
          <a:prstGeom prst="rect">
            <a:avLst/>
          </a:prstGeom>
        </p:spPr>
      </p:pic>
    </p:spTree>
    <p:extLst>
      <p:ext uri="{BB962C8B-B14F-4D97-AF65-F5344CB8AC3E}">
        <p14:creationId xmlns:p14="http://schemas.microsoft.com/office/powerpoint/2010/main" val="76837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Tailored design</a:t>
            </a:r>
            <a:endParaRPr lang="en-US" dirty="0"/>
          </a:p>
        </p:txBody>
      </p:sp>
      <p:sp>
        <p:nvSpPr>
          <p:cNvPr id="10" name="TextBox 9"/>
          <p:cNvSpPr txBox="1"/>
          <p:nvPr/>
        </p:nvSpPr>
        <p:spPr>
          <a:xfrm>
            <a:off x="810777" y="1769959"/>
            <a:ext cx="2444427" cy="313756"/>
          </a:xfrm>
          <a:prstGeom prst="rect">
            <a:avLst/>
          </a:prstGeom>
          <a:noFill/>
        </p:spPr>
        <p:txBody>
          <a:bodyPr wrap="square" lIns="93248" tIns="46622" rIns="93248" bIns="46622" rtlCol="0">
            <a:spAutoFit/>
          </a:bodyPr>
          <a:lstStyle/>
          <a:p>
            <a:pPr algn="ctr"/>
            <a:r>
              <a:rPr lang="en-US" sz="1399" dirty="0"/>
              <a:t>Phone (portrait)</a:t>
            </a:r>
          </a:p>
        </p:txBody>
      </p:sp>
      <p:sp>
        <p:nvSpPr>
          <p:cNvPr id="12" name="TextBox 11"/>
          <p:cNvSpPr txBox="1"/>
          <p:nvPr/>
        </p:nvSpPr>
        <p:spPr>
          <a:xfrm>
            <a:off x="4757558" y="1483358"/>
            <a:ext cx="6717735" cy="313756"/>
          </a:xfrm>
          <a:prstGeom prst="rect">
            <a:avLst/>
          </a:prstGeom>
          <a:noFill/>
        </p:spPr>
        <p:txBody>
          <a:bodyPr wrap="square" lIns="93248" tIns="46622" rIns="93248" bIns="46622" rtlCol="0">
            <a:spAutoFit/>
          </a:bodyPr>
          <a:lstStyle/>
          <a:p>
            <a:pPr algn="ctr"/>
            <a:r>
              <a:rPr lang="en-US" sz="1399" dirty="0"/>
              <a:t>Tablet (landscape) / Desktop</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3644" y="1933616"/>
            <a:ext cx="9026636" cy="4880082"/>
          </a:xfrm>
          <a:prstGeom prst="rect">
            <a:avLst/>
          </a:prstGeom>
          <a:effectLst>
            <a:outerShdw blurRad="206375" dir="14220000" sy="23000" kx="1200000" algn="br" rotWithShape="0">
              <a:prstClr val="black">
                <a:alpha val="8000"/>
              </a:prstClr>
            </a:outerShdw>
          </a:effectLst>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641" y="2287525"/>
            <a:ext cx="6818944" cy="383356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750" y="2253192"/>
            <a:ext cx="2243442" cy="4089239"/>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17" y="2588847"/>
            <a:ext cx="1974788" cy="3509855"/>
          </a:xfrm>
          <a:prstGeom prst="rect">
            <a:avLst/>
          </a:prstGeom>
        </p:spPr>
      </p:pic>
    </p:spTree>
    <p:extLst>
      <p:ext uri="{BB962C8B-B14F-4D97-AF65-F5344CB8AC3E}">
        <p14:creationId xmlns:p14="http://schemas.microsoft.com/office/powerpoint/2010/main" val="194169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36776"/>
            <a:ext cx="10056812" cy="3175869"/>
          </a:xfrm>
        </p:spPr>
        <p:txBody>
          <a:bodyPr/>
          <a:lstStyle/>
          <a:p>
            <a:r>
              <a:rPr lang="en-NZ" dirty="0" smtClean="0"/>
              <a:t>Adaptive Layout</a:t>
            </a:r>
            <a:br>
              <a:rPr lang="en-NZ" dirty="0" smtClean="0"/>
            </a:br>
            <a:r>
              <a:rPr lang="en-NZ" dirty="0"/>
              <a:t/>
            </a:r>
            <a:br>
              <a:rPr lang="en-NZ" dirty="0"/>
            </a:br>
            <a:r>
              <a:rPr lang="en-NZ" dirty="0" smtClean="0"/>
              <a:t>DEMO</a:t>
            </a:r>
            <a:endParaRPr lang="en-NZ" dirty="0"/>
          </a:p>
        </p:txBody>
      </p:sp>
    </p:spTree>
    <p:extLst>
      <p:ext uri="{BB962C8B-B14F-4D97-AF65-F5344CB8AC3E}">
        <p14:creationId xmlns:p14="http://schemas.microsoft.com/office/powerpoint/2010/main" val="2193630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1" y="209578"/>
            <a:ext cx="12089606" cy="1001685"/>
          </a:xfrm>
        </p:spPr>
        <p:txBody>
          <a:bodyPr/>
          <a:lstStyle/>
          <a:p>
            <a:r>
              <a:rPr lang="en-GB" dirty="0" smtClean="0"/>
              <a:t>Continuum for Convertibles and Phones</a:t>
            </a:r>
            <a:endParaRPr lang="en-GB" dirty="0"/>
          </a:p>
        </p:txBody>
      </p:sp>
      <p:pic>
        <p:nvPicPr>
          <p:cNvPr id="4" name="Picture 3"/>
          <p:cNvPicPr>
            <a:picLocks noChangeAspect="1"/>
          </p:cNvPicPr>
          <p:nvPr/>
        </p:nvPicPr>
        <p:blipFill>
          <a:blip r:embed="rId3"/>
          <a:stretch>
            <a:fillRect/>
          </a:stretch>
        </p:blipFill>
        <p:spPr>
          <a:xfrm>
            <a:off x="-396954" y="-1"/>
            <a:ext cx="13080581" cy="6994525"/>
          </a:xfrm>
          <a:prstGeom prst="rect">
            <a:avLst/>
          </a:prstGeom>
        </p:spPr>
      </p:pic>
      <p:sp>
        <p:nvSpPr>
          <p:cNvPr id="5" name="TextBox 4"/>
          <p:cNvSpPr txBox="1"/>
          <p:nvPr/>
        </p:nvSpPr>
        <p:spPr>
          <a:xfrm>
            <a:off x="8574481" y="460294"/>
            <a:ext cx="4268414" cy="1955031"/>
          </a:xfrm>
          <a:prstGeom prst="rect">
            <a:avLst/>
          </a:prstGeom>
          <a:noFill/>
        </p:spPr>
        <p:txBody>
          <a:bodyPr wrap="square" lIns="139891" tIns="111912" rIns="139891" bIns="111912" rtlCol="0">
            <a:spAutoFit/>
          </a:bodyPr>
          <a:lstStyle/>
          <a:p>
            <a:pPr>
              <a:lnSpc>
                <a:spcPct val="90000"/>
              </a:lnSpc>
              <a:spcBef>
                <a:spcPts val="612"/>
              </a:spcBef>
            </a:pPr>
            <a:r>
              <a:rPr lang="en-GB" sz="4080" dirty="0">
                <a:latin typeface="+mj-lt"/>
              </a:rPr>
              <a:t>Continuum for convertibles and Phones</a:t>
            </a:r>
          </a:p>
        </p:txBody>
      </p:sp>
    </p:spTree>
    <p:extLst>
      <p:ext uri="{BB962C8B-B14F-4D97-AF65-F5344CB8AC3E}">
        <p14:creationId xmlns:p14="http://schemas.microsoft.com/office/powerpoint/2010/main" val="89759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275480" y="1693212"/>
            <a:ext cx="11868675" cy="3608104"/>
          </a:xfrm>
        </p:spPr>
        <p:txBody>
          <a:bodyPr/>
          <a:lstStyle/>
          <a:p>
            <a:r>
              <a:rPr lang="en-GB" dirty="0" smtClean="0"/>
              <a:t>Users love apps that </a:t>
            </a:r>
            <a:br>
              <a:rPr lang="en-GB" dirty="0" smtClean="0"/>
            </a:br>
            <a:r>
              <a:rPr lang="en-GB" dirty="0" smtClean="0"/>
              <a:t>work great on all their devices</a:t>
            </a:r>
            <a:br>
              <a:rPr lang="en-GB" dirty="0" smtClean="0"/>
            </a:br>
            <a:r>
              <a:rPr lang="en-GB" dirty="0"/>
              <a:t/>
            </a:r>
            <a:br>
              <a:rPr lang="en-GB" dirty="0"/>
            </a:br>
            <a:r>
              <a:rPr lang="en-US" sz="2800" dirty="0" smtClean="0"/>
              <a:t>Lars </a:t>
            </a:r>
            <a:r>
              <a:rPr lang="en-US" sz="2800" dirty="0" err="1" smtClean="0"/>
              <a:t>Klint</a:t>
            </a:r>
            <a:r>
              <a:rPr lang="en-US" sz="2800" dirty="0"/>
              <a:t/>
            </a:r>
            <a:br>
              <a:rPr lang="en-US" sz="2800" dirty="0"/>
            </a:br>
            <a:r>
              <a:rPr lang="en-NZ" sz="2800" dirty="0"/>
              <a:t>Adaptive UX - A Single UI for Everything [M219</a:t>
            </a:r>
            <a:r>
              <a:rPr lang="en-NZ" sz="2800" dirty="0" smtClean="0"/>
              <a:t>]</a:t>
            </a:r>
            <a:r>
              <a:rPr lang="en-NZ" sz="2800" dirty="0"/>
              <a:t/>
            </a:r>
            <a:br>
              <a:rPr lang="en-NZ" sz="2800" dirty="0"/>
            </a:br>
            <a:r>
              <a:rPr lang="en-NZ" sz="2800" dirty="0" smtClean="0"/>
              <a:t>Today 11:55am NZ4</a:t>
            </a:r>
            <a:endParaRPr lang="en-GB" sz="2800" dirty="0"/>
          </a:p>
        </p:txBody>
      </p:sp>
    </p:spTree>
    <p:extLst>
      <p:ext uri="{BB962C8B-B14F-4D97-AF65-F5344CB8AC3E}">
        <p14:creationId xmlns:p14="http://schemas.microsoft.com/office/powerpoint/2010/main" val="1182632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val 3"/>
          <p:cNvSpPr/>
          <p:nvPr/>
        </p:nvSpPr>
        <p:spPr>
          <a:xfrm>
            <a:off x="1350937" y="1818837"/>
            <a:ext cx="1444966" cy="1444966"/>
          </a:xfrm>
          <a:prstGeom prst="ellipse">
            <a:avLst/>
          </a:prstGeom>
          <a:solidFill>
            <a:schemeClr val="accent5"/>
          </a:solidFill>
          <a:ln w="38100">
            <a:no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1836" b="1" dirty="0">
                <a:solidFill>
                  <a:schemeClr val="bg1"/>
                </a:solidFill>
                <a:latin typeface="+mj-lt"/>
              </a:rPr>
              <a:t>UWP</a:t>
            </a:r>
          </a:p>
        </p:txBody>
      </p:sp>
      <p:sp>
        <p:nvSpPr>
          <p:cNvPr id="6" name="Block Arc 5"/>
          <p:cNvSpPr/>
          <p:nvPr/>
        </p:nvSpPr>
        <p:spPr>
          <a:xfrm>
            <a:off x="899384" y="1372187"/>
            <a:ext cx="2336030" cy="2362349"/>
          </a:xfrm>
          <a:prstGeom prst="blockArc">
            <a:avLst>
              <a:gd name="adj1" fmla="val 11043132"/>
              <a:gd name="adj2" fmla="val 16048041"/>
              <a:gd name="adj3" fmla="val 14530"/>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8" name="Block Arc 7"/>
          <p:cNvSpPr/>
          <p:nvPr/>
        </p:nvSpPr>
        <p:spPr>
          <a:xfrm rot="16200000">
            <a:off x="899384" y="1372187"/>
            <a:ext cx="2336030" cy="2362349"/>
          </a:xfrm>
          <a:prstGeom prst="blockArc">
            <a:avLst>
              <a:gd name="adj1" fmla="val 11043132"/>
              <a:gd name="adj2" fmla="val 16048041"/>
              <a:gd name="adj3" fmla="val 14530"/>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9" name="Block Arc 8"/>
          <p:cNvSpPr/>
          <p:nvPr/>
        </p:nvSpPr>
        <p:spPr>
          <a:xfrm rot="10800000">
            <a:off x="899383" y="1372186"/>
            <a:ext cx="2336030" cy="2362349"/>
          </a:xfrm>
          <a:prstGeom prst="blockArc">
            <a:avLst>
              <a:gd name="adj1" fmla="val 11043132"/>
              <a:gd name="adj2" fmla="val 16048041"/>
              <a:gd name="adj3" fmla="val 14530"/>
            </a:avLst>
          </a:prstGeom>
          <a:noFill/>
          <a:ln w="3810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10" name="Block Arc 9"/>
          <p:cNvSpPr/>
          <p:nvPr/>
        </p:nvSpPr>
        <p:spPr>
          <a:xfrm rot="5400000">
            <a:off x="899383" y="1372186"/>
            <a:ext cx="2336030" cy="2362349"/>
          </a:xfrm>
          <a:prstGeom prst="blockArc">
            <a:avLst>
              <a:gd name="adj1" fmla="val 11043132"/>
              <a:gd name="adj2" fmla="val 16048041"/>
              <a:gd name="adj3" fmla="val 14530"/>
            </a:avLst>
          </a:prstGeom>
          <a:ln w="381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11" name="Rectangle 10"/>
          <p:cNvSpPr/>
          <p:nvPr/>
        </p:nvSpPr>
        <p:spPr>
          <a:xfrm>
            <a:off x="882984" y="3929913"/>
            <a:ext cx="2420800" cy="47622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Windows Core</a:t>
            </a:r>
          </a:p>
        </p:txBody>
      </p:sp>
      <p:sp>
        <p:nvSpPr>
          <p:cNvPr id="12" name="Rectangle 11"/>
          <p:cNvSpPr/>
          <p:nvPr/>
        </p:nvSpPr>
        <p:spPr>
          <a:xfrm>
            <a:off x="3680801" y="3929913"/>
            <a:ext cx="2420800" cy="47622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Windows Core</a:t>
            </a:r>
          </a:p>
        </p:txBody>
      </p:sp>
      <p:sp>
        <p:nvSpPr>
          <p:cNvPr id="13" name="Rectangle 12"/>
          <p:cNvSpPr/>
          <p:nvPr/>
        </p:nvSpPr>
        <p:spPr>
          <a:xfrm>
            <a:off x="6449729" y="3929913"/>
            <a:ext cx="2420800" cy="47622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Windows Core</a:t>
            </a:r>
          </a:p>
        </p:txBody>
      </p:sp>
      <p:sp>
        <p:nvSpPr>
          <p:cNvPr id="14" name="Rectangle 13"/>
          <p:cNvSpPr/>
          <p:nvPr/>
        </p:nvSpPr>
        <p:spPr>
          <a:xfrm>
            <a:off x="9257467" y="3929913"/>
            <a:ext cx="2420800" cy="47622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Windows Core</a:t>
            </a:r>
          </a:p>
        </p:txBody>
      </p:sp>
      <p:sp>
        <p:nvSpPr>
          <p:cNvPr id="17" name="Oval 16"/>
          <p:cNvSpPr/>
          <p:nvPr/>
        </p:nvSpPr>
        <p:spPr>
          <a:xfrm>
            <a:off x="4145514" y="1818837"/>
            <a:ext cx="1444966" cy="1444966"/>
          </a:xfrm>
          <a:prstGeom prst="ellipse">
            <a:avLst/>
          </a:prstGeom>
          <a:solidFill>
            <a:schemeClr val="accent5"/>
          </a:solidFill>
          <a:ln w="38100">
            <a:no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1836" b="1" dirty="0">
                <a:solidFill>
                  <a:schemeClr val="bg1"/>
                </a:solidFill>
              </a:rPr>
              <a:t>UWP</a:t>
            </a:r>
          </a:p>
        </p:txBody>
      </p:sp>
      <p:sp>
        <p:nvSpPr>
          <p:cNvPr id="18" name="Block Arc 17"/>
          <p:cNvSpPr/>
          <p:nvPr/>
        </p:nvSpPr>
        <p:spPr>
          <a:xfrm>
            <a:off x="3693961" y="1372187"/>
            <a:ext cx="2336030" cy="2362349"/>
          </a:xfrm>
          <a:prstGeom prst="blockArc">
            <a:avLst>
              <a:gd name="adj1" fmla="val 11043132"/>
              <a:gd name="adj2" fmla="val 16048041"/>
              <a:gd name="adj3" fmla="val 14530"/>
            </a:avLst>
          </a:prstGeom>
          <a:ln w="381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19" name="Block Arc 18"/>
          <p:cNvSpPr/>
          <p:nvPr/>
        </p:nvSpPr>
        <p:spPr>
          <a:xfrm rot="16200000">
            <a:off x="3693961" y="1372187"/>
            <a:ext cx="2336030" cy="2362349"/>
          </a:xfrm>
          <a:prstGeom prst="blockArc">
            <a:avLst>
              <a:gd name="adj1" fmla="val 11043132"/>
              <a:gd name="adj2" fmla="val 16048041"/>
              <a:gd name="adj3" fmla="val 14530"/>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20" name="Block Arc 19"/>
          <p:cNvSpPr/>
          <p:nvPr/>
        </p:nvSpPr>
        <p:spPr>
          <a:xfrm rot="10800000">
            <a:off x="3693960" y="1372186"/>
            <a:ext cx="2336030" cy="2362349"/>
          </a:xfrm>
          <a:prstGeom prst="blockArc">
            <a:avLst>
              <a:gd name="adj1" fmla="val 11043132"/>
              <a:gd name="adj2" fmla="val 16048041"/>
              <a:gd name="adj3" fmla="val 14530"/>
            </a:avLst>
          </a:prstGeom>
          <a:noFill/>
          <a:ln w="3810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21" name="Block Arc 20"/>
          <p:cNvSpPr/>
          <p:nvPr/>
        </p:nvSpPr>
        <p:spPr>
          <a:xfrm rot="5400000">
            <a:off x="3693960" y="1372186"/>
            <a:ext cx="2336030" cy="2362349"/>
          </a:xfrm>
          <a:prstGeom prst="blockArc">
            <a:avLst>
              <a:gd name="adj1" fmla="val 11043132"/>
              <a:gd name="adj2" fmla="val 16048041"/>
              <a:gd name="adj3" fmla="val 14530"/>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23" name="Oval 22"/>
          <p:cNvSpPr/>
          <p:nvPr/>
        </p:nvSpPr>
        <p:spPr>
          <a:xfrm>
            <a:off x="6943667" y="1818836"/>
            <a:ext cx="1444966" cy="1444966"/>
          </a:xfrm>
          <a:prstGeom prst="ellipse">
            <a:avLst/>
          </a:prstGeom>
          <a:solidFill>
            <a:schemeClr val="accent5"/>
          </a:solidFill>
          <a:ln w="38100">
            <a:no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1836" b="1" dirty="0">
                <a:solidFill>
                  <a:schemeClr val="bg1"/>
                </a:solidFill>
              </a:rPr>
              <a:t>UWP</a:t>
            </a:r>
          </a:p>
        </p:txBody>
      </p:sp>
      <p:sp>
        <p:nvSpPr>
          <p:cNvPr id="24" name="Block Arc 23"/>
          <p:cNvSpPr/>
          <p:nvPr/>
        </p:nvSpPr>
        <p:spPr>
          <a:xfrm>
            <a:off x="6492114" y="1372186"/>
            <a:ext cx="2336030" cy="2362349"/>
          </a:xfrm>
          <a:prstGeom prst="blockArc">
            <a:avLst>
              <a:gd name="adj1" fmla="val 11043132"/>
              <a:gd name="adj2" fmla="val 16048041"/>
              <a:gd name="adj3" fmla="val 14530"/>
            </a:avLst>
          </a:prstGeom>
          <a:ln w="381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25" name="Block Arc 24"/>
          <p:cNvSpPr/>
          <p:nvPr/>
        </p:nvSpPr>
        <p:spPr>
          <a:xfrm rot="16200000">
            <a:off x="6492114" y="1372186"/>
            <a:ext cx="2336030" cy="2362349"/>
          </a:xfrm>
          <a:prstGeom prst="blockArc">
            <a:avLst>
              <a:gd name="adj1" fmla="val 11043132"/>
              <a:gd name="adj2" fmla="val 16048041"/>
              <a:gd name="adj3" fmla="val 1453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26" name="Block Arc 25"/>
          <p:cNvSpPr/>
          <p:nvPr/>
        </p:nvSpPr>
        <p:spPr>
          <a:xfrm rot="10800000">
            <a:off x="6492113" y="1372185"/>
            <a:ext cx="2336030" cy="2362349"/>
          </a:xfrm>
          <a:prstGeom prst="blockArc">
            <a:avLst>
              <a:gd name="adj1" fmla="val 11043132"/>
              <a:gd name="adj2" fmla="val 16048041"/>
              <a:gd name="adj3" fmla="val 14530"/>
            </a:avLst>
          </a:prstGeom>
          <a:solidFill>
            <a:schemeClr val="accent1"/>
          </a:solidFill>
          <a:ln w="38100">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27" name="Block Arc 26"/>
          <p:cNvSpPr/>
          <p:nvPr/>
        </p:nvSpPr>
        <p:spPr>
          <a:xfrm rot="5400000">
            <a:off x="6492113" y="1372185"/>
            <a:ext cx="2336030" cy="2362349"/>
          </a:xfrm>
          <a:prstGeom prst="blockArc">
            <a:avLst>
              <a:gd name="adj1" fmla="val 11043132"/>
              <a:gd name="adj2" fmla="val 16048041"/>
              <a:gd name="adj3" fmla="val 14530"/>
            </a:avLst>
          </a:prstGeom>
          <a:ln w="381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29" name="Oval 28"/>
          <p:cNvSpPr/>
          <p:nvPr/>
        </p:nvSpPr>
        <p:spPr>
          <a:xfrm>
            <a:off x="9751404" y="1818837"/>
            <a:ext cx="1444966" cy="1444966"/>
          </a:xfrm>
          <a:prstGeom prst="ellipse">
            <a:avLst/>
          </a:prstGeom>
          <a:solidFill>
            <a:schemeClr val="accent5"/>
          </a:solidFill>
          <a:ln w="38100">
            <a:no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111912" rIns="0" bIns="111912" numCol="1" spcCol="0" rtlCol="0" fromWordArt="0" anchor="ctr" anchorCtr="0" forceAA="0" compatLnSpc="1">
            <a:prstTxWarp prst="textNoShape">
              <a:avLst/>
            </a:prstTxWarp>
            <a:noAutofit/>
          </a:bodyPr>
          <a:lstStyle/>
          <a:p>
            <a:pPr algn="ctr">
              <a:lnSpc>
                <a:spcPct val="90000"/>
              </a:lnSpc>
              <a:spcBef>
                <a:spcPts val="612"/>
              </a:spcBef>
            </a:pPr>
            <a:r>
              <a:rPr lang="en-US" sz="1836" b="1" dirty="0">
                <a:solidFill>
                  <a:schemeClr val="bg1"/>
                </a:solidFill>
              </a:rPr>
              <a:t>UWP</a:t>
            </a:r>
          </a:p>
        </p:txBody>
      </p:sp>
      <p:sp>
        <p:nvSpPr>
          <p:cNvPr id="30" name="Block Arc 29"/>
          <p:cNvSpPr/>
          <p:nvPr/>
        </p:nvSpPr>
        <p:spPr>
          <a:xfrm>
            <a:off x="9299852" y="1372187"/>
            <a:ext cx="2336030" cy="2362349"/>
          </a:xfrm>
          <a:prstGeom prst="blockArc">
            <a:avLst>
              <a:gd name="adj1" fmla="val 11043132"/>
              <a:gd name="adj2" fmla="val 16048041"/>
              <a:gd name="adj3" fmla="val 14530"/>
            </a:avLst>
          </a:prstGeom>
          <a:ln w="381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31" name="Block Arc 30"/>
          <p:cNvSpPr/>
          <p:nvPr/>
        </p:nvSpPr>
        <p:spPr>
          <a:xfrm rot="16200000">
            <a:off x="9299852" y="1372187"/>
            <a:ext cx="2336030" cy="2362349"/>
          </a:xfrm>
          <a:prstGeom prst="blockArc">
            <a:avLst>
              <a:gd name="adj1" fmla="val 11043132"/>
              <a:gd name="adj2" fmla="val 16048041"/>
              <a:gd name="adj3" fmla="val 14530"/>
            </a:avLst>
          </a:prstGeom>
          <a:solidFill>
            <a:schemeClr val="tx1"/>
          </a:solidFill>
          <a:ln w="381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32" name="Block Arc 31"/>
          <p:cNvSpPr/>
          <p:nvPr/>
        </p:nvSpPr>
        <p:spPr>
          <a:xfrm rot="10800000">
            <a:off x="9299851" y="1372186"/>
            <a:ext cx="2336030" cy="2362349"/>
          </a:xfrm>
          <a:prstGeom prst="blockArc">
            <a:avLst>
              <a:gd name="adj1" fmla="val 11043132"/>
              <a:gd name="adj2" fmla="val 16048041"/>
              <a:gd name="adj3" fmla="val 14530"/>
            </a:avLst>
          </a:prstGeom>
          <a:noFill/>
          <a:ln w="3810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33" name="Block Arc 32"/>
          <p:cNvSpPr/>
          <p:nvPr/>
        </p:nvSpPr>
        <p:spPr>
          <a:xfrm rot="5400000">
            <a:off x="9299851" y="1372186"/>
            <a:ext cx="2336030" cy="2362349"/>
          </a:xfrm>
          <a:prstGeom prst="blockArc">
            <a:avLst>
              <a:gd name="adj1" fmla="val 11043132"/>
              <a:gd name="adj2" fmla="val 16048041"/>
              <a:gd name="adj3" fmla="val 14530"/>
            </a:avLst>
          </a:prstGeom>
          <a:ln w="381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1632" dirty="0" err="1">
              <a:solidFill>
                <a:schemeClr val="tx1"/>
              </a:solidFill>
            </a:endParaRPr>
          </a:p>
        </p:txBody>
      </p:sp>
      <p:sp>
        <p:nvSpPr>
          <p:cNvPr id="34" name="Rectangle 33"/>
          <p:cNvSpPr/>
          <p:nvPr/>
        </p:nvSpPr>
        <p:spPr>
          <a:xfrm>
            <a:off x="854095" y="4564876"/>
            <a:ext cx="2420800" cy="98221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Desktop</a:t>
            </a:r>
          </a:p>
        </p:txBody>
      </p:sp>
      <p:sp>
        <p:nvSpPr>
          <p:cNvPr id="35" name="Rectangle 34"/>
          <p:cNvSpPr/>
          <p:nvPr/>
        </p:nvSpPr>
        <p:spPr>
          <a:xfrm>
            <a:off x="3651912" y="4564876"/>
            <a:ext cx="2420800" cy="98221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Mobile</a:t>
            </a:r>
          </a:p>
        </p:txBody>
      </p:sp>
      <p:sp>
        <p:nvSpPr>
          <p:cNvPr id="36" name="Rectangle 35"/>
          <p:cNvSpPr/>
          <p:nvPr/>
        </p:nvSpPr>
        <p:spPr>
          <a:xfrm>
            <a:off x="6449729" y="4564876"/>
            <a:ext cx="2420800" cy="982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Xbox</a:t>
            </a:r>
          </a:p>
        </p:txBody>
      </p:sp>
      <p:sp>
        <p:nvSpPr>
          <p:cNvPr id="37" name="Rectangle 36"/>
          <p:cNvSpPr/>
          <p:nvPr/>
        </p:nvSpPr>
        <p:spPr>
          <a:xfrm>
            <a:off x="9257467" y="4564876"/>
            <a:ext cx="2420800" cy="98221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9891" tIns="111912" rIns="139891" bIns="111912" numCol="1" spcCol="0" rtlCol="0" fromWordArt="0" anchor="ctr" anchorCtr="0" forceAA="0" compatLnSpc="1">
            <a:prstTxWarp prst="textNoShape">
              <a:avLst/>
            </a:prstTxWarp>
            <a:noAutofit/>
          </a:bodyPr>
          <a:lstStyle/>
          <a:p>
            <a:pPr algn="ctr">
              <a:lnSpc>
                <a:spcPct val="90000"/>
              </a:lnSpc>
              <a:spcBef>
                <a:spcPts val="612"/>
              </a:spcBef>
            </a:pPr>
            <a:r>
              <a:rPr lang="en-US" sz="2040" dirty="0"/>
              <a:t>More…</a:t>
            </a:r>
          </a:p>
        </p:txBody>
      </p:sp>
      <p:grpSp>
        <p:nvGrpSpPr>
          <p:cNvPr id="5" name="Group 4"/>
          <p:cNvGrpSpPr/>
          <p:nvPr/>
        </p:nvGrpSpPr>
        <p:grpSpPr>
          <a:xfrm>
            <a:off x="1542600" y="2698859"/>
            <a:ext cx="1095253" cy="473606"/>
            <a:chOff x="1511625" y="2842953"/>
            <a:chExt cx="1073875" cy="464362"/>
          </a:xfrm>
        </p:grpSpPr>
        <p:sp>
          <p:nvSpPr>
            <p:cNvPr id="2" name="Oval 1"/>
            <p:cNvSpPr/>
            <p:nvPr/>
          </p:nvSpPr>
          <p:spPr>
            <a:xfrm>
              <a:off x="1511625"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38" name="Oval 37"/>
            <p:cNvSpPr/>
            <p:nvPr/>
          </p:nvSpPr>
          <p:spPr>
            <a:xfrm>
              <a:off x="1765639"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39" name="Oval 38"/>
            <p:cNvSpPr/>
            <p:nvPr/>
          </p:nvSpPr>
          <p:spPr>
            <a:xfrm>
              <a:off x="2070112"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40" name="Oval 39"/>
            <p:cNvSpPr/>
            <p:nvPr/>
          </p:nvSpPr>
          <p:spPr>
            <a:xfrm>
              <a:off x="2327806"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grpSp>
      <p:grpSp>
        <p:nvGrpSpPr>
          <p:cNvPr id="41" name="Group 40"/>
          <p:cNvGrpSpPr/>
          <p:nvPr/>
        </p:nvGrpSpPr>
        <p:grpSpPr>
          <a:xfrm>
            <a:off x="4322900" y="2698859"/>
            <a:ext cx="1095253" cy="473606"/>
            <a:chOff x="1511625" y="2842953"/>
            <a:chExt cx="1073875" cy="464362"/>
          </a:xfrm>
        </p:grpSpPr>
        <p:sp>
          <p:nvSpPr>
            <p:cNvPr id="42" name="Oval 41"/>
            <p:cNvSpPr/>
            <p:nvPr/>
          </p:nvSpPr>
          <p:spPr>
            <a:xfrm>
              <a:off x="1511625"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43" name="Oval 42"/>
            <p:cNvSpPr/>
            <p:nvPr/>
          </p:nvSpPr>
          <p:spPr>
            <a:xfrm>
              <a:off x="1765639"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44" name="Oval 43"/>
            <p:cNvSpPr/>
            <p:nvPr/>
          </p:nvSpPr>
          <p:spPr>
            <a:xfrm>
              <a:off x="2070112"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45" name="Oval 44"/>
            <p:cNvSpPr/>
            <p:nvPr/>
          </p:nvSpPr>
          <p:spPr>
            <a:xfrm>
              <a:off x="2327806"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grpSp>
      <p:grpSp>
        <p:nvGrpSpPr>
          <p:cNvPr id="46" name="Group 45"/>
          <p:cNvGrpSpPr/>
          <p:nvPr/>
        </p:nvGrpSpPr>
        <p:grpSpPr>
          <a:xfrm>
            <a:off x="7141135" y="2698859"/>
            <a:ext cx="1095253" cy="473606"/>
            <a:chOff x="1511625" y="2842953"/>
            <a:chExt cx="1073875" cy="464362"/>
          </a:xfrm>
        </p:grpSpPr>
        <p:sp>
          <p:nvSpPr>
            <p:cNvPr id="47" name="Oval 46"/>
            <p:cNvSpPr/>
            <p:nvPr/>
          </p:nvSpPr>
          <p:spPr>
            <a:xfrm>
              <a:off x="1511625"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48" name="Oval 47"/>
            <p:cNvSpPr/>
            <p:nvPr/>
          </p:nvSpPr>
          <p:spPr>
            <a:xfrm>
              <a:off x="1765639"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49" name="Oval 48"/>
            <p:cNvSpPr/>
            <p:nvPr/>
          </p:nvSpPr>
          <p:spPr>
            <a:xfrm>
              <a:off x="2070112"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50" name="Oval 49"/>
            <p:cNvSpPr/>
            <p:nvPr/>
          </p:nvSpPr>
          <p:spPr>
            <a:xfrm>
              <a:off x="2327806"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grpSp>
      <p:grpSp>
        <p:nvGrpSpPr>
          <p:cNvPr id="51" name="Group 50"/>
          <p:cNvGrpSpPr/>
          <p:nvPr/>
        </p:nvGrpSpPr>
        <p:grpSpPr>
          <a:xfrm>
            <a:off x="9920238" y="2698859"/>
            <a:ext cx="1095253" cy="473606"/>
            <a:chOff x="1511625" y="2842953"/>
            <a:chExt cx="1073875" cy="464362"/>
          </a:xfrm>
        </p:grpSpPr>
        <p:sp>
          <p:nvSpPr>
            <p:cNvPr id="52" name="Oval 51"/>
            <p:cNvSpPr/>
            <p:nvPr/>
          </p:nvSpPr>
          <p:spPr>
            <a:xfrm>
              <a:off x="1511625"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53" name="Oval 52"/>
            <p:cNvSpPr/>
            <p:nvPr/>
          </p:nvSpPr>
          <p:spPr>
            <a:xfrm>
              <a:off x="1765639"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54" name="Oval 53"/>
            <p:cNvSpPr/>
            <p:nvPr/>
          </p:nvSpPr>
          <p:spPr>
            <a:xfrm>
              <a:off x="2070112"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55" name="Oval 54"/>
            <p:cNvSpPr/>
            <p:nvPr/>
          </p:nvSpPr>
          <p:spPr>
            <a:xfrm>
              <a:off x="2327806"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grpSp>
    </p:spTree>
    <p:extLst>
      <p:ext uri="{BB962C8B-B14F-4D97-AF65-F5344CB8AC3E}">
        <p14:creationId xmlns:p14="http://schemas.microsoft.com/office/powerpoint/2010/main" val="2802053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par>
                          <p:cTn id="49" fill="hold">
                            <p:stCondLst>
                              <p:cond delay="2000"/>
                            </p:stCondLst>
                            <p:childTnLst>
                              <p:par>
                                <p:cTn id="50" presetID="53" presetClass="entr" presetSubtype="16"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par>
                          <p:cTn id="55" fill="hold">
                            <p:stCondLst>
                              <p:cond delay="2500"/>
                            </p:stCondLst>
                            <p:childTnLst>
                              <p:par>
                                <p:cTn id="56" presetID="10" presetClass="entr" presetSubtype="0" fill="hold"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par>
                          <p:cTn id="59" fill="hold">
                            <p:stCondLst>
                              <p:cond delay="3000"/>
                            </p:stCondLst>
                            <p:childTnLst>
                              <p:par>
                                <p:cTn id="60" presetID="53" presetClass="entr" presetSubtype="16" fill="hold" grpId="0"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fltVal val="0"/>
                                          </p:val>
                                        </p:tav>
                                        <p:tav tm="100000">
                                          <p:val>
                                            <p:strVal val="#ppt_h"/>
                                          </p:val>
                                        </p:tav>
                                      </p:tavLst>
                                    </p:anim>
                                    <p:animEffect transition="in" filter="fade">
                                      <p:cBhvr>
                                        <p:cTn id="64" dur="500"/>
                                        <p:tgtEl>
                                          <p:spTgt spid="29"/>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p:cTn id="73" dur="500" fill="hold"/>
                                        <p:tgtEl>
                                          <p:spTgt spid="6"/>
                                        </p:tgtEl>
                                        <p:attrNameLst>
                                          <p:attrName>ppt_w</p:attrName>
                                        </p:attrNameLst>
                                      </p:cBhvr>
                                      <p:tavLst>
                                        <p:tav tm="0">
                                          <p:val>
                                            <p:fltVal val="0"/>
                                          </p:val>
                                        </p:tav>
                                        <p:tav tm="100000">
                                          <p:val>
                                            <p:strVal val="#ppt_w"/>
                                          </p:val>
                                        </p:tav>
                                      </p:tavLst>
                                    </p:anim>
                                    <p:anim calcmode="lin" valueType="num">
                                      <p:cBhvr>
                                        <p:cTn id="74" dur="500" fill="hold"/>
                                        <p:tgtEl>
                                          <p:spTgt spid="6"/>
                                        </p:tgtEl>
                                        <p:attrNameLst>
                                          <p:attrName>ppt_h</p:attrName>
                                        </p:attrNameLst>
                                      </p:cBhvr>
                                      <p:tavLst>
                                        <p:tav tm="0">
                                          <p:val>
                                            <p:fltVal val="0"/>
                                          </p:val>
                                        </p:tav>
                                        <p:tav tm="100000">
                                          <p:val>
                                            <p:strVal val="#ppt_h"/>
                                          </p:val>
                                        </p:tav>
                                      </p:tavLst>
                                    </p:anim>
                                    <p:animEffect transition="in" filter="fade">
                                      <p:cBhvr>
                                        <p:cTn id="75" dur="500"/>
                                        <p:tgtEl>
                                          <p:spTgt spid="6"/>
                                        </p:tgtEl>
                                      </p:cBhvr>
                                    </p:animEffect>
                                  </p:childTnLst>
                                </p:cTn>
                              </p:par>
                            </p:childTnLst>
                          </p:cTn>
                        </p:par>
                        <p:par>
                          <p:cTn id="76" fill="hold">
                            <p:stCondLst>
                              <p:cond delay="500"/>
                            </p:stCondLst>
                            <p:childTnLst>
                              <p:par>
                                <p:cTn id="77" presetID="53" presetClass="entr" presetSubtype="16"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par>
                          <p:cTn id="82" fill="hold">
                            <p:stCondLst>
                              <p:cond delay="1000"/>
                            </p:stCondLst>
                            <p:childTnLst>
                              <p:par>
                                <p:cTn id="83" presetID="53" presetClass="entr" presetSubtype="16"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500" fill="hold"/>
                                        <p:tgtEl>
                                          <p:spTgt spid="26"/>
                                        </p:tgtEl>
                                        <p:attrNameLst>
                                          <p:attrName>ppt_w</p:attrName>
                                        </p:attrNameLst>
                                      </p:cBhvr>
                                      <p:tavLst>
                                        <p:tav tm="0">
                                          <p:val>
                                            <p:fltVal val="0"/>
                                          </p:val>
                                        </p:tav>
                                        <p:tav tm="100000">
                                          <p:val>
                                            <p:strVal val="#ppt_w"/>
                                          </p:val>
                                        </p:tav>
                                      </p:tavLst>
                                    </p:anim>
                                    <p:anim calcmode="lin" valueType="num">
                                      <p:cBhvr>
                                        <p:cTn id="86" dur="500" fill="hold"/>
                                        <p:tgtEl>
                                          <p:spTgt spid="26"/>
                                        </p:tgtEl>
                                        <p:attrNameLst>
                                          <p:attrName>ppt_h</p:attrName>
                                        </p:attrNameLst>
                                      </p:cBhvr>
                                      <p:tavLst>
                                        <p:tav tm="0">
                                          <p:val>
                                            <p:fltVal val="0"/>
                                          </p:val>
                                        </p:tav>
                                        <p:tav tm="100000">
                                          <p:val>
                                            <p:strVal val="#ppt_h"/>
                                          </p:val>
                                        </p:tav>
                                      </p:tavLst>
                                    </p:anim>
                                    <p:animEffect transition="in" filter="fade">
                                      <p:cBhvr>
                                        <p:cTn id="87" dur="500"/>
                                        <p:tgtEl>
                                          <p:spTgt spid="26"/>
                                        </p:tgtEl>
                                      </p:cBhvr>
                                    </p:animEffect>
                                  </p:childTnLst>
                                </p:cTn>
                              </p:par>
                            </p:childTnLst>
                          </p:cTn>
                        </p:par>
                        <p:par>
                          <p:cTn id="88" fill="hold">
                            <p:stCondLst>
                              <p:cond delay="1500"/>
                            </p:stCondLst>
                            <p:childTnLst>
                              <p:par>
                                <p:cTn id="89" presetID="53" presetClass="entr" presetSubtype="16"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p:cTn id="91" dur="500" fill="hold"/>
                                        <p:tgtEl>
                                          <p:spTgt spid="31"/>
                                        </p:tgtEl>
                                        <p:attrNameLst>
                                          <p:attrName>ppt_w</p:attrName>
                                        </p:attrNameLst>
                                      </p:cBhvr>
                                      <p:tavLst>
                                        <p:tav tm="0">
                                          <p:val>
                                            <p:fltVal val="0"/>
                                          </p:val>
                                        </p:tav>
                                        <p:tav tm="100000">
                                          <p:val>
                                            <p:strVal val="#ppt_w"/>
                                          </p:val>
                                        </p:tav>
                                      </p:tavLst>
                                    </p:anim>
                                    <p:anim calcmode="lin" valueType="num">
                                      <p:cBhvr>
                                        <p:cTn id="92" dur="500" fill="hold"/>
                                        <p:tgtEl>
                                          <p:spTgt spid="31"/>
                                        </p:tgtEl>
                                        <p:attrNameLst>
                                          <p:attrName>ppt_h</p:attrName>
                                        </p:attrNameLst>
                                      </p:cBhvr>
                                      <p:tavLst>
                                        <p:tav tm="0">
                                          <p:val>
                                            <p:fltVal val="0"/>
                                          </p:val>
                                        </p:tav>
                                        <p:tav tm="100000">
                                          <p:val>
                                            <p:strVal val="#ppt_h"/>
                                          </p:val>
                                        </p:tav>
                                      </p:tavLst>
                                    </p:anim>
                                    <p:animEffect transition="in" filter="fade">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0"/>
                                        </p:tgtEl>
                                        <p:attrNameLst>
                                          <p:attrName>style.visibility</p:attrName>
                                        </p:attrNameLst>
                                      </p:cBhvr>
                                      <p:to>
                                        <p:strVal val="visible"/>
                                      </p:to>
                                    </p:set>
                                    <p:anim calcmode="lin" valueType="num">
                                      <p:cBhvr>
                                        <p:cTn id="98" dur="300" fill="hold"/>
                                        <p:tgtEl>
                                          <p:spTgt spid="10"/>
                                        </p:tgtEl>
                                        <p:attrNameLst>
                                          <p:attrName>ppt_w</p:attrName>
                                        </p:attrNameLst>
                                      </p:cBhvr>
                                      <p:tavLst>
                                        <p:tav tm="0">
                                          <p:val>
                                            <p:fltVal val="0"/>
                                          </p:val>
                                        </p:tav>
                                        <p:tav tm="100000">
                                          <p:val>
                                            <p:strVal val="#ppt_w"/>
                                          </p:val>
                                        </p:tav>
                                      </p:tavLst>
                                    </p:anim>
                                    <p:anim calcmode="lin" valueType="num">
                                      <p:cBhvr>
                                        <p:cTn id="99" dur="300" fill="hold"/>
                                        <p:tgtEl>
                                          <p:spTgt spid="10"/>
                                        </p:tgtEl>
                                        <p:attrNameLst>
                                          <p:attrName>ppt_h</p:attrName>
                                        </p:attrNameLst>
                                      </p:cBhvr>
                                      <p:tavLst>
                                        <p:tav tm="0">
                                          <p:val>
                                            <p:fltVal val="0"/>
                                          </p:val>
                                        </p:tav>
                                        <p:tav tm="100000">
                                          <p:val>
                                            <p:strVal val="#ppt_h"/>
                                          </p:val>
                                        </p:tav>
                                      </p:tavLst>
                                    </p:anim>
                                    <p:animEffect transition="in" filter="fade">
                                      <p:cBhvr>
                                        <p:cTn id="100" dur="300"/>
                                        <p:tgtEl>
                                          <p:spTgt spid="10"/>
                                        </p:tgtEl>
                                      </p:cBhvr>
                                    </p:animEffect>
                                  </p:childTnLst>
                                </p:cTn>
                              </p:par>
                            </p:childTnLst>
                          </p:cTn>
                        </p:par>
                        <p:par>
                          <p:cTn id="101" fill="hold">
                            <p:stCondLst>
                              <p:cond delay="300"/>
                            </p:stCondLst>
                            <p:childTnLst>
                              <p:par>
                                <p:cTn id="102" presetID="53" presetClass="entr" presetSubtype="16" fill="hold" grpId="0" nodeType="after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p:cTn id="104" dur="300" fill="hold"/>
                                        <p:tgtEl>
                                          <p:spTgt spid="9"/>
                                        </p:tgtEl>
                                        <p:attrNameLst>
                                          <p:attrName>ppt_w</p:attrName>
                                        </p:attrNameLst>
                                      </p:cBhvr>
                                      <p:tavLst>
                                        <p:tav tm="0">
                                          <p:val>
                                            <p:fltVal val="0"/>
                                          </p:val>
                                        </p:tav>
                                        <p:tav tm="100000">
                                          <p:val>
                                            <p:strVal val="#ppt_w"/>
                                          </p:val>
                                        </p:tav>
                                      </p:tavLst>
                                    </p:anim>
                                    <p:anim calcmode="lin" valueType="num">
                                      <p:cBhvr>
                                        <p:cTn id="105" dur="300" fill="hold"/>
                                        <p:tgtEl>
                                          <p:spTgt spid="9"/>
                                        </p:tgtEl>
                                        <p:attrNameLst>
                                          <p:attrName>ppt_h</p:attrName>
                                        </p:attrNameLst>
                                      </p:cBhvr>
                                      <p:tavLst>
                                        <p:tav tm="0">
                                          <p:val>
                                            <p:fltVal val="0"/>
                                          </p:val>
                                        </p:tav>
                                        <p:tav tm="100000">
                                          <p:val>
                                            <p:strVal val="#ppt_h"/>
                                          </p:val>
                                        </p:tav>
                                      </p:tavLst>
                                    </p:anim>
                                    <p:animEffect transition="in" filter="fade">
                                      <p:cBhvr>
                                        <p:cTn id="106" dur="300"/>
                                        <p:tgtEl>
                                          <p:spTgt spid="9"/>
                                        </p:tgtEl>
                                      </p:cBhvr>
                                    </p:animEffect>
                                  </p:childTnLst>
                                </p:cTn>
                              </p:par>
                            </p:childTnLst>
                          </p:cTn>
                        </p:par>
                        <p:par>
                          <p:cTn id="107" fill="hold">
                            <p:stCondLst>
                              <p:cond delay="600"/>
                            </p:stCondLst>
                            <p:childTnLst>
                              <p:par>
                                <p:cTn id="108" presetID="53" presetClass="entr" presetSubtype="16" fill="hold" grpId="0" nodeType="afterEffect">
                                  <p:stCondLst>
                                    <p:cond delay="0"/>
                                  </p:stCondLst>
                                  <p:childTnLst>
                                    <p:set>
                                      <p:cBhvr>
                                        <p:cTn id="109" dur="1" fill="hold">
                                          <p:stCondLst>
                                            <p:cond delay="0"/>
                                          </p:stCondLst>
                                        </p:cTn>
                                        <p:tgtEl>
                                          <p:spTgt spid="8"/>
                                        </p:tgtEl>
                                        <p:attrNameLst>
                                          <p:attrName>style.visibility</p:attrName>
                                        </p:attrNameLst>
                                      </p:cBhvr>
                                      <p:to>
                                        <p:strVal val="visible"/>
                                      </p:to>
                                    </p:set>
                                    <p:anim calcmode="lin" valueType="num">
                                      <p:cBhvr>
                                        <p:cTn id="110" dur="300" fill="hold"/>
                                        <p:tgtEl>
                                          <p:spTgt spid="8"/>
                                        </p:tgtEl>
                                        <p:attrNameLst>
                                          <p:attrName>ppt_w</p:attrName>
                                        </p:attrNameLst>
                                      </p:cBhvr>
                                      <p:tavLst>
                                        <p:tav tm="0">
                                          <p:val>
                                            <p:fltVal val="0"/>
                                          </p:val>
                                        </p:tav>
                                        <p:tav tm="100000">
                                          <p:val>
                                            <p:strVal val="#ppt_w"/>
                                          </p:val>
                                        </p:tav>
                                      </p:tavLst>
                                    </p:anim>
                                    <p:anim calcmode="lin" valueType="num">
                                      <p:cBhvr>
                                        <p:cTn id="111" dur="300" fill="hold"/>
                                        <p:tgtEl>
                                          <p:spTgt spid="8"/>
                                        </p:tgtEl>
                                        <p:attrNameLst>
                                          <p:attrName>ppt_h</p:attrName>
                                        </p:attrNameLst>
                                      </p:cBhvr>
                                      <p:tavLst>
                                        <p:tav tm="0">
                                          <p:val>
                                            <p:fltVal val="0"/>
                                          </p:val>
                                        </p:tav>
                                        <p:tav tm="100000">
                                          <p:val>
                                            <p:strVal val="#ppt_h"/>
                                          </p:val>
                                        </p:tav>
                                      </p:tavLst>
                                    </p:anim>
                                    <p:animEffect transition="in" filter="fade">
                                      <p:cBhvr>
                                        <p:cTn id="112" dur="300"/>
                                        <p:tgtEl>
                                          <p:spTgt spid="8"/>
                                        </p:tgtEl>
                                      </p:cBhvr>
                                    </p:animEffect>
                                  </p:childTnLst>
                                </p:cTn>
                              </p:par>
                            </p:childTnLst>
                          </p:cTn>
                        </p:par>
                        <p:par>
                          <p:cTn id="113" fill="hold">
                            <p:stCondLst>
                              <p:cond delay="900"/>
                            </p:stCondLst>
                            <p:childTnLst>
                              <p:par>
                                <p:cTn id="114" presetID="53" presetClass="entr" presetSubtype="16" fill="hold" grpId="0" nodeType="afterEffect">
                                  <p:stCondLst>
                                    <p:cond delay="0"/>
                                  </p:stCondLst>
                                  <p:childTnLst>
                                    <p:set>
                                      <p:cBhvr>
                                        <p:cTn id="115" dur="1" fill="hold">
                                          <p:stCondLst>
                                            <p:cond delay="0"/>
                                          </p:stCondLst>
                                        </p:cTn>
                                        <p:tgtEl>
                                          <p:spTgt spid="20"/>
                                        </p:tgtEl>
                                        <p:attrNameLst>
                                          <p:attrName>style.visibility</p:attrName>
                                        </p:attrNameLst>
                                      </p:cBhvr>
                                      <p:to>
                                        <p:strVal val="visible"/>
                                      </p:to>
                                    </p:set>
                                    <p:anim calcmode="lin" valueType="num">
                                      <p:cBhvr>
                                        <p:cTn id="116" dur="300" fill="hold"/>
                                        <p:tgtEl>
                                          <p:spTgt spid="20"/>
                                        </p:tgtEl>
                                        <p:attrNameLst>
                                          <p:attrName>ppt_w</p:attrName>
                                        </p:attrNameLst>
                                      </p:cBhvr>
                                      <p:tavLst>
                                        <p:tav tm="0">
                                          <p:val>
                                            <p:fltVal val="0"/>
                                          </p:val>
                                        </p:tav>
                                        <p:tav tm="100000">
                                          <p:val>
                                            <p:strVal val="#ppt_w"/>
                                          </p:val>
                                        </p:tav>
                                      </p:tavLst>
                                    </p:anim>
                                    <p:anim calcmode="lin" valueType="num">
                                      <p:cBhvr>
                                        <p:cTn id="117" dur="300" fill="hold"/>
                                        <p:tgtEl>
                                          <p:spTgt spid="20"/>
                                        </p:tgtEl>
                                        <p:attrNameLst>
                                          <p:attrName>ppt_h</p:attrName>
                                        </p:attrNameLst>
                                      </p:cBhvr>
                                      <p:tavLst>
                                        <p:tav tm="0">
                                          <p:val>
                                            <p:fltVal val="0"/>
                                          </p:val>
                                        </p:tav>
                                        <p:tav tm="100000">
                                          <p:val>
                                            <p:strVal val="#ppt_h"/>
                                          </p:val>
                                        </p:tav>
                                      </p:tavLst>
                                    </p:anim>
                                    <p:animEffect transition="in" filter="fade">
                                      <p:cBhvr>
                                        <p:cTn id="118" dur="300"/>
                                        <p:tgtEl>
                                          <p:spTgt spid="20"/>
                                        </p:tgtEl>
                                      </p:cBhvr>
                                    </p:animEffect>
                                  </p:childTnLst>
                                </p:cTn>
                              </p:par>
                            </p:childTnLst>
                          </p:cTn>
                        </p:par>
                        <p:par>
                          <p:cTn id="119" fill="hold">
                            <p:stCondLst>
                              <p:cond delay="1200"/>
                            </p:stCondLst>
                            <p:childTnLst>
                              <p:par>
                                <p:cTn id="120" presetID="53" presetClass="entr" presetSubtype="16"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300" fill="hold"/>
                                        <p:tgtEl>
                                          <p:spTgt spid="19"/>
                                        </p:tgtEl>
                                        <p:attrNameLst>
                                          <p:attrName>ppt_w</p:attrName>
                                        </p:attrNameLst>
                                      </p:cBhvr>
                                      <p:tavLst>
                                        <p:tav tm="0">
                                          <p:val>
                                            <p:fltVal val="0"/>
                                          </p:val>
                                        </p:tav>
                                        <p:tav tm="100000">
                                          <p:val>
                                            <p:strVal val="#ppt_w"/>
                                          </p:val>
                                        </p:tav>
                                      </p:tavLst>
                                    </p:anim>
                                    <p:anim calcmode="lin" valueType="num">
                                      <p:cBhvr>
                                        <p:cTn id="123" dur="300" fill="hold"/>
                                        <p:tgtEl>
                                          <p:spTgt spid="19"/>
                                        </p:tgtEl>
                                        <p:attrNameLst>
                                          <p:attrName>ppt_h</p:attrName>
                                        </p:attrNameLst>
                                      </p:cBhvr>
                                      <p:tavLst>
                                        <p:tav tm="0">
                                          <p:val>
                                            <p:fltVal val="0"/>
                                          </p:val>
                                        </p:tav>
                                        <p:tav tm="100000">
                                          <p:val>
                                            <p:strVal val="#ppt_h"/>
                                          </p:val>
                                        </p:tav>
                                      </p:tavLst>
                                    </p:anim>
                                    <p:animEffect transition="in" filter="fade">
                                      <p:cBhvr>
                                        <p:cTn id="124" dur="300"/>
                                        <p:tgtEl>
                                          <p:spTgt spid="19"/>
                                        </p:tgtEl>
                                      </p:cBhvr>
                                    </p:animEffect>
                                  </p:childTnLst>
                                </p:cTn>
                              </p:par>
                            </p:childTnLst>
                          </p:cTn>
                        </p:par>
                        <p:par>
                          <p:cTn id="125" fill="hold">
                            <p:stCondLst>
                              <p:cond delay="1500"/>
                            </p:stCondLst>
                            <p:childTnLst>
                              <p:par>
                                <p:cTn id="126" presetID="53" presetClass="entr" presetSubtype="16" fill="hold" grpId="0" nodeType="after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300" fill="hold"/>
                                        <p:tgtEl>
                                          <p:spTgt spid="18"/>
                                        </p:tgtEl>
                                        <p:attrNameLst>
                                          <p:attrName>ppt_w</p:attrName>
                                        </p:attrNameLst>
                                      </p:cBhvr>
                                      <p:tavLst>
                                        <p:tav tm="0">
                                          <p:val>
                                            <p:fltVal val="0"/>
                                          </p:val>
                                        </p:tav>
                                        <p:tav tm="100000">
                                          <p:val>
                                            <p:strVal val="#ppt_w"/>
                                          </p:val>
                                        </p:tav>
                                      </p:tavLst>
                                    </p:anim>
                                    <p:anim calcmode="lin" valueType="num">
                                      <p:cBhvr>
                                        <p:cTn id="129" dur="300" fill="hold"/>
                                        <p:tgtEl>
                                          <p:spTgt spid="18"/>
                                        </p:tgtEl>
                                        <p:attrNameLst>
                                          <p:attrName>ppt_h</p:attrName>
                                        </p:attrNameLst>
                                      </p:cBhvr>
                                      <p:tavLst>
                                        <p:tav tm="0">
                                          <p:val>
                                            <p:fltVal val="0"/>
                                          </p:val>
                                        </p:tav>
                                        <p:tav tm="100000">
                                          <p:val>
                                            <p:strVal val="#ppt_h"/>
                                          </p:val>
                                        </p:tav>
                                      </p:tavLst>
                                    </p:anim>
                                    <p:animEffect transition="in" filter="fade">
                                      <p:cBhvr>
                                        <p:cTn id="130" dur="300"/>
                                        <p:tgtEl>
                                          <p:spTgt spid="18"/>
                                        </p:tgtEl>
                                      </p:cBhvr>
                                    </p:animEffect>
                                  </p:childTnLst>
                                </p:cTn>
                              </p:par>
                            </p:childTnLst>
                          </p:cTn>
                        </p:par>
                        <p:par>
                          <p:cTn id="131" fill="hold">
                            <p:stCondLst>
                              <p:cond delay="1800"/>
                            </p:stCondLst>
                            <p:childTnLst>
                              <p:par>
                                <p:cTn id="132" presetID="53" presetClass="entr" presetSubtype="16" fill="hold" grpId="0" nodeType="afterEffect">
                                  <p:stCondLst>
                                    <p:cond delay="0"/>
                                  </p:stCondLst>
                                  <p:childTnLst>
                                    <p:set>
                                      <p:cBhvr>
                                        <p:cTn id="133" dur="1" fill="hold">
                                          <p:stCondLst>
                                            <p:cond delay="0"/>
                                          </p:stCondLst>
                                        </p:cTn>
                                        <p:tgtEl>
                                          <p:spTgt spid="25"/>
                                        </p:tgtEl>
                                        <p:attrNameLst>
                                          <p:attrName>style.visibility</p:attrName>
                                        </p:attrNameLst>
                                      </p:cBhvr>
                                      <p:to>
                                        <p:strVal val="visible"/>
                                      </p:to>
                                    </p:set>
                                    <p:anim calcmode="lin" valueType="num">
                                      <p:cBhvr>
                                        <p:cTn id="134" dur="300" fill="hold"/>
                                        <p:tgtEl>
                                          <p:spTgt spid="25"/>
                                        </p:tgtEl>
                                        <p:attrNameLst>
                                          <p:attrName>ppt_w</p:attrName>
                                        </p:attrNameLst>
                                      </p:cBhvr>
                                      <p:tavLst>
                                        <p:tav tm="0">
                                          <p:val>
                                            <p:fltVal val="0"/>
                                          </p:val>
                                        </p:tav>
                                        <p:tav tm="100000">
                                          <p:val>
                                            <p:strVal val="#ppt_w"/>
                                          </p:val>
                                        </p:tav>
                                      </p:tavLst>
                                    </p:anim>
                                    <p:anim calcmode="lin" valueType="num">
                                      <p:cBhvr>
                                        <p:cTn id="135" dur="300" fill="hold"/>
                                        <p:tgtEl>
                                          <p:spTgt spid="25"/>
                                        </p:tgtEl>
                                        <p:attrNameLst>
                                          <p:attrName>ppt_h</p:attrName>
                                        </p:attrNameLst>
                                      </p:cBhvr>
                                      <p:tavLst>
                                        <p:tav tm="0">
                                          <p:val>
                                            <p:fltVal val="0"/>
                                          </p:val>
                                        </p:tav>
                                        <p:tav tm="100000">
                                          <p:val>
                                            <p:strVal val="#ppt_h"/>
                                          </p:val>
                                        </p:tav>
                                      </p:tavLst>
                                    </p:anim>
                                    <p:animEffect transition="in" filter="fade">
                                      <p:cBhvr>
                                        <p:cTn id="136" dur="300"/>
                                        <p:tgtEl>
                                          <p:spTgt spid="25"/>
                                        </p:tgtEl>
                                      </p:cBhvr>
                                    </p:animEffect>
                                  </p:childTnLst>
                                </p:cTn>
                              </p:par>
                            </p:childTnLst>
                          </p:cTn>
                        </p:par>
                        <p:par>
                          <p:cTn id="137" fill="hold">
                            <p:stCondLst>
                              <p:cond delay="2100"/>
                            </p:stCondLst>
                            <p:childTnLst>
                              <p:par>
                                <p:cTn id="138" presetID="53" presetClass="entr" presetSubtype="16" fill="hold" grpId="0" nodeType="afterEffect">
                                  <p:stCondLst>
                                    <p:cond delay="0"/>
                                  </p:stCondLst>
                                  <p:childTnLst>
                                    <p:set>
                                      <p:cBhvr>
                                        <p:cTn id="139" dur="1" fill="hold">
                                          <p:stCondLst>
                                            <p:cond delay="0"/>
                                          </p:stCondLst>
                                        </p:cTn>
                                        <p:tgtEl>
                                          <p:spTgt spid="24"/>
                                        </p:tgtEl>
                                        <p:attrNameLst>
                                          <p:attrName>style.visibility</p:attrName>
                                        </p:attrNameLst>
                                      </p:cBhvr>
                                      <p:to>
                                        <p:strVal val="visible"/>
                                      </p:to>
                                    </p:set>
                                    <p:anim calcmode="lin" valueType="num">
                                      <p:cBhvr>
                                        <p:cTn id="140" dur="300" fill="hold"/>
                                        <p:tgtEl>
                                          <p:spTgt spid="24"/>
                                        </p:tgtEl>
                                        <p:attrNameLst>
                                          <p:attrName>ppt_w</p:attrName>
                                        </p:attrNameLst>
                                      </p:cBhvr>
                                      <p:tavLst>
                                        <p:tav tm="0">
                                          <p:val>
                                            <p:fltVal val="0"/>
                                          </p:val>
                                        </p:tav>
                                        <p:tav tm="100000">
                                          <p:val>
                                            <p:strVal val="#ppt_w"/>
                                          </p:val>
                                        </p:tav>
                                      </p:tavLst>
                                    </p:anim>
                                    <p:anim calcmode="lin" valueType="num">
                                      <p:cBhvr>
                                        <p:cTn id="141" dur="300" fill="hold"/>
                                        <p:tgtEl>
                                          <p:spTgt spid="24"/>
                                        </p:tgtEl>
                                        <p:attrNameLst>
                                          <p:attrName>ppt_h</p:attrName>
                                        </p:attrNameLst>
                                      </p:cBhvr>
                                      <p:tavLst>
                                        <p:tav tm="0">
                                          <p:val>
                                            <p:fltVal val="0"/>
                                          </p:val>
                                        </p:tav>
                                        <p:tav tm="100000">
                                          <p:val>
                                            <p:strVal val="#ppt_h"/>
                                          </p:val>
                                        </p:tav>
                                      </p:tavLst>
                                    </p:anim>
                                    <p:animEffect transition="in" filter="fade">
                                      <p:cBhvr>
                                        <p:cTn id="142" dur="300"/>
                                        <p:tgtEl>
                                          <p:spTgt spid="24"/>
                                        </p:tgtEl>
                                      </p:cBhvr>
                                    </p:animEffect>
                                  </p:childTnLst>
                                </p:cTn>
                              </p:par>
                            </p:childTnLst>
                          </p:cTn>
                        </p:par>
                        <p:par>
                          <p:cTn id="143" fill="hold">
                            <p:stCondLst>
                              <p:cond delay="2400"/>
                            </p:stCondLst>
                            <p:childTnLst>
                              <p:par>
                                <p:cTn id="144" presetID="53" presetClass="entr" presetSubtype="16" fill="hold" grpId="0" nodeType="afterEffect">
                                  <p:stCondLst>
                                    <p:cond delay="0"/>
                                  </p:stCondLst>
                                  <p:childTnLst>
                                    <p:set>
                                      <p:cBhvr>
                                        <p:cTn id="145" dur="1" fill="hold">
                                          <p:stCondLst>
                                            <p:cond delay="0"/>
                                          </p:stCondLst>
                                        </p:cTn>
                                        <p:tgtEl>
                                          <p:spTgt spid="27"/>
                                        </p:tgtEl>
                                        <p:attrNameLst>
                                          <p:attrName>style.visibility</p:attrName>
                                        </p:attrNameLst>
                                      </p:cBhvr>
                                      <p:to>
                                        <p:strVal val="visible"/>
                                      </p:to>
                                    </p:set>
                                    <p:anim calcmode="lin" valueType="num">
                                      <p:cBhvr>
                                        <p:cTn id="146" dur="300" fill="hold"/>
                                        <p:tgtEl>
                                          <p:spTgt spid="27"/>
                                        </p:tgtEl>
                                        <p:attrNameLst>
                                          <p:attrName>ppt_w</p:attrName>
                                        </p:attrNameLst>
                                      </p:cBhvr>
                                      <p:tavLst>
                                        <p:tav tm="0">
                                          <p:val>
                                            <p:fltVal val="0"/>
                                          </p:val>
                                        </p:tav>
                                        <p:tav tm="100000">
                                          <p:val>
                                            <p:strVal val="#ppt_w"/>
                                          </p:val>
                                        </p:tav>
                                      </p:tavLst>
                                    </p:anim>
                                    <p:anim calcmode="lin" valueType="num">
                                      <p:cBhvr>
                                        <p:cTn id="147" dur="300" fill="hold"/>
                                        <p:tgtEl>
                                          <p:spTgt spid="27"/>
                                        </p:tgtEl>
                                        <p:attrNameLst>
                                          <p:attrName>ppt_h</p:attrName>
                                        </p:attrNameLst>
                                      </p:cBhvr>
                                      <p:tavLst>
                                        <p:tav tm="0">
                                          <p:val>
                                            <p:fltVal val="0"/>
                                          </p:val>
                                        </p:tav>
                                        <p:tav tm="100000">
                                          <p:val>
                                            <p:strVal val="#ppt_h"/>
                                          </p:val>
                                        </p:tav>
                                      </p:tavLst>
                                    </p:anim>
                                    <p:animEffect transition="in" filter="fade">
                                      <p:cBhvr>
                                        <p:cTn id="148" dur="300"/>
                                        <p:tgtEl>
                                          <p:spTgt spid="27"/>
                                        </p:tgtEl>
                                      </p:cBhvr>
                                    </p:animEffect>
                                  </p:childTnLst>
                                </p:cTn>
                              </p:par>
                            </p:childTnLst>
                          </p:cTn>
                        </p:par>
                        <p:par>
                          <p:cTn id="149" fill="hold">
                            <p:stCondLst>
                              <p:cond delay="2700"/>
                            </p:stCondLst>
                            <p:childTnLst>
                              <p:par>
                                <p:cTn id="150" presetID="53" presetClass="entr" presetSubtype="16" fill="hold" grpId="0" nodeType="afterEffect">
                                  <p:stCondLst>
                                    <p:cond delay="0"/>
                                  </p:stCondLst>
                                  <p:childTnLst>
                                    <p:set>
                                      <p:cBhvr>
                                        <p:cTn id="151" dur="1" fill="hold">
                                          <p:stCondLst>
                                            <p:cond delay="0"/>
                                          </p:stCondLst>
                                        </p:cTn>
                                        <p:tgtEl>
                                          <p:spTgt spid="30"/>
                                        </p:tgtEl>
                                        <p:attrNameLst>
                                          <p:attrName>style.visibility</p:attrName>
                                        </p:attrNameLst>
                                      </p:cBhvr>
                                      <p:to>
                                        <p:strVal val="visible"/>
                                      </p:to>
                                    </p:set>
                                    <p:anim calcmode="lin" valueType="num">
                                      <p:cBhvr>
                                        <p:cTn id="152" dur="300" fill="hold"/>
                                        <p:tgtEl>
                                          <p:spTgt spid="30"/>
                                        </p:tgtEl>
                                        <p:attrNameLst>
                                          <p:attrName>ppt_w</p:attrName>
                                        </p:attrNameLst>
                                      </p:cBhvr>
                                      <p:tavLst>
                                        <p:tav tm="0">
                                          <p:val>
                                            <p:fltVal val="0"/>
                                          </p:val>
                                        </p:tav>
                                        <p:tav tm="100000">
                                          <p:val>
                                            <p:strVal val="#ppt_w"/>
                                          </p:val>
                                        </p:tav>
                                      </p:tavLst>
                                    </p:anim>
                                    <p:anim calcmode="lin" valueType="num">
                                      <p:cBhvr>
                                        <p:cTn id="153" dur="300" fill="hold"/>
                                        <p:tgtEl>
                                          <p:spTgt spid="30"/>
                                        </p:tgtEl>
                                        <p:attrNameLst>
                                          <p:attrName>ppt_h</p:attrName>
                                        </p:attrNameLst>
                                      </p:cBhvr>
                                      <p:tavLst>
                                        <p:tav tm="0">
                                          <p:val>
                                            <p:fltVal val="0"/>
                                          </p:val>
                                        </p:tav>
                                        <p:tav tm="100000">
                                          <p:val>
                                            <p:strVal val="#ppt_h"/>
                                          </p:val>
                                        </p:tav>
                                      </p:tavLst>
                                    </p:anim>
                                    <p:animEffect transition="in" filter="fade">
                                      <p:cBhvr>
                                        <p:cTn id="154" dur="300"/>
                                        <p:tgtEl>
                                          <p:spTgt spid="30"/>
                                        </p:tgtEl>
                                      </p:cBhvr>
                                    </p:animEffect>
                                  </p:childTnLst>
                                </p:cTn>
                              </p:par>
                            </p:childTnLst>
                          </p:cTn>
                        </p:par>
                        <p:par>
                          <p:cTn id="155" fill="hold">
                            <p:stCondLst>
                              <p:cond delay="3000"/>
                            </p:stCondLst>
                            <p:childTnLst>
                              <p:par>
                                <p:cTn id="156" presetID="53" presetClass="entr" presetSubtype="16" fill="hold" grpId="0" nodeType="afterEffect">
                                  <p:stCondLst>
                                    <p:cond delay="0"/>
                                  </p:stCondLst>
                                  <p:childTnLst>
                                    <p:set>
                                      <p:cBhvr>
                                        <p:cTn id="157" dur="1" fill="hold">
                                          <p:stCondLst>
                                            <p:cond delay="0"/>
                                          </p:stCondLst>
                                        </p:cTn>
                                        <p:tgtEl>
                                          <p:spTgt spid="33"/>
                                        </p:tgtEl>
                                        <p:attrNameLst>
                                          <p:attrName>style.visibility</p:attrName>
                                        </p:attrNameLst>
                                      </p:cBhvr>
                                      <p:to>
                                        <p:strVal val="visible"/>
                                      </p:to>
                                    </p:set>
                                    <p:anim calcmode="lin" valueType="num">
                                      <p:cBhvr>
                                        <p:cTn id="158" dur="300" fill="hold"/>
                                        <p:tgtEl>
                                          <p:spTgt spid="33"/>
                                        </p:tgtEl>
                                        <p:attrNameLst>
                                          <p:attrName>ppt_w</p:attrName>
                                        </p:attrNameLst>
                                      </p:cBhvr>
                                      <p:tavLst>
                                        <p:tav tm="0">
                                          <p:val>
                                            <p:fltVal val="0"/>
                                          </p:val>
                                        </p:tav>
                                        <p:tav tm="100000">
                                          <p:val>
                                            <p:strVal val="#ppt_w"/>
                                          </p:val>
                                        </p:tav>
                                      </p:tavLst>
                                    </p:anim>
                                    <p:anim calcmode="lin" valueType="num">
                                      <p:cBhvr>
                                        <p:cTn id="159" dur="300" fill="hold"/>
                                        <p:tgtEl>
                                          <p:spTgt spid="33"/>
                                        </p:tgtEl>
                                        <p:attrNameLst>
                                          <p:attrName>ppt_h</p:attrName>
                                        </p:attrNameLst>
                                      </p:cBhvr>
                                      <p:tavLst>
                                        <p:tav tm="0">
                                          <p:val>
                                            <p:fltVal val="0"/>
                                          </p:val>
                                        </p:tav>
                                        <p:tav tm="100000">
                                          <p:val>
                                            <p:strVal val="#ppt_h"/>
                                          </p:val>
                                        </p:tav>
                                      </p:tavLst>
                                    </p:anim>
                                    <p:animEffect transition="in" filter="fade">
                                      <p:cBhvr>
                                        <p:cTn id="160" dur="300"/>
                                        <p:tgtEl>
                                          <p:spTgt spid="33"/>
                                        </p:tgtEl>
                                      </p:cBhvr>
                                    </p:animEffect>
                                  </p:childTnLst>
                                </p:cTn>
                              </p:par>
                            </p:childTnLst>
                          </p:cTn>
                        </p:par>
                        <p:par>
                          <p:cTn id="161" fill="hold">
                            <p:stCondLst>
                              <p:cond delay="3300"/>
                            </p:stCondLst>
                            <p:childTnLst>
                              <p:par>
                                <p:cTn id="162" presetID="53" presetClass="entr" presetSubtype="16" fill="hold" grpId="0" nodeType="afterEffect">
                                  <p:stCondLst>
                                    <p:cond delay="0"/>
                                  </p:stCondLst>
                                  <p:childTnLst>
                                    <p:set>
                                      <p:cBhvr>
                                        <p:cTn id="163" dur="1" fill="hold">
                                          <p:stCondLst>
                                            <p:cond delay="0"/>
                                          </p:stCondLst>
                                        </p:cTn>
                                        <p:tgtEl>
                                          <p:spTgt spid="32"/>
                                        </p:tgtEl>
                                        <p:attrNameLst>
                                          <p:attrName>style.visibility</p:attrName>
                                        </p:attrNameLst>
                                      </p:cBhvr>
                                      <p:to>
                                        <p:strVal val="visible"/>
                                      </p:to>
                                    </p:set>
                                    <p:anim calcmode="lin" valueType="num">
                                      <p:cBhvr>
                                        <p:cTn id="164" dur="300" fill="hold"/>
                                        <p:tgtEl>
                                          <p:spTgt spid="32"/>
                                        </p:tgtEl>
                                        <p:attrNameLst>
                                          <p:attrName>ppt_w</p:attrName>
                                        </p:attrNameLst>
                                      </p:cBhvr>
                                      <p:tavLst>
                                        <p:tav tm="0">
                                          <p:val>
                                            <p:fltVal val="0"/>
                                          </p:val>
                                        </p:tav>
                                        <p:tav tm="100000">
                                          <p:val>
                                            <p:strVal val="#ppt_w"/>
                                          </p:val>
                                        </p:tav>
                                      </p:tavLst>
                                    </p:anim>
                                    <p:anim calcmode="lin" valueType="num">
                                      <p:cBhvr>
                                        <p:cTn id="165" dur="300" fill="hold"/>
                                        <p:tgtEl>
                                          <p:spTgt spid="32"/>
                                        </p:tgtEl>
                                        <p:attrNameLst>
                                          <p:attrName>ppt_h</p:attrName>
                                        </p:attrNameLst>
                                      </p:cBhvr>
                                      <p:tavLst>
                                        <p:tav tm="0">
                                          <p:val>
                                            <p:fltVal val="0"/>
                                          </p:val>
                                        </p:tav>
                                        <p:tav tm="100000">
                                          <p:val>
                                            <p:strVal val="#ppt_h"/>
                                          </p:val>
                                        </p:tav>
                                      </p:tavLst>
                                    </p:anim>
                                    <p:animEffect transition="in" filter="fade">
                                      <p:cBhvr>
                                        <p:cTn id="16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What about Shared Projects?</a:t>
            </a:r>
            <a:endParaRPr lang="en-GB" dirty="0"/>
          </a:p>
        </p:txBody>
      </p:sp>
    </p:spTree>
    <p:extLst>
      <p:ext uri="{BB962C8B-B14F-4D97-AF65-F5344CB8AC3E}">
        <p14:creationId xmlns:p14="http://schemas.microsoft.com/office/powerpoint/2010/main" val="169320594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solidFill>
                  <a:schemeClr val="tx1"/>
                </a:solidFill>
              </a:rPr>
              <a:t>Shared Projects</a:t>
            </a:r>
            <a:endParaRPr lang="en-GB" dirty="0">
              <a:solidFill>
                <a:schemeClr val="tx1"/>
              </a:solidFill>
            </a:endParaRPr>
          </a:p>
        </p:txBody>
      </p:sp>
      <p:sp>
        <p:nvSpPr>
          <p:cNvPr id="2" name="Content Placeholder 1"/>
          <p:cNvSpPr>
            <a:spLocks noGrp="1"/>
          </p:cNvSpPr>
          <p:nvPr>
            <p:ph type="body" sz="quarter" idx="10"/>
          </p:nvPr>
        </p:nvSpPr>
        <p:spPr>
          <a:xfrm>
            <a:off x="263176" y="1228900"/>
            <a:ext cx="6652294" cy="5765625"/>
          </a:xfrm>
        </p:spPr>
        <p:txBody>
          <a:bodyPr/>
          <a:lstStyle/>
          <a:p>
            <a:pPr marL="0" indent="0">
              <a:buNone/>
            </a:pPr>
            <a:r>
              <a:rPr lang="en-GB" sz="3672" dirty="0" smtClean="0"/>
              <a:t>Share code </a:t>
            </a:r>
            <a:r>
              <a:rPr lang="en-GB" sz="3672" dirty="0"/>
              <a:t>at the code level, pre-compilation</a:t>
            </a:r>
          </a:p>
          <a:p>
            <a:pPr lvl="1"/>
            <a:r>
              <a:rPr lang="en-GB" sz="2040" dirty="0">
                <a:solidFill>
                  <a:schemeClr val="tx1"/>
                </a:solidFill>
              </a:rPr>
              <a:t>Share with Windows 8.1 projects, Xamarin projects, anything…</a:t>
            </a:r>
          </a:p>
          <a:p>
            <a:pPr marL="0" indent="0">
              <a:buNone/>
            </a:pPr>
            <a:r>
              <a:rPr lang="en-GB" sz="3672" dirty="0"/>
              <a:t>Still completely supported</a:t>
            </a:r>
          </a:p>
          <a:p>
            <a:pPr lvl="1"/>
            <a:r>
              <a:rPr lang="en-GB" sz="2040" dirty="0">
                <a:solidFill>
                  <a:schemeClr val="tx1"/>
                </a:solidFill>
                <a:latin typeface="Consolas" panose="020B0609020204030204" pitchFamily="49" charset="0"/>
                <a:cs typeface="Consolas" panose="020B0609020204030204" pitchFamily="49" charset="0"/>
              </a:rPr>
              <a:t>#if </a:t>
            </a:r>
            <a:r>
              <a:rPr lang="en-GB" sz="2040" dirty="0">
                <a:solidFill>
                  <a:schemeClr val="tx1"/>
                </a:solidFill>
              </a:rPr>
              <a:t>Compilation directives used to conditionally include code by those projects referencing the Shared Project</a:t>
            </a:r>
          </a:p>
          <a:p>
            <a:pPr marL="704299" lvl="2" indent="-466298">
              <a:buFont typeface="+mj-lt"/>
              <a:buAutoNum type="arabicPeriod"/>
            </a:pPr>
            <a:r>
              <a:rPr lang="en-GB" sz="2040" dirty="0">
                <a:solidFill>
                  <a:schemeClr val="tx1"/>
                </a:solidFill>
              </a:rPr>
              <a:t>WINDOWS_APP</a:t>
            </a:r>
          </a:p>
          <a:p>
            <a:pPr marL="704299" lvl="2" indent="-466298">
              <a:buFont typeface="+mj-lt"/>
              <a:buAutoNum type="arabicPeriod"/>
            </a:pPr>
            <a:r>
              <a:rPr lang="en-GB" sz="2040" dirty="0">
                <a:solidFill>
                  <a:schemeClr val="tx1"/>
                </a:solidFill>
              </a:rPr>
              <a:t>WINDOWS_PHONE_APP</a:t>
            </a:r>
          </a:p>
          <a:p>
            <a:pPr marL="704299" lvl="2" indent="-466298">
              <a:buFont typeface="+mj-lt"/>
              <a:buAutoNum type="arabicPeriod"/>
            </a:pPr>
            <a:r>
              <a:rPr lang="en-GB" sz="2040" dirty="0">
                <a:solidFill>
                  <a:schemeClr val="tx1"/>
                </a:solidFill>
              </a:rPr>
              <a:t>WINDOWS_UAP (new)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864" y="1211262"/>
            <a:ext cx="3366996" cy="5484946"/>
          </a:xfrm>
          <a:prstGeom prst="rect">
            <a:avLst/>
          </a:prstGeom>
        </p:spPr>
      </p:pic>
    </p:spTree>
    <p:extLst>
      <p:ext uri="{BB962C8B-B14F-4D97-AF65-F5344CB8AC3E}">
        <p14:creationId xmlns:p14="http://schemas.microsoft.com/office/powerpoint/2010/main" val="497705423"/>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GB" dirty="0" smtClean="0">
                <a:solidFill>
                  <a:schemeClr val="bg1"/>
                </a:solidFill>
              </a:rPr>
              <a:t>Use Adaptive Code in Shared too!</a:t>
            </a:r>
            <a:endParaRPr lang="en-GB" dirty="0">
              <a:solidFill>
                <a:schemeClr val="bg1"/>
              </a:solidFill>
            </a:endParaRPr>
          </a:p>
        </p:txBody>
      </p:sp>
      <p:sp>
        <p:nvSpPr>
          <p:cNvPr id="3" name="Text Placeholder 2"/>
          <p:cNvSpPr>
            <a:spLocks noGrp="1"/>
          </p:cNvSpPr>
          <p:nvPr>
            <p:ph type="body" sz="quarter" idx="10"/>
          </p:nvPr>
        </p:nvSpPr>
        <p:spPr>
          <a:solidFill>
            <a:schemeClr val="tx1"/>
          </a:solidFill>
        </p:spPr>
        <p:txBody>
          <a:bodyPr/>
          <a:lstStyle/>
          <a:p>
            <a:pPr defTabSz="932597">
              <a:lnSpc>
                <a:spcPct val="100000"/>
              </a:lnSpc>
              <a:spcBef>
                <a:spcPts val="0"/>
              </a:spcBef>
            </a:pPr>
            <a:r>
              <a:rPr lang="en-US" sz="2040" b="0" dirty="0">
                <a:solidFill>
                  <a:srgbClr val="0000FF"/>
                </a:solidFill>
                <a:highlight>
                  <a:srgbClr val="FFFFFF"/>
                </a:highlight>
                <a:latin typeface="Consolas" panose="020B0609020204030204" pitchFamily="49" charset="0"/>
              </a:rPr>
              <a:t>#if </a:t>
            </a:r>
            <a:r>
              <a:rPr lang="en-US" sz="2040" b="0" dirty="0">
                <a:solidFill>
                  <a:srgbClr val="000000"/>
                </a:solidFill>
                <a:highlight>
                  <a:srgbClr val="FFFFFF"/>
                </a:highlight>
                <a:latin typeface="Consolas" panose="020B0609020204030204" pitchFamily="49" charset="0"/>
              </a:rPr>
              <a:t>WINDOWS_PHONE_APP	</a:t>
            </a:r>
          </a:p>
          <a:p>
            <a:pPr defTabSz="932597">
              <a:lnSpc>
                <a:spcPct val="100000"/>
              </a:lnSpc>
              <a:spcBef>
                <a:spcPts val="0"/>
              </a:spcBef>
            </a:pPr>
            <a:r>
              <a:rPr lang="en-US" sz="2040" b="0" dirty="0">
                <a:solidFill>
                  <a:srgbClr val="000000"/>
                </a:solidFill>
                <a:highlight>
                  <a:srgbClr val="FFFFFF"/>
                </a:highlight>
                <a:latin typeface="Consolas" panose="020B0609020204030204" pitchFamily="49" charset="0"/>
              </a:rPr>
              <a:t>     </a:t>
            </a:r>
            <a:r>
              <a:rPr lang="en-US" sz="2040" b="0" dirty="0">
                <a:solidFill>
                  <a:schemeClr val="accent5"/>
                </a:solidFill>
                <a:highlight>
                  <a:srgbClr val="FFFFFF"/>
                </a:highlight>
                <a:latin typeface="Consolas" panose="020B0609020204030204" pitchFamily="49" charset="0"/>
              </a:rPr>
              <a:t>// Processing for Windows Phone 8.1 only</a:t>
            </a:r>
            <a:r>
              <a:rPr lang="en-US" sz="2040" b="0" dirty="0">
                <a:solidFill>
                  <a:srgbClr val="000000"/>
                </a:solidFill>
                <a:highlight>
                  <a:srgbClr val="FFFFFF"/>
                </a:highlight>
                <a:latin typeface="Consolas" panose="020B0609020204030204" pitchFamily="49" charset="0"/>
              </a:rPr>
              <a:t/>
            </a:r>
            <a:br>
              <a:rPr lang="en-US" sz="2040" b="0" dirty="0">
                <a:solidFill>
                  <a:srgbClr val="000000"/>
                </a:solidFill>
                <a:highlight>
                  <a:srgbClr val="FFFFFF"/>
                </a:highlight>
                <a:latin typeface="Consolas" panose="020B0609020204030204" pitchFamily="49" charset="0"/>
              </a:rPr>
            </a:br>
            <a:r>
              <a:rPr lang="en-US" sz="2040" b="0" dirty="0">
                <a:solidFill>
                  <a:srgbClr val="000000"/>
                </a:solidFill>
                <a:highlight>
                  <a:srgbClr val="FFFFFF"/>
                </a:highlight>
                <a:latin typeface="Consolas" panose="020B0609020204030204" pitchFamily="49" charset="0"/>
              </a:rPr>
              <a:t>	</a:t>
            </a:r>
            <a:r>
              <a:rPr lang="en-US" sz="2040" b="0" dirty="0" err="1">
                <a:solidFill>
                  <a:srgbClr val="000000"/>
                </a:solidFill>
                <a:highlight>
                  <a:srgbClr val="FFFFFF"/>
                </a:highlight>
                <a:latin typeface="Consolas" panose="020B0609020204030204" pitchFamily="49" charset="0"/>
              </a:rPr>
              <a:t>Windows.Phone.UI.Input.</a:t>
            </a:r>
            <a:r>
              <a:rPr lang="en-US" sz="2040" b="0" dirty="0" err="1">
                <a:solidFill>
                  <a:srgbClr val="00B0F0"/>
                </a:solidFill>
                <a:highlight>
                  <a:srgbClr val="FFFFFF"/>
                </a:highlight>
                <a:latin typeface="Consolas" panose="020B0609020204030204" pitchFamily="49" charset="0"/>
              </a:rPr>
              <a:t>HardwareButtons</a:t>
            </a:r>
            <a:r>
              <a:rPr lang="en-US" sz="2040" b="0" dirty="0" err="1">
                <a:solidFill>
                  <a:srgbClr val="000000"/>
                </a:solidFill>
                <a:highlight>
                  <a:srgbClr val="FFFFFF"/>
                </a:highlight>
                <a:latin typeface="Consolas" panose="020B0609020204030204" pitchFamily="49" charset="0"/>
              </a:rPr>
              <a:t>.CameraPressed</a:t>
            </a:r>
            <a:r>
              <a:rPr lang="en-US" sz="2040" b="0" dirty="0">
                <a:solidFill>
                  <a:srgbClr val="000000"/>
                </a:solidFill>
                <a:highlight>
                  <a:srgbClr val="FFFFFF"/>
                </a:highlight>
                <a:latin typeface="Consolas" panose="020B0609020204030204" pitchFamily="49" charset="0"/>
              </a:rPr>
              <a:t> </a:t>
            </a:r>
            <a:br>
              <a:rPr lang="en-US" sz="2040" b="0" dirty="0">
                <a:solidFill>
                  <a:srgbClr val="000000"/>
                </a:solidFill>
                <a:highlight>
                  <a:srgbClr val="FFFFFF"/>
                </a:highlight>
                <a:latin typeface="Consolas" panose="020B0609020204030204" pitchFamily="49" charset="0"/>
              </a:rPr>
            </a:br>
            <a:r>
              <a:rPr lang="en-US" sz="2040" b="0" dirty="0">
                <a:solidFill>
                  <a:srgbClr val="000000"/>
                </a:solidFill>
                <a:highlight>
                  <a:srgbClr val="FFFFFF"/>
                </a:highlight>
                <a:latin typeface="Consolas" panose="020B0609020204030204" pitchFamily="49" charset="0"/>
              </a:rPr>
              <a:t>                += </a:t>
            </a:r>
            <a:r>
              <a:rPr lang="en-US" sz="2040" b="0" dirty="0" err="1">
                <a:solidFill>
                  <a:srgbClr val="000000"/>
                </a:solidFill>
                <a:highlight>
                  <a:srgbClr val="FFFFFF"/>
                </a:highlight>
                <a:latin typeface="Consolas" panose="020B0609020204030204" pitchFamily="49" charset="0"/>
              </a:rPr>
              <a:t>this.Camera_Pressed</a:t>
            </a:r>
            <a:r>
              <a:rPr lang="en-US" sz="2040" b="0" dirty="0">
                <a:solidFill>
                  <a:srgbClr val="000000"/>
                </a:solidFill>
                <a:highlight>
                  <a:srgbClr val="FFFFFF"/>
                </a:highlight>
                <a:latin typeface="Consolas" panose="020B0609020204030204" pitchFamily="49" charset="0"/>
              </a:rPr>
              <a:t>;</a:t>
            </a:r>
            <a:br>
              <a:rPr lang="en-US" sz="2040" b="0" dirty="0">
                <a:solidFill>
                  <a:srgbClr val="000000"/>
                </a:solidFill>
                <a:highlight>
                  <a:srgbClr val="FFFFFF"/>
                </a:highlight>
                <a:latin typeface="Consolas" panose="020B0609020204030204" pitchFamily="49" charset="0"/>
              </a:rPr>
            </a:br>
            <a:r>
              <a:rPr lang="en-US" sz="2040" b="0" dirty="0">
                <a:solidFill>
                  <a:srgbClr val="000000"/>
                </a:solidFill>
                <a:highlight>
                  <a:srgbClr val="FFFFFF"/>
                </a:highlight>
                <a:latin typeface="Consolas" panose="020B0609020204030204" pitchFamily="49" charset="0"/>
              </a:rPr>
              <a:t/>
            </a:r>
            <a:br>
              <a:rPr lang="en-US" sz="2040" b="0" dirty="0">
                <a:solidFill>
                  <a:srgbClr val="000000"/>
                </a:solidFill>
                <a:highlight>
                  <a:srgbClr val="FFFFFF"/>
                </a:highlight>
                <a:latin typeface="Consolas" panose="020B0609020204030204" pitchFamily="49" charset="0"/>
              </a:rPr>
            </a:br>
            <a:r>
              <a:rPr lang="en-US" sz="2040" b="0" dirty="0">
                <a:solidFill>
                  <a:srgbClr val="0000FF"/>
                </a:solidFill>
                <a:highlight>
                  <a:srgbClr val="FFFFFF"/>
                </a:highlight>
                <a:latin typeface="Consolas" panose="020B0609020204030204" pitchFamily="49" charset="0"/>
              </a:rPr>
              <a:t>#</a:t>
            </a:r>
            <a:r>
              <a:rPr lang="en-US" sz="2040" b="0" dirty="0" err="1">
                <a:solidFill>
                  <a:srgbClr val="0000FF"/>
                </a:solidFill>
                <a:highlight>
                  <a:srgbClr val="FFFFFF"/>
                </a:highlight>
                <a:latin typeface="Consolas" panose="020B0609020204030204" pitchFamily="49" charset="0"/>
              </a:rPr>
              <a:t>elif</a:t>
            </a:r>
            <a:r>
              <a:rPr lang="en-US" sz="2040" b="0" dirty="0">
                <a:solidFill>
                  <a:srgbClr val="0000FF"/>
                </a:solidFill>
                <a:highlight>
                  <a:srgbClr val="FFFFFF"/>
                </a:highlight>
                <a:latin typeface="Consolas" panose="020B0609020204030204" pitchFamily="49" charset="0"/>
              </a:rPr>
              <a:t> </a:t>
            </a:r>
            <a:r>
              <a:rPr lang="en-US" sz="2040" b="0" dirty="0">
                <a:solidFill>
                  <a:srgbClr val="000000"/>
                </a:solidFill>
                <a:highlight>
                  <a:srgbClr val="FFFFFF"/>
                </a:highlight>
                <a:latin typeface="Consolas" panose="020B0609020204030204" pitchFamily="49" charset="0"/>
              </a:rPr>
              <a:t>WINDOWS_UAP</a:t>
            </a:r>
          </a:p>
          <a:p>
            <a:pPr marL="238013" lvl="3" indent="0">
              <a:lnSpc>
                <a:spcPct val="107000"/>
              </a:lnSpc>
              <a:buNone/>
            </a:pPr>
            <a:r>
              <a:rPr lang="en-US" sz="2040" dirty="0">
                <a:solidFill>
                  <a:srgbClr val="000000"/>
                </a:solidFill>
                <a:highlight>
                  <a:srgbClr val="FFFFFF"/>
                </a:highlight>
                <a:latin typeface="Consolas" panose="020B0609020204030204" pitchFamily="49" charset="0"/>
              </a:rPr>
              <a:t>  </a:t>
            </a:r>
            <a:r>
              <a:rPr lang="en-US" sz="2040" dirty="0">
                <a:solidFill>
                  <a:schemeClr val="accent5"/>
                </a:solidFill>
                <a:highlight>
                  <a:srgbClr val="FFFFFF"/>
                </a:highlight>
                <a:latin typeface="Consolas" panose="020B0609020204030204" pitchFamily="49" charset="0"/>
              </a:rPr>
              <a:t>// Processing for Windows UWP – Desktop AND Mobile</a:t>
            </a:r>
            <a:r>
              <a:rPr lang="en-US" sz="2040" dirty="0">
                <a:solidFill>
                  <a:srgbClr val="000000"/>
                </a:solidFill>
                <a:highlight>
                  <a:srgbClr val="FFFFFF"/>
                </a:highlight>
                <a:latin typeface="Consolas" panose="020B0609020204030204" pitchFamily="49" charset="0"/>
              </a:rPr>
              <a:t/>
            </a:r>
            <a:br>
              <a:rPr lang="en-US" sz="2040" dirty="0">
                <a:solidFill>
                  <a:srgbClr val="000000"/>
                </a:solidFill>
                <a:highlight>
                  <a:srgbClr val="FFFFFF"/>
                </a:highlight>
                <a:latin typeface="Consolas" panose="020B0609020204030204" pitchFamily="49" charset="0"/>
              </a:rPr>
            </a:br>
            <a:r>
              <a:rPr lang="en-US" sz="2040" dirty="0">
                <a:solidFill>
                  <a:srgbClr val="0000FF"/>
                </a:solidFill>
                <a:latin typeface="Consolas" panose="020B0609020204030204" pitchFamily="49" charset="0"/>
                <a:ea typeface="Calibri" panose="020F0502020204030204" pitchFamily="34" charset="0"/>
                <a:cs typeface="Arial" panose="020B0604020202020204" pitchFamily="34" charset="0"/>
              </a:rPr>
              <a:t>  if</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Windows.Foundation.Metadata.</a:t>
            </a:r>
            <a:r>
              <a:rPr lang="en-US" sz="2040" dirty="0" err="1">
                <a:solidFill>
                  <a:srgbClr val="2B91AF"/>
                </a:solidFill>
                <a:latin typeface="Consolas" panose="020B0609020204030204" pitchFamily="49" charset="0"/>
                <a:ea typeface="Calibri" panose="020F0502020204030204" pitchFamily="34" charset="0"/>
                <a:cs typeface="Arial" panose="020B0604020202020204" pitchFamily="34" charset="0"/>
              </a:rPr>
              <a:t>ApiInformation</a:t>
            </a:r>
            <a:r>
              <a:rPr lang="en-US" sz="2040" dirty="0">
                <a:solidFill>
                  <a:srgbClr val="2B91AF"/>
                </a:solidFill>
                <a:latin typeface="Consolas" panose="020B0609020204030204" pitchFamily="49" charset="0"/>
                <a:ea typeface="Calibri" panose="020F0502020204030204" pitchFamily="34" charset="0"/>
                <a:cs typeface="Arial" panose="020B0604020202020204" pitchFamily="34" charset="0"/>
              </a:rPr>
              <a:t/>
            </a:r>
            <a:br>
              <a:rPr lang="en-US" sz="2040" dirty="0">
                <a:solidFill>
                  <a:srgbClr val="2B91AF"/>
                </a:solidFill>
                <a:latin typeface="Consolas" panose="020B0609020204030204" pitchFamily="49" charset="0"/>
                <a:ea typeface="Calibri" panose="020F0502020204030204" pitchFamily="34" charset="0"/>
                <a:cs typeface="Arial" panose="020B0604020202020204" pitchFamily="34" charset="0"/>
              </a:rPr>
            </a:br>
            <a:r>
              <a:rPr lang="en-US" sz="2040" dirty="0">
                <a:solidFill>
                  <a:srgbClr val="2B91AF"/>
                </a:solidFill>
                <a:latin typeface="Consolas" panose="020B0609020204030204" pitchFamily="49" charset="0"/>
                <a:ea typeface="Calibri" panose="020F0502020204030204" pitchFamily="34" charset="0"/>
                <a:cs typeface="Arial" panose="020B0604020202020204" pitchFamily="34" charset="0"/>
              </a:rPr>
              <a:t>        </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IsTypePresent</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r>
              <a:rPr lang="en-US" sz="2040" dirty="0">
                <a:solidFill>
                  <a:srgbClr val="A31515"/>
                </a:solidFill>
                <a:latin typeface="Consolas" panose="020B0609020204030204" pitchFamily="49" charset="0"/>
                <a:ea typeface="Calibri" panose="020F0502020204030204" pitchFamily="34" charset="0"/>
                <a:cs typeface="Arial" panose="020B0604020202020204" pitchFamily="34" charset="0"/>
              </a:rPr>
              <a:t>"Windows.Phone.UI.Input.HardwareButtons"</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b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b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p>
          <a:p>
            <a:pPr marL="238013" lvl="3" indent="0">
              <a:lnSpc>
                <a:spcPct val="107000"/>
              </a:lnSpc>
              <a:buNone/>
            </a:pP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r>
              <a:rPr lang="en-US" sz="2040" dirty="0">
                <a:solidFill>
                  <a:schemeClr val="accent5"/>
                </a:solidFill>
                <a:latin typeface="Consolas" panose="020B0609020204030204" pitchFamily="49" charset="0"/>
                <a:ea typeface="Calibri" panose="020F0502020204030204" pitchFamily="34" charset="0"/>
                <a:cs typeface="Arial" panose="020B0604020202020204" pitchFamily="34" charset="0"/>
              </a:rPr>
              <a:t>// But this is only for UWP AND Mobile</a:t>
            </a:r>
            <a:br>
              <a:rPr lang="en-US" sz="2040" dirty="0">
                <a:solidFill>
                  <a:schemeClr val="accent5"/>
                </a:solidFill>
                <a:latin typeface="Consolas" panose="020B0609020204030204" pitchFamily="49" charset="0"/>
                <a:ea typeface="Calibri" panose="020F0502020204030204" pitchFamily="34" charset="0"/>
                <a:cs typeface="Arial" panose="020B0604020202020204" pitchFamily="34" charset="0"/>
              </a:rPr>
            </a:b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Windows.</a:t>
            </a:r>
            <a:r>
              <a:rPr lang="en-US" sz="2040" dirty="0" err="1">
                <a:solidFill>
                  <a:srgbClr val="2B91AF"/>
                </a:solidFill>
                <a:latin typeface="Consolas" panose="020B0609020204030204" pitchFamily="49" charset="0"/>
                <a:ea typeface="Calibri" panose="020F0502020204030204" pitchFamily="34" charset="0"/>
                <a:cs typeface="Arial" panose="020B0604020202020204" pitchFamily="34" charset="0"/>
              </a:rPr>
              <a:t>Phone</a:t>
            </a: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.UI.Input.HardwareButtons.CameraPressed</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b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b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 </a:t>
            </a:r>
            <a:r>
              <a:rPr lang="en-US" sz="2040" dirty="0" err="1">
                <a:solidFill>
                  <a:srgbClr val="000000"/>
                </a:solidFill>
                <a:latin typeface="Consolas" panose="020B0609020204030204" pitchFamily="49" charset="0"/>
                <a:ea typeface="Calibri" panose="020F0502020204030204" pitchFamily="34" charset="0"/>
                <a:cs typeface="Arial" panose="020B0604020202020204" pitchFamily="34" charset="0"/>
              </a:rPr>
              <a:t>this.Camera_Pressed</a:t>
            </a: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a:t>
            </a:r>
          </a:p>
          <a:p>
            <a:pPr marL="238013" lvl="4" indent="0">
              <a:lnSpc>
                <a:spcPct val="107000"/>
              </a:lnSpc>
              <a:buNone/>
            </a:pPr>
            <a:r>
              <a:rPr lang="en-US" sz="2040" dirty="0">
                <a:solidFill>
                  <a:srgbClr val="000000"/>
                </a:solidFill>
                <a:latin typeface="Consolas" panose="020B0609020204030204" pitchFamily="49" charset="0"/>
                <a:ea typeface="Calibri" panose="020F0502020204030204" pitchFamily="34" charset="0"/>
                <a:cs typeface="Arial" panose="020B0604020202020204" pitchFamily="34" charset="0"/>
              </a:rPr>
              <a:t>  }</a:t>
            </a:r>
          </a:p>
          <a:p>
            <a:pPr defTabSz="932597">
              <a:lnSpc>
                <a:spcPct val="100000"/>
              </a:lnSpc>
              <a:spcBef>
                <a:spcPts val="0"/>
              </a:spcBef>
            </a:pPr>
            <a:r>
              <a:rPr lang="en-US" sz="2040" b="0" dirty="0">
                <a:solidFill>
                  <a:srgbClr val="0000FF"/>
                </a:solidFill>
                <a:highlight>
                  <a:srgbClr val="FFFFFF"/>
                </a:highlight>
                <a:latin typeface="Consolas" panose="020B0609020204030204" pitchFamily="49" charset="0"/>
              </a:rPr>
              <a:t>#</a:t>
            </a:r>
            <a:r>
              <a:rPr lang="en-US" sz="2040" b="0" dirty="0" err="1">
                <a:solidFill>
                  <a:srgbClr val="0000FF"/>
                </a:solidFill>
                <a:highlight>
                  <a:srgbClr val="FFFFFF"/>
                </a:highlight>
                <a:latin typeface="Consolas" panose="020B0609020204030204" pitchFamily="49" charset="0"/>
              </a:rPr>
              <a:t>endif</a:t>
            </a:r>
            <a:endParaRPr lang="en-US" sz="2040" b="0" dirty="0">
              <a:solidFill>
                <a:srgbClr val="0000FF"/>
              </a:solidFill>
              <a:highlight>
                <a:srgbClr val="FFFFFF"/>
              </a:highlight>
              <a:latin typeface="Consolas" panose="020B0609020204030204" pitchFamily="49" charset="0"/>
            </a:endParaRPr>
          </a:p>
          <a:p>
            <a:endParaRPr lang="en-GB" dirty="0"/>
          </a:p>
        </p:txBody>
      </p:sp>
    </p:spTree>
    <p:extLst>
      <p:ext uri="{BB962C8B-B14F-4D97-AF65-F5344CB8AC3E}">
        <p14:creationId xmlns:p14="http://schemas.microsoft.com/office/powerpoint/2010/main" val="428054501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New Platform Features</a:t>
            </a:r>
            <a:endParaRPr lang="en-GB" dirty="0"/>
          </a:p>
        </p:txBody>
      </p:sp>
    </p:spTree>
    <p:extLst>
      <p:ext uri="{BB962C8B-B14F-4D97-AF65-F5344CB8AC3E}">
        <p14:creationId xmlns:p14="http://schemas.microsoft.com/office/powerpoint/2010/main" val="357411672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64240799"/>
              </p:ext>
            </p:extLst>
          </p:nvPr>
        </p:nvGraphicFramePr>
        <p:xfrm>
          <a:off x="580663" y="0"/>
          <a:ext cx="11030674" cy="6921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396315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cs typeface="Segoe UI"/>
              </a:rPr>
              <a:t>New &amp; </a:t>
            </a:r>
            <a:r>
              <a:rPr lang="en-US" dirty="0">
                <a:solidFill>
                  <a:schemeClr val="tx1"/>
                </a:solidFill>
                <a:cs typeface="Segoe UI"/>
              </a:rPr>
              <a:t>a</a:t>
            </a:r>
            <a:r>
              <a:rPr lang="en-US" dirty="0" smtClean="0">
                <a:solidFill>
                  <a:schemeClr val="tx1"/>
                </a:solidFill>
                <a:cs typeface="Segoe UI"/>
              </a:rPr>
              <a:t>daptive controls</a:t>
            </a:r>
            <a:endParaRPr lang="en-US" dirty="0">
              <a:solidFill>
                <a:schemeClr val="tx1"/>
              </a:solidFill>
            </a:endParaRPr>
          </a:p>
        </p:txBody>
      </p:sp>
      <p:sp>
        <p:nvSpPr>
          <p:cNvPr id="4" name="Text Placeholder 3"/>
          <p:cNvSpPr>
            <a:spLocks noGrp="1"/>
          </p:cNvSpPr>
          <p:nvPr>
            <p:ph type="body" sz="quarter" idx="10"/>
          </p:nvPr>
        </p:nvSpPr>
        <p:spPr/>
        <p:txBody>
          <a:bodyPr vert="horz" wrap="square" lIns="139891" tIns="111912" rIns="139891" bIns="111912" rtlCol="0" anchor="t">
            <a:noAutofit/>
          </a:bodyPr>
          <a:lstStyle/>
          <a:p>
            <a:pPr marL="0" indent="0">
              <a:buNone/>
            </a:pPr>
            <a:r>
              <a:rPr lang="en-US" dirty="0" smtClean="0">
                <a:cs typeface="Segoe UI"/>
              </a:rPr>
              <a:t>Adaptive controls</a:t>
            </a:r>
            <a:endParaRPr lang="en-US" dirty="0" smtClean="0"/>
          </a:p>
          <a:p>
            <a:pPr marL="342873" lvl="1" indent="0">
              <a:buNone/>
            </a:pPr>
            <a:r>
              <a:rPr lang="en-US" dirty="0" smtClean="0">
                <a:solidFill>
                  <a:schemeClr val="tx1"/>
                </a:solidFill>
                <a:latin typeface="Segoe UI Light" charset="0"/>
                <a:cs typeface="Segoe UI Light" charset="0"/>
              </a:rPr>
              <a:t>Controls adapt to things like window size and input method.</a:t>
            </a:r>
          </a:p>
          <a:p>
            <a:pPr marL="0" indent="0">
              <a:buNone/>
            </a:pPr>
            <a:r>
              <a:rPr lang="en-US" dirty="0" smtClean="0">
                <a:cs typeface="Segoe UI"/>
              </a:rPr>
              <a:t>Converged controls</a:t>
            </a:r>
            <a:endParaRPr lang="en-US" dirty="0"/>
          </a:p>
          <a:p>
            <a:pPr marL="342873" lvl="1" indent="0">
              <a:buNone/>
            </a:pPr>
            <a:r>
              <a:rPr lang="en-US" dirty="0" smtClean="0">
                <a:solidFill>
                  <a:schemeClr val="tx1"/>
                </a:solidFill>
              </a:rPr>
              <a:t>Pivot works on Windows as a tab control.</a:t>
            </a:r>
          </a:p>
          <a:p>
            <a:pPr marL="0" indent="0">
              <a:buNone/>
            </a:pPr>
            <a:r>
              <a:rPr lang="en-US" dirty="0" smtClean="0">
                <a:cs typeface="Segoe UI"/>
              </a:rPr>
              <a:t>New controls</a:t>
            </a:r>
            <a:endParaRPr lang="en-US" dirty="0"/>
          </a:p>
          <a:p>
            <a:pPr marL="342873" lvl="1" indent="0">
              <a:buNone/>
            </a:pPr>
            <a:r>
              <a:rPr lang="en-US" dirty="0" err="1" smtClean="0">
                <a:solidFill>
                  <a:schemeClr val="tx1"/>
                </a:solidFill>
              </a:rPr>
              <a:t>SplitView</a:t>
            </a:r>
            <a:r>
              <a:rPr lang="en-US" dirty="0" smtClean="0">
                <a:solidFill>
                  <a:schemeClr val="tx1"/>
                </a:solidFill>
              </a:rPr>
              <a:t> gives the sidebar / hamburger menu.</a:t>
            </a:r>
            <a:endParaRPr lang="en-US" dirty="0">
              <a:solidFill>
                <a:schemeClr val="tx1"/>
              </a:solidFill>
            </a:endParaRPr>
          </a:p>
          <a:p>
            <a:pPr lvl="1"/>
            <a:endParaRPr lang="en-US" dirty="0">
              <a:solidFill>
                <a:schemeClr val="tx1"/>
              </a:solidFill>
            </a:endParaRPr>
          </a:p>
        </p:txBody>
      </p:sp>
      <p:pic>
        <p:nvPicPr>
          <p:cNvPr id="5" name="Picture 4"/>
          <p:cNvPicPr/>
          <p:nvPr/>
        </p:nvPicPr>
        <p:blipFill>
          <a:blip r:embed="rId3"/>
          <a:stretch>
            <a:fillRect/>
          </a:stretch>
        </p:blipFill>
        <p:spPr>
          <a:xfrm>
            <a:off x="8003920" y="3725309"/>
            <a:ext cx="1726675" cy="2209006"/>
          </a:xfrm>
          <a:prstGeom prst="rect">
            <a:avLst/>
          </a:prstGeom>
        </p:spPr>
      </p:pic>
      <p:pic>
        <p:nvPicPr>
          <p:cNvPr id="6" name="Picture 5"/>
          <p:cNvPicPr/>
          <p:nvPr/>
        </p:nvPicPr>
        <p:blipFill>
          <a:blip r:embed="rId4"/>
          <a:stretch>
            <a:fillRect/>
          </a:stretch>
        </p:blipFill>
        <p:spPr>
          <a:xfrm>
            <a:off x="10434040" y="3730413"/>
            <a:ext cx="1726955" cy="297137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3952" y="3301127"/>
            <a:ext cx="926077" cy="74086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4634">
            <a:off x="10041905" y="3410105"/>
            <a:ext cx="685080" cy="541212"/>
          </a:xfrm>
          <a:prstGeom prst="rect">
            <a:avLst/>
          </a:prstGeom>
        </p:spPr>
      </p:pic>
    </p:spTree>
    <p:extLst>
      <p:ext uri="{BB962C8B-B14F-4D97-AF65-F5344CB8AC3E}">
        <p14:creationId xmlns:p14="http://schemas.microsoft.com/office/powerpoint/2010/main" val="259371233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cs typeface="Segoe UI"/>
              </a:rPr>
              <a:t>Playing nice with the desktop</a:t>
            </a:r>
            <a:endParaRPr lang="en-US" dirty="0">
              <a:solidFill>
                <a:schemeClr val="tx1"/>
              </a:solidFill>
            </a:endParaRPr>
          </a:p>
        </p:txBody>
      </p:sp>
      <p:sp>
        <p:nvSpPr>
          <p:cNvPr id="4" name="Text Placeholder 3"/>
          <p:cNvSpPr>
            <a:spLocks noGrp="1"/>
          </p:cNvSpPr>
          <p:nvPr>
            <p:ph type="body" sz="quarter" idx="10"/>
          </p:nvPr>
        </p:nvSpPr>
        <p:spPr/>
        <p:txBody>
          <a:bodyPr vert="horz" wrap="square" lIns="139891" tIns="111912" rIns="139891" bIns="111912" rtlCol="0" anchor="t">
            <a:noAutofit/>
          </a:bodyPr>
          <a:lstStyle/>
          <a:p>
            <a:pPr marL="0" indent="0">
              <a:buNone/>
            </a:pPr>
            <a:r>
              <a:rPr lang="en-US" dirty="0" err="1">
                <a:cs typeface="Segoe UI"/>
              </a:rPr>
              <a:t>Customise</a:t>
            </a:r>
            <a:r>
              <a:rPr lang="en-US" dirty="0">
                <a:cs typeface="Segoe UI"/>
              </a:rPr>
              <a:t> the Title Bar</a:t>
            </a:r>
            <a:endParaRPr lang="en-US" dirty="0"/>
          </a:p>
          <a:p>
            <a:pPr marL="342873" lvl="1" indent="0">
              <a:buNone/>
            </a:pPr>
            <a:r>
              <a:rPr lang="en-US" dirty="0">
                <a:solidFill>
                  <a:schemeClr val="tx1"/>
                </a:solidFill>
                <a:latin typeface="Segoe UI Light" charset="0"/>
                <a:cs typeface="Segoe UI Light" charset="0"/>
              </a:rPr>
              <a:t>Tweak the </a:t>
            </a:r>
            <a:r>
              <a:rPr lang="en-US" dirty="0" err="1">
                <a:solidFill>
                  <a:schemeClr val="tx1"/>
                </a:solidFill>
                <a:latin typeface="Segoe UI Light" charset="0"/>
                <a:cs typeface="Segoe UI Light" charset="0"/>
              </a:rPr>
              <a:t>colours</a:t>
            </a:r>
            <a:r>
              <a:rPr lang="en-US" dirty="0">
                <a:solidFill>
                  <a:schemeClr val="tx1"/>
                </a:solidFill>
                <a:latin typeface="Segoe UI Light" charset="0"/>
                <a:cs typeface="Segoe UI Light" charset="0"/>
              </a:rPr>
              <a:t> or replace entirely.</a:t>
            </a:r>
          </a:p>
          <a:p>
            <a:pPr marL="0" indent="0">
              <a:buNone/>
            </a:pPr>
            <a:r>
              <a:rPr lang="en-US" dirty="0">
                <a:cs typeface="Segoe UI"/>
              </a:rPr>
              <a:t>Support keyboard shortcuts</a:t>
            </a:r>
            <a:endParaRPr lang="en-US" dirty="0"/>
          </a:p>
          <a:p>
            <a:pPr marL="342873" lvl="1" indent="0">
              <a:buNone/>
            </a:pPr>
            <a:r>
              <a:rPr lang="en-US" dirty="0" smtClean="0">
                <a:solidFill>
                  <a:schemeClr val="tx1"/>
                </a:solidFill>
                <a:cs typeface="Segoe UI Light"/>
              </a:rPr>
              <a:t>Coming in a future release.</a:t>
            </a:r>
            <a:endParaRPr lang="en-US" dirty="0">
              <a:solidFill>
                <a:schemeClr val="tx1"/>
              </a:solidFill>
            </a:endParaRPr>
          </a:p>
          <a:p>
            <a:pPr marL="0" indent="0">
              <a:buNone/>
            </a:pPr>
            <a:r>
              <a:rPr lang="en-US" dirty="0">
                <a:cs typeface="Segoe UI"/>
              </a:rPr>
              <a:t>Enable drag and drop between applications</a:t>
            </a:r>
            <a:endParaRPr lang="en-US" dirty="0"/>
          </a:p>
          <a:p>
            <a:pPr marL="342873" lvl="1" indent="0">
              <a:buNone/>
            </a:pPr>
            <a:r>
              <a:rPr lang="en-US" dirty="0">
                <a:solidFill>
                  <a:schemeClr val="tx1"/>
                </a:solidFill>
                <a:cs typeface="Segoe UI Light"/>
              </a:rPr>
              <a:t>Very similar to the Share / Data Transfer APIs.</a:t>
            </a: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1972335" y="5974488"/>
            <a:ext cx="10162909" cy="855006"/>
          </a:xfrm>
          <a:prstGeom prst="rect">
            <a:avLst/>
          </a:prstGeom>
        </p:spPr>
      </p:pic>
      <p:pic>
        <p:nvPicPr>
          <p:cNvPr id="8" name="Picture 7"/>
          <p:cNvPicPr>
            <a:picLocks noChangeAspect="1"/>
          </p:cNvPicPr>
          <p:nvPr/>
        </p:nvPicPr>
        <p:blipFill>
          <a:blip r:embed="rId4"/>
          <a:stretch>
            <a:fillRect/>
          </a:stretch>
        </p:blipFill>
        <p:spPr>
          <a:xfrm>
            <a:off x="1972333" y="5517903"/>
            <a:ext cx="10162909" cy="301195"/>
          </a:xfrm>
          <a:prstGeom prst="rect">
            <a:avLst/>
          </a:prstGeom>
        </p:spPr>
      </p:pic>
      <p:pic>
        <p:nvPicPr>
          <p:cNvPr id="9" name="Picture 8"/>
          <p:cNvPicPr>
            <a:picLocks noChangeAspect="1"/>
          </p:cNvPicPr>
          <p:nvPr/>
        </p:nvPicPr>
        <p:blipFill>
          <a:blip r:embed="rId5"/>
          <a:stretch>
            <a:fillRect/>
          </a:stretch>
        </p:blipFill>
        <p:spPr>
          <a:xfrm>
            <a:off x="1970498" y="5048177"/>
            <a:ext cx="10153193" cy="310912"/>
          </a:xfrm>
          <a:prstGeom prst="rect">
            <a:avLst/>
          </a:prstGeom>
        </p:spPr>
      </p:pic>
    </p:spTree>
    <p:extLst>
      <p:ext uri="{BB962C8B-B14F-4D97-AF65-F5344CB8AC3E}">
        <p14:creationId xmlns:p14="http://schemas.microsoft.com/office/powerpoint/2010/main" val="233959497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cs typeface="Segoe UI"/>
              </a:rPr>
              <a:t>App to App communication</a:t>
            </a:r>
            <a:endParaRPr lang="en-US" dirty="0">
              <a:solidFill>
                <a:schemeClr val="tx1"/>
              </a:solidFill>
            </a:endParaRPr>
          </a:p>
        </p:txBody>
      </p:sp>
      <p:sp>
        <p:nvSpPr>
          <p:cNvPr id="4" name="Text Placeholder 3"/>
          <p:cNvSpPr>
            <a:spLocks noGrp="1"/>
          </p:cNvSpPr>
          <p:nvPr>
            <p:ph type="body" sz="quarter" idx="10"/>
          </p:nvPr>
        </p:nvSpPr>
        <p:spPr/>
        <p:txBody>
          <a:bodyPr vert="horz" wrap="square" lIns="139891" tIns="111912" rIns="139891" bIns="111912" rtlCol="0" anchor="t">
            <a:noAutofit/>
          </a:bodyPr>
          <a:lstStyle/>
          <a:p>
            <a:pPr marL="0" indent="0">
              <a:buNone/>
            </a:pPr>
            <a:r>
              <a:rPr lang="en-US" dirty="0">
                <a:cs typeface="Segoe UI"/>
              </a:rPr>
              <a:t>F</a:t>
            </a:r>
            <a:r>
              <a:rPr lang="en-US" dirty="0" smtClean="0">
                <a:cs typeface="Segoe UI"/>
              </a:rPr>
              <a:t>oreground to foreground</a:t>
            </a:r>
            <a:endParaRPr lang="en-US" dirty="0" smtClean="0"/>
          </a:p>
          <a:p>
            <a:pPr marL="342873" lvl="1" indent="0">
              <a:buNone/>
            </a:pPr>
            <a:r>
              <a:rPr lang="en-US" dirty="0">
                <a:solidFill>
                  <a:schemeClr val="tx1"/>
                </a:solidFill>
                <a:latin typeface="Segoe UI Light" charset="0"/>
                <a:cs typeface="Segoe UI Light" charset="0"/>
              </a:rPr>
              <a:t>P</a:t>
            </a:r>
            <a:r>
              <a:rPr lang="en-US" dirty="0" smtClean="0">
                <a:solidFill>
                  <a:schemeClr val="tx1"/>
                </a:solidFill>
                <a:latin typeface="Segoe UI Light" charset="0"/>
                <a:cs typeface="Segoe UI Light" charset="0"/>
              </a:rPr>
              <a:t>rotocol activation can now await results and query availability.</a:t>
            </a:r>
          </a:p>
          <a:p>
            <a:pPr marL="0" indent="0">
              <a:buNone/>
            </a:pPr>
            <a:r>
              <a:rPr lang="en-US" dirty="0" smtClean="0">
                <a:cs typeface="Segoe UI"/>
              </a:rPr>
              <a:t>* to background</a:t>
            </a:r>
            <a:endParaRPr lang="en-US" dirty="0"/>
          </a:p>
          <a:p>
            <a:pPr marL="342873" lvl="1" indent="0">
              <a:buNone/>
            </a:pPr>
            <a:r>
              <a:rPr lang="en-US" dirty="0" smtClean="0">
                <a:solidFill>
                  <a:schemeClr val="tx1"/>
                </a:solidFill>
                <a:cs typeface="Segoe UI Light"/>
              </a:rPr>
              <a:t>App services enable a web of applications.</a:t>
            </a:r>
            <a:endParaRPr lang="en-US" dirty="0">
              <a:solidFill>
                <a:schemeClr val="tx1"/>
              </a:solidFill>
            </a:endParaRPr>
          </a:p>
          <a:p>
            <a:pPr marL="0" indent="0">
              <a:buNone/>
            </a:pPr>
            <a:r>
              <a:rPr lang="en-US" dirty="0">
                <a:cs typeface="Segoe UI"/>
              </a:rPr>
              <a:t>C</a:t>
            </a:r>
            <a:r>
              <a:rPr lang="en-US" dirty="0" smtClean="0">
                <a:cs typeface="Segoe UI"/>
              </a:rPr>
              <a:t>ortana builds on top of this</a:t>
            </a:r>
            <a:endParaRPr lang="en-US" dirty="0"/>
          </a:p>
          <a:p>
            <a:pPr marL="342873" lvl="1" indent="0">
              <a:buNone/>
            </a:pPr>
            <a:r>
              <a:rPr lang="en-US" dirty="0" smtClean="0">
                <a:solidFill>
                  <a:schemeClr val="tx1"/>
                </a:solidFill>
                <a:cs typeface="Segoe UI Light"/>
              </a:rPr>
              <a:t>Invokes a background task for specific </a:t>
            </a:r>
            <a:r>
              <a:rPr lang="en-US" dirty="0" smtClean="0">
                <a:cs typeface="Segoe UI Light"/>
              </a:rPr>
              <a:t>commands.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028" y="3186395"/>
            <a:ext cx="3108678" cy="6372788"/>
          </a:xfrm>
          <a:prstGeom prst="rect">
            <a:avLst/>
          </a:prstGeom>
        </p:spPr>
      </p:pic>
    </p:spTree>
    <p:extLst>
      <p:ext uri="{BB962C8B-B14F-4D97-AF65-F5344CB8AC3E}">
        <p14:creationId xmlns:p14="http://schemas.microsoft.com/office/powerpoint/2010/main" val="355395145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cs typeface="Segoe UI"/>
              </a:rPr>
              <a:t>Tiles &amp; Notifications</a:t>
            </a:r>
            <a:endParaRPr lang="en-US" dirty="0">
              <a:solidFill>
                <a:schemeClr val="tx1"/>
              </a:solidFill>
            </a:endParaRPr>
          </a:p>
        </p:txBody>
      </p:sp>
      <p:sp>
        <p:nvSpPr>
          <p:cNvPr id="4" name="Text Placeholder 3"/>
          <p:cNvSpPr>
            <a:spLocks noGrp="1"/>
          </p:cNvSpPr>
          <p:nvPr>
            <p:ph type="body" sz="quarter" idx="10"/>
          </p:nvPr>
        </p:nvSpPr>
        <p:spPr/>
        <p:txBody>
          <a:bodyPr vert="horz" wrap="square" lIns="139891" tIns="111912" rIns="139891" bIns="111912" rtlCol="0" anchor="t">
            <a:noAutofit/>
          </a:bodyPr>
          <a:lstStyle/>
          <a:p>
            <a:pPr marL="0" indent="0">
              <a:buNone/>
            </a:pPr>
            <a:r>
              <a:rPr lang="en-US" dirty="0" smtClean="0">
                <a:cs typeface="Segoe UI"/>
              </a:rPr>
              <a:t>Adaptive tiles and notifications</a:t>
            </a:r>
            <a:endParaRPr lang="en-US" dirty="0" smtClean="0"/>
          </a:p>
          <a:p>
            <a:pPr marL="342873" lvl="1" indent="0">
              <a:buNone/>
            </a:pPr>
            <a:r>
              <a:rPr lang="en-US" dirty="0" smtClean="0">
                <a:solidFill>
                  <a:schemeClr val="tx1"/>
                </a:solidFill>
                <a:latin typeface="Segoe UI Light" charset="0"/>
                <a:cs typeface="Segoe UI Light" charset="0"/>
              </a:rPr>
              <a:t>If you don’t like what’s available in the current tile template catalog.</a:t>
            </a:r>
          </a:p>
          <a:p>
            <a:pPr marL="0" indent="0">
              <a:buNone/>
            </a:pPr>
            <a:r>
              <a:rPr lang="en-US" dirty="0" smtClean="0">
                <a:cs typeface="Segoe UI"/>
              </a:rPr>
              <a:t>Interactive toasts creates deep engagement</a:t>
            </a:r>
            <a:endParaRPr lang="en-US" dirty="0"/>
          </a:p>
          <a:p>
            <a:pPr marL="342873" lvl="1" indent="0">
              <a:buNone/>
            </a:pPr>
            <a:r>
              <a:rPr lang="en-US" dirty="0" smtClean="0">
                <a:solidFill>
                  <a:schemeClr val="tx1"/>
                </a:solidFill>
                <a:cs typeface="Segoe UI Light"/>
              </a:rPr>
              <a:t>Immediate action decreases likelihood of it being forgotten about.</a:t>
            </a:r>
            <a:endParaRPr lang="en-US" dirty="0" smtClean="0">
              <a:solidFill>
                <a:schemeClr val="tx1"/>
              </a:solidFill>
            </a:endParaRPr>
          </a:p>
          <a:p>
            <a:pPr marL="0" indent="0">
              <a:buNone/>
            </a:pPr>
            <a:r>
              <a:rPr lang="en-US" dirty="0" smtClean="0">
                <a:cs typeface="Segoe UI"/>
              </a:rPr>
              <a:t>Legacy templates are still supported</a:t>
            </a:r>
            <a:endParaRPr lang="en-US" dirty="0" smtClean="0"/>
          </a:p>
          <a:p>
            <a:pPr marL="342873" lvl="1" indent="0">
              <a:buNone/>
            </a:pPr>
            <a:r>
              <a:rPr lang="en-US" dirty="0" smtClean="0">
                <a:solidFill>
                  <a:schemeClr val="tx1"/>
                </a:solidFill>
                <a:cs typeface="Segoe UI Light"/>
              </a:rPr>
              <a:t>If a template meets your needs go ahead and use that.</a:t>
            </a:r>
            <a:endParaRPr lang="en-US" dirty="0">
              <a:solidFill>
                <a:schemeClr val="tx1"/>
              </a:solidFill>
            </a:endParaRPr>
          </a:p>
          <a:p>
            <a:pPr lvl="1"/>
            <a:endParaRPr lang="en-US" dirty="0">
              <a:solidFill>
                <a:schemeClr val="tx1"/>
              </a:solidFill>
            </a:endParaRPr>
          </a:p>
        </p:txBody>
      </p:sp>
    </p:spTree>
    <p:extLst>
      <p:ext uri="{BB962C8B-B14F-4D97-AF65-F5344CB8AC3E}">
        <p14:creationId xmlns:p14="http://schemas.microsoft.com/office/powerpoint/2010/main" val="17075251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Interactive toast</a:t>
            </a:r>
            <a:endParaRPr lang="en-US" dirty="0"/>
          </a:p>
        </p:txBody>
      </p:sp>
      <p:grpSp>
        <p:nvGrpSpPr>
          <p:cNvPr id="2" name="Group 1"/>
          <p:cNvGrpSpPr/>
          <p:nvPr/>
        </p:nvGrpSpPr>
        <p:grpSpPr>
          <a:xfrm>
            <a:off x="1303295" y="1257165"/>
            <a:ext cx="9943429" cy="5295618"/>
            <a:chOff x="4313237" y="2761152"/>
            <a:chExt cx="6819159" cy="3631710"/>
          </a:xfrm>
        </p:grpSpPr>
        <p:pic>
          <p:nvPicPr>
            <p:cNvPr id="5" name="Picture 4" descr="http://osguni/AssetsThreshold/00/00/00/00/00/0A/2C_Desktop_Desktop_5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1959" y="3116479"/>
              <a:ext cx="2078355" cy="1558925"/>
            </a:xfrm>
            <a:prstGeom prst="rect">
              <a:avLst/>
            </a:prstGeom>
            <a:noFill/>
            <a:ln>
              <a:solidFill>
                <a:schemeClr val="tx1"/>
              </a:solidFill>
            </a:ln>
          </p:spPr>
        </p:pic>
        <p:pic>
          <p:nvPicPr>
            <p:cNvPr id="6" name="Picture 5"/>
            <p:cNvPicPr>
              <a:picLocks noChangeAspect="1"/>
            </p:cNvPicPr>
            <p:nvPr/>
          </p:nvPicPr>
          <p:blipFill rotWithShape="1">
            <a:blip r:embed="rId4"/>
            <a:srcRect b="35219"/>
            <a:stretch/>
          </p:blipFill>
          <p:spPr>
            <a:xfrm>
              <a:off x="6761959" y="5242306"/>
              <a:ext cx="2124053" cy="1144475"/>
            </a:xfrm>
            <a:prstGeom prst="rect">
              <a:avLst/>
            </a:prstGeom>
            <a:ln>
              <a:solidFill>
                <a:schemeClr val="tx1"/>
              </a:solidFill>
            </a:ln>
          </p:spPr>
        </p:pic>
        <p:pic>
          <p:nvPicPr>
            <p:cNvPr id="7" name="Picture 6" descr="http://osguni/AssetsThreshold/00/00/00/00/00/0B/1C_Desktop_Desktop_2.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5631" y="3116479"/>
              <a:ext cx="2056765" cy="1543685"/>
            </a:xfrm>
            <a:prstGeom prst="rect">
              <a:avLst/>
            </a:prstGeom>
            <a:noFill/>
            <a:ln>
              <a:solidFill>
                <a:schemeClr val="tx1"/>
              </a:solidFill>
            </a:ln>
          </p:spPr>
        </p:pic>
        <p:pic>
          <p:nvPicPr>
            <p:cNvPr id="8" name="Picture 7" descr="http://osguni/AssetsThreshold/00/00/00/00/00/04/KY_Mobile_5inch_Mobile5_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5631" y="5242306"/>
              <a:ext cx="2056765" cy="1144476"/>
            </a:xfrm>
            <a:prstGeom prst="rect">
              <a:avLst/>
            </a:prstGeom>
            <a:noFill/>
            <a:ln>
              <a:solidFill>
                <a:schemeClr val="tx1"/>
              </a:solidFill>
            </a:ln>
          </p:spPr>
        </p:pic>
        <p:pic>
          <p:nvPicPr>
            <p:cNvPr id="9" name="Picture 8" descr="http://osguni/AssetsThreshold/00/00/00/00/00/0B/1B_Desktop_Desktop_1Color.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9877" y="3108706"/>
              <a:ext cx="2056765" cy="1548446"/>
            </a:xfrm>
            <a:prstGeom prst="rect">
              <a:avLst/>
            </a:prstGeom>
            <a:noFill/>
            <a:ln>
              <a:solidFill>
                <a:schemeClr val="tx1"/>
              </a:solidFill>
            </a:ln>
          </p:spPr>
        </p:pic>
        <p:pic>
          <p:nvPicPr>
            <p:cNvPr id="10" name="Picture 9" descr="http://osguni/AssetsThreshold/00/00/00/00/00/04/KW_Mobile_5inch_Mobile5_1.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0910" y="5242306"/>
              <a:ext cx="2067778" cy="1150556"/>
            </a:xfrm>
            <a:prstGeom prst="rect">
              <a:avLst/>
            </a:prstGeom>
            <a:noFill/>
            <a:ln>
              <a:solidFill>
                <a:schemeClr val="tx1"/>
              </a:solidFill>
            </a:ln>
          </p:spPr>
        </p:pic>
        <p:sp>
          <p:nvSpPr>
            <p:cNvPr id="11" name="TextBox 4"/>
            <p:cNvSpPr txBox="1"/>
            <p:nvPr/>
          </p:nvSpPr>
          <p:spPr>
            <a:xfrm>
              <a:off x="4313237" y="2761152"/>
              <a:ext cx="894733" cy="392564"/>
            </a:xfrm>
            <a:prstGeom prst="rect">
              <a:avLst/>
            </a:prstGeom>
            <a:noFill/>
          </p:spPr>
          <p:txBody>
            <a:bodyPr wrap="none" lIns="182854" tIns="146283" rIns="182854" bIns="146283" rtlCol="0">
              <a:spAutoFit/>
            </a:bodyPr>
            <a:lstStyle/>
            <a:p>
              <a:pPr>
                <a:lnSpc>
                  <a:spcPct val="90000"/>
                </a:lnSpc>
                <a:spcAft>
                  <a:spcPts val="600"/>
                </a:spcAft>
              </a:pPr>
              <a:r>
                <a:rPr lang="en-US" sz="2000" dirty="0">
                  <a:gradFill>
                    <a:gsLst>
                      <a:gs pos="2917">
                        <a:schemeClr val="tx1"/>
                      </a:gs>
                      <a:gs pos="30000">
                        <a:schemeClr val="tx1"/>
                      </a:gs>
                    </a:gsLst>
                    <a:lin ang="5400000" scaled="0"/>
                  </a:gradFill>
                </a:rPr>
                <a:t>Desktop</a:t>
              </a:r>
              <a:endParaRPr lang="en-US" sz="1199" dirty="0">
                <a:gradFill>
                  <a:gsLst>
                    <a:gs pos="2917">
                      <a:schemeClr val="tx1"/>
                    </a:gs>
                    <a:gs pos="30000">
                      <a:schemeClr val="tx1"/>
                    </a:gs>
                  </a:gsLst>
                  <a:lin ang="5400000" scaled="0"/>
                </a:gradFill>
              </a:endParaRPr>
            </a:p>
          </p:txBody>
        </p:sp>
        <p:sp>
          <p:nvSpPr>
            <p:cNvPr id="12" name="TextBox 5"/>
            <p:cNvSpPr txBox="1"/>
            <p:nvPr/>
          </p:nvSpPr>
          <p:spPr>
            <a:xfrm>
              <a:off x="4313237" y="4852476"/>
              <a:ext cx="740255" cy="373568"/>
            </a:xfrm>
            <a:prstGeom prst="rect">
              <a:avLst/>
            </a:prstGeom>
            <a:noFill/>
          </p:spPr>
          <p:txBody>
            <a:bodyPr wrap="none" lIns="182854" tIns="146283" rIns="182854" bIns="146283" rtlCol="0">
              <a:spAutoFit/>
            </a:bodyPr>
            <a:lstStyle/>
            <a:p>
              <a:pPr>
                <a:lnSpc>
                  <a:spcPct val="90000"/>
                </a:lnSpc>
                <a:spcAft>
                  <a:spcPts val="600"/>
                </a:spcAft>
              </a:pPr>
              <a:r>
                <a:rPr lang="en-US" dirty="0">
                  <a:gradFill>
                    <a:gsLst>
                      <a:gs pos="2917">
                        <a:schemeClr val="tx1"/>
                      </a:gs>
                      <a:gs pos="30000">
                        <a:schemeClr val="tx1"/>
                      </a:gs>
                    </a:gsLst>
                    <a:lin ang="5400000" scaled="0"/>
                  </a:gradFill>
                </a:rPr>
                <a:t>Mobile</a:t>
              </a:r>
              <a:endParaRPr lang="en-US" sz="1199"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266575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36776"/>
            <a:ext cx="10056812" cy="3175869"/>
          </a:xfrm>
        </p:spPr>
        <p:txBody>
          <a:bodyPr/>
          <a:lstStyle/>
          <a:p>
            <a:r>
              <a:rPr lang="en-NZ" dirty="0" smtClean="0"/>
              <a:t>New Platform Features</a:t>
            </a:r>
            <a:br>
              <a:rPr lang="en-NZ" dirty="0" smtClean="0"/>
            </a:br>
            <a:r>
              <a:rPr lang="en-NZ" dirty="0"/>
              <a:t/>
            </a:r>
            <a:br>
              <a:rPr lang="en-NZ" dirty="0"/>
            </a:br>
            <a:r>
              <a:rPr lang="en-NZ" dirty="0" smtClean="0"/>
              <a:t>DEMO</a:t>
            </a:r>
            <a:endParaRPr lang="en-NZ" dirty="0"/>
          </a:p>
        </p:txBody>
      </p:sp>
    </p:spTree>
    <p:extLst>
      <p:ext uri="{BB962C8B-B14F-4D97-AF65-F5344CB8AC3E}">
        <p14:creationId xmlns:p14="http://schemas.microsoft.com/office/powerpoint/2010/main" val="2763988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4638" y="2651584"/>
            <a:ext cx="11870358" cy="1691360"/>
          </a:xfrm>
        </p:spPr>
        <p:txBody>
          <a:bodyPr/>
          <a:lstStyle/>
          <a:p>
            <a:r>
              <a:rPr lang="en-US" dirty="0" smtClean="0"/>
              <a:t>One simple, unified, integrated development environment…</a:t>
            </a:r>
            <a:endParaRPr lang="en-US" dirty="0"/>
          </a:p>
        </p:txBody>
      </p:sp>
    </p:spTree>
    <p:extLst>
      <p:ext uri="{BB962C8B-B14F-4D97-AF65-F5344CB8AC3E}">
        <p14:creationId xmlns:p14="http://schemas.microsoft.com/office/powerpoint/2010/main" val="1150264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spc="-102" dirty="0">
                <a:ln w="3175">
                  <a:noFill/>
                </a:ln>
                <a:gradFill>
                  <a:gsLst>
                    <a:gs pos="1250">
                      <a:schemeClr val="tx1"/>
                    </a:gs>
                    <a:gs pos="100000">
                      <a:schemeClr val="tx1"/>
                    </a:gs>
                  </a:gsLst>
                  <a:lin ang="5400000" scaled="0"/>
                </a:gradFill>
              </a:rPr>
              <a:t>Visual Studio IDE</a:t>
            </a:r>
          </a:p>
        </p:txBody>
      </p:sp>
      <p:sp>
        <p:nvSpPr>
          <p:cNvPr id="5" name="Text Placeholder 4"/>
          <p:cNvSpPr>
            <a:spLocks noGrp="1"/>
          </p:cNvSpPr>
          <p:nvPr>
            <p:ph type="body" sz="quarter" idx="10"/>
          </p:nvPr>
        </p:nvSpPr>
        <p:spPr/>
        <p:txBody>
          <a:bodyPr/>
          <a:lstStyle/>
          <a:p>
            <a:pPr marL="0" indent="0">
              <a:buNone/>
            </a:pPr>
            <a:r>
              <a:rPr lang="en-US" dirty="0" smtClean="0"/>
              <a:t>Every project type</a:t>
            </a:r>
          </a:p>
          <a:p>
            <a:pPr marL="342873" lvl="1" indent="0">
              <a:buNone/>
            </a:pPr>
            <a:r>
              <a:rPr lang="en-US" dirty="0" smtClean="0">
                <a:solidFill>
                  <a:schemeClr val="tx1"/>
                </a:solidFill>
              </a:rPr>
              <a:t>Desktop, Windows, Phone, Service, Web, Game, More…</a:t>
            </a:r>
          </a:p>
          <a:p>
            <a:pPr marL="0" indent="0">
              <a:buNone/>
            </a:pPr>
            <a:r>
              <a:rPr lang="en-US" dirty="0" smtClean="0"/>
              <a:t>Every developer task</a:t>
            </a:r>
          </a:p>
          <a:p>
            <a:pPr marL="342873" lvl="1" indent="0">
              <a:buNone/>
            </a:pPr>
            <a:r>
              <a:rPr lang="en-US" dirty="0" smtClean="0">
                <a:solidFill>
                  <a:schemeClr val="tx1"/>
                </a:solidFill>
              </a:rPr>
              <a:t>Code edit, Architecture design, UX design, Debug, Profile, Review, Test, More…</a:t>
            </a:r>
          </a:p>
          <a:p>
            <a:pPr marL="0" indent="0">
              <a:buNone/>
            </a:pPr>
            <a:r>
              <a:rPr lang="en-US" dirty="0" smtClean="0"/>
              <a:t>Every development language</a:t>
            </a:r>
          </a:p>
          <a:p>
            <a:pPr marL="342873" lvl="1" indent="0">
              <a:buNone/>
            </a:pPr>
            <a:r>
              <a:rPr lang="en-US" dirty="0" smtClean="0">
                <a:solidFill>
                  <a:schemeClr val="tx1"/>
                </a:solidFill>
              </a:rPr>
              <a:t>C++/CX, C#, Visual Basic, JavaScript, XAML, HTML, More…</a:t>
            </a:r>
          </a:p>
          <a:p>
            <a:pPr marL="0" indent="0">
              <a:buNone/>
            </a:pPr>
            <a:r>
              <a:rPr lang="en-US" dirty="0" smtClean="0"/>
              <a:t>Visual Studio Online</a:t>
            </a:r>
          </a:p>
          <a:p>
            <a:pPr marL="342873" lvl="1" indent="0">
              <a:buNone/>
            </a:pPr>
            <a:r>
              <a:rPr lang="en-US" dirty="0" smtClean="0">
                <a:solidFill>
                  <a:schemeClr val="tx1"/>
                </a:solidFill>
              </a:rPr>
              <a:t>Source repository, project management, bug tracking, More… </a:t>
            </a:r>
            <a:endParaRPr lang="en-US" dirty="0">
              <a:solidFill>
                <a:schemeClr val="tx1"/>
              </a:solidFill>
            </a:endParaRPr>
          </a:p>
        </p:txBody>
      </p:sp>
    </p:spTree>
    <p:extLst>
      <p:ext uri="{BB962C8B-B14F-4D97-AF65-F5344CB8AC3E}">
        <p14:creationId xmlns:p14="http://schemas.microsoft.com/office/powerpoint/2010/main" val="142259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spc="-102" dirty="0">
                <a:ln w="3175">
                  <a:noFill/>
                </a:ln>
                <a:gradFill>
                  <a:gsLst>
                    <a:gs pos="1250">
                      <a:schemeClr val="tx1"/>
                    </a:gs>
                    <a:gs pos="100000">
                      <a:schemeClr val="tx1"/>
                    </a:gs>
                  </a:gsLst>
                  <a:lin ang="5400000" scaled="0"/>
                </a:gradFill>
              </a:rPr>
              <a:t>Blend for Visual Studio</a:t>
            </a:r>
          </a:p>
        </p:txBody>
      </p:sp>
      <p:sp>
        <p:nvSpPr>
          <p:cNvPr id="3" name="Text Placeholder 2"/>
          <p:cNvSpPr>
            <a:spLocks noGrp="1"/>
          </p:cNvSpPr>
          <p:nvPr>
            <p:ph type="body" sz="quarter" idx="10"/>
          </p:nvPr>
        </p:nvSpPr>
        <p:spPr/>
        <p:txBody>
          <a:bodyPr/>
          <a:lstStyle/>
          <a:p>
            <a:pPr marL="0" indent="0">
              <a:buNone/>
            </a:pPr>
            <a:r>
              <a:rPr lang="en-US" dirty="0" smtClean="0"/>
              <a:t>The XAML Developer’s IDE</a:t>
            </a:r>
          </a:p>
          <a:p>
            <a:pPr marL="342873" lvl="1" indent="0">
              <a:buNone/>
            </a:pPr>
            <a:r>
              <a:rPr lang="en-US" dirty="0" smtClean="0">
                <a:solidFill>
                  <a:schemeClr val="tx1"/>
                </a:solidFill>
              </a:rPr>
              <a:t>Always part of Visual Studio</a:t>
            </a:r>
          </a:p>
          <a:p>
            <a:pPr marL="342873" lvl="1" indent="0">
              <a:buNone/>
            </a:pPr>
            <a:r>
              <a:rPr lang="en-US" dirty="0" smtClean="0">
                <a:solidFill>
                  <a:schemeClr val="tx1"/>
                </a:solidFill>
              </a:rPr>
              <a:t>Uses the Visual Studio shell</a:t>
            </a:r>
          </a:p>
          <a:p>
            <a:pPr marL="342873" lvl="1" indent="0">
              <a:buNone/>
            </a:pPr>
            <a:r>
              <a:rPr lang="en-US" dirty="0" smtClean="0">
                <a:solidFill>
                  <a:schemeClr val="tx1"/>
                </a:solidFill>
              </a:rPr>
              <a:t>Full auto-complete &amp; </a:t>
            </a:r>
            <a:r>
              <a:rPr lang="en-US" dirty="0" err="1" smtClean="0">
                <a:solidFill>
                  <a:schemeClr val="tx1"/>
                </a:solidFill>
              </a:rPr>
              <a:t>intellisense</a:t>
            </a:r>
            <a:endParaRPr lang="en-US" dirty="0" smtClean="0">
              <a:solidFill>
                <a:schemeClr val="tx1"/>
              </a:solidFill>
            </a:endParaRPr>
          </a:p>
          <a:p>
            <a:pPr marL="0" lvl="1" indent="0">
              <a:buNone/>
            </a:pPr>
            <a:r>
              <a:rPr lang="en-US" dirty="0" smtClean="0">
                <a:solidFill>
                  <a:schemeClr val="tx1"/>
                </a:solidFill>
              </a:rPr>
              <a:t>Validation</a:t>
            </a:r>
          </a:p>
          <a:p>
            <a:pPr marL="0" lvl="1" indent="0">
              <a:buNone/>
            </a:pPr>
            <a:r>
              <a:rPr lang="en-US" dirty="0" smtClean="0">
                <a:solidFill>
                  <a:schemeClr val="tx1"/>
                </a:solidFill>
              </a:rPr>
              <a:t>Snippets</a:t>
            </a:r>
          </a:p>
          <a:p>
            <a:pPr marL="0" lvl="1" indent="0">
              <a:buNone/>
            </a:pPr>
            <a:r>
              <a:rPr lang="en-US" dirty="0" smtClean="0">
                <a:solidFill>
                  <a:schemeClr val="tx1"/>
                </a:solidFill>
              </a:rPr>
              <a:t>Peek</a:t>
            </a:r>
          </a:p>
          <a:p>
            <a:pPr marL="342873" lvl="1" indent="0">
              <a:buNone/>
            </a:pPr>
            <a:r>
              <a:rPr lang="en-US" dirty="0" smtClean="0">
                <a:solidFill>
                  <a:schemeClr val="tx1"/>
                </a:solidFill>
              </a:rPr>
              <a:t>File &amp; solution management</a:t>
            </a:r>
          </a:p>
          <a:p>
            <a:pPr marL="342873" lvl="1" indent="0">
              <a:buNone/>
            </a:pPr>
            <a:r>
              <a:rPr lang="en-US" dirty="0" smtClean="0">
                <a:solidFill>
                  <a:schemeClr val="tx1"/>
                </a:solidFill>
              </a:rPr>
              <a:t>Resource management</a:t>
            </a:r>
          </a:p>
          <a:p>
            <a:pPr marL="342873" lvl="1" indent="0">
              <a:buNone/>
            </a:pPr>
            <a:r>
              <a:rPr lang="en-US" dirty="0" smtClean="0">
                <a:solidFill>
                  <a:schemeClr val="tx1"/>
                </a:solidFill>
              </a:rPr>
              <a:t>Data management</a:t>
            </a:r>
          </a:p>
          <a:p>
            <a:pPr marL="342873" lvl="1" indent="0">
              <a:buNone/>
            </a:pPr>
            <a:r>
              <a:rPr lang="en-US" dirty="0" smtClean="0">
                <a:solidFill>
                  <a:schemeClr val="tx1"/>
                </a:solidFill>
              </a:rPr>
              <a:t>Animation</a:t>
            </a:r>
          </a:p>
          <a:p>
            <a:pPr marL="342873" lvl="1" indent="0">
              <a:buNone/>
            </a:pPr>
            <a:r>
              <a:rPr lang="en-US" dirty="0" smtClean="0">
                <a:solidFill>
                  <a:schemeClr val="tx1"/>
                </a:solidFill>
              </a:rPr>
              <a:t>States</a:t>
            </a:r>
          </a:p>
          <a:p>
            <a:endParaRPr lang="en-US" dirty="0"/>
          </a:p>
        </p:txBody>
      </p:sp>
      <p:pic>
        <p:nvPicPr>
          <p:cNvPr id="4" name="Picture 3"/>
          <p:cNvPicPr>
            <a:picLocks noChangeAspect="1"/>
          </p:cNvPicPr>
          <p:nvPr/>
        </p:nvPicPr>
        <p:blipFill>
          <a:blip r:embed="rId2"/>
          <a:stretch>
            <a:fillRect/>
          </a:stretch>
        </p:blipFill>
        <p:spPr>
          <a:xfrm>
            <a:off x="5706616" y="2395508"/>
            <a:ext cx="6230674" cy="3980708"/>
          </a:xfrm>
          <a:prstGeom prst="rect">
            <a:avLst/>
          </a:prstGeom>
        </p:spPr>
      </p:pic>
    </p:spTree>
    <p:extLst>
      <p:ext uri="{BB962C8B-B14F-4D97-AF65-F5344CB8AC3E}">
        <p14:creationId xmlns:p14="http://schemas.microsoft.com/office/powerpoint/2010/main" val="3596936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36776"/>
            <a:ext cx="10056812" cy="3175869"/>
          </a:xfrm>
        </p:spPr>
        <p:txBody>
          <a:bodyPr/>
          <a:lstStyle/>
          <a:p>
            <a:r>
              <a:rPr lang="en-NZ" dirty="0" smtClean="0"/>
              <a:t>Visual Studio 2015</a:t>
            </a:r>
            <a:br>
              <a:rPr lang="en-NZ" dirty="0" smtClean="0"/>
            </a:br>
            <a:r>
              <a:rPr lang="en-NZ" dirty="0"/>
              <a:t/>
            </a:r>
            <a:br>
              <a:rPr lang="en-NZ" dirty="0"/>
            </a:br>
            <a:r>
              <a:rPr lang="en-NZ" dirty="0" smtClean="0"/>
              <a:t>DEMO</a:t>
            </a:r>
            <a:endParaRPr lang="en-NZ" dirty="0"/>
          </a:p>
        </p:txBody>
      </p:sp>
    </p:spTree>
    <p:extLst>
      <p:ext uri="{BB962C8B-B14F-4D97-AF65-F5344CB8AC3E}">
        <p14:creationId xmlns:p14="http://schemas.microsoft.com/office/powerpoint/2010/main" val="3297379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5480" y="2630954"/>
            <a:ext cx="11868675" cy="1732617"/>
          </a:xfrm>
        </p:spPr>
        <p:txBody>
          <a:bodyPr/>
          <a:lstStyle/>
          <a:p>
            <a:r>
              <a:rPr lang="en-GB" dirty="0"/>
              <a:t>Each </a:t>
            </a:r>
            <a:r>
              <a:rPr lang="en-GB" dirty="0" smtClean="0"/>
              <a:t>family </a:t>
            </a:r>
            <a:r>
              <a:rPr lang="en-GB" dirty="0"/>
              <a:t>adds </a:t>
            </a:r>
            <a:r>
              <a:rPr lang="en-GB" dirty="0" smtClean="0"/>
              <a:t>features </a:t>
            </a:r>
            <a:br>
              <a:rPr lang="en-GB" dirty="0" smtClean="0"/>
            </a:br>
            <a:r>
              <a:rPr lang="en-GB" dirty="0" smtClean="0"/>
              <a:t>to </a:t>
            </a:r>
            <a:r>
              <a:rPr lang="en-GB" dirty="0"/>
              <a:t>the </a:t>
            </a:r>
            <a:r>
              <a:rPr lang="en-GB" dirty="0" smtClean="0"/>
              <a:t>one it inherits</a:t>
            </a:r>
            <a:endParaRPr lang="en-US" dirty="0"/>
          </a:p>
        </p:txBody>
      </p:sp>
    </p:spTree>
    <p:extLst>
      <p:ext uri="{BB962C8B-B14F-4D97-AF65-F5344CB8AC3E}">
        <p14:creationId xmlns:p14="http://schemas.microsoft.com/office/powerpoint/2010/main" val="39220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spc="-102" dirty="0">
                <a:ln w="3175">
                  <a:noFill/>
                </a:ln>
                <a:gradFill>
                  <a:gsLst>
                    <a:gs pos="1250">
                      <a:schemeClr val="tx1"/>
                    </a:gs>
                    <a:gs pos="100000">
                      <a:schemeClr val="tx1"/>
                    </a:gs>
                  </a:gsLst>
                  <a:lin ang="5400000" scaled="0"/>
                </a:gradFill>
              </a:rPr>
              <a:t>Visual Studio 2015 Editions</a:t>
            </a:r>
          </a:p>
        </p:txBody>
      </p:sp>
      <p:sp>
        <p:nvSpPr>
          <p:cNvPr id="3" name="Text Placeholder 2"/>
          <p:cNvSpPr>
            <a:spLocks noGrp="1"/>
          </p:cNvSpPr>
          <p:nvPr>
            <p:ph type="body" sz="quarter" idx="10"/>
          </p:nvPr>
        </p:nvSpPr>
        <p:spPr>
          <a:xfrm>
            <a:off x="263176" y="1228900"/>
            <a:ext cx="12172416" cy="5765625"/>
          </a:xfrm>
        </p:spPr>
        <p:txBody>
          <a:bodyPr/>
          <a:lstStyle/>
          <a:p>
            <a:pPr marL="0" indent="0">
              <a:buNone/>
            </a:pPr>
            <a:r>
              <a:rPr lang="en-US" dirty="0" smtClean="0"/>
              <a:t>Enterprise</a:t>
            </a:r>
          </a:p>
          <a:p>
            <a:pPr marL="342873" lvl="1" indent="0">
              <a:buNone/>
            </a:pPr>
            <a:r>
              <a:rPr lang="en-US" dirty="0" smtClean="0">
                <a:solidFill>
                  <a:schemeClr val="tx1"/>
                </a:solidFill>
              </a:rPr>
              <a:t>Architecture Modeling, Diagnostics, VSO/ALM &amp; Release Management</a:t>
            </a:r>
          </a:p>
          <a:p>
            <a:pPr marL="0" indent="0">
              <a:buNone/>
            </a:pPr>
            <a:r>
              <a:rPr lang="en-US" dirty="0" smtClean="0"/>
              <a:t>Professional</a:t>
            </a:r>
          </a:p>
          <a:p>
            <a:pPr marL="342873" lvl="1" indent="0">
              <a:buNone/>
            </a:pPr>
            <a:r>
              <a:rPr lang="en-US" dirty="0" smtClean="0">
                <a:solidFill>
                  <a:schemeClr val="tx1"/>
                </a:solidFill>
              </a:rPr>
              <a:t>Architecture Validation, VSO/ALM &amp; Feedback Management</a:t>
            </a:r>
          </a:p>
          <a:p>
            <a:pPr marL="0" indent="0">
              <a:buNone/>
            </a:pPr>
            <a:r>
              <a:rPr lang="en-US" dirty="0" smtClean="0"/>
              <a:t>Community Editions</a:t>
            </a:r>
          </a:p>
          <a:p>
            <a:pPr marL="342873" lvl="1" indent="0">
              <a:buNone/>
            </a:pPr>
            <a:r>
              <a:rPr lang="en-US" dirty="0" smtClean="0">
                <a:solidFill>
                  <a:schemeClr val="tx1"/>
                </a:solidFill>
              </a:rPr>
              <a:t>Visual Studio Professional Edition</a:t>
            </a:r>
          </a:p>
          <a:p>
            <a:endParaRPr lang="en-US" dirty="0"/>
          </a:p>
        </p:txBody>
      </p:sp>
    </p:spTree>
    <p:extLst>
      <p:ext uri="{BB962C8B-B14F-4D97-AF65-F5344CB8AC3E}">
        <p14:creationId xmlns:p14="http://schemas.microsoft.com/office/powerpoint/2010/main" val="1587258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2859" y="209577"/>
            <a:ext cx="2778136" cy="2083601"/>
          </a:xfrm>
          <a:prstGeom prst="rect">
            <a:avLst/>
          </a:prstGeom>
        </p:spPr>
      </p:pic>
      <p:sp>
        <p:nvSpPr>
          <p:cNvPr id="4" name="Title 3"/>
          <p:cNvSpPr>
            <a:spLocks noGrp="1"/>
          </p:cNvSpPr>
          <p:nvPr>
            <p:ph type="title"/>
          </p:nvPr>
        </p:nvSpPr>
        <p:spPr/>
        <p:txBody>
          <a:bodyPr/>
          <a:lstStyle/>
          <a:p>
            <a:r>
              <a:rPr lang="en-GB" b="0" spc="-102" dirty="0">
                <a:ln w="3175">
                  <a:noFill/>
                </a:ln>
                <a:gradFill>
                  <a:gsLst>
                    <a:gs pos="1250">
                      <a:schemeClr val="tx1"/>
                    </a:gs>
                    <a:gs pos="100000">
                      <a:schemeClr val="tx1"/>
                    </a:gs>
                  </a:gsLst>
                  <a:lin ang="5400000" scaled="0"/>
                </a:gradFill>
              </a:rPr>
              <a:t>Where can I develop?</a:t>
            </a:r>
          </a:p>
        </p:txBody>
      </p:sp>
      <p:sp>
        <p:nvSpPr>
          <p:cNvPr id="5" name="Text Placeholder 4"/>
          <p:cNvSpPr>
            <a:spLocks noGrp="1"/>
          </p:cNvSpPr>
          <p:nvPr>
            <p:ph type="body" sz="quarter" idx="10"/>
          </p:nvPr>
        </p:nvSpPr>
        <p:spPr/>
        <p:txBody>
          <a:bodyPr/>
          <a:lstStyle/>
          <a:p>
            <a:pPr marL="0" indent="0">
              <a:buNone/>
            </a:pPr>
            <a:r>
              <a:rPr lang="en-GB" dirty="0" smtClean="0"/>
              <a:t>Windows 10</a:t>
            </a:r>
          </a:p>
          <a:p>
            <a:pPr marL="342873" lvl="1" indent="0">
              <a:buNone/>
            </a:pPr>
            <a:r>
              <a:rPr lang="en-GB" dirty="0" smtClean="0">
                <a:solidFill>
                  <a:schemeClr val="tx1"/>
                </a:solidFill>
              </a:rPr>
              <a:t>Requires Visual Studio 2015  </a:t>
            </a:r>
          </a:p>
          <a:p>
            <a:pPr marL="0" indent="0">
              <a:buNone/>
            </a:pPr>
            <a:r>
              <a:rPr lang="en-GB" dirty="0" smtClean="0"/>
              <a:t>Windows 8.1 &amp; Windows Server 2012 R2</a:t>
            </a:r>
          </a:p>
          <a:p>
            <a:pPr marL="342873" lvl="1" indent="0">
              <a:buNone/>
            </a:pPr>
            <a:r>
              <a:rPr lang="en-GB" dirty="0" smtClean="0">
                <a:solidFill>
                  <a:schemeClr val="tx1"/>
                </a:solidFill>
              </a:rPr>
              <a:t>The Visual Studio designer does not function</a:t>
            </a:r>
          </a:p>
          <a:p>
            <a:pPr marL="342873" lvl="1" indent="0">
              <a:buNone/>
            </a:pPr>
            <a:r>
              <a:rPr lang="en-GB" dirty="0" smtClean="0">
                <a:solidFill>
                  <a:schemeClr val="tx1"/>
                </a:solidFill>
              </a:rPr>
              <a:t>Debugging requires a Windows 10 device or Remote Debugging Tools</a:t>
            </a:r>
          </a:p>
        </p:txBody>
      </p:sp>
    </p:spTree>
    <p:extLst>
      <p:ext uri="{BB962C8B-B14F-4D97-AF65-F5344CB8AC3E}">
        <p14:creationId xmlns:p14="http://schemas.microsoft.com/office/powerpoint/2010/main" val="13551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480" y="2630955"/>
            <a:ext cx="11868675" cy="1732617"/>
          </a:xfrm>
        </p:spPr>
        <p:txBody>
          <a:bodyPr/>
          <a:lstStyle/>
          <a:p>
            <a:r>
              <a:rPr lang="en-US" dirty="0" smtClean="0"/>
              <a:t>Managed languages are </a:t>
            </a:r>
            <a:br>
              <a:rPr lang="en-US" dirty="0" smtClean="0"/>
            </a:br>
            <a:r>
              <a:rPr lang="en-US" dirty="0" smtClean="0"/>
              <a:t>more efficient than ever</a:t>
            </a:r>
            <a:endParaRPr lang="en-US" dirty="0"/>
          </a:p>
        </p:txBody>
      </p:sp>
    </p:spTree>
    <p:extLst>
      <p:ext uri="{BB962C8B-B14F-4D97-AF65-F5344CB8AC3E}">
        <p14:creationId xmlns:p14="http://schemas.microsoft.com/office/powerpoint/2010/main" val="211228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tx1"/>
                </a:solidFill>
              </a:rPr>
              <a:t>.</a:t>
            </a:r>
            <a:r>
              <a:rPr lang="en-US" b="0" spc="-102" dirty="0">
                <a:ln w="3175">
                  <a:noFill/>
                </a:ln>
                <a:gradFill>
                  <a:gsLst>
                    <a:gs pos="1250">
                      <a:schemeClr val="tx1"/>
                    </a:gs>
                    <a:gs pos="100000">
                      <a:schemeClr val="tx1"/>
                    </a:gs>
                  </a:gsLst>
                  <a:lin ang="5400000" scaled="0"/>
                </a:gradFill>
              </a:rPr>
              <a:t>NET Native</a:t>
            </a:r>
          </a:p>
        </p:txBody>
      </p:sp>
      <p:sp>
        <p:nvSpPr>
          <p:cNvPr id="4" name="Text Placeholder 3"/>
          <p:cNvSpPr>
            <a:spLocks noGrp="1"/>
          </p:cNvSpPr>
          <p:nvPr>
            <p:ph type="body" sz="quarter" idx="10"/>
          </p:nvPr>
        </p:nvSpPr>
        <p:spPr/>
        <p:txBody>
          <a:bodyPr/>
          <a:lstStyle/>
          <a:p>
            <a:pPr marL="0" indent="0">
              <a:buNone/>
            </a:pPr>
            <a:r>
              <a:rPr lang="en-US" dirty="0" smtClean="0"/>
              <a:t>Next generation compiler in the cloud </a:t>
            </a:r>
          </a:p>
          <a:p>
            <a:pPr marL="342873" lvl="1" indent="0">
              <a:buNone/>
            </a:pPr>
            <a:r>
              <a:rPr lang="en-US" dirty="0" smtClean="0">
                <a:solidFill>
                  <a:schemeClr val="tx1"/>
                </a:solidFill>
              </a:rPr>
              <a:t>Every Windows apps, only Windows app (right now)</a:t>
            </a:r>
          </a:p>
          <a:p>
            <a:pPr marL="0" indent="0">
              <a:buNone/>
            </a:pPr>
            <a:r>
              <a:rPr lang="en-US" dirty="0"/>
              <a:t>Apps use the standard C++ optimizer</a:t>
            </a:r>
          </a:p>
          <a:p>
            <a:pPr marL="342873" lvl="1" indent="0">
              <a:buNone/>
            </a:pPr>
            <a:r>
              <a:rPr lang="en-US" dirty="0">
                <a:solidFill>
                  <a:schemeClr val="tx1"/>
                </a:solidFill>
              </a:rPr>
              <a:t>As </a:t>
            </a:r>
            <a:r>
              <a:rPr lang="en-US" dirty="0" smtClean="0">
                <a:solidFill>
                  <a:schemeClr val="tx1"/>
                </a:solidFill>
              </a:rPr>
              <a:t>optimizer performance improves</a:t>
            </a:r>
            <a:r>
              <a:rPr lang="en-US" dirty="0">
                <a:solidFill>
                  <a:schemeClr val="tx1"/>
                </a:solidFill>
              </a:rPr>
              <a:t>, so does </a:t>
            </a:r>
            <a:r>
              <a:rPr lang="en-US" dirty="0" err="1">
                <a:solidFill>
                  <a:schemeClr val="tx1"/>
                </a:solidFill>
              </a:rPr>
              <a:t>.Net</a:t>
            </a:r>
            <a:r>
              <a:rPr lang="en-US" dirty="0">
                <a:solidFill>
                  <a:schemeClr val="tx1"/>
                </a:solidFill>
              </a:rPr>
              <a:t> native</a:t>
            </a:r>
          </a:p>
          <a:p>
            <a:pPr marL="0" indent="0">
              <a:buNone/>
            </a:pPr>
            <a:r>
              <a:rPr lang="en-US" dirty="0" smtClean="0"/>
              <a:t>Apps with </a:t>
            </a:r>
            <a:r>
              <a:rPr lang="en-US" dirty="0" err="1" smtClean="0"/>
              <a:t>.Net</a:t>
            </a:r>
            <a:r>
              <a:rPr lang="en-US" dirty="0" smtClean="0"/>
              <a:t> </a:t>
            </a:r>
            <a:r>
              <a:rPr lang="en-US" dirty="0" err="1" smtClean="0"/>
              <a:t>bootstrapper</a:t>
            </a:r>
            <a:endParaRPr lang="en-US" dirty="0" smtClean="0"/>
          </a:p>
          <a:p>
            <a:pPr marL="342873" lvl="1" indent="0">
              <a:buNone/>
            </a:pPr>
            <a:r>
              <a:rPr lang="en-US" dirty="0" smtClean="0">
                <a:solidFill>
                  <a:schemeClr val="tx1"/>
                </a:solidFill>
              </a:rPr>
              <a:t>Includes garbage collection</a:t>
            </a:r>
          </a:p>
          <a:p>
            <a:pPr marL="0" indent="0">
              <a:buNone/>
            </a:pPr>
            <a:r>
              <a:rPr lang="en-US" dirty="0" smtClean="0"/>
              <a:t>There is no runtime</a:t>
            </a:r>
          </a:p>
          <a:p>
            <a:pPr marL="342873" lvl="1" indent="0">
              <a:buNone/>
            </a:pPr>
            <a:r>
              <a:rPr lang="en-US" dirty="0" smtClean="0">
                <a:solidFill>
                  <a:schemeClr val="tx1"/>
                </a:solidFill>
              </a:rPr>
              <a:t>This is machine code</a:t>
            </a:r>
          </a:p>
          <a:p>
            <a:endParaRPr lang="en-US" dirty="0"/>
          </a:p>
        </p:txBody>
      </p:sp>
      <p:sp>
        <p:nvSpPr>
          <p:cNvPr id="3" name="Title 6"/>
          <p:cNvSpPr txBox="1">
            <a:spLocks/>
          </p:cNvSpPr>
          <p:nvPr/>
        </p:nvSpPr>
        <p:spPr>
          <a:xfrm>
            <a:off x="427859" y="1592532"/>
            <a:ext cx="10056972" cy="1828541"/>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100000"/>
              </a:lnSpc>
            </a:pPr>
            <a:endParaRPr lang="en-US" sz="3599" b="1" dirty="0"/>
          </a:p>
        </p:txBody>
      </p:sp>
    </p:spTree>
    <p:extLst>
      <p:ext uri="{BB962C8B-B14F-4D97-AF65-F5344CB8AC3E}">
        <p14:creationId xmlns:p14="http://schemas.microsoft.com/office/powerpoint/2010/main" val="2948369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480" y="2630955"/>
            <a:ext cx="11868675" cy="1732617"/>
          </a:xfrm>
        </p:spPr>
        <p:txBody>
          <a:bodyPr/>
          <a:lstStyle/>
          <a:p>
            <a:r>
              <a:rPr lang="en-US" dirty="0" smtClean="0"/>
              <a:t>Every Windows app will be compiled with </a:t>
            </a:r>
            <a:r>
              <a:rPr lang="en-US" dirty="0" err="1" smtClean="0"/>
              <a:t>.Net</a:t>
            </a:r>
            <a:r>
              <a:rPr lang="en-US" dirty="0" smtClean="0"/>
              <a:t> Native</a:t>
            </a:r>
            <a:endParaRPr lang="en-US" dirty="0"/>
          </a:p>
        </p:txBody>
      </p:sp>
    </p:spTree>
    <p:extLst>
      <p:ext uri="{BB962C8B-B14F-4D97-AF65-F5344CB8AC3E}">
        <p14:creationId xmlns:p14="http://schemas.microsoft.com/office/powerpoint/2010/main" val="4201802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spc="-102" dirty="0">
                <a:ln w="3175">
                  <a:noFill/>
                </a:ln>
                <a:gradFill>
                  <a:gsLst>
                    <a:gs pos="1250">
                      <a:schemeClr val="tx1"/>
                    </a:gs>
                    <a:gs pos="100000">
                      <a:schemeClr val="tx1"/>
                    </a:gs>
                  </a:gsLst>
                  <a:lin ang="5400000" scaled="0"/>
                </a:gradFill>
              </a:rPr>
              <a:t>Real benefits with </a:t>
            </a:r>
            <a:r>
              <a:rPr lang="en-US" b="0" spc="-102" dirty="0" err="1">
                <a:ln w="3175">
                  <a:noFill/>
                </a:ln>
                <a:gradFill>
                  <a:gsLst>
                    <a:gs pos="1250">
                      <a:schemeClr val="tx1"/>
                    </a:gs>
                    <a:gs pos="100000">
                      <a:schemeClr val="tx1"/>
                    </a:gs>
                  </a:gsLst>
                  <a:lin ang="5400000" scaled="0"/>
                </a:gradFill>
              </a:rPr>
              <a:t>.Net</a:t>
            </a:r>
            <a:r>
              <a:rPr lang="en-US" b="0" spc="-102" dirty="0">
                <a:ln w="3175">
                  <a:noFill/>
                </a:ln>
                <a:gradFill>
                  <a:gsLst>
                    <a:gs pos="1250">
                      <a:schemeClr val="tx1"/>
                    </a:gs>
                    <a:gs pos="100000">
                      <a:schemeClr val="tx1"/>
                    </a:gs>
                  </a:gsLst>
                  <a:lin ang="5400000" scaled="0"/>
                </a:gradFill>
              </a:rPr>
              <a:t> Native</a:t>
            </a:r>
          </a:p>
        </p:txBody>
      </p:sp>
      <p:sp>
        <p:nvSpPr>
          <p:cNvPr id="6" name="Text Placeholder 5"/>
          <p:cNvSpPr>
            <a:spLocks noGrp="1"/>
          </p:cNvSpPr>
          <p:nvPr>
            <p:ph type="body" sz="quarter" idx="10"/>
          </p:nvPr>
        </p:nvSpPr>
        <p:spPr/>
        <p:txBody>
          <a:bodyPr/>
          <a:lstStyle/>
          <a:p>
            <a:pPr marL="0" indent="0">
              <a:buNone/>
            </a:pPr>
            <a:r>
              <a:rPr lang="en-US" dirty="0" smtClean="0"/>
              <a:t>50% faster average startup time</a:t>
            </a:r>
          </a:p>
          <a:p>
            <a:pPr marL="0" indent="0">
              <a:buNone/>
            </a:pPr>
            <a:r>
              <a:rPr lang="en-US" dirty="0" smtClean="0"/>
              <a:t>14% less average memory usage</a:t>
            </a:r>
          </a:p>
        </p:txBody>
      </p:sp>
    </p:spTree>
    <p:extLst>
      <p:ext uri="{BB962C8B-B14F-4D97-AF65-F5344CB8AC3E}">
        <p14:creationId xmlns:p14="http://schemas.microsoft.com/office/powerpoint/2010/main" val="3894508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480" y="2630955"/>
            <a:ext cx="11868675" cy="1732617"/>
          </a:xfrm>
        </p:spPr>
        <p:txBody>
          <a:bodyPr/>
          <a:lstStyle/>
          <a:p>
            <a:r>
              <a:rPr lang="en-US" dirty="0" err="1" smtClean="0"/>
              <a:t>.Net</a:t>
            </a:r>
            <a:r>
              <a:rPr lang="en-US" dirty="0" smtClean="0"/>
              <a:t> Native enables the platform </a:t>
            </a:r>
            <a:br>
              <a:rPr lang="en-US" dirty="0" smtClean="0"/>
            </a:br>
            <a:r>
              <a:rPr lang="en-US" dirty="0" smtClean="0"/>
              <a:t>to update at a faster cadence</a:t>
            </a:r>
            <a:endParaRPr lang="en-US" dirty="0"/>
          </a:p>
        </p:txBody>
      </p:sp>
    </p:spTree>
    <p:extLst>
      <p:ext uri="{BB962C8B-B14F-4D97-AF65-F5344CB8AC3E}">
        <p14:creationId xmlns:p14="http://schemas.microsoft.com/office/powerpoint/2010/main" val="3533470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spc="-102" dirty="0">
                <a:ln w="3175">
                  <a:noFill/>
                </a:ln>
                <a:gradFill>
                  <a:gsLst>
                    <a:gs pos="1250">
                      <a:schemeClr val="tx1"/>
                    </a:gs>
                    <a:gs pos="100000">
                      <a:schemeClr val="tx1"/>
                    </a:gs>
                  </a:gsLst>
                  <a:lin ang="5400000" scaled="0"/>
                </a:gradFill>
              </a:rPr>
              <a:t>In Review</a:t>
            </a:r>
          </a:p>
        </p:txBody>
      </p:sp>
      <p:sp>
        <p:nvSpPr>
          <p:cNvPr id="4" name="Text Placeholder 1"/>
          <p:cNvSpPr>
            <a:spLocks noGrp="1"/>
          </p:cNvSpPr>
          <p:nvPr>
            <p:ph type="body" sz="quarter" idx="10"/>
          </p:nvPr>
        </p:nvSpPr>
        <p:spPr/>
        <p:txBody>
          <a:bodyPr/>
          <a:lstStyle/>
          <a:p>
            <a:pPr marL="0" indent="0">
              <a:buNone/>
            </a:pPr>
            <a:r>
              <a:rPr lang="en-US" dirty="0"/>
              <a:t>A single platform</a:t>
            </a:r>
          </a:p>
          <a:p>
            <a:pPr marL="239626" lvl="1" indent="0">
              <a:buNone/>
            </a:pPr>
            <a:r>
              <a:rPr lang="en-US" dirty="0">
                <a:solidFill>
                  <a:schemeClr val="tx1"/>
                </a:solidFill>
              </a:rPr>
              <a:t>One Windows</a:t>
            </a:r>
          </a:p>
          <a:p>
            <a:pPr marL="239626" lvl="1" indent="0">
              <a:buNone/>
            </a:pPr>
            <a:r>
              <a:rPr lang="en-US" dirty="0">
                <a:solidFill>
                  <a:schemeClr val="tx1"/>
                </a:solidFill>
              </a:rPr>
              <a:t>Many </a:t>
            </a:r>
            <a:r>
              <a:rPr lang="en-US" dirty="0" smtClean="0">
                <a:solidFill>
                  <a:schemeClr val="tx1"/>
                </a:solidFill>
              </a:rPr>
              <a:t>devices</a:t>
            </a:r>
          </a:p>
          <a:p>
            <a:pPr marL="116200" indent="0">
              <a:buNone/>
            </a:pPr>
            <a:r>
              <a:rPr lang="en-US" dirty="0" smtClean="0"/>
              <a:t>Developer experience</a:t>
            </a:r>
          </a:p>
          <a:p>
            <a:pPr marL="239626" lvl="1" indent="0">
              <a:buNone/>
            </a:pPr>
            <a:r>
              <a:rPr lang="en-US" dirty="0" smtClean="0">
                <a:solidFill>
                  <a:schemeClr val="tx1"/>
                </a:solidFill>
              </a:rPr>
              <a:t>Windows </a:t>
            </a:r>
            <a:r>
              <a:rPr lang="en-US" dirty="0">
                <a:solidFill>
                  <a:schemeClr val="tx1"/>
                </a:solidFill>
              </a:rPr>
              <a:t>tooling</a:t>
            </a:r>
          </a:p>
          <a:p>
            <a:pPr marL="239626" lvl="1" indent="0">
              <a:buNone/>
            </a:pPr>
            <a:r>
              <a:rPr lang="en-US" dirty="0" err="1">
                <a:solidFill>
                  <a:schemeClr val="tx1"/>
                </a:solidFill>
              </a:rPr>
              <a:t>.Net</a:t>
            </a:r>
            <a:r>
              <a:rPr lang="en-US" dirty="0">
                <a:solidFill>
                  <a:schemeClr val="tx1"/>
                </a:solidFill>
              </a:rPr>
              <a:t> Native</a:t>
            </a:r>
          </a:p>
          <a:p>
            <a:pPr marL="239626" lvl="1" indent="0">
              <a:buNone/>
            </a:pPr>
            <a:endParaRPr lang="en-US" dirty="0">
              <a:solidFill>
                <a:schemeClr val="tx1"/>
              </a:solidFill>
            </a:endParaRPr>
          </a:p>
        </p:txBody>
      </p:sp>
    </p:spTree>
    <p:extLst>
      <p:ext uri="{BB962C8B-B14F-4D97-AF65-F5344CB8AC3E}">
        <p14:creationId xmlns:p14="http://schemas.microsoft.com/office/powerpoint/2010/main" val="1217753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5859" y="1695998"/>
            <a:ext cx="11884025" cy="1035050"/>
          </a:xfrm>
        </p:spPr>
        <p:txBody>
          <a:bodyPr/>
          <a:lstStyle/>
          <a:p>
            <a:r>
              <a:rPr lang="en-US" sz="4488" dirty="0" smtClean="0"/>
              <a:t>Related </a:t>
            </a:r>
            <a:r>
              <a:rPr lang="en-US" sz="4488" dirty="0" smtClean="0">
                <a:latin typeface="+mn-lt"/>
                <a:cs typeface="Segoe UI Semibold" panose="020B0702040204020203" pitchFamily="34" charset="0"/>
              </a:rPr>
              <a:t>Ignite NZ </a:t>
            </a:r>
            <a:r>
              <a:rPr lang="en-US" sz="4488" dirty="0"/>
              <a:t>Sessions</a:t>
            </a:r>
          </a:p>
        </p:txBody>
      </p:sp>
      <p:sp>
        <p:nvSpPr>
          <p:cNvPr id="3" name="Rectangle 2"/>
          <p:cNvSpPr/>
          <p:nvPr/>
        </p:nvSpPr>
        <p:spPr>
          <a:xfrm>
            <a:off x="1087515" y="4075546"/>
            <a:ext cx="4360956"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NZ" sz="2448" dirty="0" err="1">
                <a:solidFill>
                  <a:srgbClr val="000000"/>
                </a:solidFill>
                <a:latin typeface="Segoe UI Light"/>
                <a:cs typeface="Segoe UI" panose="020B0502040204020203" pitchFamily="34" charset="0"/>
              </a:rPr>
              <a:t>Javascript</a:t>
            </a:r>
            <a:r>
              <a:rPr lang="en-NZ" sz="2448" dirty="0">
                <a:solidFill>
                  <a:srgbClr val="000000"/>
                </a:solidFill>
                <a:latin typeface="Segoe UI Light"/>
                <a:cs typeface="Segoe UI" panose="020B0502040204020203" pitchFamily="34" charset="0"/>
              </a:rPr>
              <a:t> on mobile - Cordova less of a (phone) gap than ever [M334</a:t>
            </a:r>
            <a:r>
              <a:rPr lang="en-NZ" sz="2448" dirty="0" smtClean="0">
                <a:solidFill>
                  <a:srgbClr val="000000"/>
                </a:solidFill>
                <a:latin typeface="Segoe UI Light"/>
                <a:cs typeface="Segoe UI" panose="020B0502040204020203" pitchFamily="34" charset="0"/>
              </a:rPr>
              <a:t>]</a:t>
            </a:r>
          </a:p>
          <a:p>
            <a:pPr defTabSz="932597">
              <a:defRPr/>
            </a:pPr>
            <a:r>
              <a:rPr lang="en-NZ" sz="1632" dirty="0" smtClean="0">
                <a:solidFill>
                  <a:srgbClr val="000000"/>
                </a:solidFill>
                <a:cs typeface="Segoe UI" panose="020B0502040204020203" pitchFamily="34" charset="0"/>
              </a:rPr>
              <a:t>Damian Karzon, Today, 4:30PM NZ4</a:t>
            </a:r>
            <a:endParaRPr lang="en-US" sz="1632" dirty="0">
              <a:solidFill>
                <a:srgbClr val="000000"/>
              </a:solidFill>
              <a:cs typeface="Segoe UI" panose="020B0502040204020203" pitchFamily="34" charset="0"/>
            </a:endParaRPr>
          </a:p>
        </p:txBody>
      </p:sp>
      <p:sp>
        <p:nvSpPr>
          <p:cNvPr id="6" name="Rectangle 5"/>
          <p:cNvSpPr/>
          <p:nvPr/>
        </p:nvSpPr>
        <p:spPr>
          <a:xfrm>
            <a:off x="6609576" y="2848244"/>
            <a:ext cx="4928347"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NZ" sz="2448" dirty="0">
                <a:solidFill>
                  <a:srgbClr val="000000"/>
                </a:solidFill>
                <a:latin typeface="Segoe UI Light"/>
                <a:cs typeface="Segoe UI" panose="020B0502040204020203" pitchFamily="34" charset="0"/>
              </a:rPr>
              <a:t>Developing Cross Platform Mobile Apps with XAML and MVVM [M347] </a:t>
            </a:r>
            <a:r>
              <a:rPr lang="en-US" sz="1632" dirty="0">
                <a:solidFill>
                  <a:srgbClr val="000000"/>
                </a:solidFill>
                <a:cs typeface="Segoe UI" panose="020B0502040204020203" pitchFamily="34" charset="0"/>
              </a:rPr>
              <a:t>N</a:t>
            </a:r>
            <a:r>
              <a:rPr lang="en-US" sz="1632" dirty="0" smtClean="0">
                <a:solidFill>
                  <a:srgbClr val="000000"/>
                </a:solidFill>
                <a:cs typeface="Segoe UI" panose="020B0502040204020203" pitchFamily="34" charset="0"/>
              </a:rPr>
              <a:t>igel Sampson, </a:t>
            </a:r>
            <a:r>
              <a:rPr lang="en-NZ" sz="1632" dirty="0" smtClean="0">
                <a:solidFill>
                  <a:srgbClr val="000000"/>
                </a:solidFill>
                <a:cs typeface="Segoe UI" panose="020B0502040204020203" pitchFamily="34" charset="0"/>
              </a:rPr>
              <a:t>Tomorrow, 1:55pm NZ4</a:t>
            </a:r>
            <a:endParaRPr lang="en-US" sz="1632" dirty="0">
              <a:solidFill>
                <a:srgbClr val="000000"/>
              </a:solidFill>
              <a:cs typeface="Segoe UI" panose="020B0502040204020203" pitchFamily="34" charset="0"/>
            </a:endParaRPr>
          </a:p>
        </p:txBody>
      </p:sp>
      <p:sp>
        <p:nvSpPr>
          <p:cNvPr id="8" name="Rectangle 7"/>
          <p:cNvSpPr/>
          <p:nvPr/>
        </p:nvSpPr>
        <p:spPr>
          <a:xfrm>
            <a:off x="1087514" y="2848244"/>
            <a:ext cx="4360956"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smtClean="0">
                <a:solidFill>
                  <a:srgbClr val="000000"/>
                </a:solidFill>
                <a:latin typeface="Segoe UI Light"/>
                <a:cs typeface="Segoe UI" panose="020B0502040204020203" pitchFamily="34" charset="0"/>
              </a:rPr>
              <a:t>Adaptive UX – A Single UI for Everything [M219]</a:t>
            </a:r>
            <a:endParaRPr lang="en-US" sz="2448" dirty="0">
              <a:solidFill>
                <a:srgbClr val="000000"/>
              </a:solidFill>
              <a:latin typeface="Segoe UI Light"/>
              <a:cs typeface="Segoe UI" panose="020B0502040204020203" pitchFamily="34" charset="0"/>
            </a:endParaRPr>
          </a:p>
          <a:p>
            <a:pPr defTabSz="932597">
              <a:defRPr/>
            </a:pPr>
            <a:r>
              <a:rPr lang="en-NZ" sz="1632" dirty="0" smtClean="0">
                <a:solidFill>
                  <a:srgbClr val="000000"/>
                </a:solidFill>
                <a:cs typeface="Segoe UI" panose="020B0502040204020203" pitchFamily="34" charset="0"/>
              </a:rPr>
              <a:t>Lars </a:t>
            </a:r>
            <a:r>
              <a:rPr lang="en-NZ" sz="1632" dirty="0" err="1" smtClean="0">
                <a:solidFill>
                  <a:srgbClr val="000000"/>
                </a:solidFill>
                <a:cs typeface="Segoe UI" panose="020B0502040204020203" pitchFamily="34" charset="0"/>
              </a:rPr>
              <a:t>Klint</a:t>
            </a:r>
            <a:r>
              <a:rPr lang="en-NZ" sz="1632" dirty="0" smtClean="0">
                <a:solidFill>
                  <a:srgbClr val="000000"/>
                </a:solidFill>
                <a:cs typeface="Segoe UI" panose="020B0502040204020203" pitchFamily="34" charset="0"/>
              </a:rPr>
              <a:t>, Today, 11:55am NZ3</a:t>
            </a:r>
            <a:endParaRPr lang="en-US" sz="1632" dirty="0">
              <a:solidFill>
                <a:srgbClr val="000000"/>
              </a:solidFill>
              <a:latin typeface="Segoe UI Light"/>
              <a:cs typeface="Segoe UI" panose="020B0502040204020203" pitchFamily="34" charset="0"/>
            </a:endParaRPr>
          </a:p>
        </p:txBody>
      </p:sp>
      <p:sp>
        <p:nvSpPr>
          <p:cNvPr id="9" name="Rectangle 8"/>
          <p:cNvSpPr/>
          <p:nvPr/>
        </p:nvSpPr>
        <p:spPr>
          <a:xfrm>
            <a:off x="4346404" y="5640887"/>
            <a:ext cx="4996834"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smtClean="0">
                <a:solidFill>
                  <a:srgbClr val="000000"/>
                </a:solidFill>
                <a:latin typeface="Segoe UI Light"/>
                <a:cs typeface="Segoe UI" panose="020B0502040204020203" pitchFamily="34" charset="0"/>
              </a:rPr>
              <a:t>Find me later at…</a:t>
            </a:r>
            <a:endParaRPr lang="en-US" sz="2448" dirty="0">
              <a:solidFill>
                <a:srgbClr val="000000"/>
              </a:solidFill>
              <a:latin typeface="Segoe UI Light"/>
              <a:cs typeface="Segoe UI" panose="020B0502040204020203" pitchFamily="34" charset="0"/>
            </a:endParaRPr>
          </a:p>
          <a:p>
            <a:pPr marL="285750" indent="-285750" defTabSz="932597">
              <a:buFont typeface="Wingdings" panose="05000000000000000000" pitchFamily="2" charset="2"/>
              <a:buChar char="§"/>
              <a:defRPr/>
            </a:pPr>
            <a:r>
              <a:rPr lang="en-US" sz="1632" dirty="0">
                <a:solidFill>
                  <a:srgbClr val="000000"/>
                </a:solidFill>
                <a:cs typeface="Segoe UI" panose="020B0502040204020203" pitchFamily="34" charset="0"/>
              </a:rPr>
              <a:t>Hub Happy Hour Wed </a:t>
            </a:r>
            <a:r>
              <a:rPr lang="en-US" sz="1632" dirty="0" smtClean="0">
                <a:solidFill>
                  <a:srgbClr val="000000"/>
                </a:solidFill>
                <a:cs typeface="Segoe UI" panose="020B0502040204020203" pitchFamily="34" charset="0"/>
              </a:rPr>
              <a:t>5:30-6:30pm</a:t>
            </a: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Hub Happy Hour Thu 5:30-6:30pm</a:t>
            </a: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Closing  drinks Fri 3:00-4:30pm</a:t>
            </a:r>
            <a:endParaRPr lang="en-US" sz="1632" dirty="0">
              <a:solidFill>
                <a:srgbClr val="000000"/>
              </a:solidFill>
              <a:cs typeface="Segoe UI" panose="020B0502040204020203" pitchFamily="34" charset="0"/>
            </a:endParaRPr>
          </a:p>
          <a:p>
            <a:pPr defTabSz="932597">
              <a:defRPr/>
            </a:pPr>
            <a:endParaRPr lang="en-US" sz="1632" dirty="0">
              <a:solidFill>
                <a:srgbClr val="000000"/>
              </a:solidFill>
              <a:latin typeface="Segoe UI Light"/>
              <a:cs typeface="Segoe UI" panose="020B0502040204020203" pitchFamily="34" charset="0"/>
            </a:endParaRPr>
          </a:p>
        </p:txBody>
      </p:sp>
      <p:sp>
        <p:nvSpPr>
          <p:cNvPr id="10" name="TextBox 9"/>
          <p:cNvSpPr txBox="1"/>
          <p:nvPr/>
        </p:nvSpPr>
        <p:spPr>
          <a:xfrm>
            <a:off x="275480" y="2772389"/>
            <a:ext cx="566334"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1</a:t>
            </a:r>
          </a:p>
        </p:txBody>
      </p:sp>
      <p:sp>
        <p:nvSpPr>
          <p:cNvPr id="12" name="TextBox 11"/>
          <p:cNvSpPr txBox="1"/>
          <p:nvPr/>
        </p:nvSpPr>
        <p:spPr>
          <a:xfrm>
            <a:off x="275480" y="3992086"/>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2</a:t>
            </a:r>
          </a:p>
        </p:txBody>
      </p:sp>
      <p:sp>
        <p:nvSpPr>
          <p:cNvPr id="15" name="TextBox 14"/>
          <p:cNvSpPr txBox="1"/>
          <p:nvPr/>
        </p:nvSpPr>
        <p:spPr>
          <a:xfrm>
            <a:off x="5912197" y="2772389"/>
            <a:ext cx="645989" cy="866439"/>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3</a:t>
            </a:r>
          </a:p>
        </p:txBody>
      </p:sp>
      <p:sp>
        <p:nvSpPr>
          <p:cNvPr id="18" name="Rectangle 31"/>
          <p:cNvSpPr>
            <a:spLocks noChangeArrowheads="1"/>
          </p:cNvSpPr>
          <p:nvPr/>
        </p:nvSpPr>
        <p:spPr bwMode="auto">
          <a:xfrm>
            <a:off x="10488470" y="227610"/>
            <a:ext cx="539543" cy="54253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19" name="Rectangle 5"/>
          <p:cNvSpPr>
            <a:spLocks noChangeArrowheads="1"/>
          </p:cNvSpPr>
          <p:nvPr/>
        </p:nvSpPr>
        <p:spPr bwMode="auto">
          <a:xfrm>
            <a:off x="1474860" y="-788"/>
            <a:ext cx="656123" cy="648649"/>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0" name="Rectangle 6"/>
          <p:cNvSpPr>
            <a:spLocks noChangeArrowheads="1"/>
          </p:cNvSpPr>
          <p:nvPr/>
        </p:nvSpPr>
        <p:spPr bwMode="auto">
          <a:xfrm>
            <a:off x="2250051" y="132756"/>
            <a:ext cx="245112" cy="245112"/>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1" name="Rectangle 7"/>
          <p:cNvSpPr>
            <a:spLocks noChangeArrowheads="1"/>
          </p:cNvSpPr>
          <p:nvPr/>
        </p:nvSpPr>
        <p:spPr bwMode="auto">
          <a:xfrm>
            <a:off x="3613850" y="170180"/>
            <a:ext cx="292938" cy="2944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2" name="Rectangle 8"/>
          <p:cNvSpPr>
            <a:spLocks noChangeArrowheads="1"/>
          </p:cNvSpPr>
          <p:nvPr/>
        </p:nvSpPr>
        <p:spPr bwMode="auto">
          <a:xfrm>
            <a:off x="4507609" y="99290"/>
            <a:ext cx="292938" cy="29293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3" name="Rectangle 9"/>
          <p:cNvSpPr>
            <a:spLocks noChangeArrowheads="1"/>
          </p:cNvSpPr>
          <p:nvPr/>
        </p:nvSpPr>
        <p:spPr bwMode="auto">
          <a:xfrm>
            <a:off x="4698050" y="-220663"/>
            <a:ext cx="494706" cy="496201"/>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4" name="Rectangle 10"/>
          <p:cNvSpPr>
            <a:spLocks noChangeArrowheads="1"/>
          </p:cNvSpPr>
          <p:nvPr/>
        </p:nvSpPr>
        <p:spPr bwMode="auto">
          <a:xfrm>
            <a:off x="4851984" y="551397"/>
            <a:ext cx="375140" cy="3766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5" name="Rectangle 11"/>
          <p:cNvSpPr>
            <a:spLocks noChangeArrowheads="1"/>
          </p:cNvSpPr>
          <p:nvPr/>
        </p:nvSpPr>
        <p:spPr bwMode="auto">
          <a:xfrm>
            <a:off x="5741775" y="-54322"/>
            <a:ext cx="466310" cy="46780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6" name="Rectangle 12"/>
          <p:cNvSpPr>
            <a:spLocks noChangeArrowheads="1"/>
          </p:cNvSpPr>
          <p:nvPr/>
        </p:nvSpPr>
        <p:spPr bwMode="auto">
          <a:xfrm>
            <a:off x="6018970" y="-355682"/>
            <a:ext cx="399053" cy="400546"/>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7" name="Rectangle 13"/>
          <p:cNvSpPr>
            <a:spLocks noChangeArrowheads="1"/>
          </p:cNvSpPr>
          <p:nvPr/>
        </p:nvSpPr>
        <p:spPr bwMode="auto">
          <a:xfrm>
            <a:off x="5745482" y="425601"/>
            <a:ext cx="381117" cy="38261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8" name="Rectangle 14"/>
          <p:cNvSpPr>
            <a:spLocks noChangeArrowheads="1"/>
          </p:cNvSpPr>
          <p:nvPr/>
        </p:nvSpPr>
        <p:spPr bwMode="auto">
          <a:xfrm>
            <a:off x="6521240" y="454969"/>
            <a:ext cx="427449" cy="428947"/>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9" name="Rectangle 15"/>
          <p:cNvSpPr>
            <a:spLocks noChangeArrowheads="1"/>
          </p:cNvSpPr>
          <p:nvPr/>
        </p:nvSpPr>
        <p:spPr bwMode="auto">
          <a:xfrm>
            <a:off x="6164902" y="693496"/>
            <a:ext cx="526095" cy="529081"/>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0" name="Rectangle 16"/>
          <p:cNvSpPr>
            <a:spLocks noChangeArrowheads="1"/>
          </p:cNvSpPr>
          <p:nvPr/>
        </p:nvSpPr>
        <p:spPr bwMode="auto">
          <a:xfrm>
            <a:off x="5925538" y="1103705"/>
            <a:ext cx="257068" cy="25856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1" name="Rectangle 17"/>
          <p:cNvSpPr>
            <a:spLocks noChangeArrowheads="1"/>
          </p:cNvSpPr>
          <p:nvPr/>
        </p:nvSpPr>
        <p:spPr bwMode="auto">
          <a:xfrm>
            <a:off x="5669850" y="1258738"/>
            <a:ext cx="331796" cy="333291"/>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2" name="Rectangle 18"/>
          <p:cNvSpPr>
            <a:spLocks noChangeArrowheads="1"/>
          </p:cNvSpPr>
          <p:nvPr/>
        </p:nvSpPr>
        <p:spPr bwMode="auto">
          <a:xfrm>
            <a:off x="6663281" y="-78426"/>
            <a:ext cx="424461" cy="425956"/>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3" name="Rectangle 19"/>
          <p:cNvSpPr>
            <a:spLocks noChangeArrowheads="1"/>
          </p:cNvSpPr>
          <p:nvPr/>
        </p:nvSpPr>
        <p:spPr bwMode="auto">
          <a:xfrm>
            <a:off x="6998495" y="-269981"/>
            <a:ext cx="497694" cy="50068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4" name="Rectangle 20"/>
          <p:cNvSpPr>
            <a:spLocks noChangeArrowheads="1"/>
          </p:cNvSpPr>
          <p:nvPr/>
        </p:nvSpPr>
        <p:spPr bwMode="auto">
          <a:xfrm>
            <a:off x="7287574" y="735535"/>
            <a:ext cx="533567" cy="535060"/>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5" name="Rectangle 21"/>
          <p:cNvSpPr>
            <a:spLocks noChangeArrowheads="1"/>
          </p:cNvSpPr>
          <p:nvPr/>
        </p:nvSpPr>
        <p:spPr bwMode="auto">
          <a:xfrm>
            <a:off x="7096811" y="1063353"/>
            <a:ext cx="307884" cy="30788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6" name="Rectangle 22"/>
          <p:cNvSpPr>
            <a:spLocks noChangeArrowheads="1"/>
          </p:cNvSpPr>
          <p:nvPr/>
        </p:nvSpPr>
        <p:spPr bwMode="auto">
          <a:xfrm>
            <a:off x="7758341" y="356143"/>
            <a:ext cx="313862" cy="31685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7" name="Rectangle 23"/>
          <p:cNvSpPr>
            <a:spLocks noChangeArrowheads="1"/>
          </p:cNvSpPr>
          <p:nvPr/>
        </p:nvSpPr>
        <p:spPr bwMode="auto">
          <a:xfrm>
            <a:off x="8199270" y="578815"/>
            <a:ext cx="403537" cy="40503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8" name="Rectangle 24"/>
          <p:cNvSpPr>
            <a:spLocks noChangeArrowheads="1"/>
          </p:cNvSpPr>
          <p:nvPr/>
        </p:nvSpPr>
        <p:spPr bwMode="auto">
          <a:xfrm>
            <a:off x="8033444" y="-370243"/>
            <a:ext cx="576909" cy="578404"/>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9" name="Rectangle 25"/>
          <p:cNvSpPr>
            <a:spLocks noChangeArrowheads="1"/>
          </p:cNvSpPr>
          <p:nvPr/>
        </p:nvSpPr>
        <p:spPr bwMode="auto">
          <a:xfrm>
            <a:off x="9078727" y="-180577"/>
            <a:ext cx="606798" cy="609788"/>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0" name="Rectangle 26"/>
          <p:cNvSpPr>
            <a:spLocks noChangeArrowheads="1"/>
          </p:cNvSpPr>
          <p:nvPr/>
        </p:nvSpPr>
        <p:spPr bwMode="auto">
          <a:xfrm>
            <a:off x="9552228" y="524956"/>
            <a:ext cx="230165" cy="231660"/>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1" name="Rectangle 27"/>
          <p:cNvSpPr>
            <a:spLocks noChangeArrowheads="1"/>
          </p:cNvSpPr>
          <p:nvPr/>
        </p:nvSpPr>
        <p:spPr bwMode="auto">
          <a:xfrm>
            <a:off x="9548066" y="1340934"/>
            <a:ext cx="325818" cy="3258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2" name="Rectangle 29"/>
          <p:cNvSpPr>
            <a:spLocks noChangeArrowheads="1"/>
          </p:cNvSpPr>
          <p:nvPr/>
        </p:nvSpPr>
        <p:spPr bwMode="auto">
          <a:xfrm>
            <a:off x="8858211" y="1439704"/>
            <a:ext cx="186823" cy="1883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3" name="Rectangle 30"/>
          <p:cNvSpPr>
            <a:spLocks noChangeArrowheads="1"/>
          </p:cNvSpPr>
          <p:nvPr/>
        </p:nvSpPr>
        <p:spPr bwMode="auto">
          <a:xfrm>
            <a:off x="9789308" y="384066"/>
            <a:ext cx="802590" cy="80408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4" name="Rectangle 32"/>
          <p:cNvSpPr>
            <a:spLocks noChangeArrowheads="1"/>
          </p:cNvSpPr>
          <p:nvPr/>
        </p:nvSpPr>
        <p:spPr bwMode="auto">
          <a:xfrm>
            <a:off x="11352084" y="-247496"/>
            <a:ext cx="416989" cy="42296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5" name="Rectangle 33"/>
          <p:cNvSpPr>
            <a:spLocks noChangeArrowheads="1"/>
          </p:cNvSpPr>
          <p:nvPr/>
        </p:nvSpPr>
        <p:spPr bwMode="auto">
          <a:xfrm>
            <a:off x="11715895" y="-230207"/>
            <a:ext cx="272015" cy="276499"/>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6" name="Rectangle 34"/>
          <p:cNvSpPr>
            <a:spLocks noChangeArrowheads="1"/>
          </p:cNvSpPr>
          <p:nvPr/>
        </p:nvSpPr>
        <p:spPr bwMode="auto">
          <a:xfrm>
            <a:off x="11619400" y="1249442"/>
            <a:ext cx="419977" cy="42147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7" name="Rectangle 35"/>
          <p:cNvSpPr>
            <a:spLocks noChangeArrowheads="1"/>
          </p:cNvSpPr>
          <p:nvPr/>
        </p:nvSpPr>
        <p:spPr bwMode="auto">
          <a:xfrm>
            <a:off x="8431482" y="-76039"/>
            <a:ext cx="868351" cy="872835"/>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8" name="Rectangle 36"/>
          <p:cNvSpPr>
            <a:spLocks noChangeArrowheads="1"/>
          </p:cNvSpPr>
          <p:nvPr/>
        </p:nvSpPr>
        <p:spPr bwMode="auto">
          <a:xfrm>
            <a:off x="9134745" y="-266404"/>
            <a:ext cx="416987" cy="418482"/>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grpSp>
        <p:nvGrpSpPr>
          <p:cNvPr id="49" name="Group 48"/>
          <p:cNvGrpSpPr/>
          <p:nvPr/>
        </p:nvGrpSpPr>
        <p:grpSpPr>
          <a:xfrm>
            <a:off x="7761240" y="-295737"/>
            <a:ext cx="3015679" cy="3015679"/>
            <a:chOff x="7608886" y="-289964"/>
            <a:chExt cx="2956816" cy="2956816"/>
          </a:xfrm>
        </p:grpSpPr>
        <p:sp>
          <p:nvSpPr>
            <p:cNvPr id="50" name="Rectangle 28"/>
            <p:cNvSpPr>
              <a:spLocks noChangeArrowheads="1"/>
            </p:cNvSpPr>
            <p:nvPr/>
          </p:nvSpPr>
          <p:spPr bwMode="auto">
            <a:xfrm>
              <a:off x="8857847" y="958329"/>
              <a:ext cx="458894" cy="46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pic>
          <p:nvPicPr>
            <p:cNvPr id="51" name="Picture 50"/>
            <p:cNvPicPr>
              <a:picLocks noChangeAspect="1"/>
            </p:cNvPicPr>
            <p:nvPr/>
          </p:nvPicPr>
          <p:blipFill>
            <a:blip r:embed="rId3"/>
            <a:stretch>
              <a:fillRect/>
            </a:stretch>
          </p:blipFill>
          <p:spPr>
            <a:xfrm>
              <a:off x="7608886" y="-289964"/>
              <a:ext cx="2956816" cy="2956816"/>
            </a:xfrm>
            <a:prstGeom prst="rect">
              <a:avLst/>
            </a:prstGeom>
          </p:spPr>
        </p:pic>
      </p:grpSp>
      <p:sp>
        <p:nvSpPr>
          <p:cNvPr id="53" name="Rectangle 52"/>
          <p:cNvSpPr/>
          <p:nvPr/>
        </p:nvSpPr>
        <p:spPr>
          <a:xfrm>
            <a:off x="6614553" y="4140402"/>
            <a:ext cx="4928347"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NZ" sz="2448" dirty="0">
                <a:solidFill>
                  <a:srgbClr val="000000"/>
                </a:solidFill>
                <a:latin typeface="Segoe UI Light"/>
                <a:cs typeface="Segoe UI" panose="020B0502040204020203" pitchFamily="34" charset="0"/>
              </a:rPr>
              <a:t>Bridges to the </a:t>
            </a:r>
            <a:r>
              <a:rPr lang="en-NZ" sz="2448" dirty="0" err="1">
                <a:solidFill>
                  <a:srgbClr val="000000"/>
                </a:solidFill>
                <a:latin typeface="Segoe UI Light"/>
                <a:cs typeface="Segoe UI" panose="020B0502040204020203" pitchFamily="34" charset="0"/>
              </a:rPr>
              <a:t>Magickal</a:t>
            </a:r>
            <a:r>
              <a:rPr lang="en-NZ" sz="2448" dirty="0">
                <a:solidFill>
                  <a:srgbClr val="000000"/>
                </a:solidFill>
                <a:latin typeface="Segoe UI Light"/>
                <a:cs typeface="Segoe UI" panose="020B0502040204020203" pitchFamily="34" charset="0"/>
              </a:rPr>
              <a:t> Faerie Land of Windows 10 [</a:t>
            </a:r>
            <a:r>
              <a:rPr lang="en-NZ" sz="2448" dirty="0" smtClean="0">
                <a:solidFill>
                  <a:srgbClr val="000000"/>
                </a:solidFill>
                <a:latin typeface="Segoe UI Light"/>
                <a:cs typeface="Segoe UI" panose="020B0502040204020203" pitchFamily="34" charset="0"/>
              </a:rPr>
              <a:t>M263] </a:t>
            </a:r>
          </a:p>
          <a:p>
            <a:pPr defTabSz="932597">
              <a:defRPr/>
            </a:pPr>
            <a:r>
              <a:rPr lang="en-US" sz="1632" dirty="0" smtClean="0">
                <a:solidFill>
                  <a:srgbClr val="000000"/>
                </a:solidFill>
                <a:cs typeface="Segoe UI" panose="020B0502040204020203" pitchFamily="34" charset="0"/>
              </a:rPr>
              <a:t>Hannes Nel, </a:t>
            </a:r>
            <a:r>
              <a:rPr lang="en-NZ" sz="1632" dirty="0" smtClean="0">
                <a:solidFill>
                  <a:srgbClr val="000000"/>
                </a:solidFill>
                <a:cs typeface="Segoe UI" panose="020B0502040204020203" pitchFamily="34" charset="0"/>
              </a:rPr>
              <a:t>Friday, 10:40am NZ4</a:t>
            </a:r>
            <a:endParaRPr lang="en-US" sz="1632" dirty="0">
              <a:solidFill>
                <a:srgbClr val="000000"/>
              </a:solidFill>
              <a:cs typeface="Segoe UI" panose="020B0502040204020203" pitchFamily="34" charset="0"/>
            </a:endParaRPr>
          </a:p>
        </p:txBody>
      </p:sp>
      <p:sp>
        <p:nvSpPr>
          <p:cNvPr id="54" name="TextBox 53"/>
          <p:cNvSpPr txBox="1"/>
          <p:nvPr/>
        </p:nvSpPr>
        <p:spPr>
          <a:xfrm>
            <a:off x="5917174" y="4064547"/>
            <a:ext cx="654005" cy="866439"/>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smtClean="0">
                <a:solidFill>
                  <a:srgbClr val="000000"/>
                </a:solidFill>
                <a:latin typeface="Segoe UI Light"/>
              </a:rPr>
              <a:t>4</a:t>
            </a:r>
            <a:endParaRPr lang="en-US" sz="4080" dirty="0">
              <a:solidFill>
                <a:srgbClr val="000000"/>
              </a:solidFill>
              <a:latin typeface="Segoe UI Light"/>
            </a:endParaRPr>
          </a:p>
        </p:txBody>
      </p:sp>
    </p:spTree>
    <p:extLst>
      <p:ext uri="{BB962C8B-B14F-4D97-AF65-F5344CB8AC3E}">
        <p14:creationId xmlns:p14="http://schemas.microsoft.com/office/powerpoint/2010/main" val="3049417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75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6" presetClass="emph" presetSubtype="0" accel="50000" decel="50000" autoRev="1" fill="hold" nodeType="withEffect">
                                  <p:stCondLst>
                                    <p:cond delay="800"/>
                                  </p:stCondLst>
                                  <p:childTnLst>
                                    <p:animScale>
                                      <p:cBhvr>
                                        <p:cTn id="9" dur="700" fill="hold"/>
                                        <p:tgtEl>
                                          <p:spTgt spid="49"/>
                                        </p:tgtEl>
                                      </p:cBhvr>
                                      <p:by x="300000" y="300000"/>
                                    </p:animScale>
                                  </p:childTnLst>
                                </p:cTn>
                              </p:par>
                              <p:par>
                                <p:cTn id="10" presetID="42" presetClass="path" presetSubtype="0" accel="50000" autoRev="1" fill="hold" nodeType="withEffect">
                                  <p:stCondLst>
                                    <p:cond delay="250"/>
                                  </p:stCondLst>
                                  <p:childTnLst>
                                    <p:animMotion origin="layout" path="M -2.5E-6 1.85185E-6 L 0.05443 -0.08796 " pathEditMode="relative" rAng="0" ptsTypes="AA">
                                      <p:cBhvr>
                                        <p:cTn id="11" dur="1000" fill="hold"/>
                                        <p:tgtEl>
                                          <p:spTgt spid="49"/>
                                        </p:tgtEl>
                                        <p:attrNameLst>
                                          <p:attrName>ppt_x</p:attrName>
                                          <p:attrName>ppt_y</p:attrName>
                                        </p:attrNameLst>
                                      </p:cBhvr>
                                      <p:rCtr x="2721" y="-4398"/>
                                    </p:animMotion>
                                  </p:childTnLst>
                                </p:cTn>
                              </p:par>
                              <p:par>
                                <p:cTn id="12" presetID="2" presetClass="entr" presetSubtype="1" decel="10000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750" fill="hold"/>
                                        <p:tgtEl>
                                          <p:spTgt spid="37"/>
                                        </p:tgtEl>
                                        <p:attrNameLst>
                                          <p:attrName>ppt_x</p:attrName>
                                        </p:attrNameLst>
                                      </p:cBhvr>
                                      <p:tavLst>
                                        <p:tav tm="0">
                                          <p:val>
                                            <p:strVal val="#ppt_x"/>
                                          </p:val>
                                        </p:tav>
                                        <p:tav tm="100000">
                                          <p:val>
                                            <p:strVal val="#ppt_x"/>
                                          </p:val>
                                        </p:tav>
                                      </p:tavLst>
                                    </p:anim>
                                    <p:anim calcmode="lin" valueType="num">
                                      <p:cBhvr additive="base">
                                        <p:cTn id="15" dur="750" fill="hold"/>
                                        <p:tgtEl>
                                          <p:spTgt spid="37"/>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47"/>
                                        </p:tgtEl>
                                        <p:attrNameLst>
                                          <p:attrName>style.visibility</p:attrName>
                                        </p:attrNameLst>
                                      </p:cBhvr>
                                      <p:to>
                                        <p:strVal val="visible"/>
                                      </p:to>
                                    </p:set>
                                    <p:anim calcmode="lin" valueType="num">
                                      <p:cBhvr additive="base">
                                        <p:cTn id="18" dur="750" fill="hold"/>
                                        <p:tgtEl>
                                          <p:spTgt spid="47"/>
                                        </p:tgtEl>
                                        <p:attrNameLst>
                                          <p:attrName>ppt_x</p:attrName>
                                        </p:attrNameLst>
                                      </p:cBhvr>
                                      <p:tavLst>
                                        <p:tav tm="0">
                                          <p:val>
                                            <p:strVal val="#ppt_x"/>
                                          </p:val>
                                        </p:tav>
                                        <p:tav tm="100000">
                                          <p:val>
                                            <p:strVal val="#ppt_x"/>
                                          </p:val>
                                        </p:tav>
                                      </p:tavLst>
                                    </p:anim>
                                    <p:anim calcmode="lin" valueType="num">
                                      <p:cBhvr additive="base">
                                        <p:cTn id="19" dur="750" fill="hold"/>
                                        <p:tgtEl>
                                          <p:spTgt spid="47"/>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ppt_x"/>
                                          </p:val>
                                        </p:tav>
                                        <p:tav tm="100000">
                                          <p:val>
                                            <p:strVal val="#ppt_x"/>
                                          </p:val>
                                        </p:tav>
                                      </p:tavLst>
                                    </p:anim>
                                    <p:anim calcmode="lin" valueType="num">
                                      <p:cBhvr additive="base">
                                        <p:cTn id="23" dur="750" fill="hold"/>
                                        <p:tgtEl>
                                          <p:spTgt spid="38"/>
                                        </p:tgtEl>
                                        <p:attrNameLst>
                                          <p:attrName>ppt_y</p:attrName>
                                        </p:attrNameLst>
                                      </p:cBhvr>
                                      <p:tavLst>
                                        <p:tav tm="0">
                                          <p:val>
                                            <p:strVal val="0-#ppt_h/2"/>
                                          </p:val>
                                        </p:tav>
                                        <p:tav tm="100000">
                                          <p:val>
                                            <p:strVal val="#ppt_y"/>
                                          </p:val>
                                        </p:tav>
                                      </p:tavLst>
                                    </p:anim>
                                  </p:childTnLst>
                                </p:cTn>
                              </p:par>
                              <p:par>
                                <p:cTn id="24" presetID="2" presetClass="entr" presetSubtype="1" decel="100000" fill="hold" grpId="0" nodeType="withEffect">
                                  <p:stCondLst>
                                    <p:cond delay="25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750" fill="hold"/>
                                        <p:tgtEl>
                                          <p:spTgt spid="36"/>
                                        </p:tgtEl>
                                        <p:attrNameLst>
                                          <p:attrName>ppt_x</p:attrName>
                                        </p:attrNameLst>
                                      </p:cBhvr>
                                      <p:tavLst>
                                        <p:tav tm="0">
                                          <p:val>
                                            <p:strVal val="#ppt_x"/>
                                          </p:val>
                                        </p:tav>
                                        <p:tav tm="100000">
                                          <p:val>
                                            <p:strVal val="#ppt_x"/>
                                          </p:val>
                                        </p:tav>
                                      </p:tavLst>
                                    </p:anim>
                                    <p:anim calcmode="lin" valueType="num">
                                      <p:cBhvr additive="base">
                                        <p:cTn id="27" dur="750" fill="hold"/>
                                        <p:tgtEl>
                                          <p:spTgt spid="36"/>
                                        </p:tgtEl>
                                        <p:attrNameLst>
                                          <p:attrName>ppt_y</p:attrName>
                                        </p:attrNameLst>
                                      </p:cBhvr>
                                      <p:tavLst>
                                        <p:tav tm="0">
                                          <p:val>
                                            <p:strVal val="0-#ppt_h/2"/>
                                          </p:val>
                                        </p:tav>
                                        <p:tav tm="100000">
                                          <p:val>
                                            <p:strVal val="#ppt_y"/>
                                          </p:val>
                                        </p:tav>
                                      </p:tavLst>
                                    </p:anim>
                                  </p:childTnLst>
                                </p:cTn>
                              </p:par>
                              <p:par>
                                <p:cTn id="28" presetID="2" presetClass="entr" presetSubtype="1" decel="10000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750" fill="hold"/>
                                        <p:tgtEl>
                                          <p:spTgt spid="48"/>
                                        </p:tgtEl>
                                        <p:attrNameLst>
                                          <p:attrName>ppt_x</p:attrName>
                                        </p:attrNameLst>
                                      </p:cBhvr>
                                      <p:tavLst>
                                        <p:tav tm="0">
                                          <p:val>
                                            <p:strVal val="#ppt_x"/>
                                          </p:val>
                                        </p:tav>
                                        <p:tav tm="100000">
                                          <p:val>
                                            <p:strVal val="#ppt_x"/>
                                          </p:val>
                                        </p:tav>
                                      </p:tavLst>
                                    </p:anim>
                                    <p:anim calcmode="lin" valueType="num">
                                      <p:cBhvr additive="base">
                                        <p:cTn id="31" dur="750" fill="hold"/>
                                        <p:tgtEl>
                                          <p:spTgt spid="48"/>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25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750" fill="hold"/>
                                        <p:tgtEl>
                                          <p:spTgt spid="39"/>
                                        </p:tgtEl>
                                        <p:attrNameLst>
                                          <p:attrName>ppt_x</p:attrName>
                                        </p:attrNameLst>
                                      </p:cBhvr>
                                      <p:tavLst>
                                        <p:tav tm="0">
                                          <p:val>
                                            <p:strVal val="#ppt_x"/>
                                          </p:val>
                                        </p:tav>
                                        <p:tav tm="100000">
                                          <p:val>
                                            <p:strVal val="#ppt_x"/>
                                          </p:val>
                                        </p:tav>
                                      </p:tavLst>
                                    </p:anim>
                                    <p:anim calcmode="lin" valueType="num">
                                      <p:cBhvr additive="base">
                                        <p:cTn id="35" dur="750" fill="hold"/>
                                        <p:tgtEl>
                                          <p:spTgt spid="3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750" fill="hold"/>
                                        <p:tgtEl>
                                          <p:spTgt spid="40"/>
                                        </p:tgtEl>
                                        <p:attrNameLst>
                                          <p:attrName>ppt_x</p:attrName>
                                        </p:attrNameLst>
                                      </p:cBhvr>
                                      <p:tavLst>
                                        <p:tav tm="0">
                                          <p:val>
                                            <p:strVal val="#ppt_x"/>
                                          </p:val>
                                        </p:tav>
                                        <p:tav tm="100000">
                                          <p:val>
                                            <p:strVal val="#ppt_x"/>
                                          </p:val>
                                        </p:tav>
                                      </p:tavLst>
                                    </p:anim>
                                    <p:anim calcmode="lin" valueType="num">
                                      <p:cBhvr additive="base">
                                        <p:cTn id="39" dur="75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1" decel="100000" fill="hold" grpId="0" nodeType="withEffect">
                                  <p:stCondLst>
                                    <p:cond delay="25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750" fill="hold"/>
                                        <p:tgtEl>
                                          <p:spTgt spid="41"/>
                                        </p:tgtEl>
                                        <p:attrNameLst>
                                          <p:attrName>ppt_x</p:attrName>
                                        </p:attrNameLst>
                                      </p:cBhvr>
                                      <p:tavLst>
                                        <p:tav tm="0">
                                          <p:val>
                                            <p:strVal val="#ppt_x"/>
                                          </p:val>
                                        </p:tav>
                                        <p:tav tm="100000">
                                          <p:val>
                                            <p:strVal val="#ppt_x"/>
                                          </p:val>
                                        </p:tav>
                                      </p:tavLst>
                                    </p:anim>
                                    <p:anim calcmode="lin" valueType="num">
                                      <p:cBhvr additive="base">
                                        <p:cTn id="43" dur="750" fill="hold"/>
                                        <p:tgtEl>
                                          <p:spTgt spid="41"/>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750" fill="hold"/>
                                        <p:tgtEl>
                                          <p:spTgt spid="42"/>
                                        </p:tgtEl>
                                        <p:attrNameLst>
                                          <p:attrName>ppt_x</p:attrName>
                                        </p:attrNameLst>
                                      </p:cBhvr>
                                      <p:tavLst>
                                        <p:tav tm="0">
                                          <p:val>
                                            <p:strVal val="#ppt_x"/>
                                          </p:val>
                                        </p:tav>
                                        <p:tav tm="100000">
                                          <p:val>
                                            <p:strVal val="#ppt_x"/>
                                          </p:val>
                                        </p:tav>
                                      </p:tavLst>
                                    </p:anim>
                                    <p:anim calcmode="lin" valueType="num">
                                      <p:cBhvr additive="base">
                                        <p:cTn id="47" dur="750" fill="hold"/>
                                        <p:tgtEl>
                                          <p:spTgt spid="42"/>
                                        </p:tgtEl>
                                        <p:attrNameLst>
                                          <p:attrName>ppt_y</p:attrName>
                                        </p:attrNameLst>
                                      </p:cBhvr>
                                      <p:tavLst>
                                        <p:tav tm="0">
                                          <p:val>
                                            <p:strVal val="0-#ppt_h/2"/>
                                          </p:val>
                                        </p:tav>
                                        <p:tav tm="100000">
                                          <p:val>
                                            <p:strVal val="#ppt_y"/>
                                          </p:val>
                                        </p:tav>
                                      </p:tavLst>
                                    </p:anim>
                                  </p:childTnLst>
                                </p:cTn>
                              </p:par>
                              <p:par>
                                <p:cTn id="48" presetID="2" presetClass="entr" presetSubtype="3" decel="100000" fill="hold" grpId="0" nodeType="withEffect">
                                  <p:stCondLst>
                                    <p:cond delay="25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1+#ppt_w/2"/>
                                          </p:val>
                                        </p:tav>
                                        <p:tav tm="100000">
                                          <p:val>
                                            <p:strVal val="#ppt_x"/>
                                          </p:val>
                                        </p:tav>
                                      </p:tavLst>
                                    </p:anim>
                                    <p:anim calcmode="lin" valueType="num">
                                      <p:cBhvr additive="base">
                                        <p:cTn id="51" dur="750" fill="hold"/>
                                        <p:tgtEl>
                                          <p:spTgt spid="43"/>
                                        </p:tgtEl>
                                        <p:attrNameLst>
                                          <p:attrName>ppt_y</p:attrName>
                                        </p:attrNameLst>
                                      </p:cBhvr>
                                      <p:tavLst>
                                        <p:tav tm="0">
                                          <p:val>
                                            <p:strVal val="0-#ppt_h/2"/>
                                          </p:val>
                                        </p:tav>
                                        <p:tav tm="100000">
                                          <p:val>
                                            <p:strVal val="#ppt_y"/>
                                          </p:val>
                                        </p:tav>
                                      </p:tavLst>
                                    </p:anim>
                                  </p:childTnLst>
                                </p:cTn>
                              </p:par>
                              <p:par>
                                <p:cTn id="52" presetID="2" presetClass="entr" presetSubtype="3" decel="10000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750" fill="hold"/>
                                        <p:tgtEl>
                                          <p:spTgt spid="18"/>
                                        </p:tgtEl>
                                        <p:attrNameLst>
                                          <p:attrName>ppt_x</p:attrName>
                                        </p:attrNameLst>
                                      </p:cBhvr>
                                      <p:tavLst>
                                        <p:tav tm="0">
                                          <p:val>
                                            <p:strVal val="1+#ppt_w/2"/>
                                          </p:val>
                                        </p:tav>
                                        <p:tav tm="100000">
                                          <p:val>
                                            <p:strVal val="#ppt_x"/>
                                          </p:val>
                                        </p:tav>
                                      </p:tavLst>
                                    </p:anim>
                                    <p:anim calcmode="lin" valueType="num">
                                      <p:cBhvr additive="base">
                                        <p:cTn id="55" dur="750" fill="hold"/>
                                        <p:tgtEl>
                                          <p:spTgt spid="18"/>
                                        </p:tgtEl>
                                        <p:attrNameLst>
                                          <p:attrName>ppt_y</p:attrName>
                                        </p:attrNameLst>
                                      </p:cBhvr>
                                      <p:tavLst>
                                        <p:tav tm="0">
                                          <p:val>
                                            <p:strVal val="0-#ppt_h/2"/>
                                          </p:val>
                                        </p:tav>
                                        <p:tav tm="100000">
                                          <p:val>
                                            <p:strVal val="#ppt_y"/>
                                          </p:val>
                                        </p:tav>
                                      </p:tavLst>
                                    </p:anim>
                                  </p:childTnLst>
                                </p:cTn>
                              </p:par>
                              <p:par>
                                <p:cTn id="56" presetID="2" presetClass="entr" presetSubtype="1" decel="100000" fill="hold" grpId="0" nodeType="withEffect">
                                  <p:stCondLst>
                                    <p:cond delay="25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750" fill="hold"/>
                                        <p:tgtEl>
                                          <p:spTgt spid="34"/>
                                        </p:tgtEl>
                                        <p:attrNameLst>
                                          <p:attrName>ppt_x</p:attrName>
                                        </p:attrNameLst>
                                      </p:cBhvr>
                                      <p:tavLst>
                                        <p:tav tm="0">
                                          <p:val>
                                            <p:strVal val="#ppt_x"/>
                                          </p:val>
                                        </p:tav>
                                        <p:tav tm="100000">
                                          <p:val>
                                            <p:strVal val="#ppt_x"/>
                                          </p:val>
                                        </p:tav>
                                      </p:tavLst>
                                    </p:anim>
                                    <p:anim calcmode="lin" valueType="num">
                                      <p:cBhvr additive="base">
                                        <p:cTn id="59" dur="750" fill="hold"/>
                                        <p:tgtEl>
                                          <p:spTgt spid="34"/>
                                        </p:tgtEl>
                                        <p:attrNameLst>
                                          <p:attrName>ppt_y</p:attrName>
                                        </p:attrNameLst>
                                      </p:cBhvr>
                                      <p:tavLst>
                                        <p:tav tm="0">
                                          <p:val>
                                            <p:strVal val="0-#ppt_h/2"/>
                                          </p:val>
                                        </p:tav>
                                        <p:tav tm="100000">
                                          <p:val>
                                            <p:strVal val="#ppt_y"/>
                                          </p:val>
                                        </p:tav>
                                      </p:tavLst>
                                    </p:anim>
                                  </p:childTnLst>
                                </p:cTn>
                              </p:par>
                              <p:par>
                                <p:cTn id="60" presetID="2" presetClass="entr" presetSubtype="1" decel="100000" fill="hold" grpId="0" nodeType="withEffect">
                                  <p:stCondLst>
                                    <p:cond delay="50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750" fill="hold"/>
                                        <p:tgtEl>
                                          <p:spTgt spid="35"/>
                                        </p:tgtEl>
                                        <p:attrNameLst>
                                          <p:attrName>ppt_x</p:attrName>
                                        </p:attrNameLst>
                                      </p:cBhvr>
                                      <p:tavLst>
                                        <p:tav tm="0">
                                          <p:val>
                                            <p:strVal val="#ppt_x"/>
                                          </p:val>
                                        </p:tav>
                                        <p:tav tm="100000">
                                          <p:val>
                                            <p:strVal val="#ppt_x"/>
                                          </p:val>
                                        </p:tav>
                                      </p:tavLst>
                                    </p:anim>
                                    <p:anim calcmode="lin" valueType="num">
                                      <p:cBhvr additive="base">
                                        <p:cTn id="63" dur="750" fill="hold"/>
                                        <p:tgtEl>
                                          <p:spTgt spid="35"/>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2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750" fill="hold"/>
                                        <p:tgtEl>
                                          <p:spTgt spid="28"/>
                                        </p:tgtEl>
                                        <p:attrNameLst>
                                          <p:attrName>ppt_x</p:attrName>
                                        </p:attrNameLst>
                                      </p:cBhvr>
                                      <p:tavLst>
                                        <p:tav tm="0">
                                          <p:val>
                                            <p:strVal val="#ppt_x"/>
                                          </p:val>
                                        </p:tav>
                                        <p:tav tm="100000">
                                          <p:val>
                                            <p:strVal val="#ppt_x"/>
                                          </p:val>
                                        </p:tav>
                                      </p:tavLst>
                                    </p:anim>
                                    <p:anim calcmode="lin" valueType="num">
                                      <p:cBhvr additive="base">
                                        <p:cTn id="67" dur="750" fill="hold"/>
                                        <p:tgtEl>
                                          <p:spTgt spid="28"/>
                                        </p:tgtEl>
                                        <p:attrNameLst>
                                          <p:attrName>ppt_y</p:attrName>
                                        </p:attrNameLst>
                                      </p:cBhvr>
                                      <p:tavLst>
                                        <p:tav tm="0">
                                          <p:val>
                                            <p:strVal val="0-#ppt_h/2"/>
                                          </p:val>
                                        </p:tav>
                                        <p:tav tm="100000">
                                          <p:val>
                                            <p:strVal val="#ppt_y"/>
                                          </p:val>
                                        </p:tav>
                                      </p:tavLst>
                                    </p:anim>
                                  </p:childTnLst>
                                </p:cTn>
                              </p:par>
                              <p:par>
                                <p:cTn id="68" presetID="2" presetClass="entr" presetSubtype="1" decel="100000" fill="hold" grpId="0" nodeType="withEffect">
                                  <p:stCondLst>
                                    <p:cond delay="50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750" fill="hold"/>
                                        <p:tgtEl>
                                          <p:spTgt spid="32"/>
                                        </p:tgtEl>
                                        <p:attrNameLst>
                                          <p:attrName>ppt_x</p:attrName>
                                        </p:attrNameLst>
                                      </p:cBhvr>
                                      <p:tavLst>
                                        <p:tav tm="0">
                                          <p:val>
                                            <p:strVal val="#ppt_x"/>
                                          </p:val>
                                        </p:tav>
                                        <p:tav tm="100000">
                                          <p:val>
                                            <p:strVal val="#ppt_x"/>
                                          </p:val>
                                        </p:tav>
                                      </p:tavLst>
                                    </p:anim>
                                    <p:anim calcmode="lin" valueType="num">
                                      <p:cBhvr additive="base">
                                        <p:cTn id="71" dur="750" fill="hold"/>
                                        <p:tgtEl>
                                          <p:spTgt spid="32"/>
                                        </p:tgtEl>
                                        <p:attrNameLst>
                                          <p:attrName>ppt_y</p:attrName>
                                        </p:attrNameLst>
                                      </p:cBhvr>
                                      <p:tavLst>
                                        <p:tav tm="0">
                                          <p:val>
                                            <p:strVal val="0-#ppt_h/2"/>
                                          </p:val>
                                        </p:tav>
                                        <p:tav tm="100000">
                                          <p:val>
                                            <p:strVal val="#ppt_y"/>
                                          </p:val>
                                        </p:tav>
                                      </p:tavLst>
                                    </p:anim>
                                  </p:childTnLst>
                                </p:cTn>
                              </p:par>
                              <p:par>
                                <p:cTn id="72" presetID="2" presetClass="entr" presetSubtype="1" decel="100000" fill="hold" grpId="0" nodeType="withEffect">
                                  <p:stCondLst>
                                    <p:cond delay="25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750" fill="hold"/>
                                        <p:tgtEl>
                                          <p:spTgt spid="33"/>
                                        </p:tgtEl>
                                        <p:attrNameLst>
                                          <p:attrName>ppt_x</p:attrName>
                                        </p:attrNameLst>
                                      </p:cBhvr>
                                      <p:tavLst>
                                        <p:tav tm="0">
                                          <p:val>
                                            <p:strVal val="#ppt_x"/>
                                          </p:val>
                                        </p:tav>
                                        <p:tav tm="100000">
                                          <p:val>
                                            <p:strVal val="#ppt_x"/>
                                          </p:val>
                                        </p:tav>
                                      </p:tavLst>
                                    </p:anim>
                                    <p:anim calcmode="lin" valueType="num">
                                      <p:cBhvr additive="base">
                                        <p:cTn id="75" dur="750" fill="hold"/>
                                        <p:tgtEl>
                                          <p:spTgt spid="3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50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750" fill="hold"/>
                                        <p:tgtEl>
                                          <p:spTgt spid="46"/>
                                        </p:tgtEl>
                                        <p:attrNameLst>
                                          <p:attrName>ppt_x</p:attrName>
                                        </p:attrNameLst>
                                      </p:cBhvr>
                                      <p:tavLst>
                                        <p:tav tm="0">
                                          <p:val>
                                            <p:strVal val="1+#ppt_w/2"/>
                                          </p:val>
                                        </p:tav>
                                        <p:tav tm="100000">
                                          <p:val>
                                            <p:strVal val="#ppt_x"/>
                                          </p:val>
                                        </p:tav>
                                      </p:tavLst>
                                    </p:anim>
                                    <p:anim calcmode="lin" valueType="num">
                                      <p:cBhvr additive="base">
                                        <p:cTn id="79" dur="750" fill="hold"/>
                                        <p:tgtEl>
                                          <p:spTgt spid="46"/>
                                        </p:tgtEl>
                                        <p:attrNameLst>
                                          <p:attrName>ppt_y</p:attrName>
                                        </p:attrNameLst>
                                      </p:cBhvr>
                                      <p:tavLst>
                                        <p:tav tm="0">
                                          <p:val>
                                            <p:strVal val="#ppt_y"/>
                                          </p:val>
                                        </p:tav>
                                        <p:tav tm="100000">
                                          <p:val>
                                            <p:strVal val="#ppt_y"/>
                                          </p:val>
                                        </p:tav>
                                      </p:tavLst>
                                    </p:anim>
                                  </p:childTnLst>
                                </p:cTn>
                              </p:par>
                              <p:par>
                                <p:cTn id="80" presetID="2" presetClass="entr" presetSubtype="2" decel="100000" fill="hold" grpId="0" nodeType="withEffect">
                                  <p:stCondLst>
                                    <p:cond delay="75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750" fill="hold"/>
                                        <p:tgtEl>
                                          <p:spTgt spid="44"/>
                                        </p:tgtEl>
                                        <p:attrNameLst>
                                          <p:attrName>ppt_x</p:attrName>
                                        </p:attrNameLst>
                                      </p:cBhvr>
                                      <p:tavLst>
                                        <p:tav tm="0">
                                          <p:val>
                                            <p:strVal val="1+#ppt_w/2"/>
                                          </p:val>
                                        </p:tav>
                                        <p:tav tm="100000">
                                          <p:val>
                                            <p:strVal val="#ppt_x"/>
                                          </p:val>
                                        </p:tav>
                                      </p:tavLst>
                                    </p:anim>
                                    <p:anim calcmode="lin" valueType="num">
                                      <p:cBhvr additive="base">
                                        <p:cTn id="83" dur="750" fill="hold"/>
                                        <p:tgtEl>
                                          <p:spTgt spid="44"/>
                                        </p:tgtEl>
                                        <p:attrNameLst>
                                          <p:attrName>ppt_y</p:attrName>
                                        </p:attrNameLst>
                                      </p:cBhvr>
                                      <p:tavLst>
                                        <p:tav tm="0">
                                          <p:val>
                                            <p:strVal val="#ppt_y"/>
                                          </p:val>
                                        </p:tav>
                                        <p:tav tm="100000">
                                          <p:val>
                                            <p:strVal val="#ppt_y"/>
                                          </p:val>
                                        </p:tav>
                                      </p:tavLst>
                                    </p:anim>
                                  </p:childTnLst>
                                </p:cTn>
                              </p:par>
                              <p:par>
                                <p:cTn id="84" presetID="2" presetClass="entr" presetSubtype="2" decel="100000" fill="hold" grpId="0" nodeType="withEffect">
                                  <p:stCondLst>
                                    <p:cond delay="50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750" fill="hold"/>
                                        <p:tgtEl>
                                          <p:spTgt spid="45"/>
                                        </p:tgtEl>
                                        <p:attrNameLst>
                                          <p:attrName>ppt_x</p:attrName>
                                        </p:attrNameLst>
                                      </p:cBhvr>
                                      <p:tavLst>
                                        <p:tav tm="0">
                                          <p:val>
                                            <p:strVal val="1+#ppt_w/2"/>
                                          </p:val>
                                        </p:tav>
                                        <p:tav tm="100000">
                                          <p:val>
                                            <p:strVal val="#ppt_x"/>
                                          </p:val>
                                        </p:tav>
                                      </p:tavLst>
                                    </p:anim>
                                    <p:anim calcmode="lin" valueType="num">
                                      <p:cBhvr additive="base">
                                        <p:cTn id="87" dur="750" fill="hold"/>
                                        <p:tgtEl>
                                          <p:spTgt spid="45"/>
                                        </p:tgtEl>
                                        <p:attrNameLst>
                                          <p:attrName>ppt_y</p:attrName>
                                        </p:attrNameLst>
                                      </p:cBhvr>
                                      <p:tavLst>
                                        <p:tav tm="0">
                                          <p:val>
                                            <p:strVal val="#ppt_y"/>
                                          </p:val>
                                        </p:tav>
                                        <p:tav tm="100000">
                                          <p:val>
                                            <p:strVal val="#ppt_y"/>
                                          </p:val>
                                        </p:tav>
                                      </p:tavLst>
                                    </p:anim>
                                  </p:childTnLst>
                                </p:cTn>
                              </p:par>
                              <p:par>
                                <p:cTn id="88" presetID="2" presetClass="entr" presetSubtype="1" decel="100000" fill="hold" grpId="0" nodeType="withEffect">
                                  <p:stCondLst>
                                    <p:cond delay="90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750" fill="hold"/>
                                        <p:tgtEl>
                                          <p:spTgt spid="29"/>
                                        </p:tgtEl>
                                        <p:attrNameLst>
                                          <p:attrName>ppt_x</p:attrName>
                                        </p:attrNameLst>
                                      </p:cBhvr>
                                      <p:tavLst>
                                        <p:tav tm="0">
                                          <p:val>
                                            <p:strVal val="#ppt_x"/>
                                          </p:val>
                                        </p:tav>
                                        <p:tav tm="100000">
                                          <p:val>
                                            <p:strVal val="#ppt_x"/>
                                          </p:val>
                                        </p:tav>
                                      </p:tavLst>
                                    </p:anim>
                                    <p:anim calcmode="lin" valueType="num">
                                      <p:cBhvr additive="base">
                                        <p:cTn id="91" dur="750" fill="hold"/>
                                        <p:tgtEl>
                                          <p:spTgt spid="29"/>
                                        </p:tgtEl>
                                        <p:attrNameLst>
                                          <p:attrName>ppt_y</p:attrName>
                                        </p:attrNameLst>
                                      </p:cBhvr>
                                      <p:tavLst>
                                        <p:tav tm="0">
                                          <p:val>
                                            <p:strVal val="0-#ppt_h/2"/>
                                          </p:val>
                                        </p:tav>
                                        <p:tav tm="100000">
                                          <p:val>
                                            <p:strVal val="#ppt_y"/>
                                          </p:val>
                                        </p:tav>
                                      </p:tavLst>
                                    </p:anim>
                                  </p:childTnLst>
                                </p:cTn>
                              </p:par>
                              <p:par>
                                <p:cTn id="92" presetID="2" presetClass="entr" presetSubtype="9" decel="100000" fill="hold" grpId="0" nodeType="withEffect">
                                  <p:stCondLst>
                                    <p:cond delay="50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750" fill="hold"/>
                                        <p:tgtEl>
                                          <p:spTgt spid="26"/>
                                        </p:tgtEl>
                                        <p:attrNameLst>
                                          <p:attrName>ppt_x</p:attrName>
                                        </p:attrNameLst>
                                      </p:cBhvr>
                                      <p:tavLst>
                                        <p:tav tm="0">
                                          <p:val>
                                            <p:strVal val="0-#ppt_w/2"/>
                                          </p:val>
                                        </p:tav>
                                        <p:tav tm="100000">
                                          <p:val>
                                            <p:strVal val="#ppt_x"/>
                                          </p:val>
                                        </p:tav>
                                      </p:tavLst>
                                    </p:anim>
                                    <p:anim calcmode="lin" valueType="num">
                                      <p:cBhvr additive="base">
                                        <p:cTn id="95" dur="750" fill="hold"/>
                                        <p:tgtEl>
                                          <p:spTgt spid="26"/>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80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750" fill="hold"/>
                                        <p:tgtEl>
                                          <p:spTgt spid="25"/>
                                        </p:tgtEl>
                                        <p:attrNameLst>
                                          <p:attrName>ppt_x</p:attrName>
                                        </p:attrNameLst>
                                      </p:cBhvr>
                                      <p:tavLst>
                                        <p:tav tm="0">
                                          <p:val>
                                            <p:strVal val="#ppt_x"/>
                                          </p:val>
                                        </p:tav>
                                        <p:tav tm="100000">
                                          <p:val>
                                            <p:strVal val="#ppt_x"/>
                                          </p:val>
                                        </p:tav>
                                      </p:tavLst>
                                    </p:anim>
                                    <p:anim calcmode="lin" valueType="num">
                                      <p:cBhvr additive="base">
                                        <p:cTn id="99" dur="75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80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750" fill="hold"/>
                                        <p:tgtEl>
                                          <p:spTgt spid="27"/>
                                        </p:tgtEl>
                                        <p:attrNameLst>
                                          <p:attrName>ppt_x</p:attrName>
                                        </p:attrNameLst>
                                      </p:cBhvr>
                                      <p:tavLst>
                                        <p:tav tm="0">
                                          <p:val>
                                            <p:strVal val="#ppt_x"/>
                                          </p:val>
                                        </p:tav>
                                        <p:tav tm="100000">
                                          <p:val>
                                            <p:strVal val="#ppt_x"/>
                                          </p:val>
                                        </p:tav>
                                      </p:tavLst>
                                    </p:anim>
                                    <p:anim calcmode="lin" valueType="num">
                                      <p:cBhvr additive="base">
                                        <p:cTn id="103" dur="750" fill="hold"/>
                                        <p:tgtEl>
                                          <p:spTgt spid="27"/>
                                        </p:tgtEl>
                                        <p:attrNameLst>
                                          <p:attrName>ppt_y</p:attrName>
                                        </p:attrNameLst>
                                      </p:cBhvr>
                                      <p:tavLst>
                                        <p:tav tm="0">
                                          <p:val>
                                            <p:strVal val="0-#ppt_h/2"/>
                                          </p:val>
                                        </p:tav>
                                        <p:tav tm="100000">
                                          <p:val>
                                            <p:strVal val="#ppt_y"/>
                                          </p:val>
                                        </p:tav>
                                      </p:tavLst>
                                    </p:anim>
                                  </p:childTnLst>
                                </p:cTn>
                              </p:par>
                              <p:par>
                                <p:cTn id="104" presetID="2" presetClass="entr" presetSubtype="1" decel="100000" fill="hold" grpId="0" nodeType="withEffect">
                                  <p:stCondLst>
                                    <p:cond delay="900"/>
                                  </p:stCondLst>
                                  <p:childTnLst>
                                    <p:set>
                                      <p:cBhvr>
                                        <p:cTn id="105" dur="1" fill="hold">
                                          <p:stCondLst>
                                            <p:cond delay="0"/>
                                          </p:stCondLst>
                                        </p:cTn>
                                        <p:tgtEl>
                                          <p:spTgt spid="30"/>
                                        </p:tgtEl>
                                        <p:attrNameLst>
                                          <p:attrName>style.visibility</p:attrName>
                                        </p:attrNameLst>
                                      </p:cBhvr>
                                      <p:to>
                                        <p:strVal val="visible"/>
                                      </p:to>
                                    </p:set>
                                    <p:anim calcmode="lin" valueType="num">
                                      <p:cBhvr additive="base">
                                        <p:cTn id="106" dur="750" fill="hold"/>
                                        <p:tgtEl>
                                          <p:spTgt spid="30"/>
                                        </p:tgtEl>
                                        <p:attrNameLst>
                                          <p:attrName>ppt_x</p:attrName>
                                        </p:attrNameLst>
                                      </p:cBhvr>
                                      <p:tavLst>
                                        <p:tav tm="0">
                                          <p:val>
                                            <p:strVal val="#ppt_x"/>
                                          </p:val>
                                        </p:tav>
                                        <p:tav tm="100000">
                                          <p:val>
                                            <p:strVal val="#ppt_x"/>
                                          </p:val>
                                        </p:tav>
                                      </p:tavLst>
                                    </p:anim>
                                    <p:anim calcmode="lin" valueType="num">
                                      <p:cBhvr additive="base">
                                        <p:cTn id="107" dur="750" fill="hold"/>
                                        <p:tgtEl>
                                          <p:spTgt spid="30"/>
                                        </p:tgtEl>
                                        <p:attrNameLst>
                                          <p:attrName>ppt_y</p:attrName>
                                        </p:attrNameLst>
                                      </p:cBhvr>
                                      <p:tavLst>
                                        <p:tav tm="0">
                                          <p:val>
                                            <p:strVal val="0-#ppt_h/2"/>
                                          </p:val>
                                        </p:tav>
                                        <p:tav tm="100000">
                                          <p:val>
                                            <p:strVal val="#ppt_y"/>
                                          </p:val>
                                        </p:tav>
                                      </p:tavLst>
                                    </p:anim>
                                  </p:childTnLst>
                                </p:cTn>
                              </p:par>
                              <p:par>
                                <p:cTn id="108" presetID="2" presetClass="entr" presetSubtype="1" decel="100000" fill="hold" grpId="0" nodeType="withEffect">
                                  <p:stCondLst>
                                    <p:cond delay="800"/>
                                  </p:stCondLst>
                                  <p:childTnLst>
                                    <p:set>
                                      <p:cBhvr>
                                        <p:cTn id="109" dur="1" fill="hold">
                                          <p:stCondLst>
                                            <p:cond delay="0"/>
                                          </p:stCondLst>
                                        </p:cTn>
                                        <p:tgtEl>
                                          <p:spTgt spid="31"/>
                                        </p:tgtEl>
                                        <p:attrNameLst>
                                          <p:attrName>style.visibility</p:attrName>
                                        </p:attrNameLst>
                                      </p:cBhvr>
                                      <p:to>
                                        <p:strVal val="visible"/>
                                      </p:to>
                                    </p:set>
                                    <p:anim calcmode="lin" valueType="num">
                                      <p:cBhvr additive="base">
                                        <p:cTn id="110" dur="750" fill="hold"/>
                                        <p:tgtEl>
                                          <p:spTgt spid="31"/>
                                        </p:tgtEl>
                                        <p:attrNameLst>
                                          <p:attrName>ppt_x</p:attrName>
                                        </p:attrNameLst>
                                      </p:cBhvr>
                                      <p:tavLst>
                                        <p:tav tm="0">
                                          <p:val>
                                            <p:strVal val="#ppt_x"/>
                                          </p:val>
                                        </p:tav>
                                        <p:tav tm="100000">
                                          <p:val>
                                            <p:strVal val="#ppt_x"/>
                                          </p:val>
                                        </p:tav>
                                      </p:tavLst>
                                    </p:anim>
                                    <p:anim calcmode="lin" valueType="num">
                                      <p:cBhvr additive="base">
                                        <p:cTn id="111" dur="750" fill="hold"/>
                                        <p:tgtEl>
                                          <p:spTgt spid="31"/>
                                        </p:tgtEl>
                                        <p:attrNameLst>
                                          <p:attrName>ppt_y</p:attrName>
                                        </p:attrNameLst>
                                      </p:cBhvr>
                                      <p:tavLst>
                                        <p:tav tm="0">
                                          <p:val>
                                            <p:strVal val="0-#ppt_h/2"/>
                                          </p:val>
                                        </p:tav>
                                        <p:tav tm="100000">
                                          <p:val>
                                            <p:strVal val="#ppt_y"/>
                                          </p:val>
                                        </p:tav>
                                      </p:tavLst>
                                    </p:anim>
                                  </p:childTnLst>
                                </p:cTn>
                              </p:par>
                              <p:par>
                                <p:cTn id="112" presetID="2" presetClass="entr" presetSubtype="1" decel="100000" fill="hold" grpId="0" nodeType="withEffect">
                                  <p:stCondLst>
                                    <p:cond delay="1100"/>
                                  </p:stCondLst>
                                  <p:childTnLst>
                                    <p:set>
                                      <p:cBhvr>
                                        <p:cTn id="113" dur="1" fill="hold">
                                          <p:stCondLst>
                                            <p:cond delay="0"/>
                                          </p:stCondLst>
                                        </p:cTn>
                                        <p:tgtEl>
                                          <p:spTgt spid="23"/>
                                        </p:tgtEl>
                                        <p:attrNameLst>
                                          <p:attrName>style.visibility</p:attrName>
                                        </p:attrNameLst>
                                      </p:cBhvr>
                                      <p:to>
                                        <p:strVal val="visible"/>
                                      </p:to>
                                    </p:set>
                                    <p:anim calcmode="lin" valueType="num">
                                      <p:cBhvr additive="base">
                                        <p:cTn id="114" dur="750" fill="hold"/>
                                        <p:tgtEl>
                                          <p:spTgt spid="23"/>
                                        </p:tgtEl>
                                        <p:attrNameLst>
                                          <p:attrName>ppt_x</p:attrName>
                                        </p:attrNameLst>
                                      </p:cBhvr>
                                      <p:tavLst>
                                        <p:tav tm="0">
                                          <p:val>
                                            <p:strVal val="#ppt_x"/>
                                          </p:val>
                                        </p:tav>
                                        <p:tav tm="100000">
                                          <p:val>
                                            <p:strVal val="#ppt_x"/>
                                          </p:val>
                                        </p:tav>
                                      </p:tavLst>
                                    </p:anim>
                                    <p:anim calcmode="lin" valueType="num">
                                      <p:cBhvr additive="base">
                                        <p:cTn id="115" dur="750" fill="hold"/>
                                        <p:tgtEl>
                                          <p:spTgt spid="23"/>
                                        </p:tgtEl>
                                        <p:attrNameLst>
                                          <p:attrName>ppt_y</p:attrName>
                                        </p:attrNameLst>
                                      </p:cBhvr>
                                      <p:tavLst>
                                        <p:tav tm="0">
                                          <p:val>
                                            <p:strVal val="0-#ppt_h/2"/>
                                          </p:val>
                                        </p:tav>
                                        <p:tav tm="100000">
                                          <p:val>
                                            <p:strVal val="#ppt_y"/>
                                          </p:val>
                                        </p:tav>
                                      </p:tavLst>
                                    </p:anim>
                                  </p:childTnLst>
                                </p:cTn>
                              </p:par>
                              <p:par>
                                <p:cTn id="116" presetID="2" presetClass="entr" presetSubtype="1" decel="100000" fill="hold" grpId="0" nodeType="withEffect">
                                  <p:stCondLst>
                                    <p:cond delay="1300"/>
                                  </p:stCondLst>
                                  <p:childTnLst>
                                    <p:set>
                                      <p:cBhvr>
                                        <p:cTn id="117" dur="1" fill="hold">
                                          <p:stCondLst>
                                            <p:cond delay="0"/>
                                          </p:stCondLst>
                                        </p:cTn>
                                        <p:tgtEl>
                                          <p:spTgt spid="24"/>
                                        </p:tgtEl>
                                        <p:attrNameLst>
                                          <p:attrName>style.visibility</p:attrName>
                                        </p:attrNameLst>
                                      </p:cBhvr>
                                      <p:to>
                                        <p:strVal val="visible"/>
                                      </p:to>
                                    </p:set>
                                    <p:anim calcmode="lin" valueType="num">
                                      <p:cBhvr additive="base">
                                        <p:cTn id="118" dur="750" fill="hold"/>
                                        <p:tgtEl>
                                          <p:spTgt spid="24"/>
                                        </p:tgtEl>
                                        <p:attrNameLst>
                                          <p:attrName>ppt_x</p:attrName>
                                        </p:attrNameLst>
                                      </p:cBhvr>
                                      <p:tavLst>
                                        <p:tav tm="0">
                                          <p:val>
                                            <p:strVal val="#ppt_x"/>
                                          </p:val>
                                        </p:tav>
                                        <p:tav tm="100000">
                                          <p:val>
                                            <p:strVal val="#ppt_x"/>
                                          </p:val>
                                        </p:tav>
                                      </p:tavLst>
                                    </p:anim>
                                    <p:anim calcmode="lin" valueType="num">
                                      <p:cBhvr additive="base">
                                        <p:cTn id="119" dur="750" fill="hold"/>
                                        <p:tgtEl>
                                          <p:spTgt spid="24"/>
                                        </p:tgtEl>
                                        <p:attrNameLst>
                                          <p:attrName>ppt_y</p:attrName>
                                        </p:attrNameLst>
                                      </p:cBhvr>
                                      <p:tavLst>
                                        <p:tav tm="0">
                                          <p:val>
                                            <p:strVal val="0-#ppt_h/2"/>
                                          </p:val>
                                        </p:tav>
                                        <p:tav tm="100000">
                                          <p:val>
                                            <p:strVal val="#ppt_y"/>
                                          </p:val>
                                        </p:tav>
                                      </p:tavLst>
                                    </p:anim>
                                  </p:childTnLst>
                                </p:cTn>
                              </p:par>
                              <p:par>
                                <p:cTn id="120" presetID="2" presetClass="entr" presetSubtype="1" decel="100000" fill="hold" grpId="0" nodeType="withEffect">
                                  <p:stCondLst>
                                    <p:cond delay="1100"/>
                                  </p:stCondLst>
                                  <p:childTnLst>
                                    <p:set>
                                      <p:cBhvr>
                                        <p:cTn id="121" dur="1" fill="hold">
                                          <p:stCondLst>
                                            <p:cond delay="0"/>
                                          </p:stCondLst>
                                        </p:cTn>
                                        <p:tgtEl>
                                          <p:spTgt spid="22"/>
                                        </p:tgtEl>
                                        <p:attrNameLst>
                                          <p:attrName>style.visibility</p:attrName>
                                        </p:attrNameLst>
                                      </p:cBhvr>
                                      <p:to>
                                        <p:strVal val="visible"/>
                                      </p:to>
                                    </p:set>
                                    <p:anim calcmode="lin" valueType="num">
                                      <p:cBhvr additive="base">
                                        <p:cTn id="122" dur="750" fill="hold"/>
                                        <p:tgtEl>
                                          <p:spTgt spid="22"/>
                                        </p:tgtEl>
                                        <p:attrNameLst>
                                          <p:attrName>ppt_x</p:attrName>
                                        </p:attrNameLst>
                                      </p:cBhvr>
                                      <p:tavLst>
                                        <p:tav tm="0">
                                          <p:val>
                                            <p:strVal val="#ppt_x"/>
                                          </p:val>
                                        </p:tav>
                                        <p:tav tm="100000">
                                          <p:val>
                                            <p:strVal val="#ppt_x"/>
                                          </p:val>
                                        </p:tav>
                                      </p:tavLst>
                                    </p:anim>
                                    <p:anim calcmode="lin" valueType="num">
                                      <p:cBhvr additive="base">
                                        <p:cTn id="123" dur="750" fill="hold"/>
                                        <p:tgtEl>
                                          <p:spTgt spid="22"/>
                                        </p:tgtEl>
                                        <p:attrNameLst>
                                          <p:attrName>ppt_y</p:attrName>
                                        </p:attrNameLst>
                                      </p:cBhvr>
                                      <p:tavLst>
                                        <p:tav tm="0">
                                          <p:val>
                                            <p:strVal val="0-#ppt_h/2"/>
                                          </p:val>
                                        </p:tav>
                                        <p:tav tm="100000">
                                          <p:val>
                                            <p:strVal val="#ppt_y"/>
                                          </p:val>
                                        </p:tav>
                                      </p:tavLst>
                                    </p:anim>
                                  </p:childTnLst>
                                </p:cTn>
                              </p:par>
                              <p:par>
                                <p:cTn id="124" presetID="2" presetClass="entr" presetSubtype="1" decel="100000" fill="hold" grpId="0" nodeType="withEffect">
                                  <p:stCondLst>
                                    <p:cond delay="140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750" fill="hold"/>
                                        <p:tgtEl>
                                          <p:spTgt spid="21"/>
                                        </p:tgtEl>
                                        <p:attrNameLst>
                                          <p:attrName>ppt_x</p:attrName>
                                        </p:attrNameLst>
                                      </p:cBhvr>
                                      <p:tavLst>
                                        <p:tav tm="0">
                                          <p:val>
                                            <p:strVal val="#ppt_x"/>
                                          </p:val>
                                        </p:tav>
                                        <p:tav tm="100000">
                                          <p:val>
                                            <p:strVal val="#ppt_x"/>
                                          </p:val>
                                        </p:tav>
                                      </p:tavLst>
                                    </p:anim>
                                    <p:anim calcmode="lin" valueType="num">
                                      <p:cBhvr additive="base">
                                        <p:cTn id="127" dur="750" fill="hold"/>
                                        <p:tgtEl>
                                          <p:spTgt spid="21"/>
                                        </p:tgtEl>
                                        <p:attrNameLst>
                                          <p:attrName>ppt_y</p:attrName>
                                        </p:attrNameLst>
                                      </p:cBhvr>
                                      <p:tavLst>
                                        <p:tav tm="0">
                                          <p:val>
                                            <p:strVal val="0-#ppt_h/2"/>
                                          </p:val>
                                        </p:tav>
                                        <p:tav tm="100000">
                                          <p:val>
                                            <p:strVal val="#ppt_y"/>
                                          </p:val>
                                        </p:tav>
                                      </p:tavLst>
                                    </p:anim>
                                  </p:childTnLst>
                                </p:cTn>
                              </p:par>
                              <p:par>
                                <p:cTn id="128" presetID="2" presetClass="entr" presetSubtype="1" decel="100000" fill="hold" grpId="0" nodeType="withEffect">
                                  <p:stCondLst>
                                    <p:cond delay="1100"/>
                                  </p:stCondLst>
                                  <p:childTnLst>
                                    <p:set>
                                      <p:cBhvr>
                                        <p:cTn id="129" dur="1" fill="hold">
                                          <p:stCondLst>
                                            <p:cond delay="0"/>
                                          </p:stCondLst>
                                        </p:cTn>
                                        <p:tgtEl>
                                          <p:spTgt spid="20"/>
                                        </p:tgtEl>
                                        <p:attrNameLst>
                                          <p:attrName>style.visibility</p:attrName>
                                        </p:attrNameLst>
                                      </p:cBhvr>
                                      <p:to>
                                        <p:strVal val="visible"/>
                                      </p:to>
                                    </p:set>
                                    <p:anim calcmode="lin" valueType="num">
                                      <p:cBhvr additive="base">
                                        <p:cTn id="130" dur="750" fill="hold"/>
                                        <p:tgtEl>
                                          <p:spTgt spid="20"/>
                                        </p:tgtEl>
                                        <p:attrNameLst>
                                          <p:attrName>ppt_x</p:attrName>
                                        </p:attrNameLst>
                                      </p:cBhvr>
                                      <p:tavLst>
                                        <p:tav tm="0">
                                          <p:val>
                                            <p:strVal val="#ppt_x"/>
                                          </p:val>
                                        </p:tav>
                                        <p:tav tm="100000">
                                          <p:val>
                                            <p:strVal val="#ppt_x"/>
                                          </p:val>
                                        </p:tav>
                                      </p:tavLst>
                                    </p:anim>
                                    <p:anim calcmode="lin" valueType="num">
                                      <p:cBhvr additive="base">
                                        <p:cTn id="131" dur="750" fill="hold"/>
                                        <p:tgtEl>
                                          <p:spTgt spid="20"/>
                                        </p:tgtEl>
                                        <p:attrNameLst>
                                          <p:attrName>ppt_y</p:attrName>
                                        </p:attrNameLst>
                                      </p:cBhvr>
                                      <p:tavLst>
                                        <p:tav tm="0">
                                          <p:val>
                                            <p:strVal val="0-#ppt_h/2"/>
                                          </p:val>
                                        </p:tav>
                                        <p:tav tm="100000">
                                          <p:val>
                                            <p:strVal val="#ppt_y"/>
                                          </p:val>
                                        </p:tav>
                                      </p:tavLst>
                                    </p:anim>
                                  </p:childTnLst>
                                </p:cTn>
                              </p:par>
                              <p:par>
                                <p:cTn id="132" presetID="2" presetClass="entr" presetSubtype="1" decel="100000" fill="hold" grpId="0" nodeType="withEffect">
                                  <p:stCondLst>
                                    <p:cond delay="1400"/>
                                  </p:stCondLst>
                                  <p:childTnLst>
                                    <p:set>
                                      <p:cBhvr>
                                        <p:cTn id="133" dur="1" fill="hold">
                                          <p:stCondLst>
                                            <p:cond delay="0"/>
                                          </p:stCondLst>
                                        </p:cTn>
                                        <p:tgtEl>
                                          <p:spTgt spid="19"/>
                                        </p:tgtEl>
                                        <p:attrNameLst>
                                          <p:attrName>style.visibility</p:attrName>
                                        </p:attrNameLst>
                                      </p:cBhvr>
                                      <p:to>
                                        <p:strVal val="visible"/>
                                      </p:to>
                                    </p:set>
                                    <p:anim calcmode="lin" valueType="num">
                                      <p:cBhvr additive="base">
                                        <p:cTn id="134" dur="750" fill="hold"/>
                                        <p:tgtEl>
                                          <p:spTgt spid="19"/>
                                        </p:tgtEl>
                                        <p:attrNameLst>
                                          <p:attrName>ppt_x</p:attrName>
                                        </p:attrNameLst>
                                      </p:cBhvr>
                                      <p:tavLst>
                                        <p:tav tm="0">
                                          <p:val>
                                            <p:strVal val="#ppt_x"/>
                                          </p:val>
                                        </p:tav>
                                        <p:tav tm="100000">
                                          <p:val>
                                            <p:strVal val="#ppt_x"/>
                                          </p:val>
                                        </p:tav>
                                      </p:tavLst>
                                    </p:anim>
                                    <p:anim calcmode="lin" valueType="num">
                                      <p:cBhvr additive="base">
                                        <p:cTn id="135" dur="750" fill="hold"/>
                                        <p:tgtEl>
                                          <p:spTgt spid="19"/>
                                        </p:tgtEl>
                                        <p:attrNameLst>
                                          <p:attrName>ppt_y</p:attrName>
                                        </p:attrNameLst>
                                      </p:cBhvr>
                                      <p:tavLst>
                                        <p:tav tm="0">
                                          <p:val>
                                            <p:strVal val="0-#ppt_h/2"/>
                                          </p:val>
                                        </p:tav>
                                        <p:tav tm="100000">
                                          <p:val>
                                            <p:strVal val="#ppt_y"/>
                                          </p:val>
                                        </p:tav>
                                      </p:tavLst>
                                    </p:anim>
                                  </p:childTnLst>
                                </p:cTn>
                              </p:par>
                              <p:par>
                                <p:cTn id="136" presetID="6" presetClass="emph" presetSubtype="0" decel="100000" autoRev="1" fill="hold" grpId="1" nodeType="withEffect">
                                  <p:stCondLst>
                                    <p:cond delay="300"/>
                                  </p:stCondLst>
                                  <p:childTnLst>
                                    <p:animScale>
                                      <p:cBhvr>
                                        <p:cTn id="137" dur="500" fill="hold"/>
                                        <p:tgtEl>
                                          <p:spTgt spid="37"/>
                                        </p:tgtEl>
                                      </p:cBhvr>
                                      <p:by x="150000" y="150000"/>
                                    </p:animScale>
                                  </p:childTnLst>
                                </p:cTn>
                              </p:par>
                              <p:par>
                                <p:cTn id="138" presetID="6" presetClass="emph" presetSubtype="0" decel="100000" autoRev="1" fill="hold" grpId="1" nodeType="withEffect">
                                  <p:stCondLst>
                                    <p:cond delay="200"/>
                                  </p:stCondLst>
                                  <p:childTnLst>
                                    <p:animScale>
                                      <p:cBhvr>
                                        <p:cTn id="139" dur="500" fill="hold"/>
                                        <p:tgtEl>
                                          <p:spTgt spid="47"/>
                                        </p:tgtEl>
                                      </p:cBhvr>
                                      <p:by x="150000" y="150000"/>
                                    </p:animScale>
                                  </p:childTnLst>
                                </p:cTn>
                              </p:par>
                              <p:par>
                                <p:cTn id="140" presetID="6" presetClass="emph" presetSubtype="0" decel="100000" autoRev="1" fill="hold" grpId="1" nodeType="withEffect">
                                  <p:stCondLst>
                                    <p:cond delay="300"/>
                                  </p:stCondLst>
                                  <p:childTnLst>
                                    <p:animScale>
                                      <p:cBhvr>
                                        <p:cTn id="141" dur="500" fill="hold"/>
                                        <p:tgtEl>
                                          <p:spTgt spid="38"/>
                                        </p:tgtEl>
                                      </p:cBhvr>
                                      <p:by x="150000" y="150000"/>
                                    </p:animScale>
                                  </p:childTnLst>
                                </p:cTn>
                              </p:par>
                              <p:par>
                                <p:cTn id="142" presetID="6" presetClass="emph" presetSubtype="0" decel="100000" autoRev="1" fill="hold" grpId="1" nodeType="withEffect">
                                  <p:stCondLst>
                                    <p:cond delay="700"/>
                                  </p:stCondLst>
                                  <p:childTnLst>
                                    <p:animScale>
                                      <p:cBhvr>
                                        <p:cTn id="143" dur="500" fill="hold"/>
                                        <p:tgtEl>
                                          <p:spTgt spid="36"/>
                                        </p:tgtEl>
                                      </p:cBhvr>
                                      <p:by x="150000" y="150000"/>
                                    </p:animScale>
                                  </p:childTnLst>
                                </p:cTn>
                              </p:par>
                              <p:par>
                                <p:cTn id="144" presetID="6" presetClass="emph" presetSubtype="0" decel="100000" autoRev="1" fill="hold" grpId="1" nodeType="withEffect">
                                  <p:stCondLst>
                                    <p:cond delay="500"/>
                                  </p:stCondLst>
                                  <p:childTnLst>
                                    <p:animScale>
                                      <p:cBhvr>
                                        <p:cTn id="145" dur="500" fill="hold"/>
                                        <p:tgtEl>
                                          <p:spTgt spid="48"/>
                                        </p:tgtEl>
                                      </p:cBhvr>
                                      <p:by x="150000" y="150000"/>
                                    </p:animScale>
                                  </p:childTnLst>
                                </p:cTn>
                              </p:par>
                              <p:par>
                                <p:cTn id="146" presetID="6" presetClass="emph" presetSubtype="0" decel="100000" autoRev="1" fill="hold" grpId="1" nodeType="withEffect">
                                  <p:stCondLst>
                                    <p:cond delay="500"/>
                                  </p:stCondLst>
                                  <p:childTnLst>
                                    <p:animScale>
                                      <p:cBhvr>
                                        <p:cTn id="147" dur="500" fill="hold"/>
                                        <p:tgtEl>
                                          <p:spTgt spid="39"/>
                                        </p:tgtEl>
                                      </p:cBhvr>
                                      <p:by x="150000" y="150000"/>
                                    </p:animScale>
                                  </p:childTnLst>
                                </p:cTn>
                              </p:par>
                              <p:par>
                                <p:cTn id="148" presetID="6" presetClass="emph" presetSubtype="0" decel="100000" autoRev="1" fill="hold" grpId="1" nodeType="withEffect">
                                  <p:stCondLst>
                                    <p:cond delay="700"/>
                                  </p:stCondLst>
                                  <p:childTnLst>
                                    <p:animScale>
                                      <p:cBhvr>
                                        <p:cTn id="149" dur="500" fill="hold"/>
                                        <p:tgtEl>
                                          <p:spTgt spid="40"/>
                                        </p:tgtEl>
                                      </p:cBhvr>
                                      <p:by x="150000" y="150000"/>
                                    </p:animScale>
                                  </p:childTnLst>
                                </p:cTn>
                              </p:par>
                              <p:par>
                                <p:cTn id="150" presetID="6" presetClass="emph" presetSubtype="0" decel="100000" autoRev="1" fill="hold" grpId="1" nodeType="withEffect">
                                  <p:stCondLst>
                                    <p:cond delay="500"/>
                                  </p:stCondLst>
                                  <p:childTnLst>
                                    <p:animScale>
                                      <p:cBhvr>
                                        <p:cTn id="151" dur="500" fill="hold"/>
                                        <p:tgtEl>
                                          <p:spTgt spid="41"/>
                                        </p:tgtEl>
                                      </p:cBhvr>
                                      <p:by x="150000" y="150000"/>
                                    </p:animScale>
                                  </p:childTnLst>
                                </p:cTn>
                              </p:par>
                              <p:par>
                                <p:cTn id="152" presetID="6" presetClass="emph" presetSubtype="0" decel="100000" autoRev="1" fill="hold" grpId="1" nodeType="withEffect">
                                  <p:stCondLst>
                                    <p:cond delay="800"/>
                                  </p:stCondLst>
                                  <p:childTnLst>
                                    <p:animScale>
                                      <p:cBhvr>
                                        <p:cTn id="153" dur="500" fill="hold"/>
                                        <p:tgtEl>
                                          <p:spTgt spid="42"/>
                                        </p:tgtEl>
                                      </p:cBhvr>
                                      <p:by x="150000" y="150000"/>
                                    </p:animScale>
                                  </p:childTnLst>
                                </p:cTn>
                              </p:par>
                              <p:par>
                                <p:cTn id="154" presetID="6" presetClass="emph" presetSubtype="0" decel="100000" autoRev="1" fill="hold" grpId="1" nodeType="withEffect">
                                  <p:stCondLst>
                                    <p:cond delay="300"/>
                                  </p:stCondLst>
                                  <p:childTnLst>
                                    <p:animScale>
                                      <p:cBhvr>
                                        <p:cTn id="155" dur="500" fill="hold"/>
                                        <p:tgtEl>
                                          <p:spTgt spid="43"/>
                                        </p:tgtEl>
                                      </p:cBhvr>
                                      <p:by x="150000" y="150000"/>
                                    </p:animScale>
                                  </p:childTnLst>
                                </p:cTn>
                              </p:par>
                              <p:par>
                                <p:cTn id="156" presetID="6" presetClass="emph" presetSubtype="0" decel="100000" autoRev="1" fill="hold" grpId="1" nodeType="withEffect">
                                  <p:stCondLst>
                                    <p:cond delay="500"/>
                                  </p:stCondLst>
                                  <p:childTnLst>
                                    <p:animScale>
                                      <p:cBhvr>
                                        <p:cTn id="157" dur="500" fill="hold"/>
                                        <p:tgtEl>
                                          <p:spTgt spid="18"/>
                                        </p:tgtEl>
                                      </p:cBhvr>
                                      <p:by x="150000" y="150000"/>
                                    </p:animScale>
                                  </p:childTnLst>
                                </p:cTn>
                              </p:par>
                              <p:par>
                                <p:cTn id="158" presetID="6" presetClass="emph" presetSubtype="0" decel="100000" autoRev="1" fill="hold" grpId="1" nodeType="withEffect">
                                  <p:stCondLst>
                                    <p:cond delay="400"/>
                                  </p:stCondLst>
                                  <p:childTnLst>
                                    <p:animScale>
                                      <p:cBhvr>
                                        <p:cTn id="159" dur="500" fill="hold"/>
                                        <p:tgtEl>
                                          <p:spTgt spid="34"/>
                                        </p:tgtEl>
                                      </p:cBhvr>
                                      <p:by x="150000" y="150000"/>
                                    </p:animScale>
                                  </p:childTnLst>
                                </p:cTn>
                              </p:par>
                              <p:par>
                                <p:cTn id="160" presetID="6" presetClass="emph" presetSubtype="0" decel="100000" autoRev="1" fill="hold" grpId="1" nodeType="withEffect">
                                  <p:stCondLst>
                                    <p:cond delay="700"/>
                                  </p:stCondLst>
                                  <p:childTnLst>
                                    <p:animScale>
                                      <p:cBhvr>
                                        <p:cTn id="161" dur="500" fill="hold"/>
                                        <p:tgtEl>
                                          <p:spTgt spid="35"/>
                                        </p:tgtEl>
                                      </p:cBhvr>
                                      <p:by x="150000" y="150000"/>
                                    </p:animScale>
                                  </p:childTnLst>
                                </p:cTn>
                              </p:par>
                              <p:par>
                                <p:cTn id="162" presetID="6" presetClass="emph" presetSubtype="0" decel="100000" autoRev="1" fill="hold" grpId="1" nodeType="withEffect">
                                  <p:stCondLst>
                                    <p:cond delay="900"/>
                                  </p:stCondLst>
                                  <p:childTnLst>
                                    <p:animScale>
                                      <p:cBhvr>
                                        <p:cTn id="163" dur="500" fill="hold"/>
                                        <p:tgtEl>
                                          <p:spTgt spid="28"/>
                                        </p:tgtEl>
                                      </p:cBhvr>
                                      <p:by x="150000" y="150000"/>
                                    </p:animScale>
                                  </p:childTnLst>
                                </p:cTn>
                              </p:par>
                              <p:par>
                                <p:cTn id="164" presetID="6" presetClass="emph" presetSubtype="0" decel="100000" autoRev="1" fill="hold" grpId="1" nodeType="withEffect">
                                  <p:stCondLst>
                                    <p:cond delay="300"/>
                                  </p:stCondLst>
                                  <p:childTnLst>
                                    <p:animScale>
                                      <p:cBhvr>
                                        <p:cTn id="165" dur="500" fill="hold"/>
                                        <p:tgtEl>
                                          <p:spTgt spid="32"/>
                                        </p:tgtEl>
                                      </p:cBhvr>
                                      <p:by x="150000" y="150000"/>
                                    </p:animScale>
                                  </p:childTnLst>
                                </p:cTn>
                              </p:par>
                              <p:par>
                                <p:cTn id="166" presetID="6" presetClass="emph" presetSubtype="0" decel="100000" autoRev="1" fill="hold" grpId="1" nodeType="withEffect">
                                  <p:stCondLst>
                                    <p:cond delay="600"/>
                                  </p:stCondLst>
                                  <p:childTnLst>
                                    <p:animScale>
                                      <p:cBhvr>
                                        <p:cTn id="167" dur="500" fill="hold"/>
                                        <p:tgtEl>
                                          <p:spTgt spid="33"/>
                                        </p:tgtEl>
                                      </p:cBhvr>
                                      <p:by x="150000" y="150000"/>
                                    </p:animScale>
                                  </p:childTnLst>
                                </p:cTn>
                              </p:par>
                              <p:par>
                                <p:cTn id="168" presetID="6" presetClass="emph" presetSubtype="0" decel="100000" autoRev="1" fill="hold" grpId="1" nodeType="withEffect">
                                  <p:stCondLst>
                                    <p:cond delay="700"/>
                                  </p:stCondLst>
                                  <p:childTnLst>
                                    <p:animScale>
                                      <p:cBhvr>
                                        <p:cTn id="169" dur="500" fill="hold"/>
                                        <p:tgtEl>
                                          <p:spTgt spid="46"/>
                                        </p:tgtEl>
                                      </p:cBhvr>
                                      <p:by x="150000" y="150000"/>
                                    </p:animScale>
                                  </p:childTnLst>
                                </p:cTn>
                              </p:par>
                              <p:par>
                                <p:cTn id="170" presetID="6" presetClass="emph" presetSubtype="0" decel="100000" autoRev="1" fill="hold" grpId="1" nodeType="withEffect">
                                  <p:stCondLst>
                                    <p:cond delay="1200"/>
                                  </p:stCondLst>
                                  <p:childTnLst>
                                    <p:animScale>
                                      <p:cBhvr>
                                        <p:cTn id="171" dur="500" fill="hold"/>
                                        <p:tgtEl>
                                          <p:spTgt spid="44"/>
                                        </p:tgtEl>
                                      </p:cBhvr>
                                      <p:by x="150000" y="150000"/>
                                    </p:animScale>
                                  </p:childTnLst>
                                </p:cTn>
                              </p:par>
                              <p:par>
                                <p:cTn id="172" presetID="6" presetClass="emph" presetSubtype="0" decel="100000" autoRev="1" fill="hold" grpId="1" nodeType="withEffect">
                                  <p:stCondLst>
                                    <p:cond delay="900"/>
                                  </p:stCondLst>
                                  <p:childTnLst>
                                    <p:animScale>
                                      <p:cBhvr>
                                        <p:cTn id="173" dur="500" fill="hold"/>
                                        <p:tgtEl>
                                          <p:spTgt spid="45"/>
                                        </p:tgtEl>
                                      </p:cBhvr>
                                      <p:by x="150000" y="150000"/>
                                    </p:animScale>
                                  </p:childTnLst>
                                </p:cTn>
                              </p:par>
                              <p:par>
                                <p:cTn id="174" presetID="6" presetClass="emph" presetSubtype="0" decel="100000" autoRev="1" fill="hold" grpId="1" nodeType="withEffect">
                                  <p:stCondLst>
                                    <p:cond delay="1000"/>
                                  </p:stCondLst>
                                  <p:childTnLst>
                                    <p:animScale>
                                      <p:cBhvr>
                                        <p:cTn id="175" dur="500" fill="hold"/>
                                        <p:tgtEl>
                                          <p:spTgt spid="29"/>
                                        </p:tgtEl>
                                      </p:cBhvr>
                                      <p:by x="150000" y="150000"/>
                                    </p:animScale>
                                  </p:childTnLst>
                                </p:cTn>
                              </p:par>
                              <p:par>
                                <p:cTn id="176" presetID="6" presetClass="emph" presetSubtype="0" decel="100000" autoRev="1" fill="hold" grpId="1" nodeType="withEffect">
                                  <p:stCondLst>
                                    <p:cond delay="1100"/>
                                  </p:stCondLst>
                                  <p:childTnLst>
                                    <p:animScale>
                                      <p:cBhvr>
                                        <p:cTn id="177" dur="500" fill="hold"/>
                                        <p:tgtEl>
                                          <p:spTgt spid="26"/>
                                        </p:tgtEl>
                                      </p:cBhvr>
                                      <p:by x="150000" y="150000"/>
                                    </p:animScale>
                                  </p:childTnLst>
                                </p:cTn>
                              </p:par>
                              <p:par>
                                <p:cTn id="178" presetID="6" presetClass="emph" presetSubtype="0" decel="100000" autoRev="1" fill="hold" grpId="1" nodeType="withEffect">
                                  <p:stCondLst>
                                    <p:cond delay="900"/>
                                  </p:stCondLst>
                                  <p:childTnLst>
                                    <p:animScale>
                                      <p:cBhvr>
                                        <p:cTn id="179" dur="500" fill="hold"/>
                                        <p:tgtEl>
                                          <p:spTgt spid="25"/>
                                        </p:tgtEl>
                                      </p:cBhvr>
                                      <p:by x="150000" y="150000"/>
                                    </p:animScale>
                                  </p:childTnLst>
                                </p:cTn>
                              </p:par>
                              <p:par>
                                <p:cTn id="180" presetID="6" presetClass="emph" presetSubtype="0" decel="100000" autoRev="1" fill="hold" grpId="1" nodeType="withEffect">
                                  <p:stCondLst>
                                    <p:cond delay="600"/>
                                  </p:stCondLst>
                                  <p:childTnLst>
                                    <p:animScale>
                                      <p:cBhvr>
                                        <p:cTn id="181" dur="500" fill="hold"/>
                                        <p:tgtEl>
                                          <p:spTgt spid="27"/>
                                        </p:tgtEl>
                                      </p:cBhvr>
                                      <p:by x="150000" y="150000"/>
                                    </p:animScale>
                                  </p:childTnLst>
                                </p:cTn>
                              </p:par>
                              <p:par>
                                <p:cTn id="182" presetID="6" presetClass="emph" presetSubtype="0" decel="100000" autoRev="1" fill="hold" grpId="1" nodeType="withEffect">
                                  <p:stCondLst>
                                    <p:cond delay="900"/>
                                  </p:stCondLst>
                                  <p:childTnLst>
                                    <p:animScale>
                                      <p:cBhvr>
                                        <p:cTn id="183" dur="500" fill="hold"/>
                                        <p:tgtEl>
                                          <p:spTgt spid="30"/>
                                        </p:tgtEl>
                                      </p:cBhvr>
                                      <p:by x="150000" y="150000"/>
                                    </p:animScale>
                                  </p:childTnLst>
                                </p:cTn>
                              </p:par>
                              <p:par>
                                <p:cTn id="184" presetID="6" presetClass="emph" presetSubtype="0" decel="100000" autoRev="1" fill="hold" grpId="1" nodeType="withEffect">
                                  <p:stCondLst>
                                    <p:cond delay="300"/>
                                  </p:stCondLst>
                                  <p:childTnLst>
                                    <p:animScale>
                                      <p:cBhvr>
                                        <p:cTn id="185" dur="500" fill="hold"/>
                                        <p:tgtEl>
                                          <p:spTgt spid="31"/>
                                        </p:tgtEl>
                                      </p:cBhvr>
                                      <p:by x="150000" y="150000"/>
                                    </p:animScale>
                                  </p:childTnLst>
                                </p:cTn>
                              </p:par>
                              <p:par>
                                <p:cTn id="186" presetID="6" presetClass="emph" presetSubtype="0" decel="100000" autoRev="1" fill="hold" grpId="1" nodeType="withEffect">
                                  <p:stCondLst>
                                    <p:cond delay="300"/>
                                  </p:stCondLst>
                                  <p:childTnLst>
                                    <p:animScale>
                                      <p:cBhvr>
                                        <p:cTn id="187" dur="500" fill="hold"/>
                                        <p:tgtEl>
                                          <p:spTgt spid="23"/>
                                        </p:tgtEl>
                                      </p:cBhvr>
                                      <p:by x="150000" y="150000"/>
                                    </p:animScale>
                                  </p:childTnLst>
                                </p:cTn>
                              </p:par>
                              <p:par>
                                <p:cTn id="188" presetID="6" presetClass="emph" presetSubtype="0" decel="100000" autoRev="1" fill="hold" grpId="1" nodeType="withEffect">
                                  <p:stCondLst>
                                    <p:cond delay="300"/>
                                  </p:stCondLst>
                                  <p:childTnLst>
                                    <p:animScale>
                                      <p:cBhvr>
                                        <p:cTn id="189" dur="500" fill="hold"/>
                                        <p:tgtEl>
                                          <p:spTgt spid="24"/>
                                        </p:tgtEl>
                                      </p:cBhvr>
                                      <p:by x="150000" y="150000"/>
                                    </p:animScale>
                                  </p:childTnLst>
                                </p:cTn>
                              </p:par>
                              <p:par>
                                <p:cTn id="190" presetID="6" presetClass="emph" presetSubtype="0" decel="100000" autoRev="1" fill="hold" grpId="1" nodeType="withEffect">
                                  <p:stCondLst>
                                    <p:cond delay="100"/>
                                  </p:stCondLst>
                                  <p:childTnLst>
                                    <p:animScale>
                                      <p:cBhvr>
                                        <p:cTn id="191" dur="500" fill="hold"/>
                                        <p:tgtEl>
                                          <p:spTgt spid="22"/>
                                        </p:tgtEl>
                                      </p:cBhvr>
                                      <p:by x="150000" y="150000"/>
                                    </p:animScale>
                                  </p:childTnLst>
                                </p:cTn>
                              </p:par>
                              <p:par>
                                <p:cTn id="192" presetID="6" presetClass="emph" presetSubtype="0" decel="100000" autoRev="1" fill="hold" grpId="1" nodeType="withEffect">
                                  <p:stCondLst>
                                    <p:cond delay="0"/>
                                  </p:stCondLst>
                                  <p:childTnLst>
                                    <p:animScale>
                                      <p:cBhvr>
                                        <p:cTn id="193" dur="500" fill="hold"/>
                                        <p:tgtEl>
                                          <p:spTgt spid="21"/>
                                        </p:tgtEl>
                                      </p:cBhvr>
                                      <p:by x="150000" y="150000"/>
                                    </p:animScale>
                                  </p:childTnLst>
                                </p:cTn>
                              </p:par>
                              <p:par>
                                <p:cTn id="194" presetID="6" presetClass="emph" presetSubtype="0" decel="100000" autoRev="1" fill="hold" grpId="1" nodeType="withEffect">
                                  <p:stCondLst>
                                    <p:cond delay="700"/>
                                  </p:stCondLst>
                                  <p:childTnLst>
                                    <p:animScale>
                                      <p:cBhvr>
                                        <p:cTn id="195" dur="500" fill="hold"/>
                                        <p:tgtEl>
                                          <p:spTgt spid="20"/>
                                        </p:tgtEl>
                                      </p:cBhvr>
                                      <p:by x="150000" y="150000"/>
                                    </p:animScale>
                                  </p:childTnLst>
                                </p:cTn>
                              </p:par>
                              <p:par>
                                <p:cTn id="196" presetID="6" presetClass="emph" presetSubtype="0" decel="100000" autoRev="1" fill="hold" grpId="1" nodeType="withEffect">
                                  <p:stCondLst>
                                    <p:cond delay="300"/>
                                  </p:stCondLst>
                                  <p:childTnLst>
                                    <p:animScale>
                                      <p:cBhvr>
                                        <p:cTn id="197" dur="5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2" y="1145183"/>
            <a:ext cx="3856557" cy="917575"/>
          </a:xfrm>
        </p:spPr>
        <p:txBody>
          <a:bodyPr/>
          <a:lstStyle/>
          <a:p>
            <a:r>
              <a:rPr lang="en-US" dirty="0" smtClean="0"/>
              <a:t>Resources</a:t>
            </a:r>
            <a:endParaRPr lang="en-US" dirty="0"/>
          </a:p>
        </p:txBody>
      </p:sp>
      <p:sp>
        <p:nvSpPr>
          <p:cNvPr id="20" name="Title Tile"/>
          <p:cNvSpPr/>
          <p:nvPr/>
        </p:nvSpPr>
        <p:spPr bwMode="gray">
          <a:xfrm>
            <a:off x="493559" y="2235967"/>
            <a:ext cx="5488575"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 &amp; MSDN Flash</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493559" y="4055627"/>
            <a:ext cx="5488575" cy="88943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9500" y="3640208"/>
            <a:ext cx="3753400"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Subscribe to our fortnightly newsletter</a:t>
            </a:r>
            <a:endParaRPr lang="en-US" sz="1600" dirty="0">
              <a:latin typeface="Segoe UI" pitchFamily="34" charset="0"/>
              <a:ea typeface="Segoe UI" pitchFamily="34" charset="0"/>
              <a:cs typeface="Segoe UI" pitchFamily="34" charset="0"/>
            </a:endParaRPr>
          </a:p>
        </p:txBody>
      </p:sp>
      <p:sp>
        <p:nvSpPr>
          <p:cNvPr id="23" name="Rectangle 22"/>
          <p:cNvSpPr/>
          <p:nvPr/>
        </p:nvSpPr>
        <p:spPr bwMode="white">
          <a:xfrm>
            <a:off x="1065884" y="4180183"/>
            <a:ext cx="4916250" cy="646331"/>
          </a:xfrm>
          <a:prstGeom prst="rect">
            <a:avLst/>
          </a:prstGeom>
        </p:spPr>
        <p:txBody>
          <a:bodyPr wrap="square" lIns="182880">
            <a:spAutoFit/>
          </a:bodyPr>
          <a:lstStyle/>
          <a:p>
            <a:r>
              <a:rPr lang="en-US" dirty="0">
                <a:solidFill>
                  <a:srgbClr val="FFFFFF"/>
                </a:solidFill>
                <a:hlinkClick r:id="rId3"/>
              </a:rPr>
              <a:t>http</a:t>
            </a:r>
            <a:r>
              <a:rPr lang="en-US" dirty="0" smtClean="0">
                <a:solidFill>
                  <a:srgbClr val="FFFFFF"/>
                </a:solidFill>
                <a:hlinkClick r:id="rId3"/>
              </a:rPr>
              <a:t>://aka.ms/technetnz</a:t>
            </a:r>
            <a:r>
              <a:rPr lang="en-US" dirty="0" smtClean="0">
                <a:solidFill>
                  <a:srgbClr val="FFFFFF"/>
                </a:solidFill>
              </a:rPr>
              <a:t> </a:t>
            </a:r>
            <a:r>
              <a:rPr lang="en-US" dirty="0" smtClean="0">
                <a:solidFill>
                  <a:srgbClr val="FFFFFF"/>
                </a:solidFill>
                <a:hlinkClick r:id="rId4"/>
              </a:rPr>
              <a:t>http://aka.ms/msdnnz</a:t>
            </a:r>
            <a:r>
              <a:rPr lang="en-US" dirty="0" smtClean="0">
                <a:solidFill>
                  <a:srgbClr val="FFFFFF"/>
                </a:solidFill>
              </a:rPr>
              <a:t> </a:t>
            </a:r>
            <a:endParaRPr lang="en-US" dirty="0">
              <a:solidFill>
                <a:srgbClr val="FFFFFF"/>
              </a:solidFill>
            </a:endParaRPr>
          </a:p>
        </p:txBody>
      </p:sp>
      <p:sp>
        <p:nvSpPr>
          <p:cNvPr id="32" name="Rectangle 31"/>
          <p:cNvSpPr/>
          <p:nvPr/>
        </p:nvSpPr>
        <p:spPr bwMode="auto">
          <a:xfrm>
            <a:off x="6102452" y="5716409"/>
            <a:ext cx="5487453" cy="89922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4" name="Rectangle 33"/>
          <p:cNvSpPr/>
          <p:nvPr/>
        </p:nvSpPr>
        <p:spPr bwMode="white">
          <a:xfrm>
            <a:off x="6689762" y="5970551"/>
            <a:ext cx="4898483" cy="369332"/>
          </a:xfrm>
          <a:prstGeom prst="rect">
            <a:avLst/>
          </a:prstGeom>
        </p:spPr>
        <p:txBody>
          <a:bodyPr wrap="square" lIns="182880">
            <a:spAutoFit/>
          </a:bodyPr>
          <a:lstStyle/>
          <a:p>
            <a:r>
              <a:rPr lang="en-US" dirty="0">
                <a:hlinkClick r:id="rId5"/>
              </a:rPr>
              <a:t>http</a:t>
            </a:r>
            <a:r>
              <a:rPr lang="en-US" dirty="0" smtClean="0">
                <a:hlinkClick r:id="rId5"/>
              </a:rPr>
              <a:t>://aka.ms/ch9nz</a:t>
            </a:r>
            <a:r>
              <a:rPr lang="en-US" dirty="0" smtClean="0"/>
              <a:t> </a:t>
            </a:r>
            <a:endParaRPr lang="en-US" dirty="0"/>
          </a:p>
        </p:txBody>
      </p:sp>
      <p:sp>
        <p:nvSpPr>
          <p:cNvPr id="14" name="Arrow Bar"/>
          <p:cNvSpPr/>
          <p:nvPr/>
        </p:nvSpPr>
        <p:spPr bwMode="gray">
          <a:xfrm>
            <a:off x="6102452" y="1045576"/>
            <a:ext cx="5485809" cy="184117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Microsoft Virtual Academy</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15" name="Rectangle 14"/>
          <p:cNvSpPr/>
          <p:nvPr/>
        </p:nvSpPr>
        <p:spPr bwMode="auto">
          <a:xfrm>
            <a:off x="6100262" y="2870967"/>
            <a:ext cx="5487984" cy="916543"/>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261915" y="2431086"/>
            <a:ext cx="2147601" cy="338518"/>
          </a:xfrm>
          <a:prstGeom prst="rect">
            <a:avLst/>
          </a:prstGeom>
        </p:spPr>
        <p:txBody>
          <a:bodyPr wrap="squar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Free Online Learning</a:t>
            </a:r>
            <a:endParaRPr lang="en-US" sz="1600" dirty="0">
              <a:latin typeface="Segoe UI" pitchFamily="34" charset="0"/>
              <a:ea typeface="Segoe UI" pitchFamily="34" charset="0"/>
              <a:cs typeface="Segoe UI" pitchFamily="34" charset="0"/>
            </a:endParaRPr>
          </a:p>
        </p:txBody>
      </p:sp>
      <p:sp>
        <p:nvSpPr>
          <p:cNvPr id="17" name="Rectangle 16"/>
          <p:cNvSpPr/>
          <p:nvPr/>
        </p:nvSpPr>
        <p:spPr bwMode="white">
          <a:xfrm>
            <a:off x="6609972" y="3147450"/>
            <a:ext cx="4981979" cy="369292"/>
          </a:xfrm>
          <a:prstGeom prst="rect">
            <a:avLst/>
          </a:prstGeom>
        </p:spPr>
        <p:txBody>
          <a:bodyPr wrap="square" lIns="182880">
            <a:spAutoFit/>
          </a:bodyPr>
          <a:lstStyle/>
          <a:p>
            <a:r>
              <a:rPr lang="en-US" dirty="0" smtClean="0">
                <a:solidFill>
                  <a:srgbClr val="FFFFFF"/>
                </a:solidFill>
                <a:hlinkClick r:id="rId6"/>
              </a:rPr>
              <a:t>http://aka.ms/mva </a:t>
            </a:r>
            <a:endParaRPr lang="en-US" sz="1600" dirty="0"/>
          </a:p>
        </p:txBody>
      </p:sp>
      <p:sp>
        <p:nvSpPr>
          <p:cNvPr id="37" name="TechEd Tile"/>
          <p:cNvSpPr/>
          <p:nvPr/>
        </p:nvSpPr>
        <p:spPr bwMode="gray">
          <a:xfrm>
            <a:off x="6104112" y="3897527"/>
            <a:ext cx="5486400" cy="183450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endParaRPr lang="en-US" sz="36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03501" y="3878262"/>
            <a:ext cx="5484744" cy="1841152"/>
          </a:xfrm>
          <a:prstGeom prst="rect">
            <a:avLst/>
          </a:prstGeom>
        </p:spPr>
      </p:pic>
      <p:sp>
        <p:nvSpPr>
          <p:cNvPr id="33" name="Rectangle 32"/>
          <p:cNvSpPr/>
          <p:nvPr/>
        </p:nvSpPr>
        <p:spPr>
          <a:xfrm>
            <a:off x="6309042" y="5368508"/>
            <a:ext cx="2154116"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Sessions on Demand</a:t>
            </a:r>
            <a:endParaRPr lang="en-US" sz="1600" dirty="0">
              <a:latin typeface="Segoe UI" pitchFamily="34" charset="0"/>
              <a:ea typeface="Segoe UI" pitchFamily="34" charset="0"/>
              <a:cs typeface="Segoe UI" pitchFamily="34" charset="0"/>
            </a:endParaRPr>
          </a:p>
        </p:txBody>
      </p:sp>
      <p:grpSp>
        <p:nvGrpSpPr>
          <p:cNvPr id="39" name="Group 38"/>
          <p:cNvGrpSpPr/>
          <p:nvPr/>
        </p:nvGrpSpPr>
        <p:grpSpPr>
          <a:xfrm>
            <a:off x="659500" y="4244471"/>
            <a:ext cx="432048" cy="464385"/>
            <a:chOff x="3290598" y="3324876"/>
            <a:chExt cx="724001" cy="724001"/>
          </a:xfrm>
        </p:grpSpPr>
        <p:pic>
          <p:nvPicPr>
            <p:cNvPr id="12" name="Picture 1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pic>
          <p:nvPicPr>
            <p:cNvPr id="38" name="Picture 37"/>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grpSp>
      <p:grpSp>
        <p:nvGrpSpPr>
          <p:cNvPr id="48" name="Group 47"/>
          <p:cNvGrpSpPr/>
          <p:nvPr/>
        </p:nvGrpSpPr>
        <p:grpSpPr>
          <a:xfrm>
            <a:off x="6309042" y="5943104"/>
            <a:ext cx="467280" cy="467280"/>
            <a:chOff x="10385948" y="6006031"/>
            <a:chExt cx="724001" cy="724001"/>
          </a:xfrm>
        </p:grpSpPr>
        <p:pic>
          <p:nvPicPr>
            <p:cNvPr id="40" name="Picture 39"/>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pic>
          <p:nvPicPr>
            <p:cNvPr id="44" name="Picture 43"/>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grpSp>
      <p:grpSp>
        <p:nvGrpSpPr>
          <p:cNvPr id="49" name="Group 48"/>
          <p:cNvGrpSpPr/>
          <p:nvPr/>
        </p:nvGrpSpPr>
        <p:grpSpPr>
          <a:xfrm>
            <a:off x="6302537" y="3074468"/>
            <a:ext cx="452574" cy="452574"/>
            <a:chOff x="4772196" y="5978104"/>
            <a:chExt cx="724001" cy="724001"/>
          </a:xfrm>
        </p:grpSpPr>
        <p:pic>
          <p:nvPicPr>
            <p:cNvPr id="42" name="Picture 4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pic>
          <p:nvPicPr>
            <p:cNvPr id="46" name="Picture 45"/>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grpSp>
    </p:spTree>
    <p:extLst>
      <p:ext uri="{BB962C8B-B14F-4D97-AF65-F5344CB8AC3E}">
        <p14:creationId xmlns:p14="http://schemas.microsoft.com/office/powerpoint/2010/main" val="514325661"/>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 name="Line Callout 1 (Accent Bar) 48"/>
          <p:cNvSpPr/>
          <p:nvPr/>
        </p:nvSpPr>
        <p:spPr bwMode="auto">
          <a:xfrm>
            <a:off x="10359867" y="4677114"/>
            <a:ext cx="1625263" cy="437781"/>
          </a:xfrm>
          <a:prstGeom prst="accentCallout1">
            <a:avLst>
              <a:gd name="adj1" fmla="val 45693"/>
              <a:gd name="adj2" fmla="val 102517"/>
              <a:gd name="adj3" fmla="val -186019"/>
              <a:gd name="adj4" fmla="val 117910"/>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defTabSz="1293239" fontAlgn="base">
              <a:lnSpc>
                <a:spcPct val="90000"/>
              </a:lnSpc>
              <a:spcBef>
                <a:spcPct val="0"/>
              </a:spcBef>
              <a:spcAft>
                <a:spcPct val="0"/>
              </a:spcAft>
            </a:pPr>
            <a:r>
              <a:rPr lang="en-US" sz="1496" dirty="0">
                <a:solidFill>
                  <a:schemeClr val="tx1"/>
                </a:solidFill>
                <a:ea typeface="Segoe UI" pitchFamily="34" charset="0"/>
                <a:cs typeface="Segoe UI" pitchFamily="34" charset="0"/>
              </a:rPr>
              <a:t>Easy for users to get &amp; stay current</a:t>
            </a:r>
          </a:p>
        </p:txBody>
      </p:sp>
      <p:sp>
        <p:nvSpPr>
          <p:cNvPr id="47" name="Line Callout 1 (Accent Bar) 46"/>
          <p:cNvSpPr/>
          <p:nvPr/>
        </p:nvSpPr>
        <p:spPr bwMode="auto">
          <a:xfrm>
            <a:off x="10539282" y="1913719"/>
            <a:ext cx="1650287" cy="473559"/>
          </a:xfrm>
          <a:prstGeom prst="accentCallout1">
            <a:avLst>
              <a:gd name="adj1" fmla="val 54459"/>
              <a:gd name="adj2" fmla="val -3321"/>
              <a:gd name="adj3" fmla="val 199837"/>
              <a:gd name="adj4" fmla="val -22801"/>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293239" fontAlgn="base">
              <a:lnSpc>
                <a:spcPct val="90000"/>
              </a:lnSpc>
              <a:spcBef>
                <a:spcPct val="0"/>
              </a:spcBef>
              <a:spcAft>
                <a:spcPts val="408"/>
              </a:spcAft>
            </a:pPr>
            <a:r>
              <a:rPr lang="en-US" sz="1496" dirty="0">
                <a:solidFill>
                  <a:schemeClr val="tx1"/>
                </a:solidFill>
                <a:ea typeface="Segoe UI" pitchFamily="34" charset="0"/>
                <a:cs typeface="Segoe UI" pitchFamily="34" charset="0"/>
              </a:rPr>
              <a:t>Unified core </a:t>
            </a:r>
            <a:br>
              <a:rPr lang="en-US" sz="1496" dirty="0">
                <a:solidFill>
                  <a:schemeClr val="tx1"/>
                </a:solidFill>
                <a:ea typeface="Segoe UI" pitchFamily="34" charset="0"/>
                <a:cs typeface="Segoe UI" pitchFamily="34" charset="0"/>
              </a:rPr>
            </a:br>
            <a:r>
              <a:rPr lang="en-US" sz="1496" dirty="0">
                <a:solidFill>
                  <a:schemeClr val="tx1"/>
                </a:solidFill>
                <a:ea typeface="Segoe UI" pitchFamily="34" charset="0"/>
                <a:cs typeface="Segoe UI" pitchFamily="34" charset="0"/>
              </a:rPr>
              <a:t>and app platform</a:t>
            </a:r>
          </a:p>
        </p:txBody>
      </p:sp>
      <p:sp>
        <p:nvSpPr>
          <p:cNvPr id="2" name="Title 1"/>
          <p:cNvSpPr>
            <a:spLocks noGrp="1"/>
          </p:cNvSpPr>
          <p:nvPr>
            <p:ph type="title"/>
          </p:nvPr>
        </p:nvSpPr>
        <p:spPr/>
        <p:txBody>
          <a:bodyPr/>
          <a:lstStyle/>
          <a:p>
            <a:r>
              <a:rPr lang="en-US" dirty="0" smtClean="0"/>
              <a:t>The convergence journey</a:t>
            </a:r>
            <a:endParaRPr lang="en-US" dirty="0"/>
          </a:p>
        </p:txBody>
      </p:sp>
      <p:sp>
        <p:nvSpPr>
          <p:cNvPr id="3" name="Rectangle 2"/>
          <p:cNvSpPr/>
          <p:nvPr/>
        </p:nvSpPr>
        <p:spPr bwMode="auto">
          <a:xfrm>
            <a:off x="9534361" y="3483577"/>
            <a:ext cx="2901233" cy="186412"/>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26690" y="3463844"/>
            <a:ext cx="2735657" cy="214479"/>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2426372" y="3463845"/>
            <a:ext cx="5063594" cy="210051"/>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1096" y="1569799"/>
            <a:ext cx="1256212" cy="298332"/>
          </a:xfrm>
          <a:prstGeom prst="rect">
            <a:avLst/>
          </a:prstGeom>
          <a:solidFill>
            <a:srgbClr val="009900"/>
          </a:solidFill>
          <a:ln>
            <a:solidFill>
              <a:srgbClr val="0099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19063" y="5362678"/>
            <a:ext cx="1311710" cy="304777"/>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7371115" y="3463846"/>
            <a:ext cx="2424556" cy="196517"/>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p:cNvCxnSpPr/>
          <p:nvPr/>
        </p:nvCxnSpPr>
        <p:spPr>
          <a:xfrm>
            <a:off x="1257307" y="1717513"/>
            <a:ext cx="1252278" cy="754760"/>
          </a:xfrm>
          <a:prstGeom prst="line">
            <a:avLst/>
          </a:prstGeom>
          <a:ln w="203200" cap="rnd">
            <a:solidFill>
              <a:srgbClr val="0099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806415" y="4181963"/>
            <a:ext cx="570203" cy="422443"/>
          </a:xfrm>
          <a:prstGeom prst="line">
            <a:avLst/>
          </a:prstGeom>
          <a:ln w="20320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525513" y="2475831"/>
            <a:ext cx="5704496" cy="164"/>
          </a:xfrm>
          <a:prstGeom prst="line">
            <a:avLst/>
          </a:prstGeom>
          <a:ln w="209550" cap="rnd">
            <a:solidFill>
              <a:srgbClr val="0099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486707" y="4609494"/>
            <a:ext cx="4293536" cy="11570"/>
          </a:xfrm>
          <a:prstGeom prst="line">
            <a:avLst/>
          </a:prstGeom>
          <a:ln w="20320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00436" y="5554365"/>
            <a:ext cx="3401342" cy="711079"/>
          </a:xfrm>
          <a:prstGeom prst="rect">
            <a:avLst/>
          </a:prstGeom>
          <a:noFill/>
        </p:spPr>
        <p:txBody>
          <a:bodyPr wrap="square" lIns="253646" tIns="202917" rIns="253646" bIns="202917" rtlCol="0">
            <a:spAutoFit/>
          </a:bodyPr>
          <a:lstStyle/>
          <a:p>
            <a:pPr>
              <a:lnSpc>
                <a:spcPct val="90000"/>
              </a:lnSpc>
              <a:spcBef>
                <a:spcPts val="832"/>
              </a:spcBef>
            </a:pPr>
            <a:r>
              <a:rPr lang="en-US" sz="2175" dirty="0">
                <a:latin typeface="Segoe UI Light"/>
              </a:rPr>
              <a:t>Windows Phone 7.5</a:t>
            </a:r>
          </a:p>
        </p:txBody>
      </p:sp>
      <p:sp>
        <p:nvSpPr>
          <p:cNvPr id="14" name="TextBox 13"/>
          <p:cNvSpPr txBox="1"/>
          <p:nvPr/>
        </p:nvSpPr>
        <p:spPr>
          <a:xfrm>
            <a:off x="2315670" y="4706632"/>
            <a:ext cx="3429198" cy="711079"/>
          </a:xfrm>
          <a:prstGeom prst="rect">
            <a:avLst/>
          </a:prstGeom>
          <a:noFill/>
        </p:spPr>
        <p:txBody>
          <a:bodyPr wrap="square" lIns="253646" tIns="202917" rIns="253646" bIns="202917" rtlCol="0">
            <a:spAutoFit/>
          </a:bodyPr>
          <a:lstStyle/>
          <a:p>
            <a:pPr>
              <a:lnSpc>
                <a:spcPct val="90000"/>
              </a:lnSpc>
              <a:spcBef>
                <a:spcPts val="832"/>
              </a:spcBef>
            </a:pPr>
            <a:r>
              <a:rPr lang="en-US" sz="2175" dirty="0">
                <a:latin typeface="Segoe UI Light"/>
              </a:rPr>
              <a:t>Windows Phone 8</a:t>
            </a:r>
          </a:p>
        </p:txBody>
      </p:sp>
      <p:sp>
        <p:nvSpPr>
          <p:cNvPr id="15" name="TextBox 14"/>
          <p:cNvSpPr txBox="1"/>
          <p:nvPr/>
        </p:nvSpPr>
        <p:spPr>
          <a:xfrm>
            <a:off x="7160876" y="4264276"/>
            <a:ext cx="1790944" cy="1024262"/>
          </a:xfrm>
          <a:prstGeom prst="rect">
            <a:avLst/>
          </a:prstGeom>
          <a:noFill/>
        </p:spPr>
        <p:txBody>
          <a:bodyPr wrap="square" lIns="253646" tIns="202917" rIns="253646" bIns="202917" rtlCol="0">
            <a:spAutoFit/>
          </a:bodyPr>
          <a:lstStyle/>
          <a:p>
            <a:pPr>
              <a:lnSpc>
                <a:spcPct val="90000"/>
              </a:lnSpc>
              <a:spcBef>
                <a:spcPts val="832"/>
              </a:spcBef>
            </a:pPr>
            <a:r>
              <a:rPr lang="en-US" sz="2175" dirty="0">
                <a:latin typeface="Segoe UI Light"/>
              </a:rPr>
              <a:t>Windows Phone 8.1</a:t>
            </a:r>
          </a:p>
        </p:txBody>
      </p:sp>
      <p:sp>
        <p:nvSpPr>
          <p:cNvPr id="16" name="TextBox 15"/>
          <p:cNvSpPr txBox="1"/>
          <p:nvPr/>
        </p:nvSpPr>
        <p:spPr>
          <a:xfrm>
            <a:off x="2607843" y="2995436"/>
            <a:ext cx="1938237" cy="711079"/>
          </a:xfrm>
          <a:prstGeom prst="rect">
            <a:avLst/>
          </a:prstGeom>
          <a:noFill/>
        </p:spPr>
        <p:txBody>
          <a:bodyPr wrap="square" lIns="253646" tIns="202917" rIns="253646" bIns="202917" rtlCol="0">
            <a:spAutoFit/>
          </a:bodyPr>
          <a:lstStyle>
            <a:defPPr>
              <a:defRPr lang="en-US"/>
            </a:defPPr>
            <a:lvl1pPr>
              <a:lnSpc>
                <a:spcPct val="90000"/>
              </a:lnSpc>
              <a:spcBef>
                <a:spcPts val="832"/>
              </a:spcBef>
              <a:defRPr sz="2175">
                <a:gradFill>
                  <a:gsLst>
                    <a:gs pos="2917">
                      <a:srgbClr val="000000"/>
                    </a:gs>
                    <a:gs pos="30000">
                      <a:srgbClr val="000000"/>
                    </a:gs>
                  </a:gsLst>
                  <a:lin ang="5400000" scaled="0"/>
                </a:gradFill>
                <a:latin typeface="Segoe UI Light"/>
              </a:defRPr>
            </a:lvl1pPr>
          </a:lstStyle>
          <a:p>
            <a:r>
              <a:rPr lang="en-US" dirty="0">
                <a:solidFill>
                  <a:schemeClr val="tx1"/>
                </a:solidFill>
              </a:rPr>
              <a:t>Windows 8</a:t>
            </a:r>
          </a:p>
        </p:txBody>
      </p:sp>
      <p:sp>
        <p:nvSpPr>
          <p:cNvPr id="17" name="TextBox 16"/>
          <p:cNvSpPr txBox="1"/>
          <p:nvPr/>
        </p:nvSpPr>
        <p:spPr>
          <a:xfrm>
            <a:off x="2279929" y="1817266"/>
            <a:ext cx="1790944" cy="711079"/>
          </a:xfrm>
          <a:prstGeom prst="rect">
            <a:avLst/>
          </a:prstGeom>
          <a:noFill/>
        </p:spPr>
        <p:txBody>
          <a:bodyPr wrap="square" lIns="253646" tIns="202917" rIns="253646" bIns="202917" rtlCol="0">
            <a:spAutoFit/>
          </a:bodyPr>
          <a:lstStyle/>
          <a:p>
            <a:pPr>
              <a:lnSpc>
                <a:spcPct val="90000"/>
              </a:lnSpc>
              <a:spcBef>
                <a:spcPts val="832"/>
              </a:spcBef>
            </a:pPr>
            <a:r>
              <a:rPr lang="en-US" sz="2175" dirty="0">
                <a:latin typeface="Segoe UI Light"/>
              </a:rPr>
              <a:t>Xbox</a:t>
            </a:r>
            <a:r>
              <a:rPr lang="en-US" sz="2175" dirty="0">
                <a:gradFill>
                  <a:gsLst>
                    <a:gs pos="2917">
                      <a:srgbClr val="000000"/>
                    </a:gs>
                    <a:gs pos="30000">
                      <a:srgbClr val="000000"/>
                    </a:gs>
                  </a:gsLst>
                  <a:lin ang="5400000" scaled="0"/>
                </a:gradFill>
                <a:latin typeface="Segoe UI Light"/>
              </a:rPr>
              <a:t> </a:t>
            </a:r>
            <a:r>
              <a:rPr lang="en-US" sz="2175" dirty="0">
                <a:latin typeface="Segoe UI Light"/>
              </a:rPr>
              <a:t>One</a:t>
            </a:r>
          </a:p>
        </p:txBody>
      </p:sp>
      <p:sp>
        <p:nvSpPr>
          <p:cNvPr id="18" name="TextBox 17"/>
          <p:cNvSpPr txBox="1"/>
          <p:nvPr/>
        </p:nvSpPr>
        <p:spPr>
          <a:xfrm>
            <a:off x="7943598" y="5567028"/>
            <a:ext cx="3439694" cy="711079"/>
          </a:xfrm>
          <a:prstGeom prst="rect">
            <a:avLst/>
          </a:prstGeom>
          <a:noFill/>
        </p:spPr>
        <p:txBody>
          <a:bodyPr wrap="square" lIns="253646" tIns="202917" rIns="253646" bIns="202917" rtlCol="0">
            <a:spAutoFit/>
          </a:bodyPr>
          <a:lstStyle/>
          <a:p>
            <a:pPr>
              <a:lnSpc>
                <a:spcPct val="90000"/>
              </a:lnSpc>
              <a:spcBef>
                <a:spcPts val="832"/>
              </a:spcBef>
            </a:pPr>
            <a:r>
              <a:rPr lang="en-US" sz="2175" dirty="0">
                <a:latin typeface="Segoe UI Light"/>
              </a:rPr>
              <a:t>Windows on Devices</a:t>
            </a:r>
          </a:p>
        </p:txBody>
      </p:sp>
      <p:sp>
        <p:nvSpPr>
          <p:cNvPr id="19" name="TextBox 18"/>
          <p:cNvSpPr txBox="1"/>
          <p:nvPr/>
        </p:nvSpPr>
        <p:spPr>
          <a:xfrm>
            <a:off x="1112096" y="1113297"/>
            <a:ext cx="1790944" cy="711079"/>
          </a:xfrm>
          <a:prstGeom prst="rect">
            <a:avLst/>
          </a:prstGeom>
          <a:noFill/>
        </p:spPr>
        <p:txBody>
          <a:bodyPr wrap="square" lIns="253646" tIns="202917" rIns="253646" bIns="202917" rtlCol="0">
            <a:spAutoFit/>
          </a:bodyPr>
          <a:lstStyle/>
          <a:p>
            <a:pPr>
              <a:lnSpc>
                <a:spcPct val="90000"/>
              </a:lnSpc>
              <a:spcBef>
                <a:spcPts val="832"/>
              </a:spcBef>
            </a:pPr>
            <a:r>
              <a:rPr lang="en-US" sz="2175" dirty="0">
                <a:latin typeface="Segoe UI Light"/>
              </a:rPr>
              <a:t>Xbox 360</a:t>
            </a:r>
            <a:endParaRPr lang="en-US" sz="2448" dirty="0">
              <a:latin typeface="Segoe UI Light"/>
            </a:endParaRPr>
          </a:p>
        </p:txBody>
      </p:sp>
      <p:sp>
        <p:nvSpPr>
          <p:cNvPr id="20" name="Oval 19"/>
          <p:cNvSpPr/>
          <p:nvPr/>
        </p:nvSpPr>
        <p:spPr>
          <a:xfrm>
            <a:off x="1112096" y="1578834"/>
            <a:ext cx="310918" cy="31091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48" dirty="0" err="1">
              <a:solidFill>
                <a:srgbClr val="FFFFFF"/>
              </a:solidFill>
            </a:endParaRPr>
          </a:p>
        </p:txBody>
      </p:sp>
      <p:cxnSp>
        <p:nvCxnSpPr>
          <p:cNvPr id="21" name="Straight Connector 20"/>
          <p:cNvCxnSpPr>
            <a:endCxn id="22" idx="1"/>
          </p:cNvCxnSpPr>
          <p:nvPr/>
        </p:nvCxnSpPr>
        <p:spPr>
          <a:xfrm>
            <a:off x="8230010" y="2475830"/>
            <a:ext cx="1304351" cy="904922"/>
          </a:xfrm>
          <a:prstGeom prst="line">
            <a:avLst/>
          </a:prstGeom>
          <a:ln w="203200" cap="rnd">
            <a:solidFill>
              <a:srgbClr val="0099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9534361" y="3283899"/>
            <a:ext cx="2901233" cy="193705"/>
          </a:xfrm>
          <a:prstGeom prst="rect">
            <a:avLst/>
          </a:prstGeom>
          <a:solidFill>
            <a:srgbClr val="009900"/>
          </a:solidFill>
          <a:ln>
            <a:solidFill>
              <a:srgbClr val="0099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9534359" y="3675961"/>
            <a:ext cx="2901234" cy="195830"/>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bwMode="auto">
          <a:xfrm>
            <a:off x="9800467" y="3873001"/>
            <a:ext cx="2635127" cy="195830"/>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5" name="Straight Connector 24"/>
          <p:cNvCxnSpPr>
            <a:endCxn id="23" idx="1"/>
          </p:cNvCxnSpPr>
          <p:nvPr/>
        </p:nvCxnSpPr>
        <p:spPr>
          <a:xfrm flipV="1">
            <a:off x="8662821" y="3773876"/>
            <a:ext cx="871536" cy="403897"/>
          </a:xfrm>
          <a:prstGeom prst="line">
            <a:avLst/>
          </a:prstGeom>
          <a:ln w="20320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371115" y="4177772"/>
            <a:ext cx="1291706" cy="3492"/>
          </a:xfrm>
          <a:prstGeom prst="line">
            <a:avLst/>
          </a:prstGeom>
          <a:ln w="20320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312805" y="4631468"/>
            <a:ext cx="1173902" cy="869704"/>
          </a:xfrm>
          <a:prstGeom prst="line">
            <a:avLst/>
          </a:prstGeom>
          <a:ln w="20320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112096" y="5362678"/>
            <a:ext cx="310918" cy="31091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48" dirty="0" err="1">
              <a:solidFill>
                <a:srgbClr val="FFFFFF"/>
              </a:solidFill>
            </a:endParaRPr>
          </a:p>
        </p:txBody>
      </p:sp>
      <p:sp>
        <p:nvSpPr>
          <p:cNvPr id="29" name="Rounded Rectangle 28"/>
          <p:cNvSpPr/>
          <p:nvPr/>
        </p:nvSpPr>
        <p:spPr bwMode="auto">
          <a:xfrm>
            <a:off x="2397649" y="2281256"/>
            <a:ext cx="357811" cy="2548574"/>
          </a:xfrm>
          <a:prstGeom prst="roundRect">
            <a:avLst>
              <a:gd name="adj" fmla="val 50000"/>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Oval 29"/>
          <p:cNvSpPr/>
          <p:nvPr/>
        </p:nvSpPr>
        <p:spPr>
          <a:xfrm>
            <a:off x="2443355" y="2348111"/>
            <a:ext cx="266399" cy="2663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48" dirty="0" err="1">
              <a:solidFill>
                <a:srgbClr val="FFFFFF"/>
              </a:solidFill>
            </a:endParaRPr>
          </a:p>
        </p:txBody>
      </p:sp>
      <p:sp>
        <p:nvSpPr>
          <p:cNvPr id="31" name="Oval 30"/>
          <p:cNvSpPr/>
          <p:nvPr/>
        </p:nvSpPr>
        <p:spPr>
          <a:xfrm>
            <a:off x="2443355" y="3447313"/>
            <a:ext cx="266399" cy="2663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48" dirty="0" err="1">
              <a:solidFill>
                <a:srgbClr val="FFFFFF"/>
              </a:solidFill>
            </a:endParaRPr>
          </a:p>
        </p:txBody>
      </p:sp>
      <p:sp>
        <p:nvSpPr>
          <p:cNvPr id="32" name="Oval 31"/>
          <p:cNvSpPr/>
          <p:nvPr/>
        </p:nvSpPr>
        <p:spPr>
          <a:xfrm>
            <a:off x="2442568" y="4482080"/>
            <a:ext cx="266399" cy="2663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48" dirty="0" err="1">
              <a:solidFill>
                <a:srgbClr val="FFFFFF"/>
              </a:solidFill>
            </a:endParaRPr>
          </a:p>
        </p:txBody>
      </p:sp>
      <p:sp>
        <p:nvSpPr>
          <p:cNvPr id="33" name="Rounded Rectangle 32"/>
          <p:cNvSpPr/>
          <p:nvPr/>
        </p:nvSpPr>
        <p:spPr bwMode="auto">
          <a:xfrm>
            <a:off x="7223883" y="3400898"/>
            <a:ext cx="357811" cy="976679"/>
          </a:xfrm>
          <a:prstGeom prst="roundRect">
            <a:avLst>
              <a:gd name="adj" fmla="val 50000"/>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Oval 33"/>
          <p:cNvSpPr/>
          <p:nvPr/>
        </p:nvSpPr>
        <p:spPr>
          <a:xfrm>
            <a:off x="7269589" y="3447313"/>
            <a:ext cx="266399" cy="2663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48" dirty="0" err="1">
              <a:solidFill>
                <a:srgbClr val="FFFFFF"/>
              </a:solidFill>
            </a:endParaRPr>
          </a:p>
        </p:txBody>
      </p:sp>
      <p:sp>
        <p:nvSpPr>
          <p:cNvPr id="35" name="Oval 34"/>
          <p:cNvSpPr/>
          <p:nvPr/>
        </p:nvSpPr>
        <p:spPr>
          <a:xfrm>
            <a:off x="7268800" y="4060571"/>
            <a:ext cx="266399" cy="2663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48" dirty="0" err="1">
              <a:solidFill>
                <a:srgbClr val="FFFFFF"/>
              </a:solidFill>
            </a:endParaRPr>
          </a:p>
        </p:txBody>
      </p:sp>
      <p:sp>
        <p:nvSpPr>
          <p:cNvPr id="36" name="TextBox 35"/>
          <p:cNvSpPr txBox="1"/>
          <p:nvPr/>
        </p:nvSpPr>
        <p:spPr>
          <a:xfrm>
            <a:off x="6699781" y="2841072"/>
            <a:ext cx="2225336" cy="711079"/>
          </a:xfrm>
          <a:prstGeom prst="rect">
            <a:avLst/>
          </a:prstGeom>
          <a:noFill/>
        </p:spPr>
        <p:txBody>
          <a:bodyPr wrap="square" lIns="253646" tIns="202917" rIns="253646" bIns="202917" rtlCol="0">
            <a:spAutoFit/>
          </a:bodyPr>
          <a:lstStyle/>
          <a:p>
            <a:pPr>
              <a:lnSpc>
                <a:spcPct val="90000"/>
              </a:lnSpc>
              <a:spcBef>
                <a:spcPts val="832"/>
              </a:spcBef>
            </a:pPr>
            <a:r>
              <a:rPr lang="en-US" sz="2175" dirty="0">
                <a:latin typeface="Segoe UI Light"/>
              </a:rPr>
              <a:t>Windows 8.1</a:t>
            </a:r>
          </a:p>
        </p:txBody>
      </p:sp>
      <p:cxnSp>
        <p:nvCxnSpPr>
          <p:cNvPr id="37" name="Straight Connector 36"/>
          <p:cNvCxnSpPr/>
          <p:nvPr/>
        </p:nvCxnSpPr>
        <p:spPr>
          <a:xfrm flipV="1">
            <a:off x="7799432" y="3960081"/>
            <a:ext cx="2232112" cy="1868854"/>
          </a:xfrm>
          <a:prstGeom prst="line">
            <a:avLst/>
          </a:prstGeom>
          <a:ln w="203200" cap="rnd">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8" name="Group 30"/>
          <p:cNvGrpSpPr/>
          <p:nvPr/>
        </p:nvGrpSpPr>
        <p:grpSpPr>
          <a:xfrm>
            <a:off x="8991143" y="2852145"/>
            <a:ext cx="1843840" cy="1843841"/>
            <a:chOff x="10146061" y="3917289"/>
            <a:chExt cx="2340066" cy="2340067"/>
          </a:xfrm>
          <a:solidFill>
            <a:schemeClr val="tx1"/>
          </a:solidFill>
        </p:grpSpPr>
        <p:grpSp>
          <p:nvGrpSpPr>
            <p:cNvPr id="39" name="Group 31"/>
            <p:cNvGrpSpPr/>
            <p:nvPr/>
          </p:nvGrpSpPr>
          <p:grpSpPr>
            <a:xfrm>
              <a:off x="10146061" y="3917289"/>
              <a:ext cx="2340066" cy="2340067"/>
              <a:chOff x="7206195" y="1381850"/>
              <a:chExt cx="1755050" cy="1755050"/>
            </a:xfrm>
            <a:grpFill/>
          </p:grpSpPr>
          <p:sp>
            <p:nvSpPr>
              <p:cNvPr id="41" name="Oval 33"/>
              <p:cNvSpPr/>
              <p:nvPr/>
            </p:nvSpPr>
            <p:spPr>
              <a:xfrm>
                <a:off x="7206195" y="1381850"/>
                <a:ext cx="1755050" cy="1755050"/>
              </a:xfrm>
              <a:prstGeom prst="ellipse">
                <a:avLst/>
              </a:prstGeom>
              <a:grpFill/>
              <a:ln w="88900" cmpd="thickThi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42" name="TextBox 35"/>
              <p:cNvSpPr txBox="1"/>
              <p:nvPr/>
            </p:nvSpPr>
            <p:spPr>
              <a:xfrm>
                <a:off x="7515827" y="2509341"/>
                <a:ext cx="1221247" cy="241994"/>
              </a:xfrm>
              <a:prstGeom prst="rect">
                <a:avLst/>
              </a:prstGeom>
              <a:grpFill/>
            </p:spPr>
            <p:txBody>
              <a:bodyPr wrap="square" lIns="0" tIns="0" rIns="0" bIns="0" rtlCol="0">
                <a:spAutoFit/>
              </a:bodyPr>
              <a:lstStyle/>
              <a:p>
                <a:pPr algn="ctr">
                  <a:lnSpc>
                    <a:spcPct val="90000"/>
                  </a:lnSpc>
                </a:pPr>
                <a:r>
                  <a:rPr lang="en-US" sz="1836" dirty="0">
                    <a:solidFill>
                      <a:schemeClr val="accent1"/>
                    </a:solidFill>
                    <a:latin typeface="Segoe UI Semibold" panose="020B0702040204020203" pitchFamily="34" charset="0"/>
                    <a:cs typeface="Segoe UI Semibold" panose="020B0702040204020203" pitchFamily="34" charset="0"/>
                  </a:rPr>
                  <a:t>Windows 10</a:t>
                </a:r>
              </a:p>
            </p:txBody>
          </p:sp>
        </p:grpSp>
        <p:pic>
          <p:nvPicPr>
            <p:cNvPr id="40" name="Picture 3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0743498" y="4257716"/>
              <a:ext cx="1102136" cy="1043615"/>
            </a:xfrm>
            <a:prstGeom prst="rect">
              <a:avLst/>
            </a:prstGeom>
            <a:grpFill/>
            <a:extLst/>
          </p:spPr>
        </p:pic>
      </p:grpSp>
      <p:sp>
        <p:nvSpPr>
          <p:cNvPr id="43" name="Oval 42"/>
          <p:cNvSpPr/>
          <p:nvPr/>
        </p:nvSpPr>
        <p:spPr>
          <a:xfrm>
            <a:off x="7676640" y="5667455"/>
            <a:ext cx="310918" cy="31091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48" dirty="0" err="1">
              <a:solidFill>
                <a:srgbClr val="FFFFFF"/>
              </a:solidFill>
            </a:endParaRPr>
          </a:p>
        </p:txBody>
      </p:sp>
      <p:sp>
        <p:nvSpPr>
          <p:cNvPr id="44" name="Line Callout 1 (Accent Bar) 43"/>
          <p:cNvSpPr/>
          <p:nvPr/>
        </p:nvSpPr>
        <p:spPr bwMode="auto">
          <a:xfrm>
            <a:off x="490578" y="2481309"/>
            <a:ext cx="1432904" cy="570507"/>
          </a:xfrm>
          <a:prstGeom prst="accentCallout1">
            <a:avLst>
              <a:gd name="adj1" fmla="val 45693"/>
              <a:gd name="adj2" fmla="val 102517"/>
              <a:gd name="adj3" fmla="val 71188"/>
              <a:gd name="adj4" fmla="val 132589"/>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defTabSz="1293239" fontAlgn="base">
              <a:lnSpc>
                <a:spcPct val="90000"/>
              </a:lnSpc>
              <a:spcBef>
                <a:spcPct val="0"/>
              </a:spcBef>
              <a:spcAft>
                <a:spcPct val="0"/>
              </a:spcAft>
            </a:pPr>
            <a:r>
              <a:rPr lang="en-US" sz="1496" dirty="0">
                <a:solidFill>
                  <a:schemeClr val="tx1"/>
                </a:solidFill>
                <a:ea typeface="Segoe UI" pitchFamily="34" charset="0"/>
                <a:cs typeface="Segoe UI" pitchFamily="34" charset="0"/>
              </a:rPr>
              <a:t>Converged</a:t>
            </a:r>
          </a:p>
          <a:p>
            <a:pPr algn="r" defTabSz="1293239" fontAlgn="base">
              <a:lnSpc>
                <a:spcPct val="90000"/>
              </a:lnSpc>
              <a:spcBef>
                <a:spcPct val="0"/>
              </a:spcBef>
              <a:spcAft>
                <a:spcPct val="0"/>
              </a:spcAft>
            </a:pPr>
            <a:r>
              <a:rPr lang="en-US" sz="1496" dirty="0">
                <a:solidFill>
                  <a:schemeClr val="tx1"/>
                </a:solidFill>
                <a:ea typeface="Segoe UI" pitchFamily="34" charset="0"/>
                <a:cs typeface="Segoe UI" pitchFamily="34" charset="0"/>
              </a:rPr>
              <a:t>OS kernel</a:t>
            </a:r>
          </a:p>
        </p:txBody>
      </p:sp>
      <p:sp>
        <p:nvSpPr>
          <p:cNvPr id="45" name="Line Callout 1 (Accent Bar) 44"/>
          <p:cNvSpPr/>
          <p:nvPr/>
        </p:nvSpPr>
        <p:spPr bwMode="auto">
          <a:xfrm>
            <a:off x="5266878" y="3851784"/>
            <a:ext cx="1432904" cy="437781"/>
          </a:xfrm>
          <a:prstGeom prst="accentCallout1">
            <a:avLst>
              <a:gd name="adj1" fmla="val 45693"/>
              <a:gd name="adj2" fmla="val 102517"/>
              <a:gd name="adj3" fmla="val 24381"/>
              <a:gd name="adj4" fmla="val 134734"/>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defTabSz="1293239" fontAlgn="base">
              <a:lnSpc>
                <a:spcPct val="90000"/>
              </a:lnSpc>
              <a:spcBef>
                <a:spcPct val="0"/>
              </a:spcBef>
              <a:spcAft>
                <a:spcPct val="0"/>
              </a:spcAft>
            </a:pPr>
            <a:r>
              <a:rPr lang="en-US" sz="1496" dirty="0">
                <a:solidFill>
                  <a:schemeClr val="tx1"/>
                </a:solidFill>
                <a:ea typeface="Segoe UI" pitchFamily="34" charset="0"/>
                <a:cs typeface="Segoe UI" pitchFamily="34" charset="0"/>
              </a:rPr>
              <a:t>Converged</a:t>
            </a:r>
          </a:p>
          <a:p>
            <a:pPr algn="r" defTabSz="1293239" fontAlgn="base">
              <a:lnSpc>
                <a:spcPct val="90000"/>
              </a:lnSpc>
              <a:spcBef>
                <a:spcPct val="0"/>
              </a:spcBef>
              <a:spcAft>
                <a:spcPct val="0"/>
              </a:spcAft>
            </a:pPr>
            <a:r>
              <a:rPr lang="en-US" sz="1496" dirty="0">
                <a:solidFill>
                  <a:schemeClr val="tx1"/>
                </a:solidFill>
                <a:ea typeface="Segoe UI" pitchFamily="34" charset="0"/>
                <a:cs typeface="Segoe UI" pitchFamily="34" charset="0"/>
              </a:rPr>
              <a:t>app model</a:t>
            </a:r>
          </a:p>
        </p:txBody>
      </p:sp>
    </p:spTree>
    <p:extLst>
      <p:ext uri="{BB962C8B-B14F-4D97-AF65-F5344CB8AC3E}">
        <p14:creationId xmlns:p14="http://schemas.microsoft.com/office/powerpoint/2010/main" val="1397375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75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par>
                                <p:cTn id="33" presetID="22" presetClass="entr" presetSubtype="8" fill="hold" grpId="0" nodeType="withEffect">
                                  <p:stCondLst>
                                    <p:cond delay="10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par>
                                <p:cTn id="36" presetID="22" presetClass="entr" presetSubtype="8" fill="hold" grpId="0" nodeType="withEffect">
                                  <p:stCondLst>
                                    <p:cond delay="10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par>
                                <p:cTn id="39" presetID="22" presetClass="entr" presetSubtype="8" fill="hold" grpId="0" nodeType="withEffect">
                                  <p:stCondLst>
                                    <p:cond delay="10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par>
                                <p:cTn id="42" presetID="22" presetClass="entr" presetSubtype="8" fill="hold" grpId="0" nodeType="withEffect">
                                  <p:stCondLst>
                                    <p:cond delay="10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par>
                          <p:cTn id="57" fill="hold">
                            <p:stCondLst>
                              <p:cond delay="1500"/>
                            </p:stCondLst>
                            <p:childTnLst>
                              <p:par>
                                <p:cTn id="58" presetID="22" presetClass="entr" presetSubtype="8"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left)">
                                      <p:cBhvr>
                                        <p:cTn id="63" dur="750"/>
                                        <p:tgtEl>
                                          <p:spTgt spid="5"/>
                                        </p:tgtEl>
                                      </p:cBhvr>
                                    </p:animEffect>
                                  </p:childTnLst>
                                </p:cTn>
                              </p:par>
                              <p:par>
                                <p:cTn id="64" presetID="22" presetClass="entr" presetSubtype="8" fill="hold" nodeType="withEffect">
                                  <p:stCondLst>
                                    <p:cond delay="25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par>
                                <p:cTn id="67" presetID="22" presetClass="entr" presetSubtype="8" fill="hold" grpId="0" nodeType="withEffect">
                                  <p:stCondLst>
                                    <p:cond delay="250"/>
                                  </p:stCondLst>
                                  <p:childTnLst>
                                    <p:set>
                                      <p:cBhvr>
                                        <p:cTn id="68" dur="1" fill="hold">
                                          <p:stCondLst>
                                            <p:cond delay="0"/>
                                          </p:stCondLst>
                                        </p:cTn>
                                        <p:tgtEl>
                                          <p:spTgt spid="34"/>
                                        </p:tgtEl>
                                        <p:attrNameLst>
                                          <p:attrName>style.visibility</p:attrName>
                                        </p:attrNameLst>
                                      </p:cBhvr>
                                      <p:to>
                                        <p:strVal val="visible"/>
                                      </p:to>
                                    </p:set>
                                    <p:animEffect transition="in" filter="wipe(left)">
                                      <p:cBhvr>
                                        <p:cTn id="69" dur="500"/>
                                        <p:tgtEl>
                                          <p:spTgt spid="34"/>
                                        </p:tgtEl>
                                      </p:cBhvr>
                                    </p:animEffect>
                                  </p:childTnLst>
                                </p:cTn>
                              </p:par>
                              <p:par>
                                <p:cTn id="70" presetID="22" presetClass="entr" presetSubtype="8" fill="hold" grpId="0" nodeType="withEffect">
                                  <p:stCondLst>
                                    <p:cond delay="25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par>
                                <p:cTn id="73" presetID="22" presetClass="entr" presetSubtype="8" fill="hold" grpId="0" nodeType="withEffect">
                                  <p:stCondLst>
                                    <p:cond delay="250"/>
                                  </p:stCondLst>
                                  <p:childTnLst>
                                    <p:set>
                                      <p:cBhvr>
                                        <p:cTn id="74" dur="1" fill="hold">
                                          <p:stCondLst>
                                            <p:cond delay="0"/>
                                          </p:stCondLst>
                                        </p:cTn>
                                        <p:tgtEl>
                                          <p:spTgt spid="35"/>
                                        </p:tgtEl>
                                        <p:attrNameLst>
                                          <p:attrName>style.visibility</p:attrName>
                                        </p:attrNameLst>
                                      </p:cBhvr>
                                      <p:to>
                                        <p:strVal val="visible"/>
                                      </p:to>
                                    </p:set>
                                    <p:animEffect transition="in" filter="wipe(left)">
                                      <p:cBhvr>
                                        <p:cTn id="75" dur="500"/>
                                        <p:tgtEl>
                                          <p:spTgt spid="35"/>
                                        </p:tgtEl>
                                      </p:cBhvr>
                                    </p:animEffect>
                                  </p:childTnLst>
                                </p:cTn>
                              </p:par>
                            </p:childTnLst>
                          </p:cTn>
                        </p:par>
                        <p:par>
                          <p:cTn id="76" fill="hold">
                            <p:stCondLst>
                              <p:cond delay="2250"/>
                            </p:stCondLst>
                            <p:childTnLst>
                              <p:par>
                                <p:cTn id="77" presetID="10" presetClass="entr" presetSubtype="0" fill="hold" grpId="0" nodeType="after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childTnLst>
                          </p:cTn>
                        </p:par>
                        <p:par>
                          <p:cTn id="86" fill="hold">
                            <p:stCondLst>
                              <p:cond delay="2750"/>
                            </p:stCondLst>
                            <p:childTnLst>
                              <p:par>
                                <p:cTn id="87" presetID="22" presetClass="entr" presetSubtype="8"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wipe(left)">
                                      <p:cBhvr>
                                        <p:cTn id="89" dur="400"/>
                                        <p:tgtEl>
                                          <p:spTgt spid="11"/>
                                        </p:tgtEl>
                                      </p:cBhvr>
                                    </p:animEffect>
                                  </p:childTnLst>
                                </p:cTn>
                              </p:par>
                            </p:childTnLst>
                          </p:cTn>
                        </p:par>
                        <p:par>
                          <p:cTn id="90" fill="hold">
                            <p:stCondLst>
                              <p:cond delay="3150"/>
                            </p:stCondLst>
                            <p:childTnLst>
                              <p:par>
                                <p:cTn id="91" presetID="22" presetClass="entr" presetSubtype="8"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left)">
                                      <p:cBhvr>
                                        <p:cTn id="93" dur="500"/>
                                        <p:tgtEl>
                                          <p:spTgt spid="21"/>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wipe(left)">
                                      <p:cBhvr>
                                        <p:cTn id="96" dur="500"/>
                                        <p:tgtEl>
                                          <p:spTgt spid="8"/>
                                        </p:tgtEl>
                                      </p:cBhvr>
                                    </p:animEffect>
                                  </p:childTnLst>
                                </p:cTn>
                              </p:par>
                              <p:par>
                                <p:cTn id="97" presetID="10" presetClass="entr" presetSubtype="0" fill="hold"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par>
                                <p:cTn id="100" presetID="22" presetClass="entr" presetSubtype="8" fill="hold"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wipe(left)">
                                      <p:cBhvr>
                                        <p:cTn id="102" dur="500"/>
                                        <p:tgtEl>
                                          <p:spTgt spid="26"/>
                                        </p:tgtEl>
                                      </p:cBhvr>
                                    </p:animEffect>
                                  </p:childTnLst>
                                </p:cTn>
                              </p:par>
                              <p:par>
                                <p:cTn id="103" presetID="22" presetClass="entr" presetSubtype="4" fill="hold" nodeType="withEffect">
                                  <p:stCondLst>
                                    <p:cond delay="250"/>
                                  </p:stCondLst>
                                  <p:childTnLst>
                                    <p:set>
                                      <p:cBhvr>
                                        <p:cTn id="104" dur="1" fill="hold">
                                          <p:stCondLst>
                                            <p:cond delay="0"/>
                                          </p:stCondLst>
                                        </p:cTn>
                                        <p:tgtEl>
                                          <p:spTgt spid="25"/>
                                        </p:tgtEl>
                                        <p:attrNameLst>
                                          <p:attrName>style.visibility</p:attrName>
                                        </p:attrNameLst>
                                      </p:cBhvr>
                                      <p:to>
                                        <p:strVal val="visible"/>
                                      </p:to>
                                    </p:set>
                                    <p:animEffect transition="in" filter="wipe(down)">
                                      <p:cBhvr>
                                        <p:cTn id="105" dur="250"/>
                                        <p:tgtEl>
                                          <p:spTgt spid="25"/>
                                        </p:tgtEl>
                                      </p:cBhvr>
                                    </p:animEffect>
                                  </p:childTnLst>
                                </p:cTn>
                              </p:par>
                            </p:childTnLst>
                          </p:cTn>
                        </p:par>
                        <p:par>
                          <p:cTn id="106" fill="hold">
                            <p:stCondLst>
                              <p:cond delay="3650"/>
                            </p:stCondLst>
                            <p:childTnLst>
                              <p:par>
                                <p:cTn id="107" presetID="22" presetClass="entr" presetSubtype="8" fill="hold" grpId="0" nodeType="after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wipe(left)">
                                      <p:cBhvr>
                                        <p:cTn id="109" dur="500"/>
                                        <p:tgtEl>
                                          <p:spTgt spid="22"/>
                                        </p:tgtEl>
                                      </p:cBhvr>
                                    </p:animEffect>
                                  </p:childTnLst>
                                </p:cTn>
                              </p:par>
                              <p:par>
                                <p:cTn id="110" presetID="22" presetClass="entr" presetSubtype="8" fill="hold" grpId="0" nodeType="withEffect">
                                  <p:stCondLst>
                                    <p:cond delay="250"/>
                                  </p:stCondLst>
                                  <p:childTnLst>
                                    <p:set>
                                      <p:cBhvr>
                                        <p:cTn id="111" dur="1" fill="hold">
                                          <p:stCondLst>
                                            <p:cond delay="0"/>
                                          </p:stCondLst>
                                        </p:cTn>
                                        <p:tgtEl>
                                          <p:spTgt spid="3"/>
                                        </p:tgtEl>
                                        <p:attrNameLst>
                                          <p:attrName>style.visibility</p:attrName>
                                        </p:attrNameLst>
                                      </p:cBhvr>
                                      <p:to>
                                        <p:strVal val="visible"/>
                                      </p:to>
                                    </p:set>
                                    <p:animEffect transition="in" filter="wipe(left)">
                                      <p:cBhvr>
                                        <p:cTn id="112" dur="500"/>
                                        <p:tgtEl>
                                          <p:spTgt spid="3"/>
                                        </p:tgtEl>
                                      </p:cBhvr>
                                    </p:animEffect>
                                  </p:childTnLst>
                                </p:cTn>
                              </p:par>
                              <p:par>
                                <p:cTn id="113" presetID="22" presetClass="entr" presetSubtype="8" fill="hold" grpId="0" nodeType="withEffect">
                                  <p:stCondLst>
                                    <p:cond delay="250"/>
                                  </p:stCondLst>
                                  <p:childTnLst>
                                    <p:set>
                                      <p:cBhvr>
                                        <p:cTn id="114" dur="1" fill="hold">
                                          <p:stCondLst>
                                            <p:cond delay="0"/>
                                          </p:stCondLst>
                                        </p:cTn>
                                        <p:tgtEl>
                                          <p:spTgt spid="23"/>
                                        </p:tgtEl>
                                        <p:attrNameLst>
                                          <p:attrName>style.visibility</p:attrName>
                                        </p:attrNameLst>
                                      </p:cBhvr>
                                      <p:to>
                                        <p:strVal val="visible"/>
                                      </p:to>
                                    </p:set>
                                    <p:animEffect transition="in" filter="wipe(left)">
                                      <p:cBhvr>
                                        <p:cTn id="115" dur="500"/>
                                        <p:tgtEl>
                                          <p:spTgt spid="23"/>
                                        </p:tgtEl>
                                      </p:cBhvr>
                                    </p:animEffect>
                                  </p:childTnLst>
                                </p:cTn>
                              </p:par>
                              <p:par>
                                <p:cTn id="116" presetID="22" presetClass="entr" presetSubtype="8" fill="hold" grpId="0" nodeType="withEffect">
                                  <p:stCondLst>
                                    <p:cond delay="250"/>
                                  </p:stCondLst>
                                  <p:childTnLst>
                                    <p:set>
                                      <p:cBhvr>
                                        <p:cTn id="117" dur="1" fill="hold">
                                          <p:stCondLst>
                                            <p:cond delay="0"/>
                                          </p:stCondLst>
                                        </p:cTn>
                                        <p:tgtEl>
                                          <p:spTgt spid="24"/>
                                        </p:tgtEl>
                                        <p:attrNameLst>
                                          <p:attrName>style.visibility</p:attrName>
                                        </p:attrNameLst>
                                      </p:cBhvr>
                                      <p:to>
                                        <p:strVal val="visible"/>
                                      </p:to>
                                    </p:set>
                                    <p:animEffect transition="in" filter="wipe(left)">
                                      <p:cBhvr>
                                        <p:cTn id="118" dur="500"/>
                                        <p:tgtEl>
                                          <p:spTgt spid="24"/>
                                        </p:tgtEl>
                                      </p:cBhvr>
                                    </p:animEffect>
                                  </p:childTnLst>
                                </p:cTn>
                              </p:par>
                              <p:par>
                                <p:cTn id="119" presetID="22" presetClass="entr" presetSubtype="8" fill="hold" grpId="0" nodeType="withEffect">
                                  <p:stCondLst>
                                    <p:cond delay="250"/>
                                  </p:stCondLst>
                                  <p:childTnLst>
                                    <p:set>
                                      <p:cBhvr>
                                        <p:cTn id="120" dur="1" fill="hold">
                                          <p:stCondLst>
                                            <p:cond delay="0"/>
                                          </p:stCondLst>
                                        </p:cTn>
                                        <p:tgtEl>
                                          <p:spTgt spid="43"/>
                                        </p:tgtEl>
                                        <p:attrNameLst>
                                          <p:attrName>style.visibility</p:attrName>
                                        </p:attrNameLst>
                                      </p:cBhvr>
                                      <p:to>
                                        <p:strVal val="visible"/>
                                      </p:to>
                                    </p:set>
                                    <p:animEffect transition="in" filter="wipe(left)">
                                      <p:cBhvr>
                                        <p:cTn id="121" dur="500"/>
                                        <p:tgtEl>
                                          <p:spTgt spid="43"/>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wipe(left)">
                                      <p:cBhvr>
                                        <p:cTn id="124" dur="500"/>
                                        <p:tgtEl>
                                          <p:spTgt spid="18"/>
                                        </p:tgtEl>
                                      </p:cBhvr>
                                    </p:animEffect>
                                  </p:childTnLst>
                                </p:cTn>
                              </p:par>
                              <p:par>
                                <p:cTn id="125" presetID="22" presetClass="entr" presetSubtype="8" fill="hold" nodeType="withEffect">
                                  <p:stCondLst>
                                    <p:cond delay="250"/>
                                  </p:stCondLst>
                                  <p:childTnLst>
                                    <p:set>
                                      <p:cBhvr>
                                        <p:cTn id="126" dur="1" fill="hold">
                                          <p:stCondLst>
                                            <p:cond delay="0"/>
                                          </p:stCondLst>
                                        </p:cTn>
                                        <p:tgtEl>
                                          <p:spTgt spid="37"/>
                                        </p:tgtEl>
                                        <p:attrNameLst>
                                          <p:attrName>style.visibility</p:attrName>
                                        </p:attrNameLst>
                                      </p:cBhvr>
                                      <p:to>
                                        <p:strVal val="visible"/>
                                      </p:to>
                                    </p:set>
                                    <p:animEffect transition="in" filter="wipe(left)">
                                      <p:cBhvr>
                                        <p:cTn id="127" dur="500"/>
                                        <p:tgtEl>
                                          <p:spTgt spid="37"/>
                                        </p:tgtEl>
                                      </p:cBhvr>
                                    </p:animEffect>
                                  </p:childTnLst>
                                </p:cTn>
                              </p:par>
                            </p:childTnLst>
                          </p:cTn>
                        </p:par>
                        <p:par>
                          <p:cTn id="128" fill="hold">
                            <p:stCondLst>
                              <p:cond delay="4400"/>
                            </p:stCondLst>
                            <p:childTnLst>
                              <p:par>
                                <p:cTn id="129" presetID="10" presetClass="entr" presetSubtype="0" fill="hold" grpId="0" nodeType="after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500"/>
                                        <p:tgtEl>
                                          <p:spTgt spid="47"/>
                                        </p:tgtEl>
                                      </p:cBhvr>
                                    </p:animEffect>
                                  </p:childTnLst>
                                </p:cTn>
                              </p:par>
                            </p:childTnLst>
                          </p:cTn>
                        </p:par>
                        <p:par>
                          <p:cTn id="132" fill="hold">
                            <p:stCondLst>
                              <p:cond delay="4900"/>
                            </p:stCondLst>
                            <p:childTnLst>
                              <p:par>
                                <p:cTn id="133" presetID="10" presetClass="entr" presetSubtype="0" fill="hold" grpId="0" nodeType="after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7" grpId="0" animBg="1"/>
      <p:bldP spid="3" grpId="0" animBg="1"/>
      <p:bldP spid="4" grpId="0" animBg="1"/>
      <p:bldP spid="5" grpId="0" animBg="1"/>
      <p:bldP spid="6" grpId="0" animBg="1"/>
      <p:bldP spid="7" grpId="0" animBg="1"/>
      <p:bldP spid="8" grpId="0" animBg="1"/>
      <p:bldP spid="13" grpId="0"/>
      <p:bldP spid="14" grpId="0"/>
      <p:bldP spid="15" grpId="0"/>
      <p:bldP spid="16" grpId="0"/>
      <p:bldP spid="17" grpId="0"/>
      <p:bldP spid="18" grpId="0"/>
      <p:bldP spid="19" grpId="0"/>
      <p:bldP spid="20"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P spid="36" grpId="0"/>
      <p:bldP spid="43" grpId="0" animBg="1"/>
      <p:bldP spid="44" grpId="0" animBg="1"/>
      <p:bldP spid="4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invGray">
          <a:xfrm>
            <a:off x="412325" y="647163"/>
            <a:ext cx="1274568" cy="1311128"/>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8800" dirty="0" smtClean="0">
                <a:gradFill>
                  <a:gsLst>
                    <a:gs pos="1250">
                      <a:schemeClr val="tx1"/>
                    </a:gs>
                    <a:gs pos="100000">
                      <a:schemeClr val="tx1"/>
                    </a:gs>
                  </a:gsLst>
                  <a:lin ang="5400000" scaled="0"/>
                </a:gradFill>
                <a:latin typeface="+mj-lt"/>
              </a:rPr>
              <a:t> </a:t>
            </a:r>
            <a:endParaRPr lang="en-US" sz="88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5456" y="-21519"/>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1493837" y="461185"/>
            <a:ext cx="8458200" cy="1846659"/>
          </a:xfrm>
          <a:prstGeom prst="rect">
            <a:avLst/>
          </a:prstGeom>
          <a:noFill/>
        </p:spPr>
        <p:txBody>
          <a:bodyPr wrap="square" lIns="182880" tIns="146304" rIns="182880" bIns="146304" rtlCol="0">
            <a:spAutoFit/>
          </a:bodyPr>
          <a:lstStyle/>
          <a:p>
            <a:pPr lvl="0">
              <a:lnSpc>
                <a:spcPct val="90000"/>
              </a:lnSpc>
              <a:spcBef>
                <a:spcPct val="20000"/>
              </a:spcBef>
              <a:buSzPct val="105000"/>
            </a:pPr>
            <a:r>
              <a:rPr lang="en-US" sz="4400" dirty="0">
                <a:gradFill>
                  <a:gsLst>
                    <a:gs pos="1250">
                      <a:schemeClr val="tx1"/>
                    </a:gs>
                    <a:gs pos="100000">
                      <a:schemeClr val="tx1"/>
                    </a:gs>
                  </a:gsLst>
                  <a:lin ang="5400000" scaled="0"/>
                </a:gradFill>
                <a:latin typeface="+mj-lt"/>
              </a:rPr>
              <a:t>Complete your </a:t>
            </a:r>
            <a:r>
              <a:rPr lang="en-US" sz="4400" dirty="0" smtClean="0">
                <a:gradFill>
                  <a:gsLst>
                    <a:gs pos="1250">
                      <a:schemeClr val="tx1"/>
                    </a:gs>
                    <a:gs pos="100000">
                      <a:schemeClr val="tx1"/>
                    </a:gs>
                  </a:gsLst>
                  <a:lin ang="5400000" scaled="0"/>
                </a:gradFill>
                <a:latin typeface="+mj-lt"/>
              </a:rPr>
              <a:t>session evaluation now </a:t>
            </a:r>
            <a:r>
              <a:rPr lang="en-US" sz="4400" dirty="0">
                <a:gradFill>
                  <a:gsLst>
                    <a:gs pos="1250">
                      <a:schemeClr val="tx1"/>
                    </a:gs>
                    <a:gs pos="100000">
                      <a:schemeClr val="tx1"/>
                    </a:gs>
                  </a:gsLst>
                  <a:lin ang="5400000" scaled="0"/>
                </a:gradFill>
                <a:latin typeface="+mj-lt"/>
              </a:rPr>
              <a:t>and </a:t>
            </a:r>
            <a:r>
              <a:rPr lang="en-US" sz="4400" dirty="0" smtClean="0">
                <a:gradFill>
                  <a:gsLst>
                    <a:gs pos="1250">
                      <a:schemeClr val="tx1"/>
                    </a:gs>
                    <a:gs pos="100000">
                      <a:schemeClr val="tx1"/>
                    </a:gs>
                  </a:gsLst>
                  <a:lin ang="5400000" scaled="0"/>
                </a:gradFill>
                <a:latin typeface="+mj-lt"/>
              </a:rPr>
              <a:t>be in to win!</a:t>
            </a:r>
            <a:endParaRPr lang="en-US" sz="4400" dirty="0">
              <a:gradFill>
                <a:gsLst>
                  <a:gs pos="1250">
                    <a:schemeClr val="tx1"/>
                  </a:gs>
                  <a:gs pos="100000">
                    <a:schemeClr val="tx1"/>
                  </a:gs>
                </a:gsLst>
                <a:lin ang="5400000" scaled="0"/>
              </a:gradFill>
              <a:latin typeface="+mj-lt"/>
            </a:endParaRPr>
          </a:p>
          <a:p>
            <a:pPr>
              <a:lnSpc>
                <a:spcPct val="90000"/>
              </a:lnSpc>
              <a:spcAft>
                <a:spcPts val="600"/>
              </a:spcAft>
            </a:pPr>
            <a:endParaRPr lang="en-NZ" sz="2400" dirty="0" err="1" smtClean="0">
              <a:gradFill>
                <a:gsLst>
                  <a:gs pos="2917">
                    <a:schemeClr val="tx1"/>
                  </a:gs>
                  <a:gs pos="30000">
                    <a:schemeClr val="tx1"/>
                  </a:gs>
                </a:gsLst>
                <a:lin ang="5400000" scaled="0"/>
              </a:gradFill>
              <a:latin typeface="+mj-lt"/>
            </a:endParaRPr>
          </a:p>
        </p:txBody>
      </p:sp>
      <p:pic>
        <p:nvPicPr>
          <p:cNvPr id="9" name="Picture 8"/>
          <p:cNvPicPr>
            <a:picLocks noChangeAspect="1"/>
          </p:cNvPicPr>
          <p:nvPr/>
        </p:nvPicPr>
        <p:blipFill>
          <a:blip r:embed="rId4"/>
          <a:stretch>
            <a:fillRect/>
          </a:stretch>
        </p:blipFill>
        <p:spPr>
          <a:xfrm>
            <a:off x="2007163" y="1897984"/>
            <a:ext cx="7431547" cy="4084329"/>
          </a:xfrm>
          <a:prstGeom prst="rect">
            <a:avLst/>
          </a:prstGeom>
          <a:effectLst>
            <a:glow rad="63500">
              <a:schemeClr val="tx1">
                <a:lumMod val="50000"/>
                <a:alpha val="40000"/>
              </a:schemeClr>
            </a:glow>
            <a:outerShdw blurRad="50800" dist="50800" dir="5400000" algn="ctr" rotWithShape="0">
              <a:schemeClr val="tx1">
                <a:lumMod val="50000"/>
              </a:scheme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01384">
            <a:off x="982129" y="3014758"/>
            <a:ext cx="2050070" cy="2050070"/>
          </a:xfrm>
          <a:prstGeom prst="rect">
            <a:avLst/>
          </a:prstGeom>
          <a:effectLst>
            <a:glow rad="50800">
              <a:schemeClr val="tx1">
                <a:lumMod val="85000"/>
                <a:alpha val="40000"/>
              </a:schemeClr>
            </a:glo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78506">
            <a:off x="4107579" y="4583464"/>
            <a:ext cx="3230004" cy="2265197"/>
          </a:xfrm>
          <a:prstGeom prst="rect">
            <a:avLst/>
          </a:prstGeom>
          <a:effectLst>
            <a:outerShdw blurRad="50800" dist="50800" dir="5400000" algn="ctr" rotWithShape="0">
              <a:schemeClr val="tx1">
                <a:lumMod val="50000"/>
              </a:scheme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808">
            <a:off x="8220421" y="3027652"/>
            <a:ext cx="2660322" cy="2660322"/>
          </a:xfrm>
          <a:prstGeom prst="rect">
            <a:avLst/>
          </a:prstGeom>
          <a:effectLst>
            <a:glow rad="63500">
              <a:schemeClr val="tx1">
                <a:lumMod val="50000"/>
                <a:alpha val="40000"/>
              </a:schemeClr>
            </a:glow>
            <a:outerShdw blurRad="50800" dist="50800" dir="5400000" algn="ctr" rotWithShape="0">
              <a:schemeClr val="tx1">
                <a:lumMod val="50000"/>
              </a:schemeClr>
            </a:outerShdw>
          </a:effectLst>
        </p:spPr>
      </p:pic>
    </p:spTree>
    <p:extLst>
      <p:ext uri="{BB962C8B-B14F-4D97-AF65-F5344CB8AC3E}">
        <p14:creationId xmlns:p14="http://schemas.microsoft.com/office/powerpoint/2010/main" val="27304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TextBox 38"/>
          <p:cNvSpPr txBox="1"/>
          <p:nvPr/>
        </p:nvSpPr>
        <p:spPr>
          <a:xfrm>
            <a:off x="421272" y="635940"/>
            <a:ext cx="679696" cy="22588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Phone</a:t>
            </a:r>
          </a:p>
        </p:txBody>
      </p:sp>
      <p:sp>
        <p:nvSpPr>
          <p:cNvPr id="40" name="TextBox 39"/>
          <p:cNvSpPr txBox="1"/>
          <p:nvPr/>
        </p:nvSpPr>
        <p:spPr>
          <a:xfrm>
            <a:off x="2647920" y="635940"/>
            <a:ext cx="1188733" cy="22588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Small Tablet</a:t>
            </a:r>
          </a:p>
        </p:txBody>
      </p:sp>
      <p:sp>
        <p:nvSpPr>
          <p:cNvPr id="41" name="TextBox 40"/>
          <p:cNvSpPr txBox="1"/>
          <p:nvPr/>
        </p:nvSpPr>
        <p:spPr>
          <a:xfrm>
            <a:off x="5891645" y="414441"/>
            <a:ext cx="2007944" cy="451760"/>
          </a:xfrm>
          <a:prstGeom prst="rect">
            <a:avLst/>
          </a:prstGeom>
          <a:noFill/>
        </p:spPr>
        <p:txBody>
          <a:bodyPr wrap="square" lIns="0" tIns="0" rIns="0" bIns="0" rtlCol="0">
            <a:spAutoFit/>
          </a:bodyPr>
          <a:lstStyle>
            <a:defPPr>
              <a:defRPr lang="en-US"/>
            </a:defPPr>
            <a:lvl1pPr algn="ctr" defTabSz="914367">
              <a:lnSpc>
                <a:spcPct val="90000"/>
              </a:lnSpc>
              <a:spcAft>
                <a:spcPts val="600"/>
              </a:spcAft>
              <a:defRPr sz="1200">
                <a:gradFill>
                  <a:gsLst>
                    <a:gs pos="2917">
                      <a:srgbClr val="FFFFFF"/>
                    </a:gs>
                    <a:gs pos="30000">
                      <a:srgbClr val="FFFFFF"/>
                    </a:gs>
                  </a:gsLst>
                  <a:lin ang="5400000" scaled="0"/>
                </a:gradFill>
                <a:cs typeface="Segoe UI" panose="020B0502040204020203" pitchFamily="34" charset="0"/>
              </a:defRPr>
            </a:lvl1pPr>
          </a:lstStyle>
          <a:p>
            <a:r>
              <a:rPr lang="en-US" sz="1599" dirty="0">
                <a:solidFill>
                  <a:schemeClr val="tx1"/>
                </a:solidFill>
              </a:rPr>
              <a:t>2-in-1s</a:t>
            </a:r>
            <a:br>
              <a:rPr lang="en-US" sz="1599" dirty="0">
                <a:solidFill>
                  <a:schemeClr val="tx1"/>
                </a:solidFill>
              </a:rPr>
            </a:br>
            <a:r>
              <a:rPr lang="en-US" sz="1599" dirty="0">
                <a:solidFill>
                  <a:schemeClr val="tx1"/>
                </a:solidFill>
              </a:rPr>
              <a:t>(Tablet or Laptop)</a:t>
            </a:r>
          </a:p>
        </p:txBody>
      </p:sp>
      <p:sp>
        <p:nvSpPr>
          <p:cNvPr id="42" name="TextBox 41"/>
          <p:cNvSpPr txBox="1"/>
          <p:nvPr/>
        </p:nvSpPr>
        <p:spPr>
          <a:xfrm>
            <a:off x="9883594" y="414441"/>
            <a:ext cx="1958166" cy="45176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Desktops </a:t>
            </a:r>
            <a:br>
              <a:rPr lang="en-US" sz="1599" dirty="0">
                <a:cs typeface="Segoe UI" panose="020B0502040204020203" pitchFamily="34" charset="0"/>
              </a:rPr>
            </a:br>
            <a:r>
              <a:rPr lang="en-US" sz="1599" dirty="0">
                <a:cs typeface="Segoe UI" panose="020B0502040204020203" pitchFamily="34" charset="0"/>
              </a:rPr>
              <a:t>&amp; All-in-Ones</a:t>
            </a:r>
          </a:p>
        </p:txBody>
      </p:sp>
      <p:sp>
        <p:nvSpPr>
          <p:cNvPr id="44" name="TextBox 43"/>
          <p:cNvSpPr txBox="1"/>
          <p:nvPr/>
        </p:nvSpPr>
        <p:spPr>
          <a:xfrm>
            <a:off x="1502030" y="635940"/>
            <a:ext cx="858547" cy="22588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Phablet</a:t>
            </a:r>
          </a:p>
        </p:txBody>
      </p:sp>
      <p:sp>
        <p:nvSpPr>
          <p:cNvPr id="48" name="TextBox 47"/>
          <p:cNvSpPr txBox="1"/>
          <p:nvPr/>
        </p:nvSpPr>
        <p:spPr>
          <a:xfrm>
            <a:off x="3914077" y="635940"/>
            <a:ext cx="1984801" cy="22588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Large Tablet</a:t>
            </a:r>
          </a:p>
        </p:txBody>
      </p:sp>
      <p:sp>
        <p:nvSpPr>
          <p:cNvPr id="49" name="TextBox 48"/>
          <p:cNvSpPr txBox="1"/>
          <p:nvPr/>
        </p:nvSpPr>
        <p:spPr>
          <a:xfrm>
            <a:off x="8425307" y="414441"/>
            <a:ext cx="973584" cy="45176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Classic </a:t>
            </a:r>
            <a:br>
              <a:rPr lang="en-US" sz="1599" dirty="0">
                <a:cs typeface="Segoe UI" panose="020B0502040204020203" pitchFamily="34" charset="0"/>
              </a:rPr>
            </a:br>
            <a:r>
              <a:rPr lang="en-US" sz="1599" dirty="0">
                <a:cs typeface="Segoe UI" panose="020B0502040204020203" pitchFamily="34" charset="0"/>
              </a:rPr>
              <a:t>Laptop</a:t>
            </a: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10956" b="15432"/>
          <a:stretch/>
        </p:blipFill>
        <p:spPr>
          <a:xfrm>
            <a:off x="6145200" y="948020"/>
            <a:ext cx="1579380" cy="1004576"/>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2127" y="948020"/>
            <a:ext cx="1556401" cy="1145005"/>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2261" y="948020"/>
            <a:ext cx="1528433" cy="977195"/>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721" y="948020"/>
            <a:ext cx="887400" cy="681396"/>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458" y="948020"/>
            <a:ext cx="607446" cy="591600"/>
          </a:xfrm>
          <a:prstGeom prst="rect">
            <a:avLst/>
          </a:prstGeom>
        </p:spPr>
      </p:pic>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l="6535" r="9044"/>
          <a:stretch/>
        </p:blipFill>
        <p:spPr>
          <a:xfrm>
            <a:off x="2801554" y="948020"/>
            <a:ext cx="870025" cy="866618"/>
          </a:xfrm>
          <a:prstGeom prst="rect">
            <a:avLst/>
          </a:prstGeom>
        </p:spPr>
      </p:pic>
      <p:pic>
        <p:nvPicPr>
          <p:cNvPr id="38" name="Picture 37"/>
          <p:cNvPicPr>
            <a:picLocks noChangeAspect="1"/>
          </p:cNvPicPr>
          <p:nvPr/>
        </p:nvPicPr>
        <p:blipFill rotWithShape="1">
          <a:blip r:embed="rId9" cstate="print">
            <a:extLst>
              <a:ext uri="{28A0092B-C50C-407E-A947-70E740481C1C}">
                <a14:useLocalDpi xmlns:a14="http://schemas.microsoft.com/office/drawing/2010/main" val="0"/>
              </a:ext>
            </a:extLst>
          </a:blip>
          <a:srcRect r="12153"/>
          <a:stretch/>
        </p:blipFill>
        <p:spPr>
          <a:xfrm>
            <a:off x="8172031" y="948020"/>
            <a:ext cx="1609664" cy="1036992"/>
          </a:xfrm>
          <a:prstGeom prst="rect">
            <a:avLst/>
          </a:prstGeom>
        </p:spPr>
      </p:pic>
      <p:sp>
        <p:nvSpPr>
          <p:cNvPr id="21" name="TextBox 20"/>
          <p:cNvSpPr txBox="1"/>
          <p:nvPr/>
        </p:nvSpPr>
        <p:spPr>
          <a:xfrm>
            <a:off x="5543810" y="4178820"/>
            <a:ext cx="679696" cy="22588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Xbox</a:t>
            </a:r>
          </a:p>
        </p:txBody>
      </p:sp>
      <p:sp>
        <p:nvSpPr>
          <p:cNvPr id="22" name="TextBox 21"/>
          <p:cNvSpPr txBox="1"/>
          <p:nvPr/>
        </p:nvSpPr>
        <p:spPr>
          <a:xfrm>
            <a:off x="10092600" y="4178820"/>
            <a:ext cx="1250238" cy="22588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IoT</a:t>
            </a:r>
          </a:p>
        </p:txBody>
      </p:sp>
      <p:sp>
        <p:nvSpPr>
          <p:cNvPr id="23" name="TextBox 22"/>
          <p:cNvSpPr txBox="1"/>
          <p:nvPr/>
        </p:nvSpPr>
        <p:spPr>
          <a:xfrm>
            <a:off x="2106391" y="4178820"/>
            <a:ext cx="1166165" cy="22588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Surface Hub</a:t>
            </a:r>
          </a:p>
        </p:txBody>
      </p:sp>
      <p:grpSp>
        <p:nvGrpSpPr>
          <p:cNvPr id="24" name="Xbox"/>
          <p:cNvGrpSpPr/>
          <p:nvPr/>
        </p:nvGrpSpPr>
        <p:grpSpPr bwMode="ltGray">
          <a:xfrm>
            <a:off x="4872350" y="4448245"/>
            <a:ext cx="2030951" cy="1461158"/>
            <a:chOff x="8610991" y="1992417"/>
            <a:chExt cx="3186889" cy="2292792"/>
          </a:xfrm>
        </p:grpSpPr>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ltGray">
            <a:xfrm>
              <a:off x="8610991" y="1992417"/>
              <a:ext cx="3186889" cy="1956172"/>
            </a:xfrm>
            <a:prstGeom prst="rect">
              <a:avLst/>
            </a:prstGeom>
          </p:spPr>
        </p:pic>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ltGray">
            <a:xfrm>
              <a:off x="9566830" y="3952379"/>
              <a:ext cx="1275210" cy="332830"/>
            </a:xfrm>
            <a:prstGeom prst="rect">
              <a:avLst/>
            </a:prstGeom>
          </p:spPr>
        </p:pic>
        <p:pic>
          <p:nvPicPr>
            <p:cNvPr id="35"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ltGray">
            <a:xfrm>
              <a:off x="8656422" y="2030494"/>
              <a:ext cx="3101655" cy="1731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3" name="PP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ltGray">
          <a:xfrm>
            <a:off x="1224348" y="4455428"/>
            <a:ext cx="2930254" cy="1787710"/>
          </a:xfrm>
          <a:prstGeom prst="rect">
            <a:avLst/>
          </a:prstGeom>
        </p:spPr>
      </p:pic>
      <p:grpSp>
        <p:nvGrpSpPr>
          <p:cNvPr id="45" name="Group 44"/>
          <p:cNvGrpSpPr/>
          <p:nvPr/>
        </p:nvGrpSpPr>
        <p:grpSpPr>
          <a:xfrm>
            <a:off x="10163927" y="4452185"/>
            <a:ext cx="1116098" cy="632561"/>
            <a:chOff x="87532" y="3622341"/>
            <a:chExt cx="1116863" cy="632995"/>
          </a:xfrm>
        </p:grpSpPr>
        <p:sp>
          <p:nvSpPr>
            <p:cNvPr id="47" name="Rectangle 46"/>
            <p:cNvSpPr/>
            <p:nvPr/>
          </p:nvSpPr>
          <p:spPr bwMode="auto">
            <a:xfrm>
              <a:off x="533400" y="3862390"/>
              <a:ext cx="200025" cy="90488"/>
            </a:xfrm>
            <a:prstGeom prst="rect">
              <a:avLst/>
            </a:prstGeom>
            <a:solidFill>
              <a:srgbClr val="3E849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55" tIns="146205" rIns="182755" bIns="146205" numCol="1" spcCol="0" rtlCol="0" fromWordArt="0" anchor="t" anchorCtr="0" forceAA="0" compatLnSpc="1">
              <a:prstTxWarp prst="textNoShape">
                <a:avLst/>
              </a:prstTxWarp>
              <a:noAutofit/>
            </a:bodyPr>
            <a:lstStyle/>
            <a:p>
              <a:pPr algn="ctr" defTabSz="931815"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532" y="3622341"/>
              <a:ext cx="1116863" cy="632995"/>
            </a:xfrm>
            <a:prstGeom prst="rect">
              <a:avLst/>
            </a:prstGeom>
          </p:spPr>
        </p:pic>
      </p:grpSp>
      <p:pic>
        <p:nvPicPr>
          <p:cNvPr id="53" name="Picture 52" descr="141215_B-hero_01.png"/>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7462597" y="4446606"/>
            <a:ext cx="2241381" cy="884489"/>
          </a:xfrm>
          <a:prstGeom prst="rect">
            <a:avLst/>
          </a:prstGeom>
          <a:noFill/>
          <a:ln>
            <a:noFill/>
          </a:ln>
        </p:spPr>
      </p:pic>
      <p:sp>
        <p:nvSpPr>
          <p:cNvPr id="54" name="TextBox 53"/>
          <p:cNvSpPr txBox="1"/>
          <p:nvPr/>
        </p:nvSpPr>
        <p:spPr>
          <a:xfrm>
            <a:off x="8018018" y="4178820"/>
            <a:ext cx="1130538" cy="225880"/>
          </a:xfrm>
          <a:prstGeom prst="rect">
            <a:avLst/>
          </a:prstGeom>
          <a:noFill/>
        </p:spPr>
        <p:txBody>
          <a:bodyPr wrap="square" lIns="0" tIns="0" rIns="0" bIns="0" rtlCol="0">
            <a:spAutoFit/>
          </a:bodyPr>
          <a:lstStyle/>
          <a:p>
            <a:pPr algn="ctr" defTabSz="913900">
              <a:lnSpc>
                <a:spcPct val="90000"/>
              </a:lnSpc>
              <a:spcAft>
                <a:spcPts val="600"/>
              </a:spcAft>
            </a:pPr>
            <a:r>
              <a:rPr lang="en-US" sz="1599" dirty="0">
                <a:cs typeface="Segoe UI" panose="020B0502040204020203" pitchFamily="34" charset="0"/>
              </a:rPr>
              <a:t>Holographic</a:t>
            </a:r>
          </a:p>
        </p:txBody>
      </p:sp>
      <p:sp>
        <p:nvSpPr>
          <p:cNvPr id="56" name="Rectangle 55"/>
          <p:cNvSpPr/>
          <p:nvPr/>
        </p:nvSpPr>
        <p:spPr bwMode="auto">
          <a:xfrm>
            <a:off x="883" y="2580045"/>
            <a:ext cx="12434711" cy="945664"/>
          </a:xfrm>
          <a:prstGeom prst="rect">
            <a:avLst/>
          </a:prstGeom>
          <a:solidFill>
            <a:schemeClr val="tx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2917">
                    <a:srgbClr val="737373"/>
                  </a:gs>
                  <a:gs pos="81000">
                    <a:srgbClr val="737373"/>
                  </a:gs>
                </a:gsLst>
                <a:lin ang="5400000" scaled="0"/>
              </a:gradFill>
              <a:ea typeface="Segoe UI" pitchFamily="34" charset="0"/>
              <a:cs typeface="Segoe UI" pitchFamily="34" charset="0"/>
            </a:endParaRPr>
          </a:p>
        </p:txBody>
      </p:sp>
      <p:grpSp>
        <p:nvGrpSpPr>
          <p:cNvPr id="2" name="Group 1"/>
          <p:cNvGrpSpPr/>
          <p:nvPr/>
        </p:nvGrpSpPr>
        <p:grpSpPr>
          <a:xfrm>
            <a:off x="5153496" y="1994625"/>
            <a:ext cx="2129484" cy="2015443"/>
            <a:chOff x="5052041" y="2528717"/>
            <a:chExt cx="2087919" cy="1976104"/>
          </a:xfrm>
        </p:grpSpPr>
        <p:sp>
          <p:nvSpPr>
            <p:cNvPr id="57" name="Oval 33"/>
            <p:cNvSpPr/>
            <p:nvPr/>
          </p:nvSpPr>
          <p:spPr>
            <a:xfrm>
              <a:off x="5107948" y="2528717"/>
              <a:ext cx="1976104" cy="1976104"/>
            </a:xfrm>
            <a:prstGeom prst="ellipse">
              <a:avLst/>
            </a:prstGeom>
            <a:solidFill>
              <a:schemeClr val="tx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73"/>
              <a:endParaRPr lang="en-US" sz="2448" dirty="0" err="1">
                <a:solidFill>
                  <a:srgbClr val="FFFFFF"/>
                </a:solidFill>
              </a:endParaRPr>
            </a:p>
          </p:txBody>
        </p:sp>
        <p:grpSp>
          <p:nvGrpSpPr>
            <p:cNvPr id="58" name="Group 57"/>
            <p:cNvGrpSpPr/>
            <p:nvPr/>
          </p:nvGrpSpPr>
          <p:grpSpPr>
            <a:xfrm>
              <a:off x="5052041" y="2612844"/>
              <a:ext cx="2087919" cy="1807851"/>
              <a:chOff x="5052041" y="2485844"/>
              <a:chExt cx="2087919" cy="1807851"/>
            </a:xfrm>
          </p:grpSpPr>
          <p:sp>
            <p:nvSpPr>
              <p:cNvPr id="63" name="Oval 33"/>
              <p:cNvSpPr/>
              <p:nvPr/>
            </p:nvSpPr>
            <p:spPr>
              <a:xfrm>
                <a:off x="5192075" y="2485844"/>
                <a:ext cx="1807850" cy="1807851"/>
              </a:xfrm>
              <a:prstGeom prst="ellipse">
                <a:avLst/>
              </a:prstGeom>
              <a:solidFill>
                <a:schemeClr val="accent1"/>
              </a:solidFill>
              <a:ln w="889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73"/>
                <a:endParaRPr lang="en-US" sz="2448" dirty="0" err="1">
                  <a:solidFill>
                    <a:srgbClr val="FFFFFF"/>
                  </a:solidFill>
                </a:endParaRPr>
              </a:p>
            </p:txBody>
          </p:sp>
          <p:grpSp>
            <p:nvGrpSpPr>
              <p:cNvPr id="64" name="Group 63"/>
              <p:cNvGrpSpPr/>
              <p:nvPr/>
            </p:nvGrpSpPr>
            <p:grpSpPr>
              <a:xfrm>
                <a:off x="5052041" y="2836625"/>
                <a:ext cx="2087919" cy="1071421"/>
                <a:chOff x="5052041" y="2836625"/>
                <a:chExt cx="2087919" cy="1071421"/>
              </a:xfrm>
            </p:grpSpPr>
            <p:sp>
              <p:nvSpPr>
                <p:cNvPr id="65" name="TextBox 35"/>
                <p:cNvSpPr txBox="1"/>
                <p:nvPr/>
              </p:nvSpPr>
              <p:spPr>
                <a:xfrm>
                  <a:off x="5052041" y="3644319"/>
                  <a:ext cx="2087919" cy="263727"/>
                </a:xfrm>
                <a:prstGeom prst="rect">
                  <a:avLst/>
                </a:prstGeom>
                <a:noFill/>
              </p:spPr>
              <p:txBody>
                <a:bodyPr wrap="square" lIns="0" tIns="0" rIns="0" bIns="0" rtlCol="0">
                  <a:spAutoFit/>
                </a:bodyPr>
                <a:lstStyle/>
                <a:p>
                  <a:pPr algn="ctr" defTabSz="932573">
                    <a:lnSpc>
                      <a:spcPct val="90000"/>
                    </a:lnSpc>
                  </a:pPr>
                  <a:r>
                    <a:rPr lang="en-US" sz="1904" dirty="0">
                      <a:cs typeface="Segoe UI Semibold" panose="020B0702040204020203" pitchFamily="34" charset="0"/>
                    </a:rPr>
                    <a:t>Windows 10</a:t>
                  </a:r>
                </a:p>
              </p:txBody>
            </p:sp>
            <p:sp>
              <p:nvSpPr>
                <p:cNvPr id="66" name="Freeform 5"/>
                <p:cNvSpPr>
                  <a:spLocks noEditPoints="1"/>
                </p:cNvSpPr>
                <p:nvPr/>
              </p:nvSpPr>
              <p:spPr bwMode="auto">
                <a:xfrm>
                  <a:off x="5695158" y="2836625"/>
                  <a:ext cx="750884" cy="745537"/>
                </a:xfrm>
                <a:custGeom>
                  <a:avLst/>
                  <a:gdLst>
                    <a:gd name="T0" fmla="*/ 0 w 281"/>
                    <a:gd name="T1" fmla="*/ 240 h 279"/>
                    <a:gd name="T2" fmla="*/ 119 w 281"/>
                    <a:gd name="T3" fmla="*/ 257 h 279"/>
                    <a:gd name="T4" fmla="*/ 119 w 281"/>
                    <a:gd name="T5" fmla="*/ 140 h 279"/>
                    <a:gd name="T6" fmla="*/ 0 w 281"/>
                    <a:gd name="T7" fmla="*/ 140 h 279"/>
                    <a:gd name="T8" fmla="*/ 0 w 281"/>
                    <a:gd name="T9" fmla="*/ 240 h 279"/>
                    <a:gd name="T10" fmla="*/ 0 w 281"/>
                    <a:gd name="T11" fmla="*/ 136 h 279"/>
                    <a:gd name="T12" fmla="*/ 119 w 281"/>
                    <a:gd name="T13" fmla="*/ 136 h 279"/>
                    <a:gd name="T14" fmla="*/ 119 w 281"/>
                    <a:gd name="T15" fmla="*/ 21 h 279"/>
                    <a:gd name="T16" fmla="*/ 0 w 281"/>
                    <a:gd name="T17" fmla="*/ 38 h 279"/>
                    <a:gd name="T18" fmla="*/ 0 w 281"/>
                    <a:gd name="T19" fmla="*/ 136 h 279"/>
                    <a:gd name="T20" fmla="*/ 126 w 281"/>
                    <a:gd name="T21" fmla="*/ 19 h 279"/>
                    <a:gd name="T22" fmla="*/ 126 w 281"/>
                    <a:gd name="T23" fmla="*/ 136 h 279"/>
                    <a:gd name="T24" fmla="*/ 281 w 281"/>
                    <a:gd name="T25" fmla="*/ 136 h 279"/>
                    <a:gd name="T26" fmla="*/ 281 w 281"/>
                    <a:gd name="T27" fmla="*/ 0 h 279"/>
                    <a:gd name="T28" fmla="*/ 126 w 281"/>
                    <a:gd name="T29" fmla="*/ 19 h 279"/>
                    <a:gd name="T30" fmla="*/ 126 w 281"/>
                    <a:gd name="T31" fmla="*/ 257 h 279"/>
                    <a:gd name="T32" fmla="*/ 281 w 281"/>
                    <a:gd name="T33" fmla="*/ 279 h 279"/>
                    <a:gd name="T34" fmla="*/ 281 w 281"/>
                    <a:gd name="T35" fmla="*/ 140 h 279"/>
                    <a:gd name="T36" fmla="*/ 126 w 281"/>
                    <a:gd name="T37" fmla="*/ 140 h 279"/>
                    <a:gd name="T38" fmla="*/ 126 w 281"/>
                    <a:gd name="T39" fmla="*/ 25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79">
                      <a:moveTo>
                        <a:pt x="0" y="240"/>
                      </a:moveTo>
                      <a:lnTo>
                        <a:pt x="119" y="257"/>
                      </a:lnTo>
                      <a:lnTo>
                        <a:pt x="119" y="140"/>
                      </a:lnTo>
                      <a:lnTo>
                        <a:pt x="0" y="140"/>
                      </a:lnTo>
                      <a:lnTo>
                        <a:pt x="0" y="240"/>
                      </a:lnTo>
                      <a:close/>
                      <a:moveTo>
                        <a:pt x="0" y="136"/>
                      </a:moveTo>
                      <a:lnTo>
                        <a:pt x="119" y="136"/>
                      </a:lnTo>
                      <a:lnTo>
                        <a:pt x="119" y="21"/>
                      </a:lnTo>
                      <a:lnTo>
                        <a:pt x="0" y="38"/>
                      </a:lnTo>
                      <a:lnTo>
                        <a:pt x="0" y="136"/>
                      </a:lnTo>
                      <a:close/>
                      <a:moveTo>
                        <a:pt x="126" y="19"/>
                      </a:moveTo>
                      <a:lnTo>
                        <a:pt x="126" y="136"/>
                      </a:lnTo>
                      <a:lnTo>
                        <a:pt x="281" y="136"/>
                      </a:lnTo>
                      <a:lnTo>
                        <a:pt x="281" y="0"/>
                      </a:lnTo>
                      <a:lnTo>
                        <a:pt x="126" y="19"/>
                      </a:lnTo>
                      <a:close/>
                      <a:moveTo>
                        <a:pt x="126" y="257"/>
                      </a:moveTo>
                      <a:lnTo>
                        <a:pt x="281" y="279"/>
                      </a:lnTo>
                      <a:lnTo>
                        <a:pt x="281" y="140"/>
                      </a:lnTo>
                      <a:lnTo>
                        <a:pt x="126" y="140"/>
                      </a:lnTo>
                      <a:lnTo>
                        <a:pt x="126" y="257"/>
                      </a:lnTo>
                      <a:close/>
                    </a:path>
                  </a:pathLst>
                </a:custGeom>
                <a:solidFill>
                  <a:schemeClr val="tx1"/>
                </a:solidFill>
                <a:ln>
                  <a:noFill/>
                </a:ln>
                <a:extLst/>
              </p:spPr>
              <p:txBody>
                <a:bodyPr vert="horz" wrap="square" lIns="124347" tIns="62174" rIns="124347" bIns="62174" numCol="1" anchor="t" anchorCtr="0" compatLnSpc="1">
                  <a:prstTxWarp prst="textNoShape">
                    <a:avLst/>
                  </a:prstTxWarp>
                </a:bodyPr>
                <a:lstStyle/>
                <a:p>
                  <a:pPr defTabSz="932573"/>
                  <a:endParaRPr lang="en-US" sz="1904">
                    <a:solidFill>
                      <a:srgbClr val="737373"/>
                    </a:solidFill>
                  </a:endParaRPr>
                </a:p>
              </p:txBody>
            </p:sp>
          </p:grpSp>
        </p:grpSp>
      </p:grpSp>
    </p:spTree>
    <p:extLst>
      <p:ext uri="{BB962C8B-B14F-4D97-AF65-F5344CB8AC3E}">
        <p14:creationId xmlns:p14="http://schemas.microsoft.com/office/powerpoint/2010/main" val="2574837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42" presetClass="path" presetSubtype="0" decel="100000" fill="hold" nodeType="withEffect">
                                  <p:stCondLst>
                                    <p:cond delay="0"/>
                                  </p:stCondLst>
                                  <p:childTnLst>
                                    <p:animMotion origin="layout" path="M -0.03945 -0.00047 L -2.08333E-7 2.22222E-6 " pathEditMode="relative" rAng="0" ptsTypes="AA">
                                      <p:cBhvr>
                                        <p:cTn id="9" dur="600" fill="hold"/>
                                        <p:tgtEl>
                                          <p:spTgt spid="36"/>
                                        </p:tgtEl>
                                        <p:attrNameLst>
                                          <p:attrName>ppt_x</p:attrName>
                                          <p:attrName>ppt_y</p:attrName>
                                        </p:attrNameLst>
                                      </p:cBhvr>
                                      <p:rCtr x="1966" y="23"/>
                                    </p:animMotion>
                                  </p:childTnLst>
                                </p:cTn>
                              </p:par>
                              <p:par>
                                <p:cTn id="10" presetID="10"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nodeType="withEffect">
                                  <p:stCondLst>
                                    <p:cond delay="1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42" presetClass="path" presetSubtype="0" decel="100000" fill="hold" nodeType="withEffect">
                                  <p:stCondLst>
                                    <p:cond delay="100"/>
                                  </p:stCondLst>
                                  <p:childTnLst>
                                    <p:animMotion origin="layout" path="M -0.03946 -0.00046 L 3.33333E-6 7.40741E-7 " pathEditMode="relative" rAng="0" ptsTypes="AA">
                                      <p:cBhvr>
                                        <p:cTn id="17" dur="600" fill="hold"/>
                                        <p:tgtEl>
                                          <p:spTgt spid="32"/>
                                        </p:tgtEl>
                                        <p:attrNameLst>
                                          <p:attrName>ppt_x</p:attrName>
                                          <p:attrName>ppt_y</p:attrName>
                                        </p:attrNameLst>
                                      </p:cBhvr>
                                      <p:rCtr x="1966" y="23"/>
                                    </p:animMotion>
                                  </p:childTnLst>
                                </p:cTn>
                              </p:par>
                              <p:par>
                                <p:cTn id="18" presetID="10" presetClass="entr" presetSubtype="0" fill="hold" grpId="0" nodeType="withEffect">
                                  <p:stCondLst>
                                    <p:cond delay="1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20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42" presetClass="path" presetSubtype="0" decel="100000" fill="hold" nodeType="withEffect">
                                  <p:stCondLst>
                                    <p:cond delay="200"/>
                                  </p:stCondLst>
                                  <p:childTnLst>
                                    <p:animMotion origin="layout" path="M -0.03946 -0.00046 L 3.75E-6 -3.7037E-6 " pathEditMode="relative" rAng="0" ptsTypes="AA">
                                      <p:cBhvr>
                                        <p:cTn id="25" dur="600" fill="hold"/>
                                        <p:tgtEl>
                                          <p:spTgt spid="37"/>
                                        </p:tgtEl>
                                        <p:attrNameLst>
                                          <p:attrName>ppt_x</p:attrName>
                                          <p:attrName>ppt_y</p:attrName>
                                        </p:attrNameLst>
                                      </p:cBhvr>
                                      <p:rCtr x="1966" y="23"/>
                                    </p:animMotion>
                                  </p:childTnLst>
                                </p:cTn>
                              </p:par>
                              <p:par>
                                <p:cTn id="26" presetID="10" presetClass="entr" presetSubtype="0" fill="hold" grpId="0" nodeType="withEffect">
                                  <p:stCondLst>
                                    <p:cond delay="20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4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42" presetClass="path" presetSubtype="0" decel="100000" fill="hold" nodeType="withEffect">
                                  <p:stCondLst>
                                    <p:cond delay="400"/>
                                  </p:stCondLst>
                                  <p:childTnLst>
                                    <p:animMotion origin="layout" path="M -0.03945 -0.00046 L -1.25E-6 -4.07407E-6 " pathEditMode="relative" rAng="0" ptsTypes="AA">
                                      <p:cBhvr>
                                        <p:cTn id="33" dur="600" fill="hold"/>
                                        <p:tgtEl>
                                          <p:spTgt spid="30"/>
                                        </p:tgtEl>
                                        <p:attrNameLst>
                                          <p:attrName>ppt_x</p:attrName>
                                          <p:attrName>ppt_y</p:attrName>
                                        </p:attrNameLst>
                                      </p:cBhvr>
                                      <p:rCtr x="1966" y="23"/>
                                    </p:animMotion>
                                  </p:childTnLst>
                                </p:cTn>
                              </p:par>
                              <p:par>
                                <p:cTn id="34" presetID="10" presetClass="entr" presetSubtype="0" fill="hold" grpId="0" nodeType="withEffect">
                                  <p:stCondLst>
                                    <p:cond delay="40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nodeType="withEffect">
                                  <p:stCondLst>
                                    <p:cond delay="50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42" presetClass="path" presetSubtype="0" decel="100000" fill="hold" nodeType="withEffect">
                                  <p:stCondLst>
                                    <p:cond delay="500"/>
                                  </p:stCondLst>
                                  <p:childTnLst>
                                    <p:animMotion origin="layout" path="M -0.03945 -0.00047 L -2.08333E-6 2.59259E-6 " pathEditMode="relative" rAng="0" ptsTypes="AA">
                                      <p:cBhvr>
                                        <p:cTn id="41" dur="600" fill="hold"/>
                                        <p:tgtEl>
                                          <p:spTgt spid="27"/>
                                        </p:tgtEl>
                                        <p:attrNameLst>
                                          <p:attrName>ppt_x</p:attrName>
                                          <p:attrName>ppt_y</p:attrName>
                                        </p:attrNameLst>
                                      </p:cBhvr>
                                      <p:rCtr x="1966" y="23"/>
                                    </p:animMotion>
                                  </p:childTnLst>
                                </p:cTn>
                              </p:par>
                              <p:par>
                                <p:cTn id="42" presetID="10" presetClass="entr" presetSubtype="0"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nodeType="withEffect">
                                  <p:stCondLst>
                                    <p:cond delay="60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42" presetClass="path" presetSubtype="0" decel="100000" fill="hold" nodeType="withEffect">
                                  <p:stCondLst>
                                    <p:cond delay="600"/>
                                  </p:stCondLst>
                                  <p:childTnLst>
                                    <p:animMotion origin="layout" path="M -0.03945 -0.00046 L 5E-6 -2.22222E-6 " pathEditMode="relative" rAng="0" ptsTypes="AA">
                                      <p:cBhvr>
                                        <p:cTn id="49" dur="600" fill="hold"/>
                                        <p:tgtEl>
                                          <p:spTgt spid="38"/>
                                        </p:tgtEl>
                                        <p:attrNameLst>
                                          <p:attrName>ppt_x</p:attrName>
                                          <p:attrName>ppt_y</p:attrName>
                                        </p:attrNameLst>
                                      </p:cBhvr>
                                      <p:rCtr x="1966" y="23"/>
                                    </p:animMotion>
                                  </p:childTnLst>
                                </p:cTn>
                              </p:par>
                              <p:par>
                                <p:cTn id="50" presetID="10" presetClass="entr" presetSubtype="0" fill="hold" grpId="0" nodeType="withEffect">
                                  <p:stCondLst>
                                    <p:cond delay="60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par>
                                <p:cTn id="53" presetID="10" presetClass="entr" presetSubtype="0" fill="hold" nodeType="withEffect">
                                  <p:stCondLst>
                                    <p:cond delay="70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42" presetClass="path" presetSubtype="0" decel="100000" fill="hold" nodeType="withEffect">
                                  <p:stCondLst>
                                    <p:cond delay="700"/>
                                  </p:stCondLst>
                                  <p:childTnLst>
                                    <p:animMotion origin="layout" path="M -0.03946 -0.00046 L 4.79167E-6 -1.11111E-6 " pathEditMode="relative" rAng="0" ptsTypes="AA">
                                      <p:cBhvr>
                                        <p:cTn id="57" dur="600" fill="hold"/>
                                        <p:tgtEl>
                                          <p:spTgt spid="29"/>
                                        </p:tgtEl>
                                        <p:attrNameLst>
                                          <p:attrName>ppt_x</p:attrName>
                                          <p:attrName>ppt_y</p:attrName>
                                        </p:attrNameLst>
                                      </p:cBhvr>
                                      <p:rCtr x="1966" y="23"/>
                                    </p:animMotion>
                                  </p:childTnLst>
                                </p:cTn>
                              </p:par>
                              <p:par>
                                <p:cTn id="58" presetID="10" presetClass="entr" presetSubtype="0" fill="hold" grpId="0" nodeType="withEffect">
                                  <p:stCondLst>
                                    <p:cond delay="70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nodeType="withEffect">
                                  <p:stCondLst>
                                    <p:cond delay="70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42" presetClass="path" presetSubtype="0" decel="30000" fill="hold" nodeType="withEffect">
                                  <p:stCondLst>
                                    <p:cond delay="500"/>
                                  </p:stCondLst>
                                  <p:childTnLst>
                                    <p:animMotion origin="layout" path="M -0.04909 0.00024 L 4.16667E-6 -4.81481E-6 " pathEditMode="relative" rAng="0" ptsTypes="AA">
                                      <p:cBhvr>
                                        <p:cTn id="65" dur="600" fill="hold"/>
                                        <p:tgtEl>
                                          <p:spTgt spid="43"/>
                                        </p:tgtEl>
                                        <p:attrNameLst>
                                          <p:attrName>ppt_x</p:attrName>
                                          <p:attrName>ppt_y</p:attrName>
                                        </p:attrNameLst>
                                      </p:cBhvr>
                                      <p:rCtr x="2448" y="-23"/>
                                    </p:animMotion>
                                  </p:childTnLst>
                                </p:cTn>
                              </p:par>
                              <p:par>
                                <p:cTn id="66" presetID="10" presetClass="entr" presetSubtype="0" fill="hold" grpId="0" nodeType="withEffect">
                                  <p:stCondLst>
                                    <p:cond delay="70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nodeType="withEffect">
                                  <p:stCondLst>
                                    <p:cond delay="70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42" presetClass="path" presetSubtype="0" decel="100000" fill="hold" nodeType="withEffect">
                                  <p:stCondLst>
                                    <p:cond delay="700"/>
                                  </p:stCondLst>
                                  <p:childTnLst>
                                    <p:animMotion origin="layout" path="M -0.03946 -0.00023 L 2.5E-6 2.22222E-6 " pathEditMode="relative" rAng="0" ptsTypes="AA">
                                      <p:cBhvr>
                                        <p:cTn id="73" dur="600" fill="hold"/>
                                        <p:tgtEl>
                                          <p:spTgt spid="24"/>
                                        </p:tgtEl>
                                        <p:attrNameLst>
                                          <p:attrName>ppt_x</p:attrName>
                                          <p:attrName>ppt_y</p:attrName>
                                        </p:attrNameLst>
                                      </p:cBhvr>
                                      <p:rCtr x="1966" y="0"/>
                                    </p:animMotion>
                                  </p:childTnLst>
                                </p:cTn>
                              </p:par>
                              <p:par>
                                <p:cTn id="74" presetID="10" presetClass="entr" presetSubtype="0" fill="hold" grpId="0" nodeType="withEffect">
                                  <p:stCondLst>
                                    <p:cond delay="70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par>
                                <p:cTn id="77" presetID="10" presetClass="entr" presetSubtype="0" fill="hold" grpId="0" nodeType="withEffect">
                                  <p:stCondLst>
                                    <p:cond delay="70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par>
                                <p:cTn id="80" presetID="10" presetClass="entr" presetSubtype="0" fill="hold" nodeType="withEffect">
                                  <p:stCondLst>
                                    <p:cond delay="70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42" presetClass="path" presetSubtype="0" decel="100000" fill="hold" nodeType="withEffect">
                                  <p:stCondLst>
                                    <p:cond delay="700"/>
                                  </p:stCondLst>
                                  <p:childTnLst>
                                    <p:animMotion origin="layout" path="M -0.03945 -0.00023 L 6.25E-7 -2.96296E-6 " pathEditMode="relative" rAng="0" ptsTypes="AA">
                                      <p:cBhvr>
                                        <p:cTn id="84" dur="600" fill="hold"/>
                                        <p:tgtEl>
                                          <p:spTgt spid="45"/>
                                        </p:tgtEl>
                                        <p:attrNameLst>
                                          <p:attrName>ppt_x</p:attrName>
                                          <p:attrName>ppt_y</p:attrName>
                                        </p:attrNameLst>
                                      </p:cBhvr>
                                      <p:rCtr x="1966" y="0"/>
                                    </p:animMotion>
                                  </p:childTnLst>
                                </p:cTn>
                              </p:par>
                              <p:par>
                                <p:cTn id="85" presetID="10" presetClass="entr" presetSubtype="0" fill="hold" grpId="0" nodeType="withEffect">
                                  <p:stCondLst>
                                    <p:cond delay="70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10" presetClass="entr" presetSubtype="0" fill="hold" nodeType="withEffect">
                                  <p:stCondLst>
                                    <p:cond delay="70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par>
                                <p:cTn id="91" presetID="42" presetClass="path" presetSubtype="0" decel="100000" fill="hold" nodeType="withEffect">
                                  <p:stCondLst>
                                    <p:cond delay="700"/>
                                  </p:stCondLst>
                                  <p:childTnLst>
                                    <p:animMotion origin="layout" path="M -0.23685 3.33333E-6 L 0 3.33333E-6 " pathEditMode="relative" rAng="0" ptsTypes="AA">
                                      <p:cBhvr>
                                        <p:cTn id="92" dur="600" fill="hold"/>
                                        <p:tgtEl>
                                          <p:spTgt spid="2"/>
                                        </p:tgtEl>
                                        <p:attrNameLst>
                                          <p:attrName>ppt_x</p:attrName>
                                          <p:attrName>ppt_y</p:attrName>
                                        </p:attrNameLst>
                                      </p:cBhvr>
                                      <p:rCtr x="11836" y="0"/>
                                    </p:animMotion>
                                  </p:childTnLst>
                                </p:cTn>
                              </p:par>
                              <p:par>
                                <p:cTn id="93" presetID="10" presetClass="entr" presetSubtype="0" fill="hold" nodeType="withEffect">
                                  <p:stCondLst>
                                    <p:cond delay="700"/>
                                  </p:stCondLst>
                                  <p:childTnLst>
                                    <p:set>
                                      <p:cBhvr>
                                        <p:cTn id="94" dur="1" fill="hold">
                                          <p:stCondLst>
                                            <p:cond delay="0"/>
                                          </p:stCondLst>
                                        </p:cTn>
                                        <p:tgtEl>
                                          <p:spTgt spid="53"/>
                                        </p:tgtEl>
                                        <p:attrNameLst>
                                          <p:attrName>style.visibility</p:attrName>
                                        </p:attrNameLst>
                                      </p:cBhvr>
                                      <p:to>
                                        <p:strVal val="visible"/>
                                      </p:to>
                                    </p:set>
                                    <p:animEffect transition="in" filter="fade">
                                      <p:cBhvr>
                                        <p:cTn id="95" dur="500"/>
                                        <p:tgtEl>
                                          <p:spTgt spid="53"/>
                                        </p:tgtEl>
                                      </p:cBhvr>
                                    </p:animEffect>
                                  </p:childTnLst>
                                </p:cTn>
                              </p:par>
                              <p:par>
                                <p:cTn id="96" presetID="42" presetClass="path" presetSubtype="0" decel="100000" fill="hold" nodeType="withEffect">
                                  <p:stCondLst>
                                    <p:cond delay="700"/>
                                  </p:stCondLst>
                                  <p:childTnLst>
                                    <p:animMotion origin="layout" path="M -0.03945 -0.00023 L -4.375E-6 -2.59259E-6 " pathEditMode="relative" rAng="0" ptsTypes="AA">
                                      <p:cBhvr>
                                        <p:cTn id="97" dur="600" fill="hold"/>
                                        <p:tgtEl>
                                          <p:spTgt spid="53"/>
                                        </p:tgtEl>
                                        <p:attrNameLst>
                                          <p:attrName>ppt_x</p:attrName>
                                          <p:attrName>ppt_y</p:attrName>
                                        </p:attrNameLst>
                                      </p:cBhvr>
                                      <p:rCtr x="19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4" grpId="0"/>
      <p:bldP spid="48" grpId="0"/>
      <p:bldP spid="49" grpId="0"/>
      <p:bldP spid="21" grpId="0"/>
      <p:bldP spid="22" grpId="0"/>
      <p:bldP spid="23"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p:cNvSpPr/>
          <p:nvPr/>
        </p:nvSpPr>
        <p:spPr bwMode="auto">
          <a:xfrm>
            <a:off x="883" y="2567610"/>
            <a:ext cx="12434711" cy="945664"/>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3646" tIns="202917" rIns="253646" bIns="202917" numCol="1" spcCol="0" rtlCol="0" fromWordArt="0" anchor="t" anchorCtr="0" forceAA="0" compatLnSpc="1">
            <a:prstTxWarp prst="textNoShape">
              <a:avLst/>
            </a:prstTxWarp>
            <a:noAutofit/>
          </a:bodyPr>
          <a:lstStyle/>
          <a:p>
            <a:pPr algn="ctr" defTabSz="1293239" fontAlgn="base">
              <a:lnSpc>
                <a:spcPct val="90000"/>
              </a:lnSpc>
              <a:spcBef>
                <a:spcPct val="0"/>
              </a:spcBef>
              <a:spcAft>
                <a:spcPct val="0"/>
              </a:spcAft>
            </a:pPr>
            <a:endParaRPr lang="en-US" sz="2448" dirty="0" err="1">
              <a:gradFill>
                <a:gsLst>
                  <a:gs pos="2917">
                    <a:srgbClr val="737373"/>
                  </a:gs>
                  <a:gs pos="81000">
                    <a:srgbClr val="737373"/>
                  </a:gs>
                </a:gsLst>
                <a:lin ang="5400000" scaled="0"/>
              </a:gradFill>
              <a:ea typeface="Segoe UI" pitchFamily="34" charset="0"/>
              <a:cs typeface="Segoe UI" pitchFamily="34" charset="0"/>
            </a:endParaRPr>
          </a:p>
        </p:txBody>
      </p:sp>
      <p:sp>
        <p:nvSpPr>
          <p:cNvPr id="73" name="Back"/>
          <p:cNvSpPr/>
          <p:nvPr/>
        </p:nvSpPr>
        <p:spPr>
          <a:xfrm>
            <a:off x="777720" y="3032540"/>
            <a:ext cx="10911459" cy="141014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573">
              <a:lnSpc>
                <a:spcPct val="90000"/>
              </a:lnSpc>
              <a:spcBef>
                <a:spcPts val="816"/>
              </a:spcBef>
            </a:pPr>
            <a:endParaRPr lang="en-US" sz="2720" dirty="0" err="1">
              <a:solidFill>
                <a:prstClr val="white"/>
              </a:solidFill>
            </a:endParaRPr>
          </a:p>
        </p:txBody>
      </p:sp>
      <p:grpSp>
        <p:nvGrpSpPr>
          <p:cNvPr id="111" name="Group 110"/>
          <p:cNvGrpSpPr/>
          <p:nvPr/>
        </p:nvGrpSpPr>
        <p:grpSpPr>
          <a:xfrm>
            <a:off x="781937" y="2130448"/>
            <a:ext cx="10911459" cy="1771946"/>
            <a:chOff x="5107948" y="2528717"/>
            <a:chExt cx="1976104" cy="1976104"/>
          </a:xfrm>
        </p:grpSpPr>
        <p:sp>
          <p:nvSpPr>
            <p:cNvPr id="112" name="Oval 33"/>
            <p:cNvSpPr/>
            <p:nvPr/>
          </p:nvSpPr>
          <p:spPr>
            <a:xfrm>
              <a:off x="5107948" y="2528717"/>
              <a:ext cx="1976104" cy="1976104"/>
            </a:xfrm>
            <a:prstGeom prst="ellipse">
              <a:avLst/>
            </a:prstGeom>
            <a:solidFill>
              <a:schemeClr val="bg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73"/>
              <a:endParaRPr lang="en-US" sz="2448" dirty="0" err="1">
                <a:solidFill>
                  <a:srgbClr val="FFFFFF"/>
                </a:solidFill>
              </a:endParaRPr>
            </a:p>
          </p:txBody>
        </p:sp>
        <p:sp>
          <p:nvSpPr>
            <p:cNvPr id="116" name="Oval 33"/>
            <p:cNvSpPr/>
            <p:nvPr/>
          </p:nvSpPr>
          <p:spPr>
            <a:xfrm>
              <a:off x="5192075" y="2612844"/>
              <a:ext cx="1807850" cy="1807851"/>
            </a:xfrm>
            <a:prstGeom prst="ellipse">
              <a:avLst/>
            </a:prstGeom>
            <a:solidFill>
              <a:schemeClr val="accent1"/>
            </a:solidFill>
            <a:ln w="889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73"/>
              <a:endParaRPr lang="en-US" sz="2448" dirty="0" err="1">
                <a:solidFill>
                  <a:srgbClr val="FFFFFF"/>
                </a:solidFill>
              </a:endParaRPr>
            </a:p>
          </p:txBody>
        </p:sp>
      </p:grpSp>
      <p:grpSp>
        <p:nvGrpSpPr>
          <p:cNvPr id="12" name="Group 11"/>
          <p:cNvGrpSpPr/>
          <p:nvPr/>
        </p:nvGrpSpPr>
        <p:grpSpPr>
          <a:xfrm>
            <a:off x="5210516" y="1982191"/>
            <a:ext cx="2015443" cy="2015443"/>
            <a:chOff x="5107948" y="2528717"/>
            <a:chExt cx="1976104" cy="1976104"/>
          </a:xfrm>
        </p:grpSpPr>
        <p:sp>
          <p:nvSpPr>
            <p:cNvPr id="80" name="Oval 33"/>
            <p:cNvSpPr/>
            <p:nvPr/>
          </p:nvSpPr>
          <p:spPr>
            <a:xfrm>
              <a:off x="5107948" y="2528717"/>
              <a:ext cx="1976104" cy="1976104"/>
            </a:xfrm>
            <a:prstGeom prst="ellipse">
              <a:avLst/>
            </a:prstGeom>
            <a:solidFill>
              <a:schemeClr val="bg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73"/>
              <a:endParaRPr lang="en-US" sz="2448" dirty="0" err="1">
                <a:solidFill>
                  <a:srgbClr val="FFFFFF"/>
                </a:solidFill>
              </a:endParaRPr>
            </a:p>
          </p:txBody>
        </p:sp>
        <p:sp>
          <p:nvSpPr>
            <p:cNvPr id="82" name="Oval 33"/>
            <p:cNvSpPr/>
            <p:nvPr/>
          </p:nvSpPr>
          <p:spPr>
            <a:xfrm>
              <a:off x="5192075" y="2612844"/>
              <a:ext cx="1807850" cy="1807851"/>
            </a:xfrm>
            <a:prstGeom prst="ellipse">
              <a:avLst/>
            </a:prstGeom>
            <a:solidFill>
              <a:schemeClr val="accent1"/>
            </a:solidFill>
            <a:ln w="889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73"/>
              <a:endParaRPr lang="en-US" sz="2448" dirty="0" err="1">
                <a:solidFill>
                  <a:srgbClr val="FFFFFF"/>
                </a:solidFill>
              </a:endParaRPr>
            </a:p>
          </p:txBody>
        </p:sp>
      </p:grpSp>
      <p:grpSp>
        <p:nvGrpSpPr>
          <p:cNvPr id="96" name="Group 95"/>
          <p:cNvGrpSpPr/>
          <p:nvPr/>
        </p:nvGrpSpPr>
        <p:grpSpPr>
          <a:xfrm>
            <a:off x="767901" y="1843642"/>
            <a:ext cx="10930111" cy="2312856"/>
            <a:chOff x="5107948" y="2528717"/>
            <a:chExt cx="1976104" cy="1976104"/>
          </a:xfrm>
        </p:grpSpPr>
        <p:sp>
          <p:nvSpPr>
            <p:cNvPr id="98" name="Oval 33"/>
            <p:cNvSpPr/>
            <p:nvPr/>
          </p:nvSpPr>
          <p:spPr>
            <a:xfrm>
              <a:off x="5107948" y="2528717"/>
              <a:ext cx="1976104" cy="1976104"/>
            </a:xfrm>
            <a:prstGeom prst="ellipse">
              <a:avLst/>
            </a:prstGeom>
            <a:solidFill>
              <a:schemeClr val="tx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73"/>
              <a:endParaRPr lang="en-US" sz="2448" dirty="0" err="1">
                <a:solidFill>
                  <a:srgbClr val="FFFFFF"/>
                </a:solidFill>
              </a:endParaRPr>
            </a:p>
          </p:txBody>
        </p:sp>
        <p:sp>
          <p:nvSpPr>
            <p:cNvPr id="101" name="Oval 33"/>
            <p:cNvSpPr/>
            <p:nvPr/>
          </p:nvSpPr>
          <p:spPr>
            <a:xfrm>
              <a:off x="5192075" y="2612844"/>
              <a:ext cx="1807850" cy="1807851"/>
            </a:xfrm>
            <a:prstGeom prst="ellipse">
              <a:avLst/>
            </a:prstGeom>
            <a:solidFill>
              <a:schemeClr val="accent1"/>
            </a:solidFill>
            <a:ln w="889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73"/>
              <a:endParaRPr lang="en-US" sz="2448" dirty="0" err="1">
                <a:solidFill>
                  <a:srgbClr val="FFFFFF"/>
                </a:solidFill>
              </a:endParaRPr>
            </a:p>
          </p:txBody>
        </p:sp>
      </p:grpSp>
      <p:sp>
        <p:nvSpPr>
          <p:cNvPr id="15" name="Rectangle 14"/>
          <p:cNvSpPr/>
          <p:nvPr/>
        </p:nvSpPr>
        <p:spPr>
          <a:xfrm>
            <a:off x="4056717" y="3074156"/>
            <a:ext cx="4323042" cy="555282"/>
          </a:xfrm>
          <a:prstGeom prst="rect">
            <a:avLst/>
          </a:prstGeom>
          <a:noFill/>
        </p:spPr>
        <p:txBody>
          <a:bodyPr wrap="none">
            <a:spAutoFit/>
          </a:bodyPr>
          <a:lstStyle/>
          <a:p>
            <a:pPr algn="ctr" defTabSz="1268006" fontAlgn="base">
              <a:lnSpc>
                <a:spcPct val="90000"/>
              </a:lnSpc>
              <a:spcBef>
                <a:spcPct val="0"/>
              </a:spcBef>
              <a:spcAft>
                <a:spcPct val="0"/>
              </a:spcAft>
              <a:defRPr/>
            </a:pPr>
            <a:r>
              <a:rPr lang="en-US" sz="3264"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Multiple device families</a:t>
            </a:r>
          </a:p>
        </p:txBody>
      </p:sp>
      <p:grpSp>
        <p:nvGrpSpPr>
          <p:cNvPr id="169" name="Group 168"/>
          <p:cNvGrpSpPr/>
          <p:nvPr/>
        </p:nvGrpSpPr>
        <p:grpSpPr>
          <a:xfrm>
            <a:off x="4790292" y="1906054"/>
            <a:ext cx="1367085" cy="774312"/>
            <a:chOff x="1327189" y="2777693"/>
            <a:chExt cx="1545714" cy="962072"/>
          </a:xfrm>
        </p:grpSpPr>
        <p:sp>
          <p:nvSpPr>
            <p:cNvPr id="170" name="Flowchart: Magnetic Disk 169"/>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pPr>
              <a:endParaRPr lang="en-US" sz="1428"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71" name="Oval 170"/>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defRPr/>
              </a:pPr>
              <a:endParaRPr lang="en-US" sz="1428"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72" name="Rectangle 171"/>
            <p:cNvSpPr/>
            <p:nvPr/>
          </p:nvSpPr>
          <p:spPr>
            <a:xfrm>
              <a:off x="1868793" y="3230737"/>
              <a:ext cx="462505" cy="367594"/>
            </a:xfrm>
            <a:prstGeom prst="rect">
              <a:avLst/>
            </a:prstGeom>
          </p:spPr>
          <p:txBody>
            <a:bodyPr wrap="none">
              <a:spAutoFit/>
            </a:bodyPr>
            <a:lstStyle/>
            <a:p>
              <a:pPr algn="ctr" defTabSz="1268006" fontAlgn="base">
                <a:lnSpc>
                  <a:spcPct val="90000"/>
                </a:lnSpc>
                <a:spcBef>
                  <a:spcPct val="0"/>
                </a:spcBef>
                <a:spcAft>
                  <a:spcPct val="0"/>
                </a:spcAft>
                <a:defRPr/>
              </a:pPr>
              <a:r>
                <a:rPr lang="en-US" sz="1428" dirty="0">
                  <a:gradFill>
                    <a:gsLst>
                      <a:gs pos="0">
                        <a:srgbClr val="FFFFFF"/>
                      </a:gs>
                      <a:gs pos="100000">
                        <a:srgbClr val="FFFFFF"/>
                      </a:gs>
                    </a:gsLst>
                    <a:lin ang="5400000" scaled="0"/>
                  </a:gradFill>
                  <a:ea typeface="Segoe UI" pitchFamily="34" charset="0"/>
                  <a:cs typeface="Segoe UI Semibold" panose="020B0702040204020203" pitchFamily="34" charset="0"/>
                </a:rPr>
                <a:t>PC</a:t>
              </a:r>
            </a:p>
          </p:txBody>
        </p:sp>
      </p:grpSp>
      <p:grpSp>
        <p:nvGrpSpPr>
          <p:cNvPr id="179" name="Group 178"/>
          <p:cNvGrpSpPr/>
          <p:nvPr/>
        </p:nvGrpSpPr>
        <p:grpSpPr>
          <a:xfrm>
            <a:off x="6279098" y="1906054"/>
            <a:ext cx="1367085" cy="774312"/>
            <a:chOff x="1327189" y="2777693"/>
            <a:chExt cx="1545714" cy="962072"/>
          </a:xfrm>
        </p:grpSpPr>
        <p:sp>
          <p:nvSpPr>
            <p:cNvPr id="180" name="Flowchart: Magnetic Disk 179"/>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pPr>
              <a:endParaRPr lang="en-US" sz="1428"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81" name="Oval 180"/>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defRPr/>
              </a:pPr>
              <a:endParaRPr lang="en-US" sz="1428"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82" name="Rectangle 181"/>
            <p:cNvSpPr/>
            <p:nvPr/>
          </p:nvSpPr>
          <p:spPr>
            <a:xfrm>
              <a:off x="1762874" y="3230737"/>
              <a:ext cx="674348" cy="367594"/>
            </a:xfrm>
            <a:prstGeom prst="rect">
              <a:avLst/>
            </a:prstGeom>
          </p:spPr>
          <p:txBody>
            <a:bodyPr wrap="none">
              <a:spAutoFit/>
            </a:bodyPr>
            <a:lstStyle/>
            <a:p>
              <a:pPr algn="ctr" defTabSz="1268006" fontAlgn="base">
                <a:lnSpc>
                  <a:spcPct val="90000"/>
                </a:lnSpc>
                <a:spcBef>
                  <a:spcPct val="0"/>
                </a:spcBef>
                <a:spcAft>
                  <a:spcPct val="0"/>
                </a:spcAft>
                <a:defRPr/>
              </a:pPr>
              <a:r>
                <a:rPr lang="en-US" sz="1428" dirty="0" err="1">
                  <a:gradFill>
                    <a:gsLst>
                      <a:gs pos="0">
                        <a:srgbClr val="FFFFFF"/>
                      </a:gs>
                      <a:gs pos="100000">
                        <a:srgbClr val="FFFFFF"/>
                      </a:gs>
                    </a:gsLst>
                    <a:lin ang="5400000" scaled="0"/>
                  </a:gradFill>
                  <a:ea typeface="Segoe UI" pitchFamily="34" charset="0"/>
                  <a:cs typeface="Segoe UI Semibold" panose="020B0702040204020203" pitchFamily="34" charset="0"/>
                </a:rPr>
                <a:t>XBox</a:t>
              </a:r>
              <a:endParaRPr lang="en-US" sz="1428" dirty="0">
                <a:gradFill>
                  <a:gsLst>
                    <a:gs pos="0">
                      <a:srgbClr val="FFFFFF"/>
                    </a:gs>
                    <a:gs pos="100000">
                      <a:srgbClr val="FFFFFF"/>
                    </a:gs>
                  </a:gsLst>
                  <a:lin ang="5400000" scaled="0"/>
                </a:gradFill>
                <a:ea typeface="Segoe UI" pitchFamily="34" charset="0"/>
                <a:cs typeface="Segoe UI Semibold" panose="020B0702040204020203" pitchFamily="34" charset="0"/>
              </a:endParaRPr>
            </a:p>
          </p:txBody>
        </p:sp>
      </p:grpSp>
      <p:grpSp>
        <p:nvGrpSpPr>
          <p:cNvPr id="161" name="Group 160"/>
          <p:cNvGrpSpPr/>
          <p:nvPr/>
        </p:nvGrpSpPr>
        <p:grpSpPr>
          <a:xfrm>
            <a:off x="3247475" y="2067069"/>
            <a:ext cx="1367085" cy="774311"/>
            <a:chOff x="1327189" y="2777693"/>
            <a:chExt cx="1545714" cy="962072"/>
          </a:xfrm>
        </p:grpSpPr>
        <p:sp>
          <p:nvSpPr>
            <p:cNvPr id="162" name="Flowchart: Magnetic Disk 161"/>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pPr>
              <a:endParaRPr lang="en-US" sz="1428"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63" name="Oval 162"/>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defRPr/>
              </a:pPr>
              <a:endParaRPr lang="en-US" sz="1428"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64" name="Rectangle 163"/>
            <p:cNvSpPr/>
            <p:nvPr/>
          </p:nvSpPr>
          <p:spPr>
            <a:xfrm>
              <a:off x="1667303" y="3230737"/>
              <a:ext cx="865486" cy="367595"/>
            </a:xfrm>
            <a:prstGeom prst="rect">
              <a:avLst/>
            </a:prstGeom>
          </p:spPr>
          <p:txBody>
            <a:bodyPr wrap="none">
              <a:spAutoFit/>
            </a:bodyPr>
            <a:lstStyle/>
            <a:p>
              <a:pPr algn="ctr" defTabSz="1268006" fontAlgn="base">
                <a:lnSpc>
                  <a:spcPct val="90000"/>
                </a:lnSpc>
                <a:spcBef>
                  <a:spcPct val="0"/>
                </a:spcBef>
                <a:spcAft>
                  <a:spcPct val="0"/>
                </a:spcAft>
                <a:defRPr/>
              </a:pPr>
              <a:r>
                <a:rPr lang="en-US" sz="1428" dirty="0">
                  <a:gradFill>
                    <a:gsLst>
                      <a:gs pos="0">
                        <a:srgbClr val="FFFFFF"/>
                      </a:gs>
                      <a:gs pos="100000">
                        <a:srgbClr val="FFFFFF"/>
                      </a:gs>
                    </a:gsLst>
                    <a:lin ang="5400000" scaled="0"/>
                  </a:gradFill>
                  <a:ea typeface="Segoe UI" pitchFamily="34" charset="0"/>
                  <a:cs typeface="Segoe UI Semibold" panose="020B0702040204020203" pitchFamily="34" charset="0"/>
                </a:rPr>
                <a:t>Mobile</a:t>
              </a:r>
            </a:p>
          </p:txBody>
        </p:sp>
      </p:grpSp>
      <p:grpSp>
        <p:nvGrpSpPr>
          <p:cNvPr id="187" name="Group 186"/>
          <p:cNvGrpSpPr/>
          <p:nvPr/>
        </p:nvGrpSpPr>
        <p:grpSpPr>
          <a:xfrm>
            <a:off x="7821916" y="2067067"/>
            <a:ext cx="1367085" cy="774312"/>
            <a:chOff x="1327189" y="2777693"/>
            <a:chExt cx="1545714" cy="962072"/>
          </a:xfrm>
        </p:grpSpPr>
        <p:sp>
          <p:nvSpPr>
            <p:cNvPr id="188" name="Flowchart: Magnetic Disk 187"/>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pPr>
              <a:endParaRPr lang="en-US" sz="1428"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89" name="Oval 188"/>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defRPr/>
              </a:pPr>
              <a:endParaRPr lang="en-US" sz="1428"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90" name="Rectangle 189"/>
            <p:cNvSpPr/>
            <p:nvPr/>
          </p:nvSpPr>
          <p:spPr>
            <a:xfrm>
              <a:off x="1421302" y="3230737"/>
              <a:ext cx="1357494" cy="367594"/>
            </a:xfrm>
            <a:prstGeom prst="rect">
              <a:avLst/>
            </a:prstGeom>
          </p:spPr>
          <p:txBody>
            <a:bodyPr wrap="none">
              <a:spAutoFit/>
            </a:bodyPr>
            <a:lstStyle/>
            <a:p>
              <a:pPr algn="ctr" defTabSz="1268006" fontAlgn="base">
                <a:lnSpc>
                  <a:spcPct val="90000"/>
                </a:lnSpc>
                <a:spcBef>
                  <a:spcPct val="0"/>
                </a:spcBef>
                <a:spcAft>
                  <a:spcPct val="0"/>
                </a:spcAft>
                <a:defRPr/>
              </a:pPr>
              <a:r>
                <a:rPr lang="en-US" sz="1428" dirty="0">
                  <a:gradFill>
                    <a:gsLst>
                      <a:gs pos="0">
                        <a:srgbClr val="FFFFFF"/>
                      </a:gs>
                      <a:gs pos="100000">
                        <a:srgbClr val="FFFFFF"/>
                      </a:gs>
                    </a:gsLst>
                    <a:lin ang="5400000" scaled="0"/>
                  </a:gradFill>
                  <a:ea typeface="Segoe UI" pitchFamily="34" charset="0"/>
                  <a:cs typeface="Segoe UI Semibold" panose="020B0702040204020203" pitchFamily="34" charset="0"/>
                </a:rPr>
                <a:t>Surface Hub</a:t>
              </a:r>
            </a:p>
          </p:txBody>
        </p:sp>
      </p:grpSp>
      <p:grpSp>
        <p:nvGrpSpPr>
          <p:cNvPr id="108" name="Group 107"/>
          <p:cNvGrpSpPr/>
          <p:nvPr/>
        </p:nvGrpSpPr>
        <p:grpSpPr>
          <a:xfrm>
            <a:off x="6358308" y="1364462"/>
            <a:ext cx="1325649" cy="786634"/>
            <a:chOff x="7766687" y="2034058"/>
            <a:chExt cx="1235372" cy="764330"/>
          </a:xfrm>
        </p:grpSpPr>
        <p:pic>
          <p:nvPicPr>
            <p:cNvPr id="113" name="Xbox"/>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66687" y="2034058"/>
              <a:ext cx="1235372" cy="661905"/>
            </a:xfrm>
            <a:prstGeom prst="rect">
              <a:avLst/>
            </a:prstGeom>
          </p:spPr>
        </p:pic>
        <p:pic>
          <p:nvPicPr>
            <p:cNvPr id="114" name="Picture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ltGray">
            <a:xfrm>
              <a:off x="8434332" y="2634892"/>
              <a:ext cx="351341" cy="91700"/>
            </a:xfrm>
            <a:prstGeom prst="rect">
              <a:avLst/>
            </a:prstGeom>
          </p:spPr>
        </p:pic>
        <p:pic>
          <p:nvPicPr>
            <p:cNvPr id="115" name="Xbox"/>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610002" y="2646993"/>
              <a:ext cx="246987" cy="151395"/>
            </a:xfrm>
            <a:prstGeom prst="rect">
              <a:avLst/>
            </a:prstGeom>
          </p:spPr>
        </p:pic>
      </p:grpSp>
      <p:grpSp>
        <p:nvGrpSpPr>
          <p:cNvPr id="192" name="Group 191"/>
          <p:cNvGrpSpPr/>
          <p:nvPr/>
        </p:nvGrpSpPr>
        <p:grpSpPr>
          <a:xfrm>
            <a:off x="9479619" y="2443897"/>
            <a:ext cx="1367085" cy="774311"/>
            <a:chOff x="1327189" y="2777693"/>
            <a:chExt cx="1545714" cy="962072"/>
          </a:xfrm>
        </p:grpSpPr>
        <p:sp>
          <p:nvSpPr>
            <p:cNvPr id="193" name="Flowchart: Magnetic Disk 192"/>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pPr>
              <a:endParaRPr lang="en-US" sz="1428"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94" name="Oval 193"/>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defRPr/>
              </a:pPr>
              <a:endParaRPr lang="en-US" sz="1428"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95" name="Rectangle 194"/>
            <p:cNvSpPr/>
            <p:nvPr/>
          </p:nvSpPr>
          <p:spPr>
            <a:xfrm>
              <a:off x="1559164" y="3230737"/>
              <a:ext cx="1081765" cy="367595"/>
            </a:xfrm>
            <a:prstGeom prst="rect">
              <a:avLst/>
            </a:prstGeom>
          </p:spPr>
          <p:txBody>
            <a:bodyPr wrap="none">
              <a:spAutoFit/>
            </a:bodyPr>
            <a:lstStyle/>
            <a:p>
              <a:pPr algn="ctr" defTabSz="1268006" fontAlgn="base">
                <a:lnSpc>
                  <a:spcPct val="90000"/>
                </a:lnSpc>
                <a:spcBef>
                  <a:spcPct val="0"/>
                </a:spcBef>
                <a:spcAft>
                  <a:spcPct val="0"/>
                </a:spcAft>
                <a:defRPr/>
              </a:pPr>
              <a:r>
                <a:rPr lang="en-US" sz="1428" dirty="0" err="1">
                  <a:gradFill>
                    <a:gsLst>
                      <a:gs pos="0">
                        <a:srgbClr val="FFFFFF"/>
                      </a:gs>
                      <a:gs pos="100000">
                        <a:srgbClr val="FFFFFF"/>
                      </a:gs>
                    </a:gsLst>
                    <a:lin ang="5400000" scaled="0"/>
                  </a:gradFill>
                  <a:ea typeface="Segoe UI" pitchFamily="34" charset="0"/>
                  <a:cs typeface="Segoe UI Semibold" panose="020B0702040204020203" pitchFamily="34" charset="0"/>
                </a:rPr>
                <a:t>HoloLens</a:t>
              </a:r>
              <a:endParaRPr lang="en-US" sz="1428" dirty="0">
                <a:gradFill>
                  <a:gsLst>
                    <a:gs pos="0">
                      <a:srgbClr val="FFFFFF"/>
                    </a:gs>
                    <a:gs pos="100000">
                      <a:srgbClr val="FFFFFF"/>
                    </a:gs>
                  </a:gsLst>
                  <a:lin ang="5400000" scaled="0"/>
                </a:gradFill>
                <a:ea typeface="Segoe UI" pitchFamily="34" charset="0"/>
                <a:cs typeface="Segoe UI Semibold" panose="020B0702040204020203" pitchFamily="34" charset="0"/>
              </a:endParaRPr>
            </a:p>
          </p:txBody>
        </p:sp>
      </p:grpSp>
      <p:pic>
        <p:nvPicPr>
          <p:cNvPr id="202" name="Picture 2" descr="https://compass-ssl.surface.com/assets/3e/22/3e22a8d7-25bd-473d-815a-f49e27c515cb.png#desktop-engagingmeetings-new.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796979" y="1375480"/>
            <a:ext cx="1550329" cy="83469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21" name="Group 120"/>
          <p:cNvGrpSpPr/>
          <p:nvPr/>
        </p:nvGrpSpPr>
        <p:grpSpPr>
          <a:xfrm>
            <a:off x="3308287" y="1792299"/>
            <a:ext cx="1411396" cy="544625"/>
            <a:chOff x="2735582" y="1816942"/>
            <a:chExt cx="1315282" cy="529185"/>
          </a:xfrm>
        </p:grpSpPr>
        <p:pic>
          <p:nvPicPr>
            <p:cNvPr id="122" name="2-in-1"/>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914948" y="1816942"/>
              <a:ext cx="872345" cy="526533"/>
            </a:xfrm>
            <a:prstGeom prst="rect">
              <a:avLst/>
            </a:prstGeom>
          </p:spPr>
        </p:pic>
        <p:pic>
          <p:nvPicPr>
            <p:cNvPr id="123" name="Small Table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2157" y="1875768"/>
              <a:ext cx="598707" cy="470359"/>
            </a:xfrm>
            <a:prstGeom prst="rect">
              <a:avLst/>
            </a:prstGeom>
          </p:spPr>
        </p:pic>
        <p:grpSp>
          <p:nvGrpSpPr>
            <p:cNvPr id="124" name="Group 123"/>
            <p:cNvGrpSpPr/>
            <p:nvPr/>
          </p:nvGrpSpPr>
          <p:grpSpPr>
            <a:xfrm>
              <a:off x="2735582" y="1943038"/>
              <a:ext cx="396513" cy="386145"/>
              <a:chOff x="2733414" y="1895696"/>
              <a:chExt cx="487607" cy="474858"/>
            </a:xfrm>
          </p:grpSpPr>
          <p:pic>
            <p:nvPicPr>
              <p:cNvPr id="125" name="Phable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3414" y="1895696"/>
                <a:ext cx="432297" cy="423663"/>
              </a:xfrm>
              <a:prstGeom prst="rect">
                <a:avLst/>
              </a:prstGeom>
            </p:spPr>
          </p:pic>
          <p:pic>
            <p:nvPicPr>
              <p:cNvPr id="126" name="Phon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9286" y="2045444"/>
                <a:ext cx="331735" cy="325110"/>
              </a:xfrm>
              <a:prstGeom prst="rect">
                <a:avLst/>
              </a:prstGeom>
            </p:spPr>
          </p:pic>
        </p:grpSp>
      </p:grpSp>
      <p:grpSp>
        <p:nvGrpSpPr>
          <p:cNvPr id="135" name="Group 134"/>
          <p:cNvGrpSpPr/>
          <p:nvPr/>
        </p:nvGrpSpPr>
        <p:grpSpPr>
          <a:xfrm>
            <a:off x="4875033" y="1476732"/>
            <a:ext cx="1372119" cy="747259"/>
            <a:chOff x="4538410" y="1456930"/>
            <a:chExt cx="1278681" cy="726073"/>
          </a:xfrm>
        </p:grpSpPr>
        <p:pic>
          <p:nvPicPr>
            <p:cNvPr id="136" name="Deskto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65530" y="1456930"/>
              <a:ext cx="980238" cy="562600"/>
            </a:xfrm>
            <a:prstGeom prst="rect">
              <a:avLst/>
            </a:prstGeom>
          </p:spPr>
        </p:pic>
        <p:pic>
          <p:nvPicPr>
            <p:cNvPr id="137" name="2-in-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017494" y="1700384"/>
              <a:ext cx="799597" cy="482619"/>
            </a:xfrm>
            <a:prstGeom prst="rect">
              <a:avLst/>
            </a:prstGeom>
          </p:spPr>
        </p:pic>
        <p:pic>
          <p:nvPicPr>
            <p:cNvPr id="138" name="Lapto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38410" y="1714822"/>
              <a:ext cx="623613" cy="375988"/>
            </a:xfrm>
            <a:prstGeom prst="rect">
              <a:avLst/>
            </a:prstGeom>
          </p:spPr>
        </p:pic>
      </p:grpSp>
      <p:pic>
        <p:nvPicPr>
          <p:cNvPr id="97" name="Picture 96" descr="141215_B-hero_01.png"/>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9799590" y="2299045"/>
            <a:ext cx="798662" cy="302274"/>
          </a:xfrm>
          <a:prstGeom prst="rect">
            <a:avLst/>
          </a:prstGeom>
          <a:noFill/>
          <a:ln>
            <a:noFill/>
          </a:ln>
        </p:spPr>
      </p:pic>
      <p:grpSp>
        <p:nvGrpSpPr>
          <p:cNvPr id="16" name="Group 15"/>
          <p:cNvGrpSpPr/>
          <p:nvPr/>
        </p:nvGrpSpPr>
        <p:grpSpPr>
          <a:xfrm>
            <a:off x="1622484" y="2443895"/>
            <a:ext cx="1367085" cy="774313"/>
            <a:chOff x="1327189" y="2777695"/>
            <a:chExt cx="1545714" cy="962076"/>
          </a:xfrm>
        </p:grpSpPr>
        <p:sp>
          <p:nvSpPr>
            <p:cNvPr id="141" name="Flowchart: Magnetic Disk 140"/>
            <p:cNvSpPr/>
            <p:nvPr/>
          </p:nvSpPr>
          <p:spPr bwMode="auto">
            <a:xfrm>
              <a:off x="1327189" y="2812564"/>
              <a:ext cx="1545714" cy="927207"/>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pPr>
              <a:endParaRPr lang="en-US" sz="1428"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28" name="Oval 127"/>
            <p:cNvSpPr/>
            <p:nvPr/>
          </p:nvSpPr>
          <p:spPr bwMode="auto">
            <a:xfrm>
              <a:off x="1327189" y="2777695"/>
              <a:ext cx="1545714" cy="351807"/>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4347" rIns="0" bIns="0" numCol="1" spcCol="0" rtlCol="0" fromWordArt="0" anchor="b" anchorCtr="0" forceAA="0" compatLnSpc="1">
              <a:prstTxWarp prst="textNoShape">
                <a:avLst/>
              </a:prstTxWarp>
              <a:noAutofit/>
            </a:bodyPr>
            <a:lstStyle/>
            <a:p>
              <a:pPr algn="ctr" defTabSz="1268006" fontAlgn="base">
                <a:lnSpc>
                  <a:spcPct val="90000"/>
                </a:lnSpc>
                <a:spcBef>
                  <a:spcPct val="0"/>
                </a:spcBef>
                <a:spcAft>
                  <a:spcPct val="0"/>
                </a:spcAft>
                <a:defRPr/>
              </a:pPr>
              <a:endParaRPr lang="en-US" sz="1428"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3" name="Rectangle 12"/>
            <p:cNvSpPr/>
            <p:nvPr/>
          </p:nvSpPr>
          <p:spPr>
            <a:xfrm>
              <a:off x="1392794" y="3230737"/>
              <a:ext cx="1414504" cy="367595"/>
            </a:xfrm>
            <a:prstGeom prst="rect">
              <a:avLst/>
            </a:prstGeom>
          </p:spPr>
          <p:txBody>
            <a:bodyPr wrap="none">
              <a:spAutoFit/>
            </a:bodyPr>
            <a:lstStyle/>
            <a:p>
              <a:pPr algn="ctr" defTabSz="1268006" fontAlgn="base">
                <a:lnSpc>
                  <a:spcPct val="90000"/>
                </a:lnSpc>
                <a:spcBef>
                  <a:spcPct val="0"/>
                </a:spcBef>
                <a:spcAft>
                  <a:spcPct val="0"/>
                </a:spcAft>
                <a:defRPr/>
              </a:pPr>
              <a:r>
                <a:rPr lang="en-US" sz="1428" dirty="0">
                  <a:gradFill>
                    <a:gsLst>
                      <a:gs pos="0">
                        <a:srgbClr val="FFFFFF"/>
                      </a:gs>
                      <a:gs pos="100000">
                        <a:srgbClr val="FFFFFF"/>
                      </a:gs>
                    </a:gsLst>
                    <a:lin ang="5400000" scaled="0"/>
                  </a:gradFill>
                  <a:ea typeface="Segoe UI" pitchFamily="34" charset="0"/>
                  <a:cs typeface="Segoe UI Semibold" panose="020B0702040204020203" pitchFamily="34" charset="0"/>
                </a:rPr>
                <a:t>Devices +</a:t>
              </a:r>
              <a:r>
                <a:rPr lang="en-US" sz="1428" dirty="0" err="1">
                  <a:gradFill>
                    <a:gsLst>
                      <a:gs pos="0">
                        <a:srgbClr val="FFFFFF"/>
                      </a:gs>
                      <a:gs pos="100000">
                        <a:srgbClr val="FFFFFF"/>
                      </a:gs>
                    </a:gsLst>
                    <a:lin ang="5400000" scaled="0"/>
                  </a:gradFill>
                  <a:ea typeface="Segoe UI" pitchFamily="34" charset="0"/>
                  <a:cs typeface="Segoe UI Semibold" panose="020B0702040204020203" pitchFamily="34" charset="0"/>
                </a:rPr>
                <a:t>IoT</a:t>
              </a:r>
              <a:endParaRPr lang="en-US" sz="1428" dirty="0">
                <a:gradFill>
                  <a:gsLst>
                    <a:gs pos="0">
                      <a:srgbClr val="FFFFFF"/>
                    </a:gs>
                    <a:gs pos="100000">
                      <a:srgbClr val="FFFFFF"/>
                    </a:gs>
                  </a:gsLst>
                  <a:lin ang="5400000" scaled="0"/>
                </a:gradFill>
                <a:ea typeface="Segoe UI" pitchFamily="34" charset="0"/>
                <a:cs typeface="Segoe UI Semibold" panose="020B0702040204020203" pitchFamily="34" charset="0"/>
              </a:endParaRPr>
            </a:p>
          </p:txBody>
        </p:sp>
      </p:grpSp>
      <p:grpSp>
        <p:nvGrpSpPr>
          <p:cNvPr id="129" name="Group 128"/>
          <p:cNvGrpSpPr/>
          <p:nvPr/>
        </p:nvGrpSpPr>
        <p:grpSpPr>
          <a:xfrm>
            <a:off x="1769728" y="2302402"/>
            <a:ext cx="1009955" cy="379678"/>
            <a:chOff x="1371004" y="2381442"/>
            <a:chExt cx="941178" cy="368913"/>
          </a:xfrm>
        </p:grpSpPr>
        <p:pic>
          <p:nvPicPr>
            <p:cNvPr id="130" name="IoT"/>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1004" y="2409666"/>
              <a:ext cx="553359" cy="326999"/>
            </a:xfrm>
            <a:prstGeom prst="rect">
              <a:avLst/>
            </a:prstGeom>
          </p:spPr>
        </p:pic>
        <p:pic>
          <p:nvPicPr>
            <p:cNvPr id="131" name="IoT"/>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70290" y="2381442"/>
              <a:ext cx="441892" cy="261130"/>
            </a:xfrm>
            <a:prstGeom prst="rect">
              <a:avLst/>
            </a:prstGeom>
          </p:spPr>
        </p:pic>
        <p:pic>
          <p:nvPicPr>
            <p:cNvPr id="132" name="Picture 1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24717" y="2463513"/>
              <a:ext cx="485404" cy="286842"/>
            </a:xfrm>
            <a:prstGeom prst="rect">
              <a:avLst/>
            </a:prstGeom>
          </p:spPr>
        </p:pic>
      </p:grpSp>
      <p:sp>
        <p:nvSpPr>
          <p:cNvPr id="110" name="TextBox 109"/>
          <p:cNvSpPr txBox="1"/>
          <p:nvPr/>
        </p:nvSpPr>
        <p:spPr>
          <a:xfrm>
            <a:off x="3338750" y="3012598"/>
            <a:ext cx="5616558" cy="687123"/>
          </a:xfrm>
          <a:prstGeom prst="rect">
            <a:avLst/>
          </a:prstGeom>
          <a:noFill/>
        </p:spPr>
        <p:txBody>
          <a:bodyPr wrap="square" lIns="139891" tIns="111912" rIns="139891" bIns="111912" rtlCol="0">
            <a:spAutoFit/>
          </a:bodyPr>
          <a:lstStyle/>
          <a:p>
            <a:pPr algn="ctr">
              <a:lnSpc>
                <a:spcPct val="90000"/>
              </a:lnSpc>
              <a:spcBef>
                <a:spcPts val="612"/>
              </a:spcBef>
            </a:pPr>
            <a:r>
              <a:rPr lang="en-US" sz="3264"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Universal Windows Apps</a:t>
            </a:r>
          </a:p>
        </p:txBody>
      </p:sp>
      <p:grpSp>
        <p:nvGrpSpPr>
          <p:cNvPr id="75" name="Store"/>
          <p:cNvGrpSpPr/>
          <p:nvPr/>
        </p:nvGrpSpPr>
        <p:grpSpPr>
          <a:xfrm>
            <a:off x="7026955" y="4255421"/>
            <a:ext cx="2290259" cy="762393"/>
            <a:chOff x="7574900" y="3506973"/>
            <a:chExt cx="1688884" cy="617463"/>
          </a:xfrm>
        </p:grpSpPr>
        <p:sp>
          <p:nvSpPr>
            <p:cNvPr id="76" name="TextBox 75"/>
            <p:cNvSpPr txBox="1"/>
            <p:nvPr/>
          </p:nvSpPr>
          <p:spPr>
            <a:xfrm>
              <a:off x="7853238" y="3506973"/>
              <a:ext cx="1410546" cy="617463"/>
            </a:xfrm>
            <a:prstGeom prst="rect">
              <a:avLst/>
            </a:prstGeom>
            <a:noFill/>
          </p:spPr>
          <p:txBody>
            <a:bodyPr wrap="square" lIns="186521" tIns="149217" rIns="186521" bIns="149217" rtlCol="0">
              <a:spAutoFit/>
            </a:bodyPr>
            <a:lstStyle/>
            <a:p>
              <a:pPr defTabSz="932573">
                <a:lnSpc>
                  <a:spcPct val="90000"/>
                </a:lnSpc>
                <a:spcBef>
                  <a:spcPts val="816"/>
                </a:spcBef>
              </a:pPr>
              <a:r>
                <a:rPr lang="en-US" sz="1632" dirty="0">
                  <a:solidFill>
                    <a:srgbClr val="0078D7">
                      <a:lumMod val="20000"/>
                      <a:lumOff val="80000"/>
                    </a:srgbClr>
                  </a:solidFill>
                </a:rPr>
                <a:t>One Store +</a:t>
              </a:r>
              <a:br>
                <a:rPr lang="en-US" sz="1632" dirty="0">
                  <a:solidFill>
                    <a:srgbClr val="0078D7">
                      <a:lumMod val="20000"/>
                      <a:lumOff val="80000"/>
                    </a:srgbClr>
                  </a:solidFill>
                </a:rPr>
              </a:br>
              <a:r>
                <a:rPr lang="en-US" sz="1632" dirty="0">
                  <a:solidFill>
                    <a:srgbClr val="0078D7">
                      <a:lumMod val="20000"/>
                      <a:lumOff val="80000"/>
                    </a:srgbClr>
                  </a:solidFill>
                </a:rPr>
                <a:t>One Dev Center</a:t>
              </a:r>
            </a:p>
          </p:txBody>
        </p:sp>
        <p:pic>
          <p:nvPicPr>
            <p:cNvPr id="77" name="Picture 7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74900" y="3586074"/>
              <a:ext cx="398014" cy="398014"/>
            </a:xfrm>
            <a:prstGeom prst="rect">
              <a:avLst/>
            </a:prstGeom>
          </p:spPr>
        </p:pic>
      </p:grpSp>
      <p:grpSp>
        <p:nvGrpSpPr>
          <p:cNvPr id="78" name="Legacy"/>
          <p:cNvGrpSpPr/>
          <p:nvPr/>
        </p:nvGrpSpPr>
        <p:grpSpPr>
          <a:xfrm>
            <a:off x="8875937" y="3949061"/>
            <a:ext cx="1555995" cy="992917"/>
            <a:chOff x="5616311" y="3984573"/>
            <a:chExt cx="1260204" cy="804164"/>
          </a:xfrm>
        </p:grpSpPr>
        <p:pic>
          <p:nvPicPr>
            <p:cNvPr id="79" name="Picture 7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16311" y="4141357"/>
              <a:ext cx="310772" cy="310772"/>
            </a:xfrm>
            <a:prstGeom prst="rect">
              <a:avLst/>
            </a:prstGeom>
          </p:spPr>
        </p:pic>
        <p:sp>
          <p:nvSpPr>
            <p:cNvPr id="81" name="TextBox 80"/>
            <p:cNvSpPr txBox="1"/>
            <p:nvPr/>
          </p:nvSpPr>
          <p:spPr>
            <a:xfrm>
              <a:off x="5805420" y="3984573"/>
              <a:ext cx="1071095" cy="804164"/>
            </a:xfrm>
            <a:prstGeom prst="rect">
              <a:avLst/>
            </a:prstGeom>
            <a:noFill/>
          </p:spPr>
          <p:txBody>
            <a:bodyPr wrap="square" lIns="124347" tIns="149217" rIns="0" bIns="149217" rtlCol="0">
              <a:spAutoFit/>
            </a:bodyPr>
            <a:lstStyle/>
            <a:p>
              <a:pPr defTabSz="932573">
                <a:lnSpc>
                  <a:spcPct val="90000"/>
                </a:lnSpc>
                <a:spcBef>
                  <a:spcPts val="816"/>
                </a:spcBef>
              </a:pPr>
              <a:r>
                <a:rPr lang="en-US" sz="1632" dirty="0">
                  <a:solidFill>
                    <a:srgbClr val="0078D7">
                      <a:lumMod val="20000"/>
                      <a:lumOff val="80000"/>
                    </a:srgbClr>
                  </a:solidFill>
                </a:rPr>
                <a:t>Reuse Existing Code</a:t>
              </a:r>
            </a:p>
          </p:txBody>
        </p:sp>
      </p:grpSp>
      <p:grpSp>
        <p:nvGrpSpPr>
          <p:cNvPr id="83" name="One SDK"/>
          <p:cNvGrpSpPr/>
          <p:nvPr/>
        </p:nvGrpSpPr>
        <p:grpSpPr>
          <a:xfrm>
            <a:off x="5352351" y="4405038"/>
            <a:ext cx="1845478" cy="762393"/>
            <a:chOff x="4428826" y="3733778"/>
            <a:chExt cx="1357092" cy="560634"/>
          </a:xfrm>
        </p:grpSpPr>
        <p:sp>
          <p:nvSpPr>
            <p:cNvPr id="84" name="TextBox 83"/>
            <p:cNvSpPr txBox="1"/>
            <p:nvPr/>
          </p:nvSpPr>
          <p:spPr>
            <a:xfrm>
              <a:off x="4608153" y="3733778"/>
              <a:ext cx="1177765" cy="560634"/>
            </a:xfrm>
            <a:prstGeom prst="rect">
              <a:avLst/>
            </a:prstGeom>
            <a:noFill/>
          </p:spPr>
          <p:txBody>
            <a:bodyPr wrap="square" lIns="186521" tIns="149217" rIns="186521" bIns="149217" rtlCol="0">
              <a:spAutoFit/>
            </a:bodyPr>
            <a:lstStyle/>
            <a:p>
              <a:pPr defTabSz="932573">
                <a:lnSpc>
                  <a:spcPct val="90000"/>
                </a:lnSpc>
                <a:spcBef>
                  <a:spcPts val="816"/>
                </a:spcBef>
              </a:pPr>
              <a:r>
                <a:rPr lang="en-US" sz="1632" dirty="0">
                  <a:solidFill>
                    <a:srgbClr val="0078D7">
                      <a:lumMod val="20000"/>
                      <a:lumOff val="80000"/>
                    </a:srgbClr>
                  </a:solidFill>
                </a:rPr>
                <a:t>One SDK + Tooling</a:t>
              </a:r>
            </a:p>
          </p:txBody>
        </p:sp>
        <p:pic>
          <p:nvPicPr>
            <p:cNvPr id="85" name="Picture 8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428826" y="3870990"/>
              <a:ext cx="283272" cy="283272"/>
            </a:xfrm>
            <a:prstGeom prst="rect">
              <a:avLst/>
            </a:prstGeom>
          </p:spPr>
        </p:pic>
      </p:grpSp>
      <p:grpSp>
        <p:nvGrpSpPr>
          <p:cNvPr id="86" name="Adaptive UI"/>
          <p:cNvGrpSpPr/>
          <p:nvPr/>
        </p:nvGrpSpPr>
        <p:grpSpPr>
          <a:xfrm>
            <a:off x="1557514" y="3938959"/>
            <a:ext cx="2098063" cy="762393"/>
            <a:chOff x="1274764" y="3263907"/>
            <a:chExt cx="1542833" cy="560634"/>
          </a:xfrm>
        </p:grpSpPr>
        <p:sp>
          <p:nvSpPr>
            <p:cNvPr id="87" name="TextBox 86"/>
            <p:cNvSpPr txBox="1"/>
            <p:nvPr/>
          </p:nvSpPr>
          <p:spPr>
            <a:xfrm>
              <a:off x="1592022" y="3263907"/>
              <a:ext cx="1225575" cy="560634"/>
            </a:xfrm>
            <a:prstGeom prst="rect">
              <a:avLst/>
            </a:prstGeom>
            <a:noFill/>
          </p:spPr>
          <p:txBody>
            <a:bodyPr wrap="square" lIns="186521" tIns="149217" rIns="186521" bIns="149217" rtlCol="0">
              <a:spAutoFit/>
            </a:bodyPr>
            <a:lstStyle/>
            <a:p>
              <a:pPr defTabSz="932573">
                <a:lnSpc>
                  <a:spcPct val="90000"/>
                </a:lnSpc>
                <a:spcBef>
                  <a:spcPts val="816"/>
                </a:spcBef>
              </a:pPr>
              <a:r>
                <a:rPr lang="en-US" sz="1632" dirty="0">
                  <a:solidFill>
                    <a:srgbClr val="0078D7">
                      <a:lumMod val="20000"/>
                      <a:lumOff val="80000"/>
                    </a:srgbClr>
                  </a:solidFill>
                </a:rPr>
                <a:t>Adaptive </a:t>
              </a:r>
              <a:br>
                <a:rPr lang="en-US" sz="1632" dirty="0">
                  <a:solidFill>
                    <a:srgbClr val="0078D7">
                      <a:lumMod val="20000"/>
                      <a:lumOff val="80000"/>
                    </a:srgbClr>
                  </a:solidFill>
                </a:rPr>
              </a:br>
              <a:r>
                <a:rPr lang="en-US" sz="1632" dirty="0">
                  <a:solidFill>
                    <a:srgbClr val="0078D7">
                      <a:lumMod val="20000"/>
                      <a:lumOff val="80000"/>
                    </a:srgbClr>
                  </a:solidFill>
                </a:rPr>
                <a:t>User Interface</a:t>
              </a:r>
            </a:p>
          </p:txBody>
        </p:sp>
        <p:grpSp>
          <p:nvGrpSpPr>
            <p:cNvPr id="88" name="Group 87"/>
            <p:cNvGrpSpPr/>
            <p:nvPr/>
          </p:nvGrpSpPr>
          <p:grpSpPr>
            <a:xfrm>
              <a:off x="1274764" y="3378776"/>
              <a:ext cx="394464" cy="314583"/>
              <a:chOff x="1274764" y="3378776"/>
              <a:chExt cx="394464" cy="314583"/>
            </a:xfrm>
          </p:grpSpPr>
          <p:pic>
            <p:nvPicPr>
              <p:cNvPr id="89" name="Picture 88"/>
              <p:cNvPicPr>
                <a:picLocks noChangeAspect="1"/>
              </p:cNvPicPr>
              <p:nvPr/>
            </p:nvPicPr>
            <p:blipFill>
              <a:blip r:embed="rId21"/>
              <a:stretch>
                <a:fillRect/>
              </a:stretch>
            </p:blipFill>
            <p:spPr>
              <a:xfrm>
                <a:off x="1274764" y="3467787"/>
                <a:ext cx="201185" cy="225572"/>
              </a:xfrm>
              <a:prstGeom prst="rect">
                <a:avLst/>
              </a:prstGeom>
            </p:spPr>
          </p:pic>
          <p:grpSp>
            <p:nvGrpSpPr>
              <p:cNvPr id="90" name="Group 89"/>
              <p:cNvGrpSpPr/>
              <p:nvPr/>
            </p:nvGrpSpPr>
            <p:grpSpPr>
              <a:xfrm>
                <a:off x="1382420" y="3378776"/>
                <a:ext cx="254030" cy="217742"/>
                <a:chOff x="1344320" y="3386396"/>
                <a:chExt cx="254030" cy="217742"/>
              </a:xfrm>
            </p:grpSpPr>
            <p:sp>
              <p:nvSpPr>
                <p:cNvPr id="92" name="Freeform 91"/>
                <p:cNvSpPr>
                  <a:spLocks noChangeAspect="1"/>
                </p:cNvSpPr>
                <p:nvPr/>
              </p:nvSpPr>
              <p:spPr bwMode="black">
                <a:xfrm>
                  <a:off x="1440120" y="3451768"/>
                  <a:ext cx="87438" cy="152370"/>
                </a:xfrm>
                <a:custGeom>
                  <a:avLst/>
                  <a:gdLst>
                    <a:gd name="connsiteX0" fmla="*/ 1002412 w 3075598"/>
                    <a:gd name="connsiteY0" fmla="*/ 484878 h 5359527"/>
                    <a:gd name="connsiteX1" fmla="*/ 508128 w 3075598"/>
                    <a:gd name="connsiteY1" fmla="*/ 979160 h 5359527"/>
                    <a:gd name="connsiteX2" fmla="*/ 652901 w 3075598"/>
                    <a:gd name="connsiteY2" fmla="*/ 1328670 h 5359527"/>
                    <a:gd name="connsiteX3" fmla="*/ 714869 w 3075598"/>
                    <a:gd name="connsiteY3" fmla="*/ 1379799 h 5359527"/>
                    <a:gd name="connsiteX4" fmla="*/ 714869 w 3075598"/>
                    <a:gd name="connsiteY4" fmla="*/ 1276891 h 5359527"/>
                    <a:gd name="connsiteX5" fmla="*/ 714869 w 3075598"/>
                    <a:gd name="connsiteY5" fmla="*/ 972694 h 5359527"/>
                    <a:gd name="connsiteX6" fmla="*/ 1014116 w 3075598"/>
                    <a:gd name="connsiteY6" fmla="*/ 690208 h 5359527"/>
                    <a:gd name="connsiteX7" fmla="*/ 1296739 w 3075598"/>
                    <a:gd name="connsiteY7" fmla="*/ 972694 h 5359527"/>
                    <a:gd name="connsiteX8" fmla="*/ 1296739 w 3075598"/>
                    <a:gd name="connsiteY8" fmla="*/ 1321582 h 5359527"/>
                    <a:gd name="connsiteX9" fmla="*/ 1296739 w 3075598"/>
                    <a:gd name="connsiteY9" fmla="*/ 1374202 h 5359527"/>
                    <a:gd name="connsiteX10" fmla="*/ 1351924 w 3075598"/>
                    <a:gd name="connsiteY10" fmla="*/ 1328670 h 5359527"/>
                    <a:gd name="connsiteX11" fmla="*/ 1496696 w 3075598"/>
                    <a:gd name="connsiteY11" fmla="*/ 979160 h 5359527"/>
                    <a:gd name="connsiteX12" fmla="*/ 1002412 w 3075598"/>
                    <a:gd name="connsiteY12" fmla="*/ 484878 h 5359527"/>
                    <a:gd name="connsiteX13" fmla="*/ 1002412 w 3075598"/>
                    <a:gd name="connsiteY13" fmla="*/ 134752 h 5359527"/>
                    <a:gd name="connsiteX14" fmla="*/ 158003 w 3075598"/>
                    <a:gd name="connsiteY14" fmla="*/ 979160 h 5359527"/>
                    <a:gd name="connsiteX15" fmla="*/ 673730 w 3075598"/>
                    <a:gd name="connsiteY15" fmla="*/ 1757210 h 5359527"/>
                    <a:gd name="connsiteX16" fmla="*/ 714869 w 3075598"/>
                    <a:gd name="connsiteY16" fmla="*/ 1769981 h 5359527"/>
                    <a:gd name="connsiteX17" fmla="*/ 714869 w 3075598"/>
                    <a:gd name="connsiteY17" fmla="*/ 1543117 h 5359527"/>
                    <a:gd name="connsiteX18" fmla="*/ 714869 w 3075598"/>
                    <a:gd name="connsiteY18" fmla="*/ 1535496 h 5359527"/>
                    <a:gd name="connsiteX19" fmla="*/ 650757 w 3075598"/>
                    <a:gd name="connsiteY19" fmla="*/ 1500698 h 5359527"/>
                    <a:gd name="connsiteX20" fmla="*/ 373457 w 3075598"/>
                    <a:gd name="connsiteY20" fmla="*/ 979160 h 5359527"/>
                    <a:gd name="connsiteX21" fmla="*/ 1002412 w 3075598"/>
                    <a:gd name="connsiteY21" fmla="*/ 350207 h 5359527"/>
                    <a:gd name="connsiteX22" fmla="*/ 1631367 w 3075598"/>
                    <a:gd name="connsiteY22" fmla="*/ 979160 h 5359527"/>
                    <a:gd name="connsiteX23" fmla="*/ 1354067 w 3075598"/>
                    <a:gd name="connsiteY23" fmla="*/ 1500698 h 5359527"/>
                    <a:gd name="connsiteX24" fmla="*/ 1296739 w 3075598"/>
                    <a:gd name="connsiteY24" fmla="*/ 1531815 h 5359527"/>
                    <a:gd name="connsiteX25" fmla="*/ 1296739 w 3075598"/>
                    <a:gd name="connsiteY25" fmla="*/ 1575572 h 5359527"/>
                    <a:gd name="connsiteX26" fmla="*/ 1296739 w 3075598"/>
                    <a:gd name="connsiteY26" fmla="*/ 1739200 h 5359527"/>
                    <a:gd name="connsiteX27" fmla="*/ 1296739 w 3075598"/>
                    <a:gd name="connsiteY27" fmla="*/ 1767875 h 5359527"/>
                    <a:gd name="connsiteX28" fmla="*/ 1331095 w 3075598"/>
                    <a:gd name="connsiteY28" fmla="*/ 1757210 h 5359527"/>
                    <a:gd name="connsiteX29" fmla="*/ 1846822 w 3075598"/>
                    <a:gd name="connsiteY29" fmla="*/ 979160 h 5359527"/>
                    <a:gd name="connsiteX30" fmla="*/ 1002412 w 3075598"/>
                    <a:gd name="connsiteY30" fmla="*/ 134752 h 5359527"/>
                    <a:gd name="connsiteX31" fmla="*/ 1002412 w 3075598"/>
                    <a:gd name="connsiteY31" fmla="*/ 0 h 5359527"/>
                    <a:gd name="connsiteX32" fmla="*/ 1981574 w 3075598"/>
                    <a:gd name="connsiteY32" fmla="*/ 979160 h 5359527"/>
                    <a:gd name="connsiteX33" fmla="*/ 1383546 w 3075598"/>
                    <a:gd name="connsiteY33" fmla="*/ 1881373 h 5359527"/>
                    <a:gd name="connsiteX34" fmla="*/ 1296739 w 3075598"/>
                    <a:gd name="connsiteY34" fmla="*/ 1908319 h 5359527"/>
                    <a:gd name="connsiteX35" fmla="*/ 1296739 w 3075598"/>
                    <a:gd name="connsiteY35" fmla="*/ 1930042 h 5359527"/>
                    <a:gd name="connsiteX36" fmla="*/ 1296739 w 3075598"/>
                    <a:gd name="connsiteY36" fmla="*/ 2401738 h 5359527"/>
                    <a:gd name="connsiteX37" fmla="*/ 1595986 w 3075598"/>
                    <a:gd name="connsiteY37" fmla="*/ 2102636 h 5359527"/>
                    <a:gd name="connsiteX38" fmla="*/ 1895234 w 3075598"/>
                    <a:gd name="connsiteY38" fmla="*/ 2401738 h 5359527"/>
                    <a:gd name="connsiteX39" fmla="*/ 1895234 w 3075598"/>
                    <a:gd name="connsiteY39" fmla="*/ 2551289 h 5359527"/>
                    <a:gd name="connsiteX40" fmla="*/ 2177856 w 3075598"/>
                    <a:gd name="connsiteY40" fmla="*/ 2252187 h 5359527"/>
                    <a:gd name="connsiteX41" fmla="*/ 2477103 w 3075598"/>
                    <a:gd name="connsiteY41" fmla="*/ 2551289 h 5359527"/>
                    <a:gd name="connsiteX42" fmla="*/ 2477103 w 3075598"/>
                    <a:gd name="connsiteY42" fmla="*/ 2700840 h 5359527"/>
                    <a:gd name="connsiteX43" fmla="*/ 2776351 w 3075598"/>
                    <a:gd name="connsiteY43" fmla="*/ 2401738 h 5359527"/>
                    <a:gd name="connsiteX44" fmla="*/ 3058973 w 3075598"/>
                    <a:gd name="connsiteY44" fmla="*/ 2700840 h 5359527"/>
                    <a:gd name="connsiteX45" fmla="*/ 3058973 w 3075598"/>
                    <a:gd name="connsiteY45" fmla="*/ 3332278 h 5359527"/>
                    <a:gd name="connsiteX46" fmla="*/ 3058973 w 3075598"/>
                    <a:gd name="connsiteY46" fmla="*/ 3830782 h 5359527"/>
                    <a:gd name="connsiteX47" fmla="*/ 3075598 w 3075598"/>
                    <a:gd name="connsiteY47" fmla="*/ 3830782 h 5359527"/>
                    <a:gd name="connsiteX48" fmla="*/ 3058973 w 3075598"/>
                    <a:gd name="connsiteY48" fmla="*/ 3947100 h 5359527"/>
                    <a:gd name="connsiteX49" fmla="*/ 3058973 w 3075598"/>
                    <a:gd name="connsiteY49" fmla="*/ 3996950 h 5359527"/>
                    <a:gd name="connsiteX50" fmla="*/ 1529487 w 3075598"/>
                    <a:gd name="connsiteY50" fmla="*/ 5359527 h 5359527"/>
                    <a:gd name="connsiteX51" fmla="*/ 0 w 3075598"/>
                    <a:gd name="connsiteY51" fmla="*/ 3830782 h 5359527"/>
                    <a:gd name="connsiteX52" fmla="*/ 0 w 3075598"/>
                    <a:gd name="connsiteY52" fmla="*/ 2966709 h 5359527"/>
                    <a:gd name="connsiteX53" fmla="*/ 0 w 3075598"/>
                    <a:gd name="connsiteY53" fmla="*/ 2667607 h 5359527"/>
                    <a:gd name="connsiteX54" fmla="*/ 299248 w 3075598"/>
                    <a:gd name="connsiteY54" fmla="*/ 2667607 h 5359527"/>
                    <a:gd name="connsiteX55" fmla="*/ 581870 w 3075598"/>
                    <a:gd name="connsiteY55" fmla="*/ 2966709 h 5359527"/>
                    <a:gd name="connsiteX56" fmla="*/ 581870 w 3075598"/>
                    <a:gd name="connsiteY56" fmla="*/ 3681231 h 5359527"/>
                    <a:gd name="connsiteX57" fmla="*/ 714869 w 3075598"/>
                    <a:gd name="connsiteY57" fmla="*/ 3531680 h 5359527"/>
                    <a:gd name="connsiteX58" fmla="*/ 714869 w 3075598"/>
                    <a:gd name="connsiteY58" fmla="*/ 2700840 h 5359527"/>
                    <a:gd name="connsiteX59" fmla="*/ 714869 w 3075598"/>
                    <a:gd name="connsiteY59" fmla="*/ 1971778 h 5359527"/>
                    <a:gd name="connsiteX60" fmla="*/ 714869 w 3075598"/>
                    <a:gd name="connsiteY60" fmla="*/ 1910425 h 5359527"/>
                    <a:gd name="connsiteX61" fmla="*/ 621278 w 3075598"/>
                    <a:gd name="connsiteY61" fmla="*/ 1881373 h 5359527"/>
                    <a:gd name="connsiteX62" fmla="*/ 23250 w 3075598"/>
                    <a:gd name="connsiteY62" fmla="*/ 979160 h 5359527"/>
                    <a:gd name="connsiteX63" fmla="*/ 1002412 w 3075598"/>
                    <a:gd name="connsiteY63" fmla="*/ 0 h 53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75598" h="5359527">
                      <a:moveTo>
                        <a:pt x="1002412" y="484878"/>
                      </a:moveTo>
                      <a:cubicBezTo>
                        <a:pt x="729427" y="484878"/>
                        <a:pt x="508128" y="706175"/>
                        <a:pt x="508128" y="979160"/>
                      </a:cubicBezTo>
                      <a:cubicBezTo>
                        <a:pt x="508128" y="1115653"/>
                        <a:pt x="563453" y="1239223"/>
                        <a:pt x="652901" y="1328670"/>
                      </a:cubicBezTo>
                      <a:lnTo>
                        <a:pt x="714869" y="1379799"/>
                      </a:lnTo>
                      <a:lnTo>
                        <a:pt x="714869" y="1276891"/>
                      </a:lnTo>
                      <a:cubicBezTo>
                        <a:pt x="714869" y="1181961"/>
                        <a:pt x="714869" y="1080703"/>
                        <a:pt x="714869" y="972694"/>
                      </a:cubicBezTo>
                      <a:cubicBezTo>
                        <a:pt x="714869" y="823143"/>
                        <a:pt x="847868" y="690208"/>
                        <a:pt x="1014116" y="690208"/>
                      </a:cubicBezTo>
                      <a:cubicBezTo>
                        <a:pt x="1163740" y="690208"/>
                        <a:pt x="1296739" y="823143"/>
                        <a:pt x="1296739" y="972694"/>
                      </a:cubicBezTo>
                      <a:cubicBezTo>
                        <a:pt x="1296739" y="972694"/>
                        <a:pt x="1296739" y="972694"/>
                        <a:pt x="1296739" y="1321582"/>
                      </a:cubicBezTo>
                      <a:lnTo>
                        <a:pt x="1296739" y="1374202"/>
                      </a:lnTo>
                      <a:lnTo>
                        <a:pt x="1351924" y="1328670"/>
                      </a:lnTo>
                      <a:cubicBezTo>
                        <a:pt x="1441372" y="1239223"/>
                        <a:pt x="1496696" y="1115653"/>
                        <a:pt x="1496696" y="979160"/>
                      </a:cubicBezTo>
                      <a:cubicBezTo>
                        <a:pt x="1496696" y="706175"/>
                        <a:pt x="1275397" y="484878"/>
                        <a:pt x="1002412" y="484878"/>
                      </a:cubicBezTo>
                      <a:close/>
                      <a:moveTo>
                        <a:pt x="1002412" y="134752"/>
                      </a:moveTo>
                      <a:cubicBezTo>
                        <a:pt x="536057" y="134752"/>
                        <a:pt x="158003" y="512806"/>
                        <a:pt x="158003" y="979160"/>
                      </a:cubicBezTo>
                      <a:cubicBezTo>
                        <a:pt x="158003" y="1328926"/>
                        <a:pt x="370658" y="1629022"/>
                        <a:pt x="673730" y="1757210"/>
                      </a:cubicBezTo>
                      <a:lnTo>
                        <a:pt x="714869" y="1769981"/>
                      </a:lnTo>
                      <a:lnTo>
                        <a:pt x="714869" y="1543117"/>
                      </a:lnTo>
                      <a:lnTo>
                        <a:pt x="714869" y="1535496"/>
                      </a:lnTo>
                      <a:lnTo>
                        <a:pt x="650757" y="1500698"/>
                      </a:lnTo>
                      <a:cubicBezTo>
                        <a:pt x="483454" y="1387670"/>
                        <a:pt x="373457" y="1196261"/>
                        <a:pt x="373457" y="979160"/>
                      </a:cubicBezTo>
                      <a:cubicBezTo>
                        <a:pt x="373457" y="631799"/>
                        <a:pt x="655050" y="350207"/>
                        <a:pt x="1002412" y="350207"/>
                      </a:cubicBezTo>
                      <a:cubicBezTo>
                        <a:pt x="1349775" y="350207"/>
                        <a:pt x="1631367" y="631799"/>
                        <a:pt x="1631367" y="979160"/>
                      </a:cubicBezTo>
                      <a:cubicBezTo>
                        <a:pt x="1631367" y="1196261"/>
                        <a:pt x="1521370" y="1387670"/>
                        <a:pt x="1354067" y="1500698"/>
                      </a:cubicBezTo>
                      <a:lnTo>
                        <a:pt x="1296739" y="1531815"/>
                      </a:lnTo>
                      <a:lnTo>
                        <a:pt x="1296739" y="1575572"/>
                      </a:lnTo>
                      <a:cubicBezTo>
                        <a:pt x="1296739" y="1625812"/>
                        <a:pt x="1296739" y="1680238"/>
                        <a:pt x="1296739" y="1739200"/>
                      </a:cubicBezTo>
                      <a:lnTo>
                        <a:pt x="1296739" y="1767875"/>
                      </a:lnTo>
                      <a:lnTo>
                        <a:pt x="1331095" y="1757210"/>
                      </a:lnTo>
                      <a:cubicBezTo>
                        <a:pt x="1634166" y="1629022"/>
                        <a:pt x="1846822" y="1328926"/>
                        <a:pt x="1846822" y="979160"/>
                      </a:cubicBezTo>
                      <a:cubicBezTo>
                        <a:pt x="1846822" y="512806"/>
                        <a:pt x="1468767" y="134752"/>
                        <a:pt x="1002412" y="134752"/>
                      </a:cubicBezTo>
                      <a:close/>
                      <a:moveTo>
                        <a:pt x="1002412" y="0"/>
                      </a:moveTo>
                      <a:cubicBezTo>
                        <a:pt x="1543188" y="0"/>
                        <a:pt x="1981574" y="438385"/>
                        <a:pt x="1981574" y="979160"/>
                      </a:cubicBezTo>
                      <a:cubicBezTo>
                        <a:pt x="1981574" y="1384741"/>
                        <a:pt x="1734982" y="1732728"/>
                        <a:pt x="1383546" y="1881373"/>
                      </a:cubicBezTo>
                      <a:lnTo>
                        <a:pt x="1296739" y="1908319"/>
                      </a:lnTo>
                      <a:lnTo>
                        <a:pt x="1296739" y="1930042"/>
                      </a:lnTo>
                      <a:cubicBezTo>
                        <a:pt x="1296739" y="2066806"/>
                        <a:pt x="1296739" y="2223107"/>
                        <a:pt x="1296739" y="2401738"/>
                      </a:cubicBezTo>
                      <a:cubicBezTo>
                        <a:pt x="1296739" y="2235570"/>
                        <a:pt x="1429738" y="2102636"/>
                        <a:pt x="1595986" y="2102636"/>
                      </a:cubicBezTo>
                      <a:cubicBezTo>
                        <a:pt x="1762235" y="2102636"/>
                        <a:pt x="1895234" y="2235570"/>
                        <a:pt x="1895234" y="2401738"/>
                      </a:cubicBezTo>
                      <a:cubicBezTo>
                        <a:pt x="1895234" y="2401738"/>
                        <a:pt x="1895234" y="2401738"/>
                        <a:pt x="1895234" y="2551289"/>
                      </a:cubicBezTo>
                      <a:cubicBezTo>
                        <a:pt x="1895234" y="2385121"/>
                        <a:pt x="2028232" y="2252187"/>
                        <a:pt x="2177856" y="2252187"/>
                      </a:cubicBezTo>
                      <a:cubicBezTo>
                        <a:pt x="2344105" y="2252187"/>
                        <a:pt x="2477103" y="2385121"/>
                        <a:pt x="2477103" y="2551289"/>
                      </a:cubicBezTo>
                      <a:cubicBezTo>
                        <a:pt x="2477103" y="2551289"/>
                        <a:pt x="2477103" y="2551289"/>
                        <a:pt x="2477103" y="2700840"/>
                      </a:cubicBezTo>
                      <a:cubicBezTo>
                        <a:pt x="2477103" y="2534672"/>
                        <a:pt x="2610102" y="2401738"/>
                        <a:pt x="2776351" y="2401738"/>
                      </a:cubicBezTo>
                      <a:cubicBezTo>
                        <a:pt x="2942599" y="2401738"/>
                        <a:pt x="3058973" y="2534672"/>
                        <a:pt x="3058973" y="2700840"/>
                      </a:cubicBezTo>
                      <a:cubicBezTo>
                        <a:pt x="3058973" y="2700840"/>
                        <a:pt x="3058973" y="2700840"/>
                        <a:pt x="3058973" y="3332278"/>
                      </a:cubicBezTo>
                      <a:cubicBezTo>
                        <a:pt x="3058973" y="3332278"/>
                        <a:pt x="3058973" y="3332278"/>
                        <a:pt x="3058973" y="3830782"/>
                      </a:cubicBezTo>
                      <a:cubicBezTo>
                        <a:pt x="3058973" y="3830782"/>
                        <a:pt x="3058973" y="3830782"/>
                        <a:pt x="3075598" y="3830782"/>
                      </a:cubicBezTo>
                      <a:cubicBezTo>
                        <a:pt x="3075598" y="3864016"/>
                        <a:pt x="3075598" y="3913866"/>
                        <a:pt x="3058973" y="3947100"/>
                      </a:cubicBezTo>
                      <a:lnTo>
                        <a:pt x="3058973" y="3996950"/>
                      </a:lnTo>
                      <a:cubicBezTo>
                        <a:pt x="2975849" y="4761323"/>
                        <a:pt x="2327480" y="5359527"/>
                        <a:pt x="1529487" y="5359527"/>
                      </a:cubicBezTo>
                      <a:cubicBezTo>
                        <a:pt x="681619" y="5359527"/>
                        <a:pt x="0" y="4678239"/>
                        <a:pt x="0" y="3830782"/>
                      </a:cubicBezTo>
                      <a:cubicBezTo>
                        <a:pt x="0" y="3830782"/>
                        <a:pt x="0" y="3830782"/>
                        <a:pt x="0" y="2966709"/>
                      </a:cubicBezTo>
                      <a:cubicBezTo>
                        <a:pt x="0" y="2966709"/>
                        <a:pt x="0" y="2966709"/>
                        <a:pt x="0" y="2667607"/>
                      </a:cubicBezTo>
                      <a:cubicBezTo>
                        <a:pt x="0" y="2667607"/>
                        <a:pt x="0" y="2667607"/>
                        <a:pt x="299248" y="2667607"/>
                      </a:cubicBezTo>
                      <a:cubicBezTo>
                        <a:pt x="465496" y="2667607"/>
                        <a:pt x="581870" y="2800541"/>
                        <a:pt x="581870" y="2966709"/>
                      </a:cubicBezTo>
                      <a:cubicBezTo>
                        <a:pt x="581870" y="2966709"/>
                        <a:pt x="581870" y="2966709"/>
                        <a:pt x="581870" y="3681231"/>
                      </a:cubicBezTo>
                      <a:cubicBezTo>
                        <a:pt x="681619" y="3681231"/>
                        <a:pt x="714869" y="3598147"/>
                        <a:pt x="714869" y="3531680"/>
                      </a:cubicBezTo>
                      <a:cubicBezTo>
                        <a:pt x="714869" y="3531680"/>
                        <a:pt x="714869" y="3531680"/>
                        <a:pt x="714869" y="2700840"/>
                      </a:cubicBezTo>
                      <a:cubicBezTo>
                        <a:pt x="714869" y="2700840"/>
                        <a:pt x="714869" y="2700840"/>
                        <a:pt x="714869" y="1971778"/>
                      </a:cubicBezTo>
                      <a:lnTo>
                        <a:pt x="714869" y="1910425"/>
                      </a:lnTo>
                      <a:lnTo>
                        <a:pt x="621278" y="1881373"/>
                      </a:lnTo>
                      <a:cubicBezTo>
                        <a:pt x="269842" y="1732728"/>
                        <a:pt x="23250" y="1384741"/>
                        <a:pt x="23250" y="979160"/>
                      </a:cubicBezTo>
                      <a:cubicBezTo>
                        <a:pt x="23250" y="438385"/>
                        <a:pt x="461636" y="0"/>
                        <a:pt x="1002412" y="0"/>
                      </a:cubicBezTo>
                      <a:close/>
                    </a:path>
                  </a:pathLst>
                </a:custGeom>
                <a:solidFill>
                  <a:schemeClr val="bg1"/>
                </a:solidFill>
                <a:ln>
                  <a:noFill/>
                </a:ln>
              </p:spPr>
              <p:txBody>
                <a:bodyPr vert="horz" wrap="square" lIns="124347" tIns="62174" rIns="124347" bIns="62174"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2448" dirty="0">
                    <a:solidFill>
                      <a:srgbClr val="0078D7">
                        <a:lumMod val="20000"/>
                        <a:lumOff val="80000"/>
                      </a:srgbClr>
                    </a:solidFill>
                  </a:endParaRPr>
                </a:p>
              </p:txBody>
            </p:sp>
            <p:pic>
              <p:nvPicPr>
                <p:cNvPr id="93" name="Picture 9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44320" y="3386396"/>
                  <a:ext cx="254030" cy="151623"/>
                </a:xfrm>
                <a:prstGeom prst="rect">
                  <a:avLst/>
                </a:prstGeom>
              </p:spPr>
            </p:pic>
          </p:grpSp>
          <p:pic>
            <p:nvPicPr>
              <p:cNvPr id="91" name="Picture 9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51506" y="3565510"/>
                <a:ext cx="117722" cy="117722"/>
              </a:xfrm>
              <a:prstGeom prst="rect">
                <a:avLst/>
              </a:prstGeom>
            </p:spPr>
          </p:pic>
        </p:grpSp>
      </p:grpSp>
      <p:grpSp>
        <p:nvGrpSpPr>
          <p:cNvPr id="94" name="NUI"/>
          <p:cNvGrpSpPr/>
          <p:nvPr/>
        </p:nvGrpSpPr>
        <p:grpSpPr>
          <a:xfrm>
            <a:off x="3473817" y="4337348"/>
            <a:ext cx="1957749" cy="762393"/>
            <a:chOff x="2810595" y="3636234"/>
            <a:chExt cx="1439652" cy="560634"/>
          </a:xfrm>
        </p:grpSpPr>
        <p:sp>
          <p:nvSpPr>
            <p:cNvPr id="95" name="TextBox 94"/>
            <p:cNvSpPr txBox="1"/>
            <p:nvPr/>
          </p:nvSpPr>
          <p:spPr>
            <a:xfrm>
              <a:off x="2988031" y="3636234"/>
              <a:ext cx="1262216" cy="560634"/>
            </a:xfrm>
            <a:prstGeom prst="rect">
              <a:avLst/>
            </a:prstGeom>
            <a:noFill/>
          </p:spPr>
          <p:txBody>
            <a:bodyPr wrap="square" lIns="186521" tIns="149217" rIns="186521" bIns="149217" rtlCol="0">
              <a:spAutoFit/>
            </a:bodyPr>
            <a:lstStyle/>
            <a:p>
              <a:pPr defTabSz="932573">
                <a:lnSpc>
                  <a:spcPct val="90000"/>
                </a:lnSpc>
                <a:spcBef>
                  <a:spcPts val="816"/>
                </a:spcBef>
              </a:pPr>
              <a:r>
                <a:rPr lang="en-US" sz="1632" dirty="0">
                  <a:solidFill>
                    <a:srgbClr val="0078D7">
                      <a:lumMod val="20000"/>
                      <a:lumOff val="80000"/>
                    </a:srgbClr>
                  </a:solidFill>
                </a:rPr>
                <a:t>Natural</a:t>
              </a:r>
              <a:br>
                <a:rPr lang="en-US" sz="1632" dirty="0">
                  <a:solidFill>
                    <a:srgbClr val="0078D7">
                      <a:lumMod val="20000"/>
                      <a:lumOff val="80000"/>
                    </a:srgbClr>
                  </a:solidFill>
                </a:rPr>
              </a:br>
              <a:r>
                <a:rPr lang="en-US" sz="1632" dirty="0">
                  <a:solidFill>
                    <a:srgbClr val="0078D7">
                      <a:lumMod val="20000"/>
                      <a:lumOff val="80000"/>
                    </a:srgbClr>
                  </a:solidFill>
                </a:rPr>
                <a:t>User Inputs</a:t>
              </a:r>
            </a:p>
          </p:txBody>
        </p:sp>
        <p:grpSp>
          <p:nvGrpSpPr>
            <p:cNvPr id="99" name="Group 98"/>
            <p:cNvGrpSpPr/>
            <p:nvPr/>
          </p:nvGrpSpPr>
          <p:grpSpPr>
            <a:xfrm>
              <a:off x="2872036" y="3696660"/>
              <a:ext cx="228182" cy="328156"/>
              <a:chOff x="2027902" y="3831543"/>
              <a:chExt cx="251312" cy="361419"/>
            </a:xfrm>
          </p:grpSpPr>
          <p:sp>
            <p:nvSpPr>
              <p:cNvPr id="107" name="Freeform 106"/>
              <p:cNvSpPr>
                <a:spLocks noChangeAspect="1" noEditPoints="1"/>
              </p:cNvSpPr>
              <p:nvPr/>
            </p:nvSpPr>
            <p:spPr bwMode="black">
              <a:xfrm>
                <a:off x="2123890" y="4036288"/>
                <a:ext cx="155324" cy="156674"/>
              </a:xfrm>
              <a:custGeom>
                <a:avLst/>
                <a:gdLst>
                  <a:gd name="T0" fmla="*/ 9 w 70"/>
                  <a:gd name="T1" fmla="*/ 68 h 70"/>
                  <a:gd name="T2" fmla="*/ 10 w 70"/>
                  <a:gd name="T3" fmla="*/ 66 h 70"/>
                  <a:gd name="T4" fmla="*/ 4 w 70"/>
                  <a:gd name="T5" fmla="*/ 60 h 70"/>
                  <a:gd name="T6" fmla="*/ 2 w 70"/>
                  <a:gd name="T7" fmla="*/ 61 h 70"/>
                  <a:gd name="T8" fmla="*/ 0 w 70"/>
                  <a:gd name="T9" fmla="*/ 68 h 70"/>
                  <a:gd name="T10" fmla="*/ 2 w 70"/>
                  <a:gd name="T11" fmla="*/ 70 h 70"/>
                  <a:gd name="T12" fmla="*/ 9 w 70"/>
                  <a:gd name="T13" fmla="*/ 68 h 70"/>
                  <a:gd name="T14" fmla="*/ 64 w 70"/>
                  <a:gd name="T15" fmla="*/ 6 h 70"/>
                  <a:gd name="T16" fmla="*/ 52 w 70"/>
                  <a:gd name="T17" fmla="*/ 4 h 70"/>
                  <a:gd name="T18" fmla="*/ 49 w 70"/>
                  <a:gd name="T19" fmla="*/ 7 h 70"/>
                  <a:gd name="T20" fmla="*/ 49 w 70"/>
                  <a:gd name="T21" fmla="*/ 11 h 70"/>
                  <a:gd name="T22" fmla="*/ 60 w 70"/>
                  <a:gd name="T23" fmla="*/ 21 h 70"/>
                  <a:gd name="T24" fmla="*/ 63 w 70"/>
                  <a:gd name="T25" fmla="*/ 21 h 70"/>
                  <a:gd name="T26" fmla="*/ 66 w 70"/>
                  <a:gd name="T27" fmla="*/ 18 h 70"/>
                  <a:gd name="T28" fmla="*/ 64 w 70"/>
                  <a:gd name="T29" fmla="*/ 6 h 70"/>
                  <a:gd name="T30" fmla="*/ 22 w 70"/>
                  <a:gd name="T31" fmla="*/ 62 h 70"/>
                  <a:gd name="T32" fmla="*/ 19 w 70"/>
                  <a:gd name="T33" fmla="*/ 62 h 70"/>
                  <a:gd name="T34" fmla="*/ 8 w 70"/>
                  <a:gd name="T35" fmla="*/ 51 h 70"/>
                  <a:gd name="T36" fmla="*/ 8 w 70"/>
                  <a:gd name="T37" fmla="*/ 48 h 70"/>
                  <a:gd name="T38" fmla="*/ 42 w 70"/>
                  <a:gd name="T39" fmla="*/ 14 h 70"/>
                  <a:gd name="T40" fmla="*/ 45 w 70"/>
                  <a:gd name="T41" fmla="*/ 14 h 70"/>
                  <a:gd name="T42" fmla="*/ 56 w 70"/>
                  <a:gd name="T43" fmla="*/ 25 h 70"/>
                  <a:gd name="T44" fmla="*/ 56 w 70"/>
                  <a:gd name="T45" fmla="*/ 28 h 70"/>
                  <a:gd name="T46" fmla="*/ 22 w 70"/>
                  <a:gd name="T47"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0">
                    <a:moveTo>
                      <a:pt x="9" y="68"/>
                    </a:moveTo>
                    <a:cubicBezTo>
                      <a:pt x="10" y="67"/>
                      <a:pt x="11" y="67"/>
                      <a:pt x="10" y="66"/>
                    </a:cubicBezTo>
                    <a:cubicBezTo>
                      <a:pt x="4" y="60"/>
                      <a:pt x="4" y="60"/>
                      <a:pt x="4" y="60"/>
                    </a:cubicBezTo>
                    <a:cubicBezTo>
                      <a:pt x="4" y="59"/>
                      <a:pt x="3" y="60"/>
                      <a:pt x="2" y="61"/>
                    </a:cubicBezTo>
                    <a:cubicBezTo>
                      <a:pt x="0" y="68"/>
                      <a:pt x="0" y="68"/>
                      <a:pt x="0" y="68"/>
                    </a:cubicBezTo>
                    <a:cubicBezTo>
                      <a:pt x="0" y="69"/>
                      <a:pt x="1" y="70"/>
                      <a:pt x="2" y="70"/>
                    </a:cubicBezTo>
                    <a:lnTo>
                      <a:pt x="9" y="68"/>
                    </a:lnTo>
                    <a:close/>
                    <a:moveTo>
                      <a:pt x="64" y="6"/>
                    </a:moveTo>
                    <a:cubicBezTo>
                      <a:pt x="58" y="0"/>
                      <a:pt x="52" y="4"/>
                      <a:pt x="52" y="4"/>
                    </a:cubicBezTo>
                    <a:cubicBezTo>
                      <a:pt x="51" y="5"/>
                      <a:pt x="50" y="6"/>
                      <a:pt x="49" y="7"/>
                    </a:cubicBezTo>
                    <a:cubicBezTo>
                      <a:pt x="48" y="8"/>
                      <a:pt x="48" y="10"/>
                      <a:pt x="49" y="11"/>
                    </a:cubicBezTo>
                    <a:cubicBezTo>
                      <a:pt x="60" y="21"/>
                      <a:pt x="60" y="21"/>
                      <a:pt x="60" y="21"/>
                    </a:cubicBezTo>
                    <a:cubicBezTo>
                      <a:pt x="60" y="22"/>
                      <a:pt x="62" y="22"/>
                      <a:pt x="63" y="21"/>
                    </a:cubicBezTo>
                    <a:cubicBezTo>
                      <a:pt x="64" y="20"/>
                      <a:pt x="65" y="19"/>
                      <a:pt x="66" y="18"/>
                    </a:cubicBezTo>
                    <a:cubicBezTo>
                      <a:pt x="66" y="18"/>
                      <a:pt x="70" y="12"/>
                      <a:pt x="64" y="6"/>
                    </a:cubicBezTo>
                    <a:moveTo>
                      <a:pt x="22" y="62"/>
                    </a:moveTo>
                    <a:cubicBezTo>
                      <a:pt x="21" y="63"/>
                      <a:pt x="20" y="63"/>
                      <a:pt x="19" y="62"/>
                    </a:cubicBezTo>
                    <a:cubicBezTo>
                      <a:pt x="8" y="51"/>
                      <a:pt x="8" y="51"/>
                      <a:pt x="8" y="51"/>
                    </a:cubicBezTo>
                    <a:cubicBezTo>
                      <a:pt x="7" y="51"/>
                      <a:pt x="7" y="49"/>
                      <a:pt x="8" y="48"/>
                    </a:cubicBezTo>
                    <a:cubicBezTo>
                      <a:pt x="42" y="14"/>
                      <a:pt x="42" y="14"/>
                      <a:pt x="42" y="14"/>
                    </a:cubicBezTo>
                    <a:cubicBezTo>
                      <a:pt x="43" y="13"/>
                      <a:pt x="44" y="13"/>
                      <a:pt x="45" y="14"/>
                    </a:cubicBezTo>
                    <a:cubicBezTo>
                      <a:pt x="56" y="25"/>
                      <a:pt x="56" y="25"/>
                      <a:pt x="56" y="25"/>
                    </a:cubicBezTo>
                    <a:cubicBezTo>
                      <a:pt x="57" y="26"/>
                      <a:pt x="57" y="27"/>
                      <a:pt x="56" y="28"/>
                    </a:cubicBezTo>
                    <a:lnTo>
                      <a:pt x="22" y="62"/>
                    </a:lnTo>
                    <a:close/>
                  </a:path>
                </a:pathLst>
              </a:custGeom>
              <a:solidFill>
                <a:schemeClr val="bg1"/>
              </a:solidFill>
              <a:ln>
                <a:noFill/>
              </a:ln>
              <a:extLst/>
            </p:spPr>
            <p:txBody>
              <a:bodyPr vert="horz" wrap="square" lIns="126847" tIns="63423" rIns="126847" bIns="6342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2448" dirty="0">
                  <a:solidFill>
                    <a:srgbClr val="0078D7">
                      <a:lumMod val="20000"/>
                      <a:lumOff val="80000"/>
                    </a:srgbClr>
                  </a:solidFill>
                </a:endParaRPr>
              </a:p>
            </p:txBody>
          </p:sp>
          <p:pic>
            <p:nvPicPr>
              <p:cNvPr id="109" name="Picture 10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27902" y="3831543"/>
                <a:ext cx="238516" cy="238516"/>
              </a:xfrm>
              <a:prstGeom prst="rect">
                <a:avLst/>
              </a:prstGeom>
            </p:spPr>
          </p:pic>
        </p:grpSp>
        <p:pic>
          <p:nvPicPr>
            <p:cNvPr id="100" name="Picture 99"/>
            <p:cNvPicPr>
              <a:picLocks noChangeAspect="1"/>
            </p:cNvPicPr>
            <p:nvPr/>
          </p:nvPicPr>
          <p:blipFill>
            <a:blip r:embed="rId25"/>
            <a:stretch>
              <a:fillRect/>
            </a:stretch>
          </p:blipFill>
          <p:spPr>
            <a:xfrm>
              <a:off x="2810595" y="3879352"/>
              <a:ext cx="172085" cy="142585"/>
            </a:xfrm>
            <a:prstGeom prst="rect">
              <a:avLst/>
            </a:prstGeom>
          </p:spPr>
        </p:pic>
      </p:grpSp>
      <p:grpSp>
        <p:nvGrpSpPr>
          <p:cNvPr id="206" name="Xbox"/>
          <p:cNvGrpSpPr/>
          <p:nvPr/>
        </p:nvGrpSpPr>
        <p:grpSpPr bwMode="ltGray">
          <a:xfrm>
            <a:off x="4872350" y="4435810"/>
            <a:ext cx="2030951" cy="1461158"/>
            <a:chOff x="8610991" y="1992417"/>
            <a:chExt cx="3186889" cy="2292792"/>
          </a:xfrm>
        </p:grpSpPr>
        <p:pic>
          <p:nvPicPr>
            <p:cNvPr id="207" name="Picture 206"/>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bwMode="ltGray">
            <a:xfrm>
              <a:off x="8610991" y="1992417"/>
              <a:ext cx="3186889" cy="1956172"/>
            </a:xfrm>
            <a:prstGeom prst="rect">
              <a:avLst/>
            </a:prstGeom>
          </p:spPr>
        </p:pic>
        <p:pic>
          <p:nvPicPr>
            <p:cNvPr id="208" name="Picture 207"/>
            <p:cNvPicPr>
              <a:picLocks noChangeAspect="1"/>
            </p:cNvPicPr>
            <p:nvPr/>
          </p:nvPicPr>
          <p:blipFill>
            <a:blip r:embed="rId27">
              <a:extLst>
                <a:ext uri="{28A0092B-C50C-407E-A947-70E740481C1C}">
                  <a14:useLocalDpi xmlns:a14="http://schemas.microsoft.com/office/drawing/2010/main" val="0"/>
                </a:ext>
              </a:extLst>
            </a:blip>
            <a:stretch>
              <a:fillRect/>
            </a:stretch>
          </p:blipFill>
          <p:spPr bwMode="ltGray">
            <a:xfrm>
              <a:off x="9566830" y="3952379"/>
              <a:ext cx="1275210" cy="332830"/>
            </a:xfrm>
            <a:prstGeom prst="rect">
              <a:avLst/>
            </a:prstGeom>
          </p:spPr>
        </p:pic>
        <p:pic>
          <p:nvPicPr>
            <p:cNvPr id="209" name="Picture 2"/>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ltGray">
            <a:xfrm>
              <a:off x="8656422" y="2030494"/>
              <a:ext cx="3101655" cy="1731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0" name="PPI"/>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bwMode="ltGray">
          <a:xfrm>
            <a:off x="1224348" y="4442994"/>
            <a:ext cx="2930254" cy="1787710"/>
          </a:xfrm>
          <a:prstGeom prst="rect">
            <a:avLst/>
          </a:prstGeom>
        </p:spPr>
      </p:pic>
      <p:pic>
        <p:nvPicPr>
          <p:cNvPr id="214" name="Picture 213" descr="141215_B-hero_01.png"/>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7462597" y="4434171"/>
            <a:ext cx="2241381" cy="884489"/>
          </a:xfrm>
          <a:prstGeom prst="rect">
            <a:avLst/>
          </a:prstGeom>
          <a:noFill/>
          <a:ln>
            <a:noFill/>
          </a:ln>
        </p:spPr>
      </p:pic>
      <p:grpSp>
        <p:nvGrpSpPr>
          <p:cNvPr id="211" name="Group 210"/>
          <p:cNvGrpSpPr/>
          <p:nvPr/>
        </p:nvGrpSpPr>
        <p:grpSpPr>
          <a:xfrm>
            <a:off x="10163927" y="4439750"/>
            <a:ext cx="1116098" cy="632561"/>
            <a:chOff x="87532" y="3622341"/>
            <a:chExt cx="1116863" cy="632995"/>
          </a:xfrm>
        </p:grpSpPr>
        <p:sp>
          <p:nvSpPr>
            <p:cNvPr id="213" name="Rectangle 212"/>
            <p:cNvSpPr/>
            <p:nvPr/>
          </p:nvSpPr>
          <p:spPr bwMode="auto">
            <a:xfrm>
              <a:off x="533400" y="3862390"/>
              <a:ext cx="200025" cy="90488"/>
            </a:xfrm>
            <a:prstGeom prst="rect">
              <a:avLst/>
            </a:prstGeom>
            <a:solidFill>
              <a:srgbClr val="3E849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55" tIns="146205" rIns="182755" bIns="146205" numCol="1" spcCol="0" rtlCol="0" fromWordArt="0" anchor="t" anchorCtr="0" forceAA="0" compatLnSpc="1">
              <a:prstTxWarp prst="textNoShape">
                <a:avLst/>
              </a:prstTxWarp>
              <a:noAutofit/>
            </a:bodyPr>
            <a:lstStyle/>
            <a:p>
              <a:pPr algn="ctr" defTabSz="931815"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pic>
          <p:nvPicPr>
            <p:cNvPr id="212" name="Picture 21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7532" y="3622341"/>
              <a:ext cx="1116863" cy="632995"/>
            </a:xfrm>
            <a:prstGeom prst="rect">
              <a:avLst/>
            </a:prstGeom>
          </p:spPr>
        </p:pic>
      </p:grpSp>
      <p:pic>
        <p:nvPicPr>
          <p:cNvPr id="72" name="Picture 71"/>
          <p:cNvPicPr>
            <a:picLocks noChangeAspect="1"/>
          </p:cNvPicPr>
          <p:nvPr/>
        </p:nvPicPr>
        <p:blipFill rotWithShape="1">
          <a:blip r:embed="rId32" cstate="print">
            <a:extLst>
              <a:ext uri="{28A0092B-C50C-407E-A947-70E740481C1C}">
                <a14:useLocalDpi xmlns:a14="http://schemas.microsoft.com/office/drawing/2010/main" val="0"/>
              </a:ext>
            </a:extLst>
          </a:blip>
          <a:srcRect r="10956" b="15432"/>
          <a:stretch/>
        </p:blipFill>
        <p:spPr>
          <a:xfrm>
            <a:off x="6145200" y="935585"/>
            <a:ext cx="1579380" cy="1004576"/>
          </a:xfrm>
          <a:prstGeom prst="rect">
            <a:avLst/>
          </a:prstGeom>
        </p:spPr>
      </p:pic>
      <p:pic>
        <p:nvPicPr>
          <p:cNvPr id="102" name="Picture 101"/>
          <p:cNvPicPr>
            <a:picLocks noChangeAspect="1"/>
          </p:cNvPicPr>
          <p:nvPr/>
        </p:nvPicPr>
        <p:blipFill rotWithShape="1">
          <a:blip r:embed="rId32" cstate="print">
            <a:extLst>
              <a:ext uri="{28A0092B-C50C-407E-A947-70E740481C1C}">
                <a14:useLocalDpi xmlns:a14="http://schemas.microsoft.com/office/drawing/2010/main" val="0"/>
              </a:ext>
            </a:extLst>
          </a:blip>
          <a:srcRect r="10956" b="15432"/>
          <a:stretch/>
        </p:blipFill>
        <p:spPr>
          <a:xfrm>
            <a:off x="6145200" y="935585"/>
            <a:ext cx="1579380" cy="1004576"/>
          </a:xfrm>
          <a:prstGeom prst="rect">
            <a:avLst/>
          </a:prstGeom>
        </p:spPr>
      </p:pic>
      <p:pic>
        <p:nvPicPr>
          <p:cNvPr id="103" name="Picture 10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0222127" y="935585"/>
            <a:ext cx="1556401" cy="1145005"/>
          </a:xfrm>
          <a:prstGeom prst="rect">
            <a:avLst/>
          </a:prstGeom>
        </p:spPr>
      </p:pic>
      <p:pic>
        <p:nvPicPr>
          <p:cNvPr id="104" name="Picture 103"/>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142261" y="935585"/>
            <a:ext cx="1528433" cy="977195"/>
          </a:xfrm>
          <a:prstGeom prst="rect">
            <a:avLst/>
          </a:prstGeom>
        </p:spPr>
      </p:pic>
      <p:pic>
        <p:nvPicPr>
          <p:cNvPr id="105" name="Picture 104"/>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473721" y="935585"/>
            <a:ext cx="887400" cy="681396"/>
          </a:xfrm>
          <a:prstGeom prst="rect">
            <a:avLst/>
          </a:prstGeom>
        </p:spPr>
      </p:pic>
      <p:pic>
        <p:nvPicPr>
          <p:cNvPr id="106" name="Picture 105"/>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76458" y="935586"/>
            <a:ext cx="607446" cy="591600"/>
          </a:xfrm>
          <a:prstGeom prst="rect">
            <a:avLst/>
          </a:prstGeom>
        </p:spPr>
      </p:pic>
      <p:pic>
        <p:nvPicPr>
          <p:cNvPr id="139" name="Picture 138"/>
          <p:cNvPicPr>
            <a:picLocks noChangeAspect="1"/>
          </p:cNvPicPr>
          <p:nvPr/>
        </p:nvPicPr>
        <p:blipFill rotWithShape="1">
          <a:blip r:embed="rId37" cstate="print">
            <a:extLst>
              <a:ext uri="{28A0092B-C50C-407E-A947-70E740481C1C}">
                <a14:useLocalDpi xmlns:a14="http://schemas.microsoft.com/office/drawing/2010/main" val="0"/>
              </a:ext>
            </a:extLst>
          </a:blip>
          <a:srcRect l="6535" r="9044"/>
          <a:stretch/>
        </p:blipFill>
        <p:spPr>
          <a:xfrm>
            <a:off x="2801554" y="935586"/>
            <a:ext cx="870025" cy="866618"/>
          </a:xfrm>
          <a:prstGeom prst="rect">
            <a:avLst/>
          </a:prstGeom>
        </p:spPr>
      </p:pic>
      <p:pic>
        <p:nvPicPr>
          <p:cNvPr id="140" name="Picture 139"/>
          <p:cNvPicPr>
            <a:picLocks noChangeAspect="1"/>
          </p:cNvPicPr>
          <p:nvPr/>
        </p:nvPicPr>
        <p:blipFill rotWithShape="1">
          <a:blip r:embed="rId38" cstate="print">
            <a:extLst>
              <a:ext uri="{28A0092B-C50C-407E-A947-70E740481C1C}">
                <a14:useLocalDpi xmlns:a14="http://schemas.microsoft.com/office/drawing/2010/main" val="0"/>
              </a:ext>
            </a:extLst>
          </a:blip>
          <a:srcRect r="12153"/>
          <a:stretch/>
        </p:blipFill>
        <p:spPr>
          <a:xfrm>
            <a:off x="8172031" y="935585"/>
            <a:ext cx="1609664" cy="1036992"/>
          </a:xfrm>
          <a:prstGeom prst="rect">
            <a:avLst/>
          </a:prstGeom>
        </p:spPr>
      </p:pic>
      <p:sp>
        <p:nvSpPr>
          <p:cNvPr id="119" name="TextBox 118"/>
          <p:cNvSpPr txBox="1"/>
          <p:nvPr/>
        </p:nvSpPr>
        <p:spPr>
          <a:xfrm>
            <a:off x="3029138" y="5312689"/>
            <a:ext cx="6154800" cy="687123"/>
          </a:xfrm>
          <a:prstGeom prst="rect">
            <a:avLst/>
          </a:prstGeom>
          <a:noFill/>
        </p:spPr>
        <p:txBody>
          <a:bodyPr wrap="none" lIns="139891" tIns="111912" rIns="139891" bIns="111912" rtlCol="0">
            <a:spAutoFit/>
          </a:bodyPr>
          <a:lstStyle/>
          <a:p>
            <a:pPr>
              <a:lnSpc>
                <a:spcPct val="90000"/>
              </a:lnSpc>
              <a:spcBef>
                <a:spcPts val="612"/>
              </a:spcBef>
            </a:pPr>
            <a:r>
              <a:rPr lang="en-US" sz="3264" dirty="0">
                <a:solidFill>
                  <a:srgbClr val="0070C0"/>
                </a:solidFill>
                <a:latin typeface="Segoe UI Light" panose="020B0502040204020203" pitchFamily="34" charset="0"/>
                <a:ea typeface="Segoe UI" pitchFamily="34" charset="0"/>
                <a:cs typeface="Segoe UI Light" panose="020B0502040204020203" pitchFamily="34" charset="0"/>
              </a:rPr>
              <a:t>One Universal Windows Platform</a:t>
            </a:r>
          </a:p>
        </p:txBody>
      </p:sp>
    </p:spTree>
    <p:extLst>
      <p:ext uri="{BB962C8B-B14F-4D97-AF65-F5344CB8AC3E}">
        <p14:creationId xmlns:p14="http://schemas.microsoft.com/office/powerpoint/2010/main" val="3380455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xit" presetSubtype="0" fill="hold" nodeType="withEffect">
                                  <p:stCondLst>
                                    <p:cond delay="1000"/>
                                  </p:stCondLst>
                                  <p:childTnLst>
                                    <p:set>
                                      <p:cBhvr>
                                        <p:cTn id="8" dur="1" fill="hold">
                                          <p:stCondLst>
                                            <p:cond delay="0"/>
                                          </p:stCondLst>
                                        </p:cTn>
                                        <p:tgtEl>
                                          <p:spTgt spid="12"/>
                                        </p:tgtEl>
                                        <p:attrNameLst>
                                          <p:attrName>style.visibility</p:attrName>
                                        </p:attrNameLst>
                                      </p:cBhvr>
                                      <p:to>
                                        <p:strVal val="hidden"/>
                                      </p:to>
                                    </p:set>
                                  </p:childTnLst>
                                </p:cTn>
                              </p:par>
                              <p:par>
                                <p:cTn id="9" presetID="6" presetClass="emph" presetSubtype="0" decel="59000" autoRev="1" fill="hold" nodeType="withEffect">
                                  <p:stCondLst>
                                    <p:cond delay="0"/>
                                  </p:stCondLst>
                                  <p:childTnLst>
                                    <p:animScale>
                                      <p:cBhvr>
                                        <p:cTn id="10" dur="1000" fill="hold"/>
                                        <p:tgtEl>
                                          <p:spTgt spid="96"/>
                                        </p:tgtEl>
                                      </p:cBhvr>
                                      <p:by x="18000" y="100000"/>
                                    </p:animScale>
                                  </p:childTnLst>
                                </p:cTn>
                              </p:par>
                              <p:par>
                                <p:cTn id="11" presetID="6" presetClass="emph" presetSubtype="0" decel="59000" autoRev="1" fill="hold" nodeType="withEffect">
                                  <p:stCondLst>
                                    <p:cond delay="0"/>
                                  </p:stCondLst>
                                  <p:childTnLst>
                                    <p:animScale>
                                      <p:cBhvr>
                                        <p:cTn id="12" dur="1000" fill="hold"/>
                                        <p:tgtEl>
                                          <p:spTgt spid="96"/>
                                        </p:tgtEl>
                                      </p:cBhvr>
                                      <p:by x="100000" y="87000"/>
                                    </p:animScale>
                                  </p:childTnLst>
                                </p:cTn>
                              </p:par>
                            </p:childTnLst>
                          </p:cTn>
                        </p:par>
                        <p:par>
                          <p:cTn id="13" fill="hold">
                            <p:stCondLst>
                              <p:cond delay="2000"/>
                            </p:stCondLst>
                            <p:childTnLst>
                              <p:par>
                                <p:cTn id="14" presetID="6" presetClass="emph" presetSubtype="0" fill="hold" nodeType="afterEffect">
                                  <p:stCondLst>
                                    <p:cond delay="0"/>
                                  </p:stCondLst>
                                  <p:childTnLst>
                                    <p:animScale>
                                      <p:cBhvr>
                                        <p:cTn id="15" dur="1000" fill="hold"/>
                                        <p:tgtEl>
                                          <p:spTgt spid="96"/>
                                        </p:tgtEl>
                                      </p:cBhvr>
                                      <p:by x="100000" y="80000"/>
                                    </p:animScale>
                                  </p:childTnLst>
                                </p:cTn>
                              </p:par>
                              <p:par>
                                <p:cTn id="16" presetID="10" presetClass="exit" presetSubtype="0" fill="hold" grpId="0" nodeType="withEffect">
                                  <p:stCondLst>
                                    <p:cond delay="0"/>
                                  </p:stCondLst>
                                  <p:childTnLst>
                                    <p:animEffect transition="out" filter="fade">
                                      <p:cBhvr>
                                        <p:cTn id="17" dur="1000"/>
                                        <p:tgtEl>
                                          <p:spTgt spid="71"/>
                                        </p:tgtEl>
                                      </p:cBhvr>
                                    </p:animEffect>
                                    <p:set>
                                      <p:cBhvr>
                                        <p:cTn id="18" dur="1" fill="hold">
                                          <p:stCondLst>
                                            <p:cond delay="999"/>
                                          </p:stCondLst>
                                        </p:cTn>
                                        <p:tgtEl>
                                          <p:spTgt spid="71"/>
                                        </p:tgtEl>
                                        <p:attrNameLst>
                                          <p:attrName>style.visibility</p:attrName>
                                        </p:attrNameLst>
                                      </p:cBhvr>
                                      <p:to>
                                        <p:strVal val="hidden"/>
                                      </p:to>
                                    </p:set>
                                  </p:childTnLst>
                                </p:cTn>
                              </p:par>
                              <p:par>
                                <p:cTn id="19" presetID="10" presetClass="entr" presetSubtype="0"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42" presetClass="path" presetSubtype="0" accel="50000" decel="50000" fill="hold" nodeType="withEffect">
                                  <p:stCondLst>
                                    <p:cond delay="0"/>
                                  </p:stCondLst>
                                  <p:childTnLst>
                                    <p:animMotion origin="layout" path="M 6.25E-7 2.22222E-6 L -0.67318 -0.32894 " pathEditMode="relative" rAng="0" ptsTypes="AA">
                                      <p:cBhvr>
                                        <p:cTn id="28" dur="1000" fill="hold"/>
                                        <p:tgtEl>
                                          <p:spTgt spid="211"/>
                                        </p:tgtEl>
                                        <p:attrNameLst>
                                          <p:attrName>ppt_x</p:attrName>
                                          <p:attrName>ppt_y</p:attrName>
                                        </p:attrNameLst>
                                      </p:cBhvr>
                                      <p:rCtr x="-33659" y="-16458"/>
                                    </p:animMotion>
                                  </p:childTnLst>
                                </p:cTn>
                              </p:par>
                              <p:par>
                                <p:cTn id="29" presetID="10" presetClass="exit" presetSubtype="0" fill="hold" nodeType="withEffect">
                                  <p:stCondLst>
                                    <p:cond delay="0"/>
                                  </p:stCondLst>
                                  <p:childTnLst>
                                    <p:animEffect transition="out" filter="fade">
                                      <p:cBhvr>
                                        <p:cTn id="30" dur="1000"/>
                                        <p:tgtEl>
                                          <p:spTgt spid="211"/>
                                        </p:tgtEl>
                                      </p:cBhvr>
                                    </p:animEffect>
                                    <p:set>
                                      <p:cBhvr>
                                        <p:cTn id="31" dur="1" fill="hold">
                                          <p:stCondLst>
                                            <p:cond delay="999"/>
                                          </p:stCondLst>
                                        </p:cTn>
                                        <p:tgtEl>
                                          <p:spTgt spid="211"/>
                                        </p:tgtEl>
                                        <p:attrNameLst>
                                          <p:attrName>style.visibility</p:attrName>
                                        </p:attrNameLst>
                                      </p:cBhvr>
                                      <p:to>
                                        <p:strVal val="hidden"/>
                                      </p:to>
                                    </p:set>
                                  </p:childTnLst>
                                </p:cTn>
                              </p:par>
                              <p:par>
                                <p:cTn id="32" presetID="6" presetClass="emph" presetSubtype="0" fill="hold" nodeType="withEffect">
                                  <p:stCondLst>
                                    <p:cond delay="0"/>
                                  </p:stCondLst>
                                  <p:childTnLst>
                                    <p:animScale>
                                      <p:cBhvr>
                                        <p:cTn id="33" dur="1000" fill="hold"/>
                                        <p:tgtEl>
                                          <p:spTgt spid="211"/>
                                        </p:tgtEl>
                                      </p:cBhvr>
                                      <p:by x="50000" y="50000"/>
                                    </p:animScale>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1000"/>
                                        <p:tgtEl>
                                          <p:spTgt spid="129"/>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161"/>
                                        </p:tgtEl>
                                        <p:attrNameLst>
                                          <p:attrName>style.visibility</p:attrName>
                                        </p:attrNameLst>
                                      </p:cBhvr>
                                      <p:to>
                                        <p:strVal val="visible"/>
                                      </p:to>
                                    </p:set>
                                    <p:animEffect transition="in" filter="wipe(down)">
                                      <p:cBhvr>
                                        <p:cTn id="41" dur="500"/>
                                        <p:tgtEl>
                                          <p:spTgt spid="161"/>
                                        </p:tgtEl>
                                      </p:cBhvr>
                                    </p:animEffect>
                                  </p:childTnLst>
                                </p:cTn>
                              </p:par>
                              <p:par>
                                <p:cTn id="42" presetID="42" presetClass="path" presetSubtype="0" accel="50000" decel="50000" fill="hold" nodeType="withEffect">
                                  <p:stCondLst>
                                    <p:cond delay="0"/>
                                  </p:stCondLst>
                                  <p:childTnLst>
                                    <p:animMotion origin="layout" path="M -2.08333E-7 -2.59259E-6 L 0.25182 0.11528 " pathEditMode="relative" rAng="0" ptsTypes="AA">
                                      <p:cBhvr>
                                        <p:cTn id="43" dur="1000" fill="hold"/>
                                        <p:tgtEl>
                                          <p:spTgt spid="106"/>
                                        </p:tgtEl>
                                        <p:attrNameLst>
                                          <p:attrName>ppt_x</p:attrName>
                                          <p:attrName>ppt_y</p:attrName>
                                        </p:attrNameLst>
                                      </p:cBhvr>
                                      <p:rCtr x="12591" y="5764"/>
                                    </p:animMotion>
                                  </p:childTnLst>
                                </p:cTn>
                              </p:par>
                              <p:par>
                                <p:cTn id="44" presetID="10" presetClass="exit" presetSubtype="0" fill="hold" nodeType="withEffect">
                                  <p:stCondLst>
                                    <p:cond delay="0"/>
                                  </p:stCondLst>
                                  <p:childTnLst>
                                    <p:animEffect transition="out" filter="fade">
                                      <p:cBhvr>
                                        <p:cTn id="45" dur="1000"/>
                                        <p:tgtEl>
                                          <p:spTgt spid="106"/>
                                        </p:tgtEl>
                                      </p:cBhvr>
                                    </p:animEffect>
                                    <p:set>
                                      <p:cBhvr>
                                        <p:cTn id="46" dur="1" fill="hold">
                                          <p:stCondLst>
                                            <p:cond delay="999"/>
                                          </p:stCondLst>
                                        </p:cTn>
                                        <p:tgtEl>
                                          <p:spTgt spid="106"/>
                                        </p:tgtEl>
                                        <p:attrNameLst>
                                          <p:attrName>style.visibility</p:attrName>
                                        </p:attrNameLst>
                                      </p:cBhvr>
                                      <p:to>
                                        <p:strVal val="hidden"/>
                                      </p:to>
                                    </p:set>
                                  </p:childTnLst>
                                </p:cTn>
                              </p:par>
                              <p:par>
                                <p:cTn id="47" presetID="42" presetClass="path" presetSubtype="0" accel="50000" decel="50000" fill="hold" nodeType="withEffect">
                                  <p:stCondLst>
                                    <p:cond delay="0"/>
                                  </p:stCondLst>
                                  <p:childTnLst>
                                    <p:animMotion origin="layout" path="M 3.33333E-6 -2.59259E-6 L 0.15612 0.10602 " pathEditMode="relative" rAng="0" ptsTypes="AA">
                                      <p:cBhvr>
                                        <p:cTn id="48" dur="1000" fill="hold"/>
                                        <p:tgtEl>
                                          <p:spTgt spid="105"/>
                                        </p:tgtEl>
                                        <p:attrNameLst>
                                          <p:attrName>ppt_x</p:attrName>
                                          <p:attrName>ppt_y</p:attrName>
                                        </p:attrNameLst>
                                      </p:cBhvr>
                                      <p:rCtr x="7799" y="5301"/>
                                    </p:animMotion>
                                  </p:childTnLst>
                                </p:cTn>
                              </p:par>
                              <p:par>
                                <p:cTn id="49" presetID="10" presetClass="exit" presetSubtype="0" fill="hold" nodeType="withEffect">
                                  <p:stCondLst>
                                    <p:cond delay="0"/>
                                  </p:stCondLst>
                                  <p:childTnLst>
                                    <p:animEffect transition="out" filter="fade">
                                      <p:cBhvr>
                                        <p:cTn id="50" dur="1000"/>
                                        <p:tgtEl>
                                          <p:spTgt spid="105"/>
                                        </p:tgtEl>
                                      </p:cBhvr>
                                    </p:animEffect>
                                    <p:set>
                                      <p:cBhvr>
                                        <p:cTn id="51" dur="1" fill="hold">
                                          <p:stCondLst>
                                            <p:cond delay="999"/>
                                          </p:stCondLst>
                                        </p:cTn>
                                        <p:tgtEl>
                                          <p:spTgt spid="105"/>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3.75E-6 1.48148E-6 L 0.04922 0.08727 " pathEditMode="relative" rAng="0" ptsTypes="AA">
                                      <p:cBhvr>
                                        <p:cTn id="53" dur="1000" fill="hold"/>
                                        <p:tgtEl>
                                          <p:spTgt spid="139"/>
                                        </p:tgtEl>
                                        <p:attrNameLst>
                                          <p:attrName>ppt_x</p:attrName>
                                          <p:attrName>ppt_y</p:attrName>
                                        </p:attrNameLst>
                                      </p:cBhvr>
                                      <p:rCtr x="2461" y="4352"/>
                                    </p:animMotion>
                                  </p:childTnLst>
                                </p:cTn>
                              </p:par>
                              <p:par>
                                <p:cTn id="54" presetID="10" presetClass="exit" presetSubtype="0" fill="hold" nodeType="withEffect">
                                  <p:stCondLst>
                                    <p:cond delay="0"/>
                                  </p:stCondLst>
                                  <p:childTnLst>
                                    <p:animEffect transition="out" filter="fade">
                                      <p:cBhvr>
                                        <p:cTn id="55" dur="1000"/>
                                        <p:tgtEl>
                                          <p:spTgt spid="139"/>
                                        </p:tgtEl>
                                      </p:cBhvr>
                                    </p:animEffect>
                                    <p:set>
                                      <p:cBhvr>
                                        <p:cTn id="56" dur="1" fill="hold">
                                          <p:stCondLst>
                                            <p:cond delay="999"/>
                                          </p:stCondLst>
                                        </p:cTn>
                                        <p:tgtEl>
                                          <p:spTgt spid="139"/>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25E-6 1.11111E-6 L -0.06875 0.08356 " pathEditMode="relative" rAng="0" ptsTypes="AA">
                                      <p:cBhvr>
                                        <p:cTn id="58" dur="1000" fill="hold"/>
                                        <p:tgtEl>
                                          <p:spTgt spid="104"/>
                                        </p:tgtEl>
                                        <p:attrNameLst>
                                          <p:attrName>ppt_x</p:attrName>
                                          <p:attrName>ppt_y</p:attrName>
                                        </p:attrNameLst>
                                      </p:cBhvr>
                                      <p:rCtr x="-3438" y="4167"/>
                                    </p:animMotion>
                                  </p:childTnLst>
                                </p:cTn>
                              </p:par>
                              <p:par>
                                <p:cTn id="59" presetID="10" presetClass="exit" presetSubtype="0" fill="hold" nodeType="withEffect">
                                  <p:stCondLst>
                                    <p:cond delay="0"/>
                                  </p:stCondLst>
                                  <p:childTnLst>
                                    <p:animEffect transition="out" filter="fade">
                                      <p:cBhvr>
                                        <p:cTn id="60" dur="1000"/>
                                        <p:tgtEl>
                                          <p:spTgt spid="104"/>
                                        </p:tgtEl>
                                      </p:cBhvr>
                                    </p:animEffect>
                                    <p:set>
                                      <p:cBhvr>
                                        <p:cTn id="61" dur="1" fill="hold">
                                          <p:stCondLst>
                                            <p:cond delay="999"/>
                                          </p:stCondLst>
                                        </p:cTn>
                                        <p:tgtEl>
                                          <p:spTgt spid="104"/>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2.08333E-6 -7.40741E-7 L -0.23541 0.07963 " pathEditMode="relative" rAng="0" ptsTypes="AA">
                                      <p:cBhvr>
                                        <p:cTn id="63" dur="1000" fill="hold"/>
                                        <p:tgtEl>
                                          <p:spTgt spid="72"/>
                                        </p:tgtEl>
                                        <p:attrNameLst>
                                          <p:attrName>ppt_x</p:attrName>
                                          <p:attrName>ppt_y</p:attrName>
                                        </p:attrNameLst>
                                      </p:cBhvr>
                                      <p:rCtr x="-11771" y="3981"/>
                                    </p:animMotion>
                                  </p:childTnLst>
                                </p:cTn>
                              </p:par>
                              <p:par>
                                <p:cTn id="64" presetID="10" presetClass="exit" presetSubtype="0" fill="hold" nodeType="withEffect">
                                  <p:stCondLst>
                                    <p:cond delay="0"/>
                                  </p:stCondLst>
                                  <p:childTnLst>
                                    <p:animEffect transition="out" filter="fade">
                                      <p:cBhvr>
                                        <p:cTn id="65" dur="1000"/>
                                        <p:tgtEl>
                                          <p:spTgt spid="72"/>
                                        </p:tgtEl>
                                      </p:cBhvr>
                                    </p:animEffect>
                                    <p:set>
                                      <p:cBhvr>
                                        <p:cTn id="66" dur="1" fill="hold">
                                          <p:stCondLst>
                                            <p:cond delay="999"/>
                                          </p:stCondLst>
                                        </p:cTn>
                                        <p:tgtEl>
                                          <p:spTgt spid="72"/>
                                        </p:tgtEl>
                                        <p:attrNameLst>
                                          <p:attrName>style.visibility</p:attrName>
                                        </p:attrNameLst>
                                      </p:cBhvr>
                                      <p:to>
                                        <p:strVal val="hidden"/>
                                      </p:to>
                                    </p:set>
                                  </p:childTnLst>
                                </p:cTn>
                              </p:par>
                              <p:par>
                                <p:cTn id="67" presetID="6" presetClass="emph" presetSubtype="0" fill="hold" nodeType="withEffect">
                                  <p:stCondLst>
                                    <p:cond delay="0"/>
                                  </p:stCondLst>
                                  <p:childTnLst>
                                    <p:animScale>
                                      <p:cBhvr>
                                        <p:cTn id="68" dur="1000" fill="hold"/>
                                        <p:tgtEl>
                                          <p:spTgt spid="106"/>
                                        </p:tgtEl>
                                      </p:cBhvr>
                                      <p:by x="50000" y="50000"/>
                                    </p:animScale>
                                  </p:childTnLst>
                                </p:cTn>
                              </p:par>
                              <p:par>
                                <p:cTn id="69" presetID="6" presetClass="emph" presetSubtype="0" fill="hold" nodeType="withEffect">
                                  <p:stCondLst>
                                    <p:cond delay="0"/>
                                  </p:stCondLst>
                                  <p:childTnLst>
                                    <p:animScale>
                                      <p:cBhvr>
                                        <p:cTn id="70" dur="1000" fill="hold"/>
                                        <p:tgtEl>
                                          <p:spTgt spid="105"/>
                                        </p:tgtEl>
                                      </p:cBhvr>
                                      <p:by x="50000" y="50000"/>
                                    </p:animScale>
                                  </p:childTnLst>
                                </p:cTn>
                              </p:par>
                              <p:par>
                                <p:cTn id="71" presetID="6" presetClass="emph" presetSubtype="0" fill="hold" nodeType="withEffect">
                                  <p:stCondLst>
                                    <p:cond delay="0"/>
                                  </p:stCondLst>
                                  <p:childTnLst>
                                    <p:animScale>
                                      <p:cBhvr>
                                        <p:cTn id="72" dur="1000" fill="hold"/>
                                        <p:tgtEl>
                                          <p:spTgt spid="139"/>
                                        </p:tgtEl>
                                      </p:cBhvr>
                                      <p:by x="50000" y="50000"/>
                                    </p:animScale>
                                  </p:childTnLst>
                                </p:cTn>
                              </p:par>
                              <p:par>
                                <p:cTn id="73" presetID="6" presetClass="emph" presetSubtype="0" fill="hold" nodeType="withEffect">
                                  <p:stCondLst>
                                    <p:cond delay="0"/>
                                  </p:stCondLst>
                                  <p:childTnLst>
                                    <p:animScale>
                                      <p:cBhvr>
                                        <p:cTn id="74" dur="1000" fill="hold"/>
                                        <p:tgtEl>
                                          <p:spTgt spid="104"/>
                                        </p:tgtEl>
                                      </p:cBhvr>
                                      <p:by x="50000" y="50000"/>
                                    </p:animScale>
                                  </p:childTnLst>
                                </p:cTn>
                              </p:par>
                              <p:par>
                                <p:cTn id="75" presetID="6" presetClass="emph" presetSubtype="0" fill="hold" nodeType="withEffect">
                                  <p:stCondLst>
                                    <p:cond delay="0"/>
                                  </p:stCondLst>
                                  <p:childTnLst>
                                    <p:animScale>
                                      <p:cBhvr>
                                        <p:cTn id="76" dur="1000" fill="hold"/>
                                        <p:tgtEl>
                                          <p:spTgt spid="72"/>
                                        </p:tgtEl>
                                      </p:cBhvr>
                                      <p:by x="50000" y="50000"/>
                                    </p:animScale>
                                  </p:child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21"/>
                                        </p:tgtEl>
                                        <p:attrNameLst>
                                          <p:attrName>style.visibility</p:attrName>
                                        </p:attrNameLst>
                                      </p:cBhvr>
                                      <p:to>
                                        <p:strVal val="visible"/>
                                      </p:to>
                                    </p:set>
                                    <p:animEffect transition="in" filter="fade">
                                      <p:cBhvr>
                                        <p:cTn id="80" dur="1000"/>
                                        <p:tgtEl>
                                          <p:spTgt spid="121"/>
                                        </p:tgtEl>
                                      </p:cBhvr>
                                    </p:animEffect>
                                  </p:childTnLst>
                                </p:cTn>
                              </p:par>
                            </p:childTnLst>
                          </p:cTn>
                        </p:par>
                        <p:par>
                          <p:cTn id="81" fill="hold">
                            <p:stCondLst>
                              <p:cond delay="4000"/>
                            </p:stCondLst>
                            <p:childTnLst>
                              <p:par>
                                <p:cTn id="82" presetID="22" presetClass="entr" presetSubtype="4" fill="hold" nodeType="afterEffect">
                                  <p:stCondLst>
                                    <p:cond delay="0"/>
                                  </p:stCondLst>
                                  <p:childTnLst>
                                    <p:set>
                                      <p:cBhvr>
                                        <p:cTn id="83" dur="1" fill="hold">
                                          <p:stCondLst>
                                            <p:cond delay="0"/>
                                          </p:stCondLst>
                                        </p:cTn>
                                        <p:tgtEl>
                                          <p:spTgt spid="169"/>
                                        </p:tgtEl>
                                        <p:attrNameLst>
                                          <p:attrName>style.visibility</p:attrName>
                                        </p:attrNameLst>
                                      </p:cBhvr>
                                      <p:to>
                                        <p:strVal val="visible"/>
                                      </p:to>
                                    </p:set>
                                    <p:animEffect transition="in" filter="wipe(down)">
                                      <p:cBhvr>
                                        <p:cTn id="84" dur="500"/>
                                        <p:tgtEl>
                                          <p:spTgt spid="169"/>
                                        </p:tgtEl>
                                      </p:cBhvr>
                                    </p:animEffect>
                                  </p:childTnLst>
                                </p:cTn>
                              </p:par>
                              <p:par>
                                <p:cTn id="85" presetID="42" presetClass="path" presetSubtype="0" accel="50000" decel="50000" fill="hold" nodeType="withEffect">
                                  <p:stCondLst>
                                    <p:cond delay="0"/>
                                  </p:stCondLst>
                                  <p:childTnLst>
                                    <p:animMotion origin="layout" path="M -2.08333E-6 -7.40741E-7 L -0.11679 0.06667 " pathEditMode="relative" rAng="0" ptsTypes="AA">
                                      <p:cBhvr>
                                        <p:cTn id="86" dur="1000" fill="hold"/>
                                        <p:tgtEl>
                                          <p:spTgt spid="102"/>
                                        </p:tgtEl>
                                        <p:attrNameLst>
                                          <p:attrName>ppt_x</p:attrName>
                                          <p:attrName>ppt_y</p:attrName>
                                        </p:attrNameLst>
                                      </p:cBhvr>
                                      <p:rCtr x="-5846" y="3333"/>
                                    </p:animMotion>
                                  </p:childTnLst>
                                </p:cTn>
                              </p:par>
                              <p:par>
                                <p:cTn id="87" presetID="10" presetClass="exit" presetSubtype="0" fill="hold" nodeType="withEffect">
                                  <p:stCondLst>
                                    <p:cond delay="0"/>
                                  </p:stCondLst>
                                  <p:childTnLst>
                                    <p:animEffect transition="out" filter="fade">
                                      <p:cBhvr>
                                        <p:cTn id="88" dur="1000"/>
                                        <p:tgtEl>
                                          <p:spTgt spid="102"/>
                                        </p:tgtEl>
                                      </p:cBhvr>
                                    </p:animEffect>
                                    <p:set>
                                      <p:cBhvr>
                                        <p:cTn id="89" dur="1" fill="hold">
                                          <p:stCondLst>
                                            <p:cond delay="999"/>
                                          </p:stCondLst>
                                        </p:cTn>
                                        <p:tgtEl>
                                          <p:spTgt spid="102"/>
                                        </p:tgtEl>
                                        <p:attrNameLst>
                                          <p:attrName>style.visibility</p:attrName>
                                        </p:attrNameLst>
                                      </p:cBhvr>
                                      <p:to>
                                        <p:strVal val="hidden"/>
                                      </p:to>
                                    </p:set>
                                  </p:childTnLst>
                                </p:cTn>
                              </p:par>
                              <p:par>
                                <p:cTn id="90" presetID="42" presetClass="path" presetSubtype="0" accel="50000" decel="50000" fill="hold" nodeType="withEffect">
                                  <p:stCondLst>
                                    <p:cond delay="0"/>
                                  </p:stCondLst>
                                  <p:childTnLst>
                                    <p:animMotion origin="layout" path="M 5E-6 4.44444E-6 L -0.2737 0.05092 " pathEditMode="relative" rAng="0" ptsTypes="AA">
                                      <p:cBhvr>
                                        <p:cTn id="91" dur="1000" fill="hold"/>
                                        <p:tgtEl>
                                          <p:spTgt spid="140"/>
                                        </p:tgtEl>
                                        <p:attrNameLst>
                                          <p:attrName>ppt_x</p:attrName>
                                          <p:attrName>ppt_y</p:attrName>
                                        </p:attrNameLst>
                                      </p:cBhvr>
                                      <p:rCtr x="-13685" y="2546"/>
                                    </p:animMotion>
                                  </p:childTnLst>
                                </p:cTn>
                              </p:par>
                              <p:par>
                                <p:cTn id="92" presetID="10" presetClass="exit" presetSubtype="0" fill="hold" nodeType="withEffect">
                                  <p:stCondLst>
                                    <p:cond delay="0"/>
                                  </p:stCondLst>
                                  <p:childTnLst>
                                    <p:animEffect transition="out" filter="fade">
                                      <p:cBhvr>
                                        <p:cTn id="93" dur="1000"/>
                                        <p:tgtEl>
                                          <p:spTgt spid="140"/>
                                        </p:tgtEl>
                                      </p:cBhvr>
                                    </p:animEffect>
                                    <p:set>
                                      <p:cBhvr>
                                        <p:cTn id="94" dur="1" fill="hold">
                                          <p:stCondLst>
                                            <p:cond delay="999"/>
                                          </p:stCondLst>
                                        </p:cTn>
                                        <p:tgtEl>
                                          <p:spTgt spid="140"/>
                                        </p:tgtEl>
                                        <p:attrNameLst>
                                          <p:attrName>style.visibility</p:attrName>
                                        </p:attrNameLst>
                                      </p:cBhvr>
                                      <p:to>
                                        <p:strVal val="hidden"/>
                                      </p:to>
                                    </p:set>
                                  </p:childTnLst>
                                </p:cTn>
                              </p:par>
                              <p:par>
                                <p:cTn id="95" presetID="42" presetClass="path" presetSubtype="0" accel="50000" decel="50000" fill="hold" nodeType="withEffect">
                                  <p:stCondLst>
                                    <p:cond delay="0"/>
                                  </p:stCondLst>
                                  <p:childTnLst>
                                    <p:animMotion origin="layout" path="M 4.79167E-6 4.07407E-6 L -0.43633 0.05231 " pathEditMode="relative" rAng="0" ptsTypes="AA">
                                      <p:cBhvr>
                                        <p:cTn id="96" dur="1000" fill="hold"/>
                                        <p:tgtEl>
                                          <p:spTgt spid="103"/>
                                        </p:tgtEl>
                                        <p:attrNameLst>
                                          <p:attrName>ppt_x</p:attrName>
                                          <p:attrName>ppt_y</p:attrName>
                                        </p:attrNameLst>
                                      </p:cBhvr>
                                      <p:rCtr x="-21823" y="2616"/>
                                    </p:animMotion>
                                  </p:childTnLst>
                                </p:cTn>
                              </p:par>
                              <p:par>
                                <p:cTn id="97" presetID="10" presetClass="exit" presetSubtype="0" fill="hold" nodeType="withEffect">
                                  <p:stCondLst>
                                    <p:cond delay="0"/>
                                  </p:stCondLst>
                                  <p:childTnLst>
                                    <p:animEffect transition="out" filter="fade">
                                      <p:cBhvr>
                                        <p:cTn id="98" dur="1000"/>
                                        <p:tgtEl>
                                          <p:spTgt spid="103"/>
                                        </p:tgtEl>
                                      </p:cBhvr>
                                    </p:animEffect>
                                    <p:set>
                                      <p:cBhvr>
                                        <p:cTn id="99" dur="1" fill="hold">
                                          <p:stCondLst>
                                            <p:cond delay="999"/>
                                          </p:stCondLst>
                                        </p:cTn>
                                        <p:tgtEl>
                                          <p:spTgt spid="103"/>
                                        </p:tgtEl>
                                        <p:attrNameLst>
                                          <p:attrName>style.visibility</p:attrName>
                                        </p:attrNameLst>
                                      </p:cBhvr>
                                      <p:to>
                                        <p:strVal val="hidden"/>
                                      </p:to>
                                    </p:set>
                                  </p:childTnLst>
                                </p:cTn>
                              </p:par>
                              <p:par>
                                <p:cTn id="100" presetID="6" presetClass="emph" presetSubtype="0" fill="hold" nodeType="withEffect">
                                  <p:stCondLst>
                                    <p:cond delay="0"/>
                                  </p:stCondLst>
                                  <p:childTnLst>
                                    <p:animScale>
                                      <p:cBhvr>
                                        <p:cTn id="101" dur="1000" fill="hold"/>
                                        <p:tgtEl>
                                          <p:spTgt spid="140"/>
                                        </p:tgtEl>
                                      </p:cBhvr>
                                      <p:by x="50000" y="50000"/>
                                    </p:animScale>
                                  </p:childTnLst>
                                </p:cTn>
                              </p:par>
                              <p:par>
                                <p:cTn id="102" presetID="6" presetClass="emph" presetSubtype="0" fill="hold" nodeType="withEffect">
                                  <p:stCondLst>
                                    <p:cond delay="0"/>
                                  </p:stCondLst>
                                  <p:childTnLst>
                                    <p:animScale>
                                      <p:cBhvr>
                                        <p:cTn id="103" dur="1000" fill="hold"/>
                                        <p:tgtEl>
                                          <p:spTgt spid="103"/>
                                        </p:tgtEl>
                                      </p:cBhvr>
                                      <p:by x="50000" y="50000"/>
                                    </p:animScale>
                                  </p:childTnLst>
                                </p:cTn>
                              </p:par>
                              <p:par>
                                <p:cTn id="104" presetID="6" presetClass="emph" presetSubtype="0" fill="hold" nodeType="withEffect">
                                  <p:stCondLst>
                                    <p:cond delay="0"/>
                                  </p:stCondLst>
                                  <p:childTnLst>
                                    <p:animScale>
                                      <p:cBhvr>
                                        <p:cTn id="105" dur="1000" fill="hold"/>
                                        <p:tgtEl>
                                          <p:spTgt spid="102"/>
                                        </p:tgtEl>
                                      </p:cBhvr>
                                      <p:by x="50000" y="50000"/>
                                    </p:animScale>
                                  </p:childTnLst>
                                </p:cTn>
                              </p:par>
                            </p:childTnLst>
                          </p:cTn>
                        </p:par>
                        <p:par>
                          <p:cTn id="106" fill="hold">
                            <p:stCondLst>
                              <p:cond delay="5000"/>
                            </p:stCondLst>
                            <p:childTnLst>
                              <p:par>
                                <p:cTn id="107" presetID="10" presetClass="entr" presetSubtype="0" fill="hold" nodeType="afterEffect">
                                  <p:stCondLst>
                                    <p:cond delay="0"/>
                                  </p:stCondLst>
                                  <p:childTnLst>
                                    <p:set>
                                      <p:cBhvr>
                                        <p:cTn id="108" dur="1" fill="hold">
                                          <p:stCondLst>
                                            <p:cond delay="0"/>
                                          </p:stCondLst>
                                        </p:cTn>
                                        <p:tgtEl>
                                          <p:spTgt spid="135"/>
                                        </p:tgtEl>
                                        <p:attrNameLst>
                                          <p:attrName>style.visibility</p:attrName>
                                        </p:attrNameLst>
                                      </p:cBhvr>
                                      <p:to>
                                        <p:strVal val="visible"/>
                                      </p:to>
                                    </p:set>
                                    <p:animEffect transition="in" filter="fade">
                                      <p:cBhvr>
                                        <p:cTn id="109" dur="1000"/>
                                        <p:tgtEl>
                                          <p:spTgt spid="135"/>
                                        </p:tgtEl>
                                      </p:cBhvr>
                                    </p:animEffect>
                                  </p:childTnLst>
                                </p:cTn>
                              </p:par>
                            </p:childTnLst>
                          </p:cTn>
                        </p:par>
                        <p:par>
                          <p:cTn id="110" fill="hold">
                            <p:stCondLst>
                              <p:cond delay="6000"/>
                            </p:stCondLst>
                            <p:childTnLst>
                              <p:par>
                                <p:cTn id="111" presetID="22" presetClass="entr" presetSubtype="4" fill="hold" nodeType="afterEffect">
                                  <p:stCondLst>
                                    <p:cond delay="0"/>
                                  </p:stCondLst>
                                  <p:childTnLst>
                                    <p:set>
                                      <p:cBhvr>
                                        <p:cTn id="112" dur="1" fill="hold">
                                          <p:stCondLst>
                                            <p:cond delay="0"/>
                                          </p:stCondLst>
                                        </p:cTn>
                                        <p:tgtEl>
                                          <p:spTgt spid="179"/>
                                        </p:tgtEl>
                                        <p:attrNameLst>
                                          <p:attrName>style.visibility</p:attrName>
                                        </p:attrNameLst>
                                      </p:cBhvr>
                                      <p:to>
                                        <p:strVal val="visible"/>
                                      </p:to>
                                    </p:set>
                                    <p:animEffect transition="in" filter="wipe(down)">
                                      <p:cBhvr>
                                        <p:cTn id="113" dur="500"/>
                                        <p:tgtEl>
                                          <p:spTgt spid="179"/>
                                        </p:tgtEl>
                                      </p:cBhvr>
                                    </p:animEffect>
                                  </p:childTnLst>
                                </p:cTn>
                              </p:par>
                              <p:par>
                                <p:cTn id="114" presetID="42" presetClass="path" presetSubtype="0" accel="50000" decel="50000" fill="hold" nodeType="withEffect">
                                  <p:stCondLst>
                                    <p:cond delay="0"/>
                                  </p:stCondLst>
                                  <p:childTnLst>
                                    <p:animMotion origin="layout" path="M 2.5E-6 -2.59259E-6 L 0.08828 -0.48125 " pathEditMode="relative" rAng="0" ptsTypes="AA">
                                      <p:cBhvr>
                                        <p:cTn id="115" dur="1000" fill="hold"/>
                                        <p:tgtEl>
                                          <p:spTgt spid="206"/>
                                        </p:tgtEl>
                                        <p:attrNameLst>
                                          <p:attrName>ppt_x</p:attrName>
                                          <p:attrName>ppt_y</p:attrName>
                                        </p:attrNameLst>
                                      </p:cBhvr>
                                      <p:rCtr x="4414" y="-24074"/>
                                    </p:animMotion>
                                  </p:childTnLst>
                                </p:cTn>
                              </p:par>
                              <p:par>
                                <p:cTn id="116" presetID="10" presetClass="exit" presetSubtype="0" fill="hold" nodeType="withEffect">
                                  <p:stCondLst>
                                    <p:cond delay="0"/>
                                  </p:stCondLst>
                                  <p:childTnLst>
                                    <p:animEffect transition="out" filter="fade">
                                      <p:cBhvr>
                                        <p:cTn id="117" dur="1000"/>
                                        <p:tgtEl>
                                          <p:spTgt spid="206"/>
                                        </p:tgtEl>
                                      </p:cBhvr>
                                    </p:animEffect>
                                    <p:set>
                                      <p:cBhvr>
                                        <p:cTn id="118" dur="1" fill="hold">
                                          <p:stCondLst>
                                            <p:cond delay="999"/>
                                          </p:stCondLst>
                                        </p:cTn>
                                        <p:tgtEl>
                                          <p:spTgt spid="206"/>
                                        </p:tgtEl>
                                        <p:attrNameLst>
                                          <p:attrName>style.visibility</p:attrName>
                                        </p:attrNameLst>
                                      </p:cBhvr>
                                      <p:to>
                                        <p:strVal val="hidden"/>
                                      </p:to>
                                    </p:set>
                                  </p:childTnLst>
                                </p:cTn>
                              </p:par>
                              <p:par>
                                <p:cTn id="119" presetID="6" presetClass="emph" presetSubtype="0" fill="hold" nodeType="withEffect">
                                  <p:stCondLst>
                                    <p:cond delay="0"/>
                                  </p:stCondLst>
                                  <p:childTnLst>
                                    <p:animScale>
                                      <p:cBhvr>
                                        <p:cTn id="120" dur="1000" fill="hold"/>
                                        <p:tgtEl>
                                          <p:spTgt spid="206"/>
                                        </p:tgtEl>
                                      </p:cBhvr>
                                      <p:by x="50000" y="50000"/>
                                    </p:animScale>
                                  </p:childTnLst>
                                </p:cTn>
                              </p:par>
                            </p:childTnLst>
                          </p:cTn>
                        </p:par>
                        <p:par>
                          <p:cTn id="121" fill="hold">
                            <p:stCondLst>
                              <p:cond delay="7000"/>
                            </p:stCondLst>
                            <p:childTnLst>
                              <p:par>
                                <p:cTn id="122" presetID="10" presetClass="entr" presetSubtype="0" fill="hold" nodeType="afterEffect">
                                  <p:stCondLst>
                                    <p:cond delay="0"/>
                                  </p:stCondLst>
                                  <p:childTnLst>
                                    <p:set>
                                      <p:cBhvr>
                                        <p:cTn id="123" dur="1" fill="hold">
                                          <p:stCondLst>
                                            <p:cond delay="0"/>
                                          </p:stCondLst>
                                        </p:cTn>
                                        <p:tgtEl>
                                          <p:spTgt spid="108"/>
                                        </p:tgtEl>
                                        <p:attrNameLst>
                                          <p:attrName>style.visibility</p:attrName>
                                        </p:attrNameLst>
                                      </p:cBhvr>
                                      <p:to>
                                        <p:strVal val="visible"/>
                                      </p:to>
                                    </p:set>
                                    <p:animEffect transition="in" filter="fade">
                                      <p:cBhvr>
                                        <p:cTn id="124" dur="1000"/>
                                        <p:tgtEl>
                                          <p:spTgt spid="108"/>
                                        </p:tgtEl>
                                      </p:cBhvr>
                                    </p:animEffect>
                                  </p:childTnLst>
                                </p:cTn>
                              </p:par>
                            </p:childTnLst>
                          </p:cTn>
                        </p:par>
                        <p:par>
                          <p:cTn id="125" fill="hold">
                            <p:stCondLst>
                              <p:cond delay="8000"/>
                            </p:stCondLst>
                            <p:childTnLst>
                              <p:par>
                                <p:cTn id="126" presetID="22" presetClass="entr" presetSubtype="4" fill="hold" nodeType="afterEffect">
                                  <p:stCondLst>
                                    <p:cond delay="0"/>
                                  </p:stCondLst>
                                  <p:childTnLst>
                                    <p:set>
                                      <p:cBhvr>
                                        <p:cTn id="127" dur="1" fill="hold">
                                          <p:stCondLst>
                                            <p:cond delay="0"/>
                                          </p:stCondLst>
                                        </p:cTn>
                                        <p:tgtEl>
                                          <p:spTgt spid="187"/>
                                        </p:tgtEl>
                                        <p:attrNameLst>
                                          <p:attrName>style.visibility</p:attrName>
                                        </p:attrNameLst>
                                      </p:cBhvr>
                                      <p:to>
                                        <p:strVal val="visible"/>
                                      </p:to>
                                    </p:set>
                                    <p:animEffect transition="in" filter="wipe(down)">
                                      <p:cBhvr>
                                        <p:cTn id="128" dur="500"/>
                                        <p:tgtEl>
                                          <p:spTgt spid="187"/>
                                        </p:tgtEl>
                                      </p:cBhvr>
                                    </p:animEffect>
                                  </p:childTnLst>
                                </p:cTn>
                              </p:par>
                              <p:par>
                                <p:cTn id="129" presetID="42" presetClass="path" presetSubtype="0" accel="50000" decel="50000" fill="hold" nodeType="withEffect">
                                  <p:stCondLst>
                                    <p:cond delay="0"/>
                                  </p:stCondLst>
                                  <p:childTnLst>
                                    <p:animMotion origin="layout" path="M 4.16667E-6 3.7037E-7 L 0.47408 -0.48009 " pathEditMode="relative" rAng="0" ptsTypes="AA">
                                      <p:cBhvr>
                                        <p:cTn id="130" dur="1000" fill="hold"/>
                                        <p:tgtEl>
                                          <p:spTgt spid="210"/>
                                        </p:tgtEl>
                                        <p:attrNameLst>
                                          <p:attrName>ppt_x</p:attrName>
                                          <p:attrName>ppt_y</p:attrName>
                                        </p:attrNameLst>
                                      </p:cBhvr>
                                      <p:rCtr x="23698" y="-24005"/>
                                    </p:animMotion>
                                  </p:childTnLst>
                                </p:cTn>
                              </p:par>
                              <p:par>
                                <p:cTn id="131" presetID="10" presetClass="exit" presetSubtype="0" fill="hold" nodeType="withEffect">
                                  <p:stCondLst>
                                    <p:cond delay="0"/>
                                  </p:stCondLst>
                                  <p:childTnLst>
                                    <p:animEffect transition="out" filter="fade">
                                      <p:cBhvr>
                                        <p:cTn id="132" dur="1000"/>
                                        <p:tgtEl>
                                          <p:spTgt spid="210"/>
                                        </p:tgtEl>
                                      </p:cBhvr>
                                    </p:animEffect>
                                    <p:set>
                                      <p:cBhvr>
                                        <p:cTn id="133" dur="1" fill="hold">
                                          <p:stCondLst>
                                            <p:cond delay="999"/>
                                          </p:stCondLst>
                                        </p:cTn>
                                        <p:tgtEl>
                                          <p:spTgt spid="210"/>
                                        </p:tgtEl>
                                        <p:attrNameLst>
                                          <p:attrName>style.visibility</p:attrName>
                                        </p:attrNameLst>
                                      </p:cBhvr>
                                      <p:to>
                                        <p:strVal val="hidden"/>
                                      </p:to>
                                    </p:set>
                                  </p:childTnLst>
                                </p:cTn>
                              </p:par>
                              <p:par>
                                <p:cTn id="134" presetID="6" presetClass="emph" presetSubtype="0" fill="hold" nodeType="withEffect">
                                  <p:stCondLst>
                                    <p:cond delay="0"/>
                                  </p:stCondLst>
                                  <p:childTnLst>
                                    <p:animScale>
                                      <p:cBhvr>
                                        <p:cTn id="135" dur="1000" fill="hold"/>
                                        <p:tgtEl>
                                          <p:spTgt spid="210"/>
                                        </p:tgtEl>
                                      </p:cBhvr>
                                      <p:by x="75000" y="75000"/>
                                    </p:animScale>
                                  </p:childTnLst>
                                </p:cTn>
                              </p:par>
                            </p:childTnLst>
                          </p:cTn>
                        </p:par>
                        <p:par>
                          <p:cTn id="136" fill="hold">
                            <p:stCondLst>
                              <p:cond delay="9000"/>
                            </p:stCondLst>
                            <p:childTnLst>
                              <p:par>
                                <p:cTn id="137" presetID="10" presetClass="entr" presetSubtype="0" fill="hold" nodeType="afterEffect">
                                  <p:stCondLst>
                                    <p:cond delay="0"/>
                                  </p:stCondLst>
                                  <p:childTnLst>
                                    <p:set>
                                      <p:cBhvr>
                                        <p:cTn id="138" dur="1" fill="hold">
                                          <p:stCondLst>
                                            <p:cond delay="0"/>
                                          </p:stCondLst>
                                        </p:cTn>
                                        <p:tgtEl>
                                          <p:spTgt spid="202"/>
                                        </p:tgtEl>
                                        <p:attrNameLst>
                                          <p:attrName>style.visibility</p:attrName>
                                        </p:attrNameLst>
                                      </p:cBhvr>
                                      <p:to>
                                        <p:strVal val="visible"/>
                                      </p:to>
                                    </p:set>
                                    <p:animEffect transition="in" filter="fade">
                                      <p:cBhvr>
                                        <p:cTn id="139" dur="1000"/>
                                        <p:tgtEl>
                                          <p:spTgt spid="202"/>
                                        </p:tgtEl>
                                      </p:cBhvr>
                                    </p:animEffect>
                                  </p:childTnLst>
                                </p:cTn>
                              </p:par>
                            </p:childTnLst>
                          </p:cTn>
                        </p:par>
                        <p:par>
                          <p:cTn id="140" fill="hold">
                            <p:stCondLst>
                              <p:cond delay="10000"/>
                            </p:stCondLst>
                            <p:childTnLst>
                              <p:par>
                                <p:cTn id="141" presetID="22" presetClass="entr" presetSubtype="4" fill="hold" nodeType="afterEffect">
                                  <p:stCondLst>
                                    <p:cond delay="0"/>
                                  </p:stCondLst>
                                  <p:childTnLst>
                                    <p:set>
                                      <p:cBhvr>
                                        <p:cTn id="142" dur="1" fill="hold">
                                          <p:stCondLst>
                                            <p:cond delay="0"/>
                                          </p:stCondLst>
                                        </p:cTn>
                                        <p:tgtEl>
                                          <p:spTgt spid="192"/>
                                        </p:tgtEl>
                                        <p:attrNameLst>
                                          <p:attrName>style.visibility</p:attrName>
                                        </p:attrNameLst>
                                      </p:cBhvr>
                                      <p:to>
                                        <p:strVal val="visible"/>
                                      </p:to>
                                    </p:set>
                                    <p:animEffect transition="in" filter="wipe(down)">
                                      <p:cBhvr>
                                        <p:cTn id="143" dur="500"/>
                                        <p:tgtEl>
                                          <p:spTgt spid="192"/>
                                        </p:tgtEl>
                                      </p:cBhvr>
                                    </p:animEffect>
                                  </p:childTnLst>
                                </p:cTn>
                              </p:par>
                              <p:par>
                                <p:cTn id="144" presetID="42" presetClass="path" presetSubtype="0" accel="50000" decel="50000" fill="hold" nodeType="withEffect">
                                  <p:stCondLst>
                                    <p:cond delay="0"/>
                                  </p:stCondLst>
                                  <p:childTnLst>
                                    <p:animMotion origin="layout" path="M -4.375E-6 2.59259E-6 L 0.12422 -0.35672 " pathEditMode="relative" rAng="0" ptsTypes="AA">
                                      <p:cBhvr>
                                        <p:cTn id="145" dur="1000" fill="hold"/>
                                        <p:tgtEl>
                                          <p:spTgt spid="214"/>
                                        </p:tgtEl>
                                        <p:attrNameLst>
                                          <p:attrName>ppt_x</p:attrName>
                                          <p:attrName>ppt_y</p:attrName>
                                        </p:attrNameLst>
                                      </p:cBhvr>
                                      <p:rCtr x="6211" y="-17847"/>
                                    </p:animMotion>
                                  </p:childTnLst>
                                </p:cTn>
                              </p:par>
                              <p:par>
                                <p:cTn id="146" presetID="10" presetClass="exit" presetSubtype="0" fill="hold" nodeType="withEffect">
                                  <p:stCondLst>
                                    <p:cond delay="0"/>
                                  </p:stCondLst>
                                  <p:childTnLst>
                                    <p:animEffect transition="out" filter="fade">
                                      <p:cBhvr>
                                        <p:cTn id="147" dur="1000"/>
                                        <p:tgtEl>
                                          <p:spTgt spid="214"/>
                                        </p:tgtEl>
                                      </p:cBhvr>
                                    </p:animEffect>
                                    <p:set>
                                      <p:cBhvr>
                                        <p:cTn id="148" dur="1" fill="hold">
                                          <p:stCondLst>
                                            <p:cond delay="999"/>
                                          </p:stCondLst>
                                        </p:cTn>
                                        <p:tgtEl>
                                          <p:spTgt spid="214"/>
                                        </p:tgtEl>
                                        <p:attrNameLst>
                                          <p:attrName>style.visibility</p:attrName>
                                        </p:attrNameLst>
                                      </p:cBhvr>
                                      <p:to>
                                        <p:strVal val="hidden"/>
                                      </p:to>
                                    </p:set>
                                  </p:childTnLst>
                                </p:cTn>
                              </p:par>
                              <p:par>
                                <p:cTn id="149" presetID="6" presetClass="emph" presetSubtype="0" fill="hold" nodeType="withEffect">
                                  <p:stCondLst>
                                    <p:cond delay="0"/>
                                  </p:stCondLst>
                                  <p:childTnLst>
                                    <p:animScale>
                                      <p:cBhvr>
                                        <p:cTn id="150" dur="1000" fill="hold"/>
                                        <p:tgtEl>
                                          <p:spTgt spid="214"/>
                                        </p:tgtEl>
                                      </p:cBhvr>
                                      <p:by x="50000" y="50000"/>
                                    </p:animScale>
                                  </p:childTnLst>
                                </p:cTn>
                              </p:par>
                            </p:childTnLst>
                          </p:cTn>
                        </p:par>
                        <p:par>
                          <p:cTn id="151" fill="hold">
                            <p:stCondLst>
                              <p:cond delay="11000"/>
                            </p:stCondLst>
                            <p:childTnLst>
                              <p:par>
                                <p:cTn id="152" presetID="10" presetClass="entr" presetSubtype="0" fill="hold" nodeType="after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1000"/>
                                        <p:tgtEl>
                                          <p:spTgt spid="97"/>
                                        </p:tgtEl>
                                      </p:cBhvr>
                                    </p:animEffect>
                                  </p:childTnLst>
                                </p:cTn>
                              </p:par>
                            </p:childTnLst>
                          </p:cTn>
                        </p:par>
                        <p:par>
                          <p:cTn id="155" fill="hold">
                            <p:stCondLst>
                              <p:cond delay="12000"/>
                            </p:stCondLst>
                            <p:childTnLst>
                              <p:par>
                                <p:cTn id="156" presetID="10" presetClass="entr" presetSubtype="0" fill="hold" nodeType="afterEffect">
                                  <p:stCondLst>
                                    <p:cond delay="0"/>
                                  </p:stCondLst>
                                  <p:childTnLst>
                                    <p:set>
                                      <p:cBhvr>
                                        <p:cTn id="157" dur="1" fill="hold">
                                          <p:stCondLst>
                                            <p:cond delay="0"/>
                                          </p:stCondLst>
                                        </p:cTn>
                                        <p:tgtEl>
                                          <p:spTgt spid="111"/>
                                        </p:tgtEl>
                                        <p:attrNameLst>
                                          <p:attrName>style.visibility</p:attrName>
                                        </p:attrNameLst>
                                      </p:cBhvr>
                                      <p:to>
                                        <p:strVal val="visible"/>
                                      </p:to>
                                    </p:set>
                                    <p:animEffect transition="in" filter="fade">
                                      <p:cBhvr>
                                        <p:cTn id="158" dur="10"/>
                                        <p:tgtEl>
                                          <p:spTgt spid="111"/>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10"/>
                                        </p:tgtEl>
                                        <p:attrNameLst>
                                          <p:attrName>style.visibility</p:attrName>
                                        </p:attrNameLst>
                                      </p:cBhvr>
                                      <p:to>
                                        <p:strVal val="visible"/>
                                      </p:to>
                                    </p:set>
                                    <p:animEffect transition="in" filter="fade">
                                      <p:cBhvr>
                                        <p:cTn id="163" dur="500"/>
                                        <p:tgtEl>
                                          <p:spTgt spid="110"/>
                                        </p:tgtEl>
                                      </p:cBhvr>
                                    </p:animEffect>
                                  </p:childTnLst>
                                </p:cTn>
                              </p:par>
                              <p:par>
                                <p:cTn id="164" presetID="10" presetClass="exit" presetSubtype="0" fill="hold" grpId="1" nodeType="withEffect">
                                  <p:stCondLst>
                                    <p:cond delay="0"/>
                                  </p:stCondLst>
                                  <p:childTnLst>
                                    <p:animEffect transition="out" filter="fade">
                                      <p:cBhvr>
                                        <p:cTn id="165" dur="500"/>
                                        <p:tgtEl>
                                          <p:spTgt spid="15"/>
                                        </p:tgtEl>
                                      </p:cBhvr>
                                    </p:animEffect>
                                    <p:set>
                                      <p:cBhvr>
                                        <p:cTn id="166" dur="1" fill="hold">
                                          <p:stCondLst>
                                            <p:cond delay="499"/>
                                          </p:stCondLst>
                                        </p:cTn>
                                        <p:tgtEl>
                                          <p:spTgt spid="15"/>
                                        </p:tgtEl>
                                        <p:attrNameLst>
                                          <p:attrName>style.visibility</p:attrName>
                                        </p:attrNameLst>
                                      </p:cBhvr>
                                      <p:to>
                                        <p:strVal val="hidden"/>
                                      </p:to>
                                    </p:set>
                                  </p:childTnLst>
                                </p:cTn>
                              </p:par>
                            </p:childTnLst>
                          </p:cTn>
                        </p:par>
                        <p:par>
                          <p:cTn id="167" fill="hold">
                            <p:stCondLst>
                              <p:cond delay="500"/>
                            </p:stCondLst>
                            <p:childTnLst>
                              <p:par>
                                <p:cTn id="168" presetID="42" presetClass="path" presetSubtype="0" accel="50000" decel="50000" fill="hold" nodeType="afterEffect">
                                  <p:stCondLst>
                                    <p:cond delay="0"/>
                                  </p:stCondLst>
                                  <p:childTnLst>
                                    <p:animMotion origin="layout" path="M -2.5E-6 4.81481E-6 L -2.5E-6 0.19444 " pathEditMode="relative" rAng="0" ptsTypes="AA">
                                      <p:cBhvr>
                                        <p:cTn id="169" dur="1000" fill="hold"/>
                                        <p:tgtEl>
                                          <p:spTgt spid="111"/>
                                        </p:tgtEl>
                                        <p:attrNameLst>
                                          <p:attrName>ppt_x</p:attrName>
                                          <p:attrName>ppt_y</p:attrName>
                                        </p:attrNameLst>
                                      </p:cBhvr>
                                      <p:rCtr x="0" y="9722"/>
                                    </p:animMotion>
                                  </p:childTnLst>
                                </p:cTn>
                              </p:par>
                              <p:par>
                                <p:cTn id="170" presetID="22" presetClass="entr" presetSubtype="1" fill="hold" grpId="0" nodeType="withEffect">
                                  <p:stCondLst>
                                    <p:cond delay="0"/>
                                  </p:stCondLst>
                                  <p:childTnLst>
                                    <p:set>
                                      <p:cBhvr>
                                        <p:cTn id="171" dur="1" fill="hold">
                                          <p:stCondLst>
                                            <p:cond delay="0"/>
                                          </p:stCondLst>
                                        </p:cTn>
                                        <p:tgtEl>
                                          <p:spTgt spid="73"/>
                                        </p:tgtEl>
                                        <p:attrNameLst>
                                          <p:attrName>style.visibility</p:attrName>
                                        </p:attrNameLst>
                                      </p:cBhvr>
                                      <p:to>
                                        <p:strVal val="visible"/>
                                      </p:to>
                                    </p:set>
                                    <p:animEffect transition="in" filter="wipe(up)">
                                      <p:cBhvr>
                                        <p:cTn id="172" dur="1000"/>
                                        <p:tgtEl>
                                          <p:spTgt spid="73"/>
                                        </p:tgtEl>
                                      </p:cBhvr>
                                    </p:animEffect>
                                  </p:childTnLst>
                                </p:cTn>
                              </p:par>
                            </p:childTnLst>
                          </p:cTn>
                        </p:par>
                        <p:par>
                          <p:cTn id="173" fill="hold">
                            <p:stCondLst>
                              <p:cond delay="1500"/>
                            </p:stCondLst>
                            <p:childTnLst>
                              <p:par>
                                <p:cTn id="174" presetID="10" presetClass="entr" presetSubtype="0" fill="hold" grpId="0" nodeType="afterEffect">
                                  <p:stCondLst>
                                    <p:cond delay="0"/>
                                  </p:stCondLst>
                                  <p:childTnLst>
                                    <p:set>
                                      <p:cBhvr>
                                        <p:cTn id="175" dur="1" fill="hold">
                                          <p:stCondLst>
                                            <p:cond delay="0"/>
                                          </p:stCondLst>
                                        </p:cTn>
                                        <p:tgtEl>
                                          <p:spTgt spid="119"/>
                                        </p:tgtEl>
                                        <p:attrNameLst>
                                          <p:attrName>style.visibility</p:attrName>
                                        </p:attrNameLst>
                                      </p:cBhvr>
                                      <p:to>
                                        <p:strVal val="visible"/>
                                      </p:to>
                                    </p:set>
                                    <p:animEffect transition="in" filter="fade">
                                      <p:cBhvr>
                                        <p:cTn id="176" dur="500"/>
                                        <p:tgtEl>
                                          <p:spTgt spid="119"/>
                                        </p:tgtEl>
                                      </p:cBhvr>
                                    </p:animEffect>
                                  </p:childTnLst>
                                </p:cTn>
                              </p:par>
                            </p:childTnLst>
                          </p:cTn>
                        </p:par>
                        <p:par>
                          <p:cTn id="177" fill="hold">
                            <p:stCondLst>
                              <p:cond delay="2000"/>
                            </p:stCondLst>
                            <p:childTnLst>
                              <p:par>
                                <p:cTn id="178" presetID="10" presetClass="entr" presetSubtype="0" fill="hold" nodeType="afterEffect">
                                  <p:stCondLst>
                                    <p:cond delay="0"/>
                                  </p:stCondLst>
                                  <p:childTnLst>
                                    <p:set>
                                      <p:cBhvr>
                                        <p:cTn id="179" dur="1" fill="hold">
                                          <p:stCondLst>
                                            <p:cond delay="0"/>
                                          </p:stCondLst>
                                        </p:cTn>
                                        <p:tgtEl>
                                          <p:spTgt spid="86"/>
                                        </p:tgtEl>
                                        <p:attrNameLst>
                                          <p:attrName>style.visibility</p:attrName>
                                        </p:attrNameLst>
                                      </p:cBhvr>
                                      <p:to>
                                        <p:strVal val="visible"/>
                                      </p:to>
                                    </p:set>
                                    <p:animEffect transition="in" filter="fade">
                                      <p:cBhvr>
                                        <p:cTn id="180" dur="500"/>
                                        <p:tgtEl>
                                          <p:spTgt spid="86"/>
                                        </p:tgtEl>
                                      </p:cBhvr>
                                    </p:animEffect>
                                  </p:childTnLst>
                                </p:cTn>
                              </p:par>
                            </p:childTnLst>
                          </p:cTn>
                        </p:par>
                        <p:par>
                          <p:cTn id="181" fill="hold">
                            <p:stCondLst>
                              <p:cond delay="2500"/>
                            </p:stCondLst>
                            <p:childTnLst>
                              <p:par>
                                <p:cTn id="182" presetID="10" presetClass="entr" presetSubtype="0" fill="hold" nodeType="afterEffect">
                                  <p:stCondLst>
                                    <p:cond delay="0"/>
                                  </p:stCondLst>
                                  <p:childTnLst>
                                    <p:set>
                                      <p:cBhvr>
                                        <p:cTn id="183" dur="1" fill="hold">
                                          <p:stCondLst>
                                            <p:cond delay="0"/>
                                          </p:stCondLst>
                                        </p:cTn>
                                        <p:tgtEl>
                                          <p:spTgt spid="94"/>
                                        </p:tgtEl>
                                        <p:attrNameLst>
                                          <p:attrName>style.visibility</p:attrName>
                                        </p:attrNameLst>
                                      </p:cBhvr>
                                      <p:to>
                                        <p:strVal val="visible"/>
                                      </p:to>
                                    </p:set>
                                    <p:animEffect transition="in" filter="fade">
                                      <p:cBhvr>
                                        <p:cTn id="184" dur="500"/>
                                        <p:tgtEl>
                                          <p:spTgt spid="94"/>
                                        </p:tgtEl>
                                      </p:cBhvr>
                                    </p:animEffect>
                                  </p:childTnLst>
                                </p:cTn>
                              </p:par>
                            </p:childTnLst>
                          </p:cTn>
                        </p:par>
                        <p:par>
                          <p:cTn id="185" fill="hold">
                            <p:stCondLst>
                              <p:cond delay="3000"/>
                            </p:stCondLst>
                            <p:childTnLst>
                              <p:par>
                                <p:cTn id="186" presetID="10" presetClass="entr" presetSubtype="0" fill="hold" nodeType="afterEffect">
                                  <p:stCondLst>
                                    <p:cond delay="0"/>
                                  </p:stCondLst>
                                  <p:childTnLst>
                                    <p:set>
                                      <p:cBhvr>
                                        <p:cTn id="187" dur="1" fill="hold">
                                          <p:stCondLst>
                                            <p:cond delay="0"/>
                                          </p:stCondLst>
                                        </p:cTn>
                                        <p:tgtEl>
                                          <p:spTgt spid="83"/>
                                        </p:tgtEl>
                                        <p:attrNameLst>
                                          <p:attrName>style.visibility</p:attrName>
                                        </p:attrNameLst>
                                      </p:cBhvr>
                                      <p:to>
                                        <p:strVal val="visible"/>
                                      </p:to>
                                    </p:set>
                                    <p:animEffect transition="in" filter="fade">
                                      <p:cBhvr>
                                        <p:cTn id="188" dur="500"/>
                                        <p:tgtEl>
                                          <p:spTgt spid="83"/>
                                        </p:tgtEl>
                                      </p:cBhvr>
                                    </p:animEffect>
                                  </p:childTnLst>
                                </p:cTn>
                              </p:par>
                            </p:childTnLst>
                          </p:cTn>
                        </p:par>
                        <p:par>
                          <p:cTn id="189" fill="hold">
                            <p:stCondLst>
                              <p:cond delay="3500"/>
                            </p:stCondLst>
                            <p:childTnLst>
                              <p:par>
                                <p:cTn id="190" presetID="10" presetClass="entr" presetSubtype="0" fill="hold" nodeType="afterEffect">
                                  <p:stCondLst>
                                    <p:cond delay="0"/>
                                  </p:stCondLst>
                                  <p:childTnLst>
                                    <p:set>
                                      <p:cBhvr>
                                        <p:cTn id="191" dur="1" fill="hold">
                                          <p:stCondLst>
                                            <p:cond delay="0"/>
                                          </p:stCondLst>
                                        </p:cTn>
                                        <p:tgtEl>
                                          <p:spTgt spid="75"/>
                                        </p:tgtEl>
                                        <p:attrNameLst>
                                          <p:attrName>style.visibility</p:attrName>
                                        </p:attrNameLst>
                                      </p:cBhvr>
                                      <p:to>
                                        <p:strVal val="visible"/>
                                      </p:to>
                                    </p:set>
                                    <p:animEffect transition="in" filter="fade">
                                      <p:cBhvr>
                                        <p:cTn id="192" dur="500"/>
                                        <p:tgtEl>
                                          <p:spTgt spid="75"/>
                                        </p:tgtEl>
                                      </p:cBhvr>
                                    </p:animEffect>
                                  </p:childTnLst>
                                </p:cTn>
                              </p:par>
                            </p:childTnLst>
                          </p:cTn>
                        </p:par>
                        <p:par>
                          <p:cTn id="193" fill="hold">
                            <p:stCondLst>
                              <p:cond delay="4000"/>
                            </p:stCondLst>
                            <p:childTnLst>
                              <p:par>
                                <p:cTn id="194" presetID="10" presetClass="entr" presetSubtype="0" fill="hold" nodeType="afterEffect">
                                  <p:stCondLst>
                                    <p:cond delay="0"/>
                                  </p:stCondLst>
                                  <p:childTnLst>
                                    <p:set>
                                      <p:cBhvr>
                                        <p:cTn id="195" dur="1" fill="hold">
                                          <p:stCondLst>
                                            <p:cond delay="0"/>
                                          </p:stCondLst>
                                        </p:cTn>
                                        <p:tgtEl>
                                          <p:spTgt spid="78"/>
                                        </p:tgtEl>
                                        <p:attrNameLst>
                                          <p:attrName>style.visibility</p:attrName>
                                        </p:attrNameLst>
                                      </p:cBhvr>
                                      <p:to>
                                        <p:strVal val="visible"/>
                                      </p:to>
                                    </p:set>
                                    <p:animEffect transition="in" filter="fade">
                                      <p:cBhvr>
                                        <p:cTn id="19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15" grpId="0"/>
      <p:bldP spid="15" grpId="1"/>
      <p:bldP spid="110" grpId="0"/>
      <p:bldP spid="119" grpId="0"/>
    </p:bld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ignitenz-2015-speakertemplate</Template>
  <TotalTime>0</TotalTime>
  <Words>2409</Words>
  <Application>Microsoft Office PowerPoint</Application>
  <PresentationFormat>Custom</PresentationFormat>
  <Paragraphs>540</Paragraphs>
  <Slides>71</Slides>
  <Notes>62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Consolas</vt:lpstr>
      <vt:lpstr>Segoe UI</vt:lpstr>
      <vt:lpstr>Segoe UI Light</vt:lpstr>
      <vt:lpstr>Segoe UI Semibold</vt:lpstr>
      <vt:lpstr>Wingdings</vt:lpstr>
      <vt:lpstr>5-30610_Microsoft_Ignite_Keynote_Template</vt:lpstr>
      <vt:lpstr>Universal Apps: A Developers Guide</vt:lpstr>
      <vt:lpstr>Agenda</vt:lpstr>
      <vt:lpstr>Introducing  the UWP</vt:lpstr>
      <vt:lpstr>Windows Core</vt:lpstr>
      <vt:lpstr>PowerPoint Presentation</vt:lpstr>
      <vt:lpstr>Each family adds features  to the one it inherits</vt:lpstr>
      <vt:lpstr>The convergence journey</vt:lpstr>
      <vt:lpstr>PowerPoint Presentation</vt:lpstr>
      <vt:lpstr>PowerPoint Presentation</vt:lpstr>
      <vt:lpstr>Universal Windows Platform</vt:lpstr>
      <vt:lpstr>Apps don't target Windows 10, apps target the platform</vt:lpstr>
      <vt:lpstr>PowerPoint Presentation</vt:lpstr>
      <vt:lpstr>The Universal Windows Platform can update at its own cadence</vt:lpstr>
      <vt:lpstr>Windows 8.1 Universal Apps A Recap….</vt:lpstr>
      <vt:lpstr>Windows 8.1 Universal:  Shared code, two binaries</vt:lpstr>
      <vt:lpstr>Not all APIs were available everywhere</vt:lpstr>
      <vt:lpstr>Compilation directives</vt:lpstr>
      <vt:lpstr>Windows Apps – Windows 10</vt:lpstr>
      <vt:lpstr>Universal Apps A Quick Overview  DEMO</vt:lpstr>
      <vt:lpstr>Developer unlock</vt:lpstr>
      <vt:lpstr>PowerPoint Presentation</vt:lpstr>
      <vt:lpstr>Introducing Platform  Extension SDKs</vt:lpstr>
      <vt:lpstr>Platform extensions</vt:lpstr>
      <vt:lpstr>Extensions don't invalidate  binaries on other devices</vt:lpstr>
      <vt:lpstr>Adaptive code</vt:lpstr>
      <vt:lpstr>Extensions &amp; Adapative Code Windows Mobile  DEMO</vt:lpstr>
      <vt:lpstr>Test capabilities at runtime</vt:lpstr>
      <vt:lpstr>Testing for capabilities</vt:lpstr>
      <vt:lpstr>The ApiInformation API tests  for capabilities at runtime. </vt:lpstr>
      <vt:lpstr>Identifying the Extension SDK</vt:lpstr>
      <vt:lpstr>Adaptive code techniques  can go beyond device family</vt:lpstr>
      <vt:lpstr>Using Specific Versions of an API</vt:lpstr>
      <vt:lpstr>Gate use of up-level APIs</vt:lpstr>
      <vt:lpstr>Universal Windows Platform</vt:lpstr>
      <vt:lpstr>Traditional Microsoft technologies are not the only way to create Windows apps</vt:lpstr>
      <vt:lpstr>PowerPoint Presentation</vt:lpstr>
      <vt:lpstr>Let’s talk about bridge technologies</vt:lpstr>
      <vt:lpstr>    Bridges bring more apps  to the Windows platform  Hannes Nel Bridges to the Magickal Faerie Land of Windows 10 [M263]  Friday, 10:40 AM NZ4    </vt:lpstr>
      <vt:lpstr>Adaptive design</vt:lpstr>
      <vt:lpstr>Adaptive design</vt:lpstr>
      <vt:lpstr>Tailored design</vt:lpstr>
      <vt:lpstr>Adaptive Layout  DEMO</vt:lpstr>
      <vt:lpstr>Continuum for Convertibles and Phones</vt:lpstr>
      <vt:lpstr>Users love apps that  work great on all their devices  Lars Klint Adaptive UX - A Single UI for Everything [M219] Today 11:55am NZ4</vt:lpstr>
      <vt:lpstr>PowerPoint Presentation</vt:lpstr>
      <vt:lpstr>What about Shared Projects?</vt:lpstr>
      <vt:lpstr>Shared Projects</vt:lpstr>
      <vt:lpstr>Use Adaptive Code in Shared too!</vt:lpstr>
      <vt:lpstr>New Platform Features</vt:lpstr>
      <vt:lpstr>New &amp; adaptive controls</vt:lpstr>
      <vt:lpstr>Playing nice with the desktop</vt:lpstr>
      <vt:lpstr>App to App communication</vt:lpstr>
      <vt:lpstr>Tiles &amp; Notifications</vt:lpstr>
      <vt:lpstr>Interactive toast</vt:lpstr>
      <vt:lpstr>New Platform Features  DEMO</vt:lpstr>
      <vt:lpstr>One simple, unified, integrated development environment…</vt:lpstr>
      <vt:lpstr>Visual Studio IDE</vt:lpstr>
      <vt:lpstr>Blend for Visual Studio</vt:lpstr>
      <vt:lpstr>Visual Studio 2015  DEMO</vt:lpstr>
      <vt:lpstr>Visual Studio 2015 Editions</vt:lpstr>
      <vt:lpstr>Where can I develop?</vt:lpstr>
      <vt:lpstr>Managed languages are  more efficient than ever</vt:lpstr>
      <vt:lpstr>.NET Native</vt:lpstr>
      <vt:lpstr>Every Windows app will be compiled with .Net Native</vt:lpstr>
      <vt:lpstr>Real benefits with .Net Native</vt:lpstr>
      <vt:lpstr>.Net Native enables the platform  to update at a faster cadence</vt:lpstr>
      <vt:lpstr>In Review</vt:lpstr>
      <vt:lpstr>Related Ignite NZ Sessions</vt:lpstr>
      <vt:lpstr>Resources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2015-07-14T22:12:59Z</dcterms:created>
  <dcterms:modified xsi:type="dcterms:W3CDTF">2015-09-02T05:53:12Z</dcterms:modified>
</cp:coreProperties>
</file>