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1"/>
    <p:sldMasterId id="2147484336" r:id="rId2"/>
  </p:sldMasterIdLst>
  <p:notesMasterIdLst>
    <p:notesMasterId r:id="rId42"/>
  </p:notesMasterIdLst>
  <p:handoutMasterIdLst>
    <p:handoutMasterId r:id="rId43"/>
  </p:handoutMasterIdLst>
  <p:sldIdLst>
    <p:sldId id="1521" r:id="rId3"/>
    <p:sldId id="1508" r:id="rId4"/>
    <p:sldId id="1546" r:id="rId5"/>
    <p:sldId id="1566" r:id="rId6"/>
    <p:sldId id="1539" r:id="rId7"/>
    <p:sldId id="1561" r:id="rId8"/>
    <p:sldId id="1538" r:id="rId9"/>
    <p:sldId id="1550" r:id="rId10"/>
    <p:sldId id="1548" r:id="rId11"/>
    <p:sldId id="1549" r:id="rId12"/>
    <p:sldId id="1572" r:id="rId13"/>
    <p:sldId id="1552" r:id="rId14"/>
    <p:sldId id="1553" r:id="rId15"/>
    <p:sldId id="1554" r:id="rId16"/>
    <p:sldId id="1555" r:id="rId17"/>
    <p:sldId id="1556" r:id="rId18"/>
    <p:sldId id="1557" r:id="rId19"/>
    <p:sldId id="1558" r:id="rId20"/>
    <p:sldId id="1560" r:id="rId21"/>
    <p:sldId id="1563" r:id="rId22"/>
    <p:sldId id="1564" r:id="rId23"/>
    <p:sldId id="1565" r:id="rId24"/>
    <p:sldId id="1562" r:id="rId25"/>
    <p:sldId id="1533" r:id="rId26"/>
    <p:sldId id="1534" r:id="rId27"/>
    <p:sldId id="1535" r:id="rId28"/>
    <p:sldId id="1536" r:id="rId29"/>
    <p:sldId id="1574" r:id="rId30"/>
    <p:sldId id="1577" r:id="rId31"/>
    <p:sldId id="1568" r:id="rId32"/>
    <p:sldId id="1569" r:id="rId33"/>
    <p:sldId id="1570" r:id="rId34"/>
    <p:sldId id="1571" r:id="rId35"/>
    <p:sldId id="1573" r:id="rId36"/>
    <p:sldId id="1576" r:id="rId37"/>
    <p:sldId id="1575" r:id="rId38"/>
    <p:sldId id="1523" r:id="rId39"/>
    <p:sldId id="1524" r:id="rId40"/>
    <p:sldId id="1326" r:id="rId4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icrosoft Ignite Breakout Template" id="{A073DAE3-B461-442F-A3D3-6642BD875E45}">
          <p14:sldIdLst>
            <p14:sldId id="1521"/>
            <p14:sldId id="1508"/>
            <p14:sldId id="1546"/>
            <p14:sldId id="1566"/>
            <p14:sldId id="1539"/>
            <p14:sldId id="1561"/>
            <p14:sldId id="1538"/>
            <p14:sldId id="1550"/>
            <p14:sldId id="1548"/>
            <p14:sldId id="1549"/>
            <p14:sldId id="1572"/>
            <p14:sldId id="1552"/>
            <p14:sldId id="1553"/>
            <p14:sldId id="1554"/>
            <p14:sldId id="1555"/>
            <p14:sldId id="1556"/>
            <p14:sldId id="1557"/>
            <p14:sldId id="1558"/>
            <p14:sldId id="1560"/>
            <p14:sldId id="1563"/>
            <p14:sldId id="1564"/>
            <p14:sldId id="1565"/>
            <p14:sldId id="1562"/>
            <p14:sldId id="1533"/>
            <p14:sldId id="1534"/>
            <p14:sldId id="1535"/>
            <p14:sldId id="1536"/>
            <p14:sldId id="1574"/>
            <p14:sldId id="1577"/>
            <p14:sldId id="1568"/>
            <p14:sldId id="1569"/>
            <p14:sldId id="1570"/>
            <p14:sldId id="1571"/>
            <p14:sldId id="1573"/>
            <p14:sldId id="1576"/>
          </p14:sldIdLst>
        </p14:section>
        <p14:section name="Compulsory Slides" id="{F6B29FD8-C735-4346-9A78-4FFF5E98E3A6}">
          <p14:sldIdLst>
            <p14:sldId id="1575"/>
            <p14:sldId id="1523"/>
            <p14:sldId id="1524"/>
            <p14:sldId id="132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7"/>
    <a:srgbClr val="505050"/>
    <a:srgbClr val="B4009E"/>
    <a:srgbClr val="47D8FF"/>
    <a:srgbClr val="535353"/>
    <a:srgbClr val="00BCF2"/>
    <a:srgbClr val="11CCFF"/>
    <a:srgbClr val="FFFFFF"/>
    <a:srgbClr val="85E5FF"/>
    <a:srgbClr val="43D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56" autoAdjust="0"/>
    <p:restoredTop sz="90369" autoAdjust="0"/>
  </p:normalViewPr>
  <p:slideViewPr>
    <p:cSldViewPr>
      <p:cViewPr varScale="1">
        <p:scale>
          <a:sx n="66" d="100"/>
          <a:sy n="66" d="100"/>
        </p:scale>
        <p:origin x="858" y="66"/>
      </p:cViewPr>
      <p:guideLst/>
    </p:cSldViewPr>
  </p:slideViewPr>
  <p:outlineViewPr>
    <p:cViewPr>
      <p:scale>
        <a:sx n="33" d="100"/>
        <a:sy n="33" d="100"/>
      </p:scale>
      <p:origin x="0" y="-342"/>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3" d="100"/>
          <a:sy n="83" d="100"/>
        </p:scale>
        <p:origin x="299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FA18-4A79-8E2B-69064A49DA95}"/>
              </c:ext>
            </c:extLst>
          </c:dPt>
          <c:dPt>
            <c:idx val="1"/>
            <c:bubble3D val="0"/>
            <c:spPr>
              <a:solidFill>
                <a:srgbClr val="00B050"/>
              </a:solidFill>
              <a:ln w="19050">
                <a:solidFill>
                  <a:schemeClr val="lt1"/>
                </a:solidFill>
              </a:ln>
              <a:effectLst/>
            </c:spPr>
            <c:extLst xmlns:c16r2="http://schemas.microsoft.com/office/drawing/2015/06/chart">
              <c:ext xmlns:c16="http://schemas.microsoft.com/office/drawing/2014/chart" uri="{C3380CC4-5D6E-409C-BE32-E72D297353CC}">
                <c16:uniqueId val="{00000003-FA18-4A79-8E2B-69064A49DA95}"/>
              </c:ext>
            </c:extLst>
          </c:dP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FA18-4A79-8E2B-69064A49DA95}"/>
            </c:ex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Yes</c:v>
                      </c:pt>
                      <c:pt idx="1">
                        <c:v>No</c:v>
                      </c:pt>
                    </c:strCache>
                  </c:strRef>
                </c15:cat>
              </c15:filteredCategoryTitle>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Segoe UI Light" panose="020B0502040204020203" pitchFamily="34" charset="0"/>
              <a:ea typeface="+mn-ea"/>
              <a:cs typeface="Segoe UI Light" panose="020B0502040204020203"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5A1C-4567-B594-B0541DC03D2F}"/>
              </c:ext>
            </c:extLst>
          </c:dPt>
          <c:dPt>
            <c:idx val="1"/>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3-5A1C-4567-B594-B0541DC03D2F}"/>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24A9-492D-985E-E80E08789D3D}"/>
              </c:ext>
            </c:extLst>
          </c:dPt>
          <c:dPt>
            <c:idx val="3"/>
            <c:bubble3D val="0"/>
            <c:spPr>
              <a:solidFill>
                <a:srgbClr val="00B050"/>
              </a:solidFill>
              <a:ln w="19050">
                <a:solidFill>
                  <a:schemeClr val="lt1"/>
                </a:solidFill>
              </a:ln>
              <a:effectLst/>
            </c:spPr>
            <c:extLst xmlns:c16r2="http://schemas.microsoft.com/office/drawing/2015/06/chart">
              <c:ext xmlns:c16="http://schemas.microsoft.com/office/drawing/2014/chart" uri="{C3380CC4-5D6E-409C-BE32-E72D297353CC}">
                <c16:uniqueId val="{00000005-5A1C-4567-B594-B0541DC03D2F}"/>
              </c:ext>
            </c:extLst>
          </c:dPt>
          <c:val>
            <c:numRef>
              <c:f>Sheet1!$B$2:$B$5</c:f>
              <c:numCache>
                <c:formatCode>General</c:formatCode>
                <c:ptCount val="4"/>
                <c:pt idx="0">
                  <c:v>63</c:v>
                </c:pt>
                <c:pt idx="1">
                  <c:v>20</c:v>
                </c:pt>
                <c:pt idx="2">
                  <c:v>0</c:v>
                </c:pt>
                <c:pt idx="3">
                  <c:v>14</c:v>
                </c:pt>
              </c:numCache>
            </c:numRef>
          </c:val>
          <c:extLst xmlns:c16r2="http://schemas.microsoft.com/office/drawing/2015/06/chart">
            <c:ext xmlns:c16="http://schemas.microsoft.com/office/drawing/2014/chart" uri="{C3380CC4-5D6E-409C-BE32-E72D297353CC}">
              <c16:uniqueId val="{00000004-5A1C-4567-B594-B0541DC03D2F}"/>
            </c:ex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Under 50%</c:v>
                      </c:pt>
                      <c:pt idx="1">
                        <c:v>50% to 70%</c:v>
                      </c:pt>
                      <c:pt idx="2">
                        <c:v>70% to 99%</c:v>
                      </c:pt>
                      <c:pt idx="3">
                        <c:v>100%</c:v>
                      </c:pt>
                    </c:strCache>
                  </c:strRef>
                </c15:cat>
              </c15:filteredCategoryTitle>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Segoe UI Light" panose="020B0502040204020203" pitchFamily="34" charset="0"/>
              <a:ea typeface="+mn-ea"/>
              <a:cs typeface="Segoe UI Light" panose="020B0502040204020203"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0F86-43B1-B7E9-0571132FA151}"/>
              </c:ext>
            </c:extLst>
          </c:dPt>
          <c:dPt>
            <c:idx val="1"/>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3-0F86-43B1-B7E9-0571132FA151}"/>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0F86-43B1-B7E9-0571132FA151}"/>
              </c:ext>
            </c:extLst>
          </c:dPt>
          <c:dPt>
            <c:idx val="3"/>
            <c:bubble3D val="0"/>
            <c:spPr>
              <a:solidFill>
                <a:srgbClr val="00B050"/>
              </a:solidFill>
              <a:ln w="19050">
                <a:solidFill>
                  <a:schemeClr val="lt1"/>
                </a:solidFill>
              </a:ln>
              <a:effectLst/>
            </c:spPr>
            <c:extLst xmlns:c16r2="http://schemas.microsoft.com/office/drawing/2015/06/chart">
              <c:ext xmlns:c16="http://schemas.microsoft.com/office/drawing/2014/chart" uri="{C3380CC4-5D6E-409C-BE32-E72D297353CC}">
                <c16:uniqueId val="{00000007-0F86-43B1-B7E9-0571132FA151}"/>
              </c:ext>
            </c:extLst>
          </c:dP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8-0F86-43B1-B7E9-0571132FA151}"/>
            </c:ex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Yes</c:v>
                      </c:pt>
                      <c:pt idx="1">
                        <c:v>No</c:v>
                      </c:pt>
                    </c:strCache>
                  </c:strRef>
                </c15:cat>
              </c15:filteredCategoryTitle>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Segoe UI Light" panose="020B0502040204020203" pitchFamily="34" charset="0"/>
              <a:ea typeface="+mn-ea"/>
              <a:cs typeface="Segoe UI Light" panose="020B0502040204020203"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Microsoft Ignite 2015</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9/3/2015 4:48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Microsoft Ignite 2015</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9/3/2015 4:48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950202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58646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6836742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1990945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406581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075C79F9-2E34-4CA1-A7E3-C624B27DB1D1}"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967815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9/3/2015</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1229019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9/3/2015 4:48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078389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t>9/3/2015 4:48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39</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861498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245743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597171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326479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4033278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058452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407494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545947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9/3/2015 4:48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4151994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a:xfrm>
            <a:off x="855663" y="6483350"/>
            <a:ext cx="2797175" cy="371475"/>
          </a:xfrm>
          <a:prstGeom prst="rect">
            <a:avLst/>
          </a:prstGeom>
        </p:spPr>
        <p:txBody>
          <a:bodyPr/>
          <a:lstStyle/>
          <a:p>
            <a:fld id="{0626A314-07C3-4D18-A5FC-2D5811D0A94B}" type="datetimeFigureOut">
              <a:rPr lang="en-NZ" smtClean="0"/>
              <a:t>3/09/2015</a:t>
            </a:fld>
            <a:endParaRPr lang="en-NZ" dirty="0"/>
          </a:p>
        </p:txBody>
      </p:sp>
      <p:sp>
        <p:nvSpPr>
          <p:cNvPr id="4" name="Footer Placeholder 3"/>
          <p:cNvSpPr>
            <a:spLocks noGrp="1"/>
          </p:cNvSpPr>
          <p:nvPr>
            <p:ph type="ftr" sz="quarter" idx="11"/>
          </p:nvPr>
        </p:nvSpPr>
        <p:spPr>
          <a:xfrm>
            <a:off x="4119563" y="6483350"/>
            <a:ext cx="4197350" cy="371475"/>
          </a:xfrm>
          <a:prstGeom prst="rect">
            <a:avLst/>
          </a:prstGeom>
        </p:spPr>
        <p:txBody>
          <a:bodyPr/>
          <a:lstStyle/>
          <a:p>
            <a:endParaRPr lang="en-NZ" dirty="0"/>
          </a:p>
        </p:txBody>
      </p:sp>
      <p:sp>
        <p:nvSpPr>
          <p:cNvPr id="5" name="Slide Number Placeholder 4"/>
          <p:cNvSpPr>
            <a:spLocks noGrp="1"/>
          </p:cNvSpPr>
          <p:nvPr>
            <p:ph type="sldNum" sz="quarter" idx="12"/>
          </p:nvPr>
        </p:nvSpPr>
        <p:spPr>
          <a:xfrm>
            <a:off x="8783638" y="6483350"/>
            <a:ext cx="2797175" cy="371475"/>
          </a:xfrm>
          <a:prstGeom prst="rect">
            <a:avLst/>
          </a:prstGeom>
        </p:spPr>
        <p:txBody>
          <a:bodyPr/>
          <a:lstStyle/>
          <a:p>
            <a:fld id="{FB0C7228-8968-4EAD-A859-852F0E05042B}" type="slidenum">
              <a:rPr lang="en-NZ" smtClean="0"/>
              <a:t>‹#›</a:t>
            </a:fld>
            <a:endParaRPr lang="en-NZ"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30162" y="1"/>
            <a:ext cx="12496800" cy="7002462"/>
          </a:xfrm>
          <a:prstGeom prst="rect">
            <a:avLst/>
          </a:prstGeom>
        </p:spPr>
      </p:pic>
      <p:sp>
        <p:nvSpPr>
          <p:cNvPr id="7" name="Rectangle 6"/>
          <p:cNvSpPr/>
          <p:nvPr userDrawn="1"/>
        </p:nvSpPr>
        <p:spPr bwMode="gray">
          <a:xfrm>
            <a:off x="-30162" y="6537325"/>
            <a:ext cx="12496800" cy="465138"/>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99837" y="6678217"/>
            <a:ext cx="822951" cy="175415"/>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138007" y="2875069"/>
            <a:ext cx="4261830" cy="2782028"/>
          </a:xfrm>
          <a:prstGeom prst="rect">
            <a:avLst/>
          </a:prstGeom>
        </p:spPr>
      </p:pic>
    </p:spTree>
    <p:extLst>
      <p:ext uri="{BB962C8B-B14F-4D97-AF65-F5344CB8AC3E}">
        <p14:creationId xmlns:p14="http://schemas.microsoft.com/office/powerpoint/2010/main" val="2239331299"/>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898285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8933552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36776"/>
            <a:ext cx="10056812" cy="1181862"/>
          </a:xfrm>
          <a:noFill/>
        </p:spPr>
        <p:txBody>
          <a:bodyPr tIns="91440" bIns="91440" anchor="t" anchorCtr="0">
            <a:spAutoFit/>
          </a:bodyPr>
          <a:lstStyle>
            <a:lvl1pPr>
              <a:defRPr sz="7199"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4881266"/>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25663"/>
            <a:ext cx="10056812" cy="1181862"/>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
        <p:nvSpPr>
          <p:cNvPr id="4" name="Rectangle 3"/>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20258259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Light">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2884901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Dark">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93455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1583470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86985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66291156"/>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1"/>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236697455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 Color">
    <p:bg>
      <p:bgRef idx="1002">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a:solidFill>
            <a:srgbClr val="5C2D91"/>
          </a:solidFill>
        </p:spPr>
      </p:pic>
      <p:sp>
        <p:nvSpPr>
          <p:cNvPr id="9" name="Title 1"/>
          <p:cNvSpPr>
            <a:spLocks noGrp="1"/>
          </p:cNvSpPr>
          <p:nvPr>
            <p:ph type="title" hasCustomPrompt="1"/>
          </p:nvPr>
        </p:nvSpPr>
        <p:spPr>
          <a:xfrm>
            <a:off x="274702" y="2784565"/>
            <a:ext cx="9143936" cy="1524001"/>
          </a:xfrm>
          <a:solidFill>
            <a:srgbClr val="0078D7"/>
          </a:solidFill>
        </p:spPr>
        <p:txBody>
          <a:bodyPr lIns="146304" tIns="91440" rIns="146304" bIns="91440" anchor="t" anchorCtr="0"/>
          <a:lstStyle>
            <a:lvl1pPr>
              <a:defRPr sz="5399" spc="-100" baseline="0">
                <a:solidFill>
                  <a:schemeClr val="bg1"/>
                </a:solidFill>
              </a:defRPr>
            </a:lvl1pPr>
          </a:lstStyle>
          <a:p>
            <a:r>
              <a:rPr lang="en-US" dirty="0" smtClean="0"/>
              <a:t>Session title</a:t>
            </a:r>
            <a:endParaRPr lang="en-US" dirty="0"/>
          </a:p>
        </p:txBody>
      </p:sp>
      <p:sp>
        <p:nvSpPr>
          <p:cNvPr id="5" name="Text Placeholder 4"/>
          <p:cNvSpPr>
            <a:spLocks noGrp="1"/>
          </p:cNvSpPr>
          <p:nvPr>
            <p:ph type="body" sz="quarter" idx="12" hasCustomPrompt="1"/>
          </p:nvPr>
        </p:nvSpPr>
        <p:spPr>
          <a:xfrm>
            <a:off x="274702" y="4309889"/>
            <a:ext cx="7315137" cy="635173"/>
          </a:xfrm>
          <a:solidFill>
            <a:schemeClr val="accent2"/>
          </a:solidFill>
        </p:spPr>
        <p:txBody>
          <a:bodyPr lIns="146304" tIns="109728" rIns="146304" bIns="109728">
            <a:noAutofit/>
          </a:bodyPr>
          <a:lstStyle>
            <a:lvl1pPr marL="0" indent="0">
              <a:spcBef>
                <a:spcPts val="0"/>
              </a:spcBef>
              <a:buNone/>
              <a:defRPr sz="3200" spc="0" baseline="0">
                <a:solidFill>
                  <a:schemeClr val="bg1"/>
                </a:solidFill>
                <a:latin typeface="+mj-lt"/>
              </a:defRPr>
            </a:lvl1pPr>
          </a:lstStyle>
          <a:p>
            <a:pPr lvl="0"/>
            <a:r>
              <a:rPr lang="en-US" dirty="0" smtClean="0"/>
              <a:t>Speaker Name</a:t>
            </a:r>
          </a:p>
        </p:txBody>
      </p:sp>
      <p:sp>
        <p:nvSpPr>
          <p:cNvPr id="7" name="Rectangle 6"/>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702" y="6678217"/>
            <a:ext cx="822951" cy="175415"/>
          </a:xfrm>
          <a:prstGeom prst="rect">
            <a:avLst/>
          </a:prstGeom>
        </p:spPr>
      </p:pic>
      <p:sp>
        <p:nvSpPr>
          <p:cNvPr id="4" name="Text Placeholder 3"/>
          <p:cNvSpPr>
            <a:spLocks noGrp="1"/>
          </p:cNvSpPr>
          <p:nvPr>
            <p:ph type="body" sz="quarter" idx="13" hasCustomPrompt="1"/>
          </p:nvPr>
        </p:nvSpPr>
        <p:spPr>
          <a:xfrm>
            <a:off x="7612430" y="4317198"/>
            <a:ext cx="1806208" cy="627864"/>
          </a:xfrm>
          <a:solidFill>
            <a:schemeClr val="accent3"/>
          </a:solidFill>
        </p:spPr>
        <p:txBody>
          <a:bodyPr/>
          <a:lstStyle>
            <a:lvl1pPr marL="0" indent="0" algn="ctr">
              <a:buFontTx/>
              <a:buNone/>
              <a:defRPr sz="3200" baseline="0">
                <a:solidFill>
                  <a:schemeClr val="bg1"/>
                </a:solidFill>
                <a:latin typeface="+mj-lt"/>
              </a:defRPr>
            </a:lvl1pPr>
            <a:lvl2pPr marL="342873" indent="0">
              <a:buFontTx/>
              <a:buNone/>
              <a:defRPr sz="1600">
                <a:latin typeface="+mn-lt"/>
              </a:defRPr>
            </a:lvl2pPr>
            <a:lvl3pPr marL="571454" indent="0">
              <a:buFontTx/>
              <a:buNone/>
              <a:defRPr sz="1600">
                <a:latin typeface="+mn-lt"/>
              </a:defRPr>
            </a:lvl3pPr>
            <a:lvl4pPr marL="800036" indent="0">
              <a:buFontTx/>
              <a:buNone/>
              <a:defRPr sz="1600">
                <a:latin typeface="+mn-lt"/>
              </a:defRPr>
            </a:lvl4pPr>
            <a:lvl5pPr marL="1028617" indent="0">
              <a:buFontTx/>
              <a:buNone/>
              <a:defRPr sz="1600">
                <a:latin typeface="+mn-lt"/>
              </a:defRPr>
            </a:lvl5pPr>
          </a:lstStyle>
          <a:p>
            <a:pPr lvl="0"/>
            <a:r>
              <a:rPr lang="en-US" dirty="0" smtClean="0"/>
              <a:t>ABC101</a:t>
            </a:r>
          </a:p>
        </p:txBody>
      </p:sp>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2237" y="1343899"/>
            <a:ext cx="4733925" cy="1391363"/>
          </a:xfrm>
          <a:prstGeom prst="rect">
            <a:avLst/>
          </a:prstGeom>
        </p:spPr>
      </p:pic>
    </p:spTree>
    <p:extLst>
      <p:ext uri="{BB962C8B-B14F-4D97-AF65-F5344CB8AC3E}">
        <p14:creationId xmlns:p14="http://schemas.microsoft.com/office/powerpoint/2010/main" val="19016825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4921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39078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398" fontAlgn="base">
              <a:spcBef>
                <a:spcPct val="0"/>
              </a:spcBef>
              <a:spcAft>
                <a:spcPct val="0"/>
              </a:spcAft>
            </a:pPr>
            <a:endParaRPr lang="en-US" sz="22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6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1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2" y="0"/>
            <a:ext cx="12435840" cy="6995160"/>
          </a:xfrm>
          <a:prstGeom prst="rect">
            <a:avLst/>
          </a:prstGeom>
        </p:spPr>
      </p:pic>
      <p:sp>
        <p:nvSpPr>
          <p:cNvPr id="6" name="Rectangle 5"/>
          <p:cNvSpPr/>
          <p:nvPr userDrawn="1"/>
        </p:nvSpPr>
        <p:spPr bwMode="gray">
          <a:xfrm>
            <a:off x="0" y="5173661"/>
            <a:ext cx="12436475" cy="1820863"/>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6294438" y="6123709"/>
            <a:ext cx="5867384" cy="726353"/>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15" eaLnBrk="0" hangingPunct="0"/>
            <a:r>
              <a:rPr lang="en-US" sz="700" dirty="0">
                <a:solidFill>
                  <a:schemeClr val="bg1"/>
                </a:solidFill>
                <a:cs typeface="Segoe UI" pitchFamily="34" charset="0"/>
              </a:rPr>
              <a:t>© </a:t>
            </a:r>
            <a:r>
              <a:rPr lang="en-US" sz="700" dirty="0" smtClean="0">
                <a:solidFill>
                  <a:schemeClr val="bg1"/>
                </a:solidFill>
                <a:cs typeface="Segoe UI" pitchFamily="34" charset="0"/>
              </a:rPr>
              <a:t>2015 </a:t>
            </a:r>
            <a:r>
              <a:rPr lang="en-US" sz="700" dirty="0">
                <a:solidFill>
                  <a:schemeClr val="bg1"/>
                </a:solidFill>
                <a:cs typeface="Segoe UI" pitchFamily="34" charset="0"/>
              </a:rPr>
              <a:t>Microsoft Corporation. All rights reserved</a:t>
            </a:r>
            <a:r>
              <a:rPr lang="en-US" sz="700" dirty="0" smtClean="0">
                <a:solidFill>
                  <a:schemeClr val="bg1"/>
                </a:solidFill>
                <a:cs typeface="Segoe UI" pitchFamily="34" charset="0"/>
              </a:rPr>
              <a:t>.</a:t>
            </a:r>
          </a:p>
          <a:p>
            <a:pPr algn="r" defTabSz="932290" eaLnBrk="0" hangingPunct="0"/>
            <a:r>
              <a:rPr lang="en-US" sz="700" dirty="0" smtClean="0">
                <a:solidFill>
                  <a:schemeClr val="bg1"/>
                </a:solidFill>
                <a:cs typeface="Segoe UI" pitchFamily="34" charset="0"/>
              </a:rPr>
              <a:t>Microsoft, Windows and other product names are or may be registered trademarks and/or trademarks in the U.S. and/or other countries.</a:t>
            </a:r>
          </a:p>
          <a:p>
            <a:pPr algn="r" defTabSz="932290" eaLnBrk="0" hangingPunct="0"/>
            <a:r>
              <a:rPr lang="en-US" sz="700" dirty="0" smtClean="0">
                <a:solidFill>
                  <a:schemeClr val="bg1"/>
                </a:solidFill>
                <a:cs typeface="Segoe UI" pitchFamily="34" charset="0"/>
              </a:rPr>
              <a:t>MICROSOFT MAKES NO WARRANTIES, EXPRESS, IMPLIED OR STATUTORY, AS TO THE INFORMATION IN THIS PRESENTATION.</a:t>
            </a:r>
          </a:p>
          <a:p>
            <a:pPr algn="r" defTabSz="932215" eaLnBrk="0" hangingPunct="0"/>
            <a:r>
              <a:rPr lang="en-US" sz="700" dirty="0" smtClean="0">
                <a:gradFill>
                  <a:gsLst>
                    <a:gs pos="12389">
                      <a:srgbClr val="FFFFFF"/>
                    </a:gs>
                    <a:gs pos="54000">
                      <a:srgbClr val="FFFFFF"/>
                    </a:gs>
                  </a:gsLst>
                  <a:lin ang="5400000" scaled="0"/>
                </a:gradFill>
                <a:cs typeface="Segoe UI" pitchFamily="34" charset="0"/>
              </a:rPr>
              <a:t> </a:t>
            </a:r>
            <a:endParaRPr lang="en-US" sz="700" dirty="0">
              <a:gradFill>
                <a:gsLst>
                  <a:gs pos="12389">
                    <a:srgbClr val="FFFFFF"/>
                  </a:gs>
                  <a:gs pos="54000">
                    <a:srgbClr val="FFFFFF"/>
                  </a:gs>
                </a:gsLst>
                <a:lin ang="5400000" scaled="0"/>
              </a:gradFill>
              <a:cs typeface="Segoe UI" pitchFamily="34" charset="0"/>
            </a:endParaRP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5637" y="5750695"/>
            <a:ext cx="3291840" cy="701671"/>
          </a:xfrm>
          <a:prstGeom prst="rect">
            <a:avLst/>
          </a:prstGeom>
        </p:spPr>
      </p:pic>
    </p:spTree>
    <p:extLst>
      <p:ext uri="{BB962C8B-B14F-4D97-AF65-F5344CB8AC3E}">
        <p14:creationId xmlns:p14="http://schemas.microsoft.com/office/powerpoint/2010/main" val="1729398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490" indent="-29049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54" indent="-28096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44" indent="-29049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26" indent="-22858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107" indent="-22858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a:xfrm>
            <a:off x="855663" y="6483350"/>
            <a:ext cx="2797175" cy="371475"/>
          </a:xfrm>
          <a:prstGeom prst="rect">
            <a:avLst/>
          </a:prstGeom>
        </p:spPr>
        <p:txBody>
          <a:bodyPr/>
          <a:lstStyle/>
          <a:p>
            <a:fld id="{0626A314-07C3-4D18-A5FC-2D5811D0A94B}" type="datetimeFigureOut">
              <a:rPr lang="en-NZ" smtClean="0"/>
              <a:t>3/09/2015</a:t>
            </a:fld>
            <a:endParaRPr lang="en-NZ" dirty="0"/>
          </a:p>
        </p:txBody>
      </p:sp>
      <p:sp>
        <p:nvSpPr>
          <p:cNvPr id="4" name="Footer Placeholder 3"/>
          <p:cNvSpPr>
            <a:spLocks noGrp="1"/>
          </p:cNvSpPr>
          <p:nvPr>
            <p:ph type="ftr" sz="quarter" idx="11"/>
          </p:nvPr>
        </p:nvSpPr>
        <p:spPr>
          <a:xfrm>
            <a:off x="4119563" y="6483350"/>
            <a:ext cx="4197350" cy="371475"/>
          </a:xfrm>
          <a:prstGeom prst="rect">
            <a:avLst/>
          </a:prstGeom>
        </p:spPr>
        <p:txBody>
          <a:bodyPr/>
          <a:lstStyle/>
          <a:p>
            <a:endParaRPr lang="en-NZ" dirty="0"/>
          </a:p>
        </p:txBody>
      </p:sp>
      <p:sp>
        <p:nvSpPr>
          <p:cNvPr id="5" name="Slide Number Placeholder 4"/>
          <p:cNvSpPr>
            <a:spLocks noGrp="1"/>
          </p:cNvSpPr>
          <p:nvPr>
            <p:ph type="sldNum" sz="quarter" idx="12"/>
          </p:nvPr>
        </p:nvSpPr>
        <p:spPr>
          <a:xfrm>
            <a:off x="8783638" y="6483350"/>
            <a:ext cx="2797175" cy="371475"/>
          </a:xfrm>
          <a:prstGeom prst="rect">
            <a:avLst/>
          </a:prstGeom>
        </p:spPr>
        <p:txBody>
          <a:bodyPr/>
          <a:lstStyle/>
          <a:p>
            <a:fld id="{FB0C7228-8968-4EAD-A859-852F0E05042B}" type="slidenum">
              <a:rPr lang="en-NZ" smtClean="0"/>
              <a:t>‹#›</a:t>
            </a:fld>
            <a:endParaRPr lang="en-NZ"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30162" y="1"/>
            <a:ext cx="12496800" cy="7002462"/>
          </a:xfrm>
          <a:prstGeom prst="rect">
            <a:avLst/>
          </a:prstGeom>
        </p:spPr>
      </p:pic>
    </p:spTree>
    <p:extLst>
      <p:ext uri="{BB962C8B-B14F-4D97-AF65-F5344CB8AC3E}">
        <p14:creationId xmlns:p14="http://schemas.microsoft.com/office/powerpoint/2010/main" val="82053931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l">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1688724"/>
          </a:xfrm>
        </p:spPr>
        <p:txBody>
          <a:bodyPr/>
          <a:lstStyle>
            <a:lvl1pPr marL="0" indent="0" algn="l">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415733806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2120864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20354">
                      <a:schemeClr val="tx2"/>
                    </a:gs>
                    <a:gs pos="40000">
                      <a:schemeClr val="tx2"/>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337368"/>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3460969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443796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443796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3259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37481610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Edit Master text styles</a:t>
            </a:r>
          </a:p>
        </p:txBody>
      </p:sp>
      <p:sp>
        <p:nvSpPr>
          <p:cNvPr id="4" name="Content Placeholder 3"/>
          <p:cNvSpPr>
            <a:spLocks noGrp="1"/>
          </p:cNvSpPr>
          <p:nvPr>
            <p:ph sz="half" idx="2"/>
          </p:nvPr>
        </p:nvSpPr>
        <p:spPr>
          <a:xfrm>
            <a:off x="856628" y="2554944"/>
            <a:ext cx="5261211" cy="375793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Edit Master text styles</a:t>
            </a:r>
          </a:p>
        </p:txBody>
      </p:sp>
      <p:sp>
        <p:nvSpPr>
          <p:cNvPr id="6" name="Content Placeholder 5"/>
          <p:cNvSpPr>
            <a:spLocks noGrp="1"/>
          </p:cNvSpPr>
          <p:nvPr>
            <p:ph sz="quarter" idx="4"/>
          </p:nvPr>
        </p:nvSpPr>
        <p:spPr>
          <a:xfrm>
            <a:off x="6295965" y="2554944"/>
            <a:ext cx="5287122" cy="375793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932597"/>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39213221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932597"/>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4207802927"/>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932597"/>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23784236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Content Placeholder 2"/>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Edit Master text styles</a:t>
            </a:r>
          </a:p>
        </p:txBody>
      </p:sp>
      <p:sp>
        <p:nvSpPr>
          <p:cNvPr id="5" name="Date Placeholder 4"/>
          <p:cNvSpPr>
            <a:spLocks noGrp="1"/>
          </p:cNvSpPr>
          <p:nvPr>
            <p:ph type="dt" sz="half" idx="10"/>
          </p:nvPr>
        </p:nvSpPr>
        <p:spPr/>
        <p:txBody>
          <a:body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3259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35394090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Picture Placeholder 2"/>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Edit Master text styles</a:t>
            </a:r>
          </a:p>
        </p:txBody>
      </p:sp>
      <p:sp>
        <p:nvSpPr>
          <p:cNvPr id="5" name="Date Placeholder 4"/>
          <p:cNvSpPr>
            <a:spLocks noGrp="1"/>
          </p:cNvSpPr>
          <p:nvPr>
            <p:ph type="dt" sz="half" idx="10"/>
          </p:nvPr>
        </p:nvSpPr>
        <p:spPr/>
        <p:txBody>
          <a:body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32597"/>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2086929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12001826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4"/>
            <a:ext cx="2681615" cy="59275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5008" y="372394"/>
            <a:ext cx="7889389" cy="592753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3185806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8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235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6098637"/>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678486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buClr>
                <a:schemeClr val="tx2"/>
              </a:buClr>
              <a:defRPr sz="4000">
                <a:gradFill>
                  <a:gsLst>
                    <a:gs pos="7080">
                      <a:schemeClr val="tx2"/>
                    </a:gs>
                    <a:gs pos="36283">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326847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defRPr sz="4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3114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95992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4658667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994670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9"/>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dk1" tx1="lt1" bg2="dk2" tx2="lt2" accent1="accent1" accent2="accent2" accent3="accent3" accent4="accent4" accent5="accent5" accent6="accent6" hlink="hlink" folHlink="folHlink"/>
  <p:sldLayoutIdLst>
    <p:sldLayoutId id="2147484334" r:id="rId1"/>
    <p:sldLayoutId id="2147484335" r:id="rId2"/>
    <p:sldLayoutId id="2147484240" r:id="rId3"/>
    <p:sldLayoutId id="2147484272" r:id="rId4"/>
    <p:sldLayoutId id="2147484241" r:id="rId5"/>
    <p:sldLayoutId id="2147484273" r:id="rId6"/>
    <p:sldLayoutId id="2147484244" r:id="rId7"/>
    <p:sldLayoutId id="2147484274" r:id="rId8"/>
    <p:sldLayoutId id="2147484245" r:id="rId9"/>
    <p:sldLayoutId id="2147484275" r:id="rId10"/>
    <p:sldLayoutId id="2147484247" r:id="rId11"/>
    <p:sldLayoutId id="2147484249" r:id="rId12"/>
    <p:sldLayoutId id="2147484250" r:id="rId13"/>
    <p:sldLayoutId id="2147484264" r:id="rId14"/>
    <p:sldLayoutId id="2147484251" r:id="rId15"/>
    <p:sldLayoutId id="2147484270" r:id="rId16"/>
    <p:sldLayoutId id="2147484252" r:id="rId17"/>
    <p:sldLayoutId id="2147484253" r:id="rId18"/>
    <p:sldLayoutId id="2147484254" r:id="rId19"/>
    <p:sldLayoutId id="2147484271" r:id="rId20"/>
    <p:sldLayoutId id="2147484257" r:id="rId21"/>
    <p:sldLayoutId id="2147484258" r:id="rId22"/>
    <p:sldLayoutId id="2147484259" r:id="rId23"/>
    <p:sldLayoutId id="2147484260" r:id="rId24"/>
    <p:sldLayoutId id="2147484261" r:id="rId25"/>
    <p:sldLayoutId id="2147484263" r:id="rId26"/>
    <p:sldLayoutId id="2147484333" r:id="rId27"/>
  </p:sldLayoutIdLst>
  <p:transition>
    <p:fade/>
  </p:transition>
  <p:timing>
    <p:tnLst>
      <p:par>
        <p:cTn id="1" dur="indefinite" restart="never" nodeType="tmRoot"/>
      </p:par>
    </p:tnLst>
  </p:timing>
  <p:txStyles>
    <p:title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73" marR="0" indent="-342873"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67" rtl="0" eaLnBrk="1" latinLnBrk="0" hangingPunct="1">
        <a:defRPr sz="1800" kern="1200">
          <a:solidFill>
            <a:schemeClr val="tx1"/>
          </a:solidFill>
          <a:latin typeface="+mn-lt"/>
          <a:ea typeface="+mn-ea"/>
          <a:cs typeface="+mn-cs"/>
        </a:defRPr>
      </a:lvl1pPr>
      <a:lvl2pPr marL="466334" algn="l" defTabSz="932667" rtl="0" eaLnBrk="1" latinLnBrk="0" hangingPunct="1">
        <a:defRPr sz="1800" kern="1200">
          <a:solidFill>
            <a:schemeClr val="tx1"/>
          </a:solidFill>
          <a:latin typeface="+mn-lt"/>
          <a:ea typeface="+mn-ea"/>
          <a:cs typeface="+mn-cs"/>
        </a:defRPr>
      </a:lvl2pPr>
      <a:lvl3pPr marL="932667" algn="l" defTabSz="932667" rtl="0" eaLnBrk="1" latinLnBrk="0" hangingPunct="1">
        <a:defRPr sz="1800" kern="1200">
          <a:solidFill>
            <a:schemeClr val="tx1"/>
          </a:solidFill>
          <a:latin typeface="+mn-lt"/>
          <a:ea typeface="+mn-ea"/>
          <a:cs typeface="+mn-cs"/>
        </a:defRPr>
      </a:lvl3pPr>
      <a:lvl4pPr marL="1399001" algn="l" defTabSz="932667" rtl="0" eaLnBrk="1" latinLnBrk="0" hangingPunct="1">
        <a:defRPr sz="1800" kern="1200">
          <a:solidFill>
            <a:schemeClr val="tx1"/>
          </a:solidFill>
          <a:latin typeface="+mn-lt"/>
          <a:ea typeface="+mn-ea"/>
          <a:cs typeface="+mn-cs"/>
        </a:defRPr>
      </a:lvl4pPr>
      <a:lvl5pPr marL="1865334" algn="l" defTabSz="932667" rtl="0" eaLnBrk="1" latinLnBrk="0" hangingPunct="1">
        <a:defRPr sz="1800" kern="1200">
          <a:solidFill>
            <a:schemeClr val="tx1"/>
          </a:solidFill>
          <a:latin typeface="+mn-lt"/>
          <a:ea typeface="+mn-ea"/>
          <a:cs typeface="+mn-cs"/>
        </a:defRPr>
      </a:lvl5pPr>
      <a:lvl6pPr marL="2331670" algn="l" defTabSz="932667" rtl="0" eaLnBrk="1" latinLnBrk="0" hangingPunct="1">
        <a:defRPr sz="1800" kern="1200">
          <a:solidFill>
            <a:schemeClr val="tx1"/>
          </a:solidFill>
          <a:latin typeface="+mn-lt"/>
          <a:ea typeface="+mn-ea"/>
          <a:cs typeface="+mn-cs"/>
        </a:defRPr>
      </a:lvl6pPr>
      <a:lvl7pPr marL="2798002" algn="l" defTabSz="932667" rtl="0" eaLnBrk="1" latinLnBrk="0" hangingPunct="1">
        <a:defRPr sz="1800" kern="1200">
          <a:solidFill>
            <a:schemeClr val="tx1"/>
          </a:solidFill>
          <a:latin typeface="+mn-lt"/>
          <a:ea typeface="+mn-ea"/>
          <a:cs typeface="+mn-cs"/>
        </a:defRPr>
      </a:lvl7pPr>
      <a:lvl8pPr marL="3264336" algn="l" defTabSz="932667" rtl="0" eaLnBrk="1" latinLnBrk="0" hangingPunct="1">
        <a:defRPr sz="1800" kern="1200">
          <a:solidFill>
            <a:schemeClr val="tx1"/>
          </a:solidFill>
          <a:latin typeface="+mn-lt"/>
          <a:ea typeface="+mn-ea"/>
          <a:cs typeface="+mn-cs"/>
        </a:defRPr>
      </a:lvl8pPr>
      <a:lvl9pPr marL="3730670" algn="l" defTabSz="93266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49" userDrawn="1">
          <p15:clr>
            <a:srgbClr val="5ACBF0"/>
          </p15:clr>
        </p15:guide>
        <p15:guide id="4" pos="1325" userDrawn="1">
          <p15:clr>
            <a:srgbClr val="5ACBF0"/>
          </p15:clr>
        </p15:guide>
        <p15:guide id="5" pos="1901" userDrawn="1">
          <p15:clr>
            <a:srgbClr val="5ACBF0"/>
          </p15:clr>
        </p15:guide>
        <p15:guide id="6" pos="2477" userDrawn="1">
          <p15:clr>
            <a:srgbClr val="5ACBF0"/>
          </p15:clr>
        </p15:guide>
        <p15:guide id="7" pos="3053" userDrawn="1">
          <p15:clr>
            <a:srgbClr val="5ACBF0"/>
          </p15:clr>
        </p15:guide>
        <p15:guide id="8" pos="3629" userDrawn="1">
          <p15:clr>
            <a:srgbClr val="5ACBF0"/>
          </p15:clr>
        </p15:guide>
        <p15:guide id="9" pos="4205" userDrawn="1">
          <p15:clr>
            <a:srgbClr val="5ACBF0"/>
          </p15:clr>
        </p15:guide>
        <p15:guide id="10" pos="4781" userDrawn="1">
          <p15:clr>
            <a:srgbClr val="5ACBF0"/>
          </p15:clr>
        </p15:guide>
        <p15:guide id="11" pos="5357" userDrawn="1">
          <p15:clr>
            <a:srgbClr val="5ACBF0"/>
          </p15:clr>
        </p15:guide>
        <p15:guide id="12" pos="5933" userDrawn="1">
          <p15:clr>
            <a:srgbClr val="5ACBF0"/>
          </p15:clr>
        </p15:guide>
        <p15:guide id="13" pos="6509" userDrawn="1">
          <p15:clr>
            <a:srgbClr val="5ACBF0"/>
          </p15:clr>
        </p15:guide>
        <p15:guide id="14" pos="7085" userDrawn="1">
          <p15:clr>
            <a:srgbClr val="5ACBF0"/>
          </p15:clr>
        </p15:guide>
        <p15:guide id="15" pos="7661" userDrawn="1">
          <p15:clr>
            <a:srgbClr val="5ACBF0"/>
          </p15:clr>
        </p15:guide>
        <p15:guide id="16" pos="288" userDrawn="1">
          <p15:clr>
            <a:srgbClr val="C35EA4"/>
          </p15:clr>
        </p15:guide>
        <p15:guide id="17" pos="7546" userDrawn="1">
          <p15:clr>
            <a:srgbClr val="C35EA4"/>
          </p15:clr>
        </p15:guide>
        <p15:guide id="18" orient="horz" pos="763" userDrawn="1">
          <p15:clr>
            <a:srgbClr val="5ACBF0"/>
          </p15:clr>
        </p15:guide>
        <p15:guide id="19" orient="horz" pos="1339" userDrawn="1">
          <p15:clr>
            <a:srgbClr val="5ACBF0"/>
          </p15:clr>
        </p15:guide>
        <p15:guide id="20" orient="horz" pos="1915" userDrawn="1">
          <p15:clr>
            <a:srgbClr val="5ACBF0"/>
          </p15:clr>
        </p15:guide>
        <p15:guide id="21" orient="horz" pos="2491" userDrawn="1">
          <p15:clr>
            <a:srgbClr val="5ACBF0"/>
          </p15:clr>
        </p15:guide>
        <p15:guide id="22" orient="horz" pos="3067" userDrawn="1">
          <p15:clr>
            <a:srgbClr val="5ACBF0"/>
          </p15:clr>
        </p15:guide>
        <p15:guide id="23" orient="horz" pos="3643" userDrawn="1">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3536" y="125531"/>
            <a:ext cx="11211116" cy="135195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latin typeface="Segoe UI Light" panose="020B0502040204020203" pitchFamily="34" charset="0"/>
                <a:cs typeface="Segoe UI Light" panose="020B0502040204020203" pitchFamily="34" charset="0"/>
              </a:defRPr>
            </a:lvl1pPr>
          </a:lstStyle>
          <a:p>
            <a:pPr defTabSz="932597"/>
            <a:fld id="{C26EA5B5-A9F2-4CD0-9DA0-44D5A67A7A26}" type="datetimeFigureOut">
              <a:rPr lang="en-US" smtClean="0">
                <a:solidFill>
                  <a:prstClr val="black">
                    <a:tint val="75000"/>
                  </a:prstClr>
                </a:solidFill>
              </a:rPr>
              <a:pPr defTabSz="932597"/>
              <a:t>9/3/2015</a:t>
            </a:fld>
            <a:endParaRPr lang="en-US">
              <a:solidFill>
                <a:prstClr val="black">
                  <a:tint val="75000"/>
                </a:prstClr>
              </a:solidFill>
            </a:endParaRPr>
          </a:p>
        </p:txBody>
      </p:sp>
      <p:sp>
        <p:nvSpPr>
          <p:cNvPr id="5"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latin typeface="Segoe UI Light" panose="020B0502040204020203" pitchFamily="34" charset="0"/>
                <a:cs typeface="Segoe UI Light" panose="020B0502040204020203" pitchFamily="34" charset="0"/>
              </a:defRPr>
            </a:lvl1pPr>
          </a:lstStyle>
          <a:p>
            <a:pPr defTabSz="932597"/>
            <a:endParaRPr lang="en-US">
              <a:solidFill>
                <a:prstClr val="black">
                  <a:tint val="75000"/>
                </a:prstClr>
              </a:solidFill>
            </a:endParaRPr>
          </a:p>
        </p:txBody>
      </p:sp>
      <p:sp>
        <p:nvSpPr>
          <p:cNvPr id="6" name="Slide Number Placeholder 5"/>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latin typeface="Segoe UI Light" panose="020B0502040204020203" pitchFamily="34" charset="0"/>
                <a:cs typeface="Segoe UI Light" panose="020B0502040204020203" pitchFamily="34" charset="0"/>
              </a:defRPr>
            </a:lvl1pPr>
          </a:lstStyle>
          <a:p>
            <a:pPr defTabSz="932597"/>
            <a:fld id="{74CED19E-699A-4DEC-89CE-E2B31B102059}"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2330471014"/>
      </p:ext>
    </p:extLst>
  </p:cSld>
  <p:clrMap bg1="lt1" tx1="dk1" bg2="lt2" tx2="dk2" accent1="accent1" accent2="accent2" accent3="accent3" accent4="accent4" accent5="accent5" accent6="accent6" hlink="hlink" folHlink="folHlink"/>
  <p:sldLayoutIdLst>
    <p:sldLayoutId id="2147484337" r:id="rId1"/>
    <p:sldLayoutId id="2147484338" r:id="rId2"/>
    <p:sldLayoutId id="2147484339" r:id="rId3"/>
    <p:sldLayoutId id="2147484340" r:id="rId4"/>
    <p:sldLayoutId id="2147484341" r:id="rId5"/>
    <p:sldLayoutId id="2147484342" r:id="rId6"/>
    <p:sldLayoutId id="2147484343" r:id="rId7"/>
    <p:sldLayoutId id="2147484344" r:id="rId8"/>
    <p:sldLayoutId id="2147484345" r:id="rId9"/>
    <p:sldLayoutId id="2147484346" r:id="rId10"/>
    <p:sldLayoutId id="2147484347" r:id="rId11"/>
    <p:sldLayoutId id="2147484348" r:id="rId12"/>
    <p:sldLayoutId id="2147484349" r:id="rId13"/>
  </p:sldLayoutIdLst>
  <p:timing>
    <p:tnLst>
      <p:par>
        <p:cTn id="1" dur="indefinite" restart="never" nodeType="tmRoot"/>
      </p:par>
    </p:tnLst>
  </p:timing>
  <p:txStyles>
    <p:titleStyle>
      <a:lvl1pPr algn="l" defTabSz="932597" rtl="0" eaLnBrk="1" latinLnBrk="0" hangingPunct="1">
        <a:lnSpc>
          <a:spcPct val="90000"/>
        </a:lnSpc>
        <a:spcBef>
          <a:spcPct val="0"/>
        </a:spcBef>
        <a:buNone/>
        <a:defRPr sz="4488" kern="1200">
          <a:solidFill>
            <a:schemeClr val="tx1"/>
          </a:solidFill>
          <a:latin typeface="Segoe UI Semilight" panose="020B0402040204020203" pitchFamily="34" charset="0"/>
          <a:ea typeface="+mj-ea"/>
          <a:cs typeface="Segoe UI Semilight" panose="020B0402040204020203" pitchFamily="34" charset="0"/>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Segoe UI Light" panose="020B0502040204020203" pitchFamily="34" charset="0"/>
          <a:ea typeface="+mn-ea"/>
          <a:cs typeface="Segoe UI Light" panose="020B0502040204020203" pitchFamily="34" charset="0"/>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Segoe UI Light" panose="020B0502040204020203" pitchFamily="34" charset="0"/>
          <a:ea typeface="+mn-ea"/>
          <a:cs typeface="Segoe UI Light" panose="020B0502040204020203" pitchFamily="34" charset="0"/>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Segoe UI Light" panose="020B0502040204020203" pitchFamily="34" charset="0"/>
          <a:ea typeface="+mn-ea"/>
          <a:cs typeface="Segoe UI Light" panose="020B0502040204020203" pitchFamily="34" charset="0"/>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Segoe UI Light" panose="020B0502040204020203" pitchFamily="34" charset="0"/>
          <a:ea typeface="+mn-ea"/>
          <a:cs typeface="Segoe UI Light" panose="020B0502040204020203" pitchFamily="34" charset="0"/>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Segoe UI Light" panose="020B0502040204020203" pitchFamily="34" charset="0"/>
          <a:ea typeface="+mn-ea"/>
          <a:cs typeface="Segoe UI Light" panose="020B0502040204020203" pitchFamily="34" charset="0"/>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4.xml"/><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png"/><Relationship Id="rId26" Type="http://schemas.openxmlformats.org/officeDocument/2006/relationships/image" Target="../media/image41.png"/><Relationship Id="rId3" Type="http://schemas.openxmlformats.org/officeDocument/2006/relationships/image" Target="../media/image18.png"/><Relationship Id="rId21" Type="http://schemas.openxmlformats.org/officeDocument/2006/relationships/image" Target="../media/image36.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5" Type="http://schemas.openxmlformats.org/officeDocument/2006/relationships/image" Target="../media/image40.png"/><Relationship Id="rId2" Type="http://schemas.openxmlformats.org/officeDocument/2006/relationships/image" Target="../media/image17.png"/><Relationship Id="rId16" Type="http://schemas.openxmlformats.org/officeDocument/2006/relationships/image" Target="../media/image31.png"/><Relationship Id="rId20" Type="http://schemas.openxmlformats.org/officeDocument/2006/relationships/image" Target="../media/image35.png"/><Relationship Id="rId29" Type="http://schemas.openxmlformats.org/officeDocument/2006/relationships/image" Target="../media/image44.png"/><Relationship Id="rId1" Type="http://schemas.openxmlformats.org/officeDocument/2006/relationships/slideLayout" Target="../slideLayouts/slideLayout40.xml"/><Relationship Id="rId6" Type="http://schemas.openxmlformats.org/officeDocument/2006/relationships/image" Target="../media/image21.png"/><Relationship Id="rId11" Type="http://schemas.openxmlformats.org/officeDocument/2006/relationships/image" Target="../media/image26.png"/><Relationship Id="rId24" Type="http://schemas.openxmlformats.org/officeDocument/2006/relationships/image" Target="../media/image39.png"/><Relationship Id="rId32" Type="http://schemas.openxmlformats.org/officeDocument/2006/relationships/image" Target="../media/image47.png"/><Relationship Id="rId5" Type="http://schemas.openxmlformats.org/officeDocument/2006/relationships/image" Target="../media/image20.png"/><Relationship Id="rId15" Type="http://schemas.openxmlformats.org/officeDocument/2006/relationships/image" Target="../media/image30.png"/><Relationship Id="rId23" Type="http://schemas.openxmlformats.org/officeDocument/2006/relationships/image" Target="../media/image38.png"/><Relationship Id="rId28" Type="http://schemas.openxmlformats.org/officeDocument/2006/relationships/image" Target="../media/image43.png"/><Relationship Id="rId10" Type="http://schemas.openxmlformats.org/officeDocument/2006/relationships/image" Target="../media/image25.png"/><Relationship Id="rId19" Type="http://schemas.openxmlformats.org/officeDocument/2006/relationships/image" Target="../media/image34.png"/><Relationship Id="rId31" Type="http://schemas.openxmlformats.org/officeDocument/2006/relationships/image" Target="../media/image46.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 Id="rId22" Type="http://schemas.openxmlformats.org/officeDocument/2006/relationships/image" Target="../media/image37.png"/><Relationship Id="rId27" Type="http://schemas.openxmlformats.org/officeDocument/2006/relationships/image" Target="../media/image42.png"/><Relationship Id="rId30" Type="http://schemas.openxmlformats.org/officeDocument/2006/relationships/image" Target="../media/image4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hyperlink" Target="http://aka.ms/technetnz" TargetMode="External"/><Relationship Id="rId7"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hyperlink" Target="http://www.microsoft.com/learning" TargetMode="External"/><Relationship Id="rId11" Type="http://schemas.openxmlformats.org/officeDocument/2006/relationships/image" Target="../media/image53.png"/><Relationship Id="rId5" Type="http://schemas.openxmlformats.org/officeDocument/2006/relationships/hyperlink" Target="http://aka.ms/ch9nz" TargetMode="External"/><Relationship Id="rId10" Type="http://schemas.openxmlformats.org/officeDocument/2006/relationships/image" Target="../media/image52.png"/><Relationship Id="rId4" Type="http://schemas.openxmlformats.org/officeDocument/2006/relationships/hyperlink" Target="http://aka.ms/msdnnz" TargetMode="External"/><Relationship Id="rId9"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327952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3558947"/>
            <a:ext cx="12436475" cy="1006429"/>
          </a:xfrm>
          <a:prstGeom prst="rect">
            <a:avLst/>
          </a:prstGeom>
        </p:spPr>
        <p:txBody>
          <a:bodyPr wrap="squar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CONTENT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3" name="Rectangle 2"/>
          <p:cNvSpPr/>
          <p:nvPr/>
        </p:nvSpPr>
        <p:spPr>
          <a:xfrm>
            <a:off x="-1" y="525462"/>
            <a:ext cx="12436474" cy="840230"/>
          </a:xfrm>
          <a:prstGeom prst="rect">
            <a:avLst/>
          </a:prstGeom>
        </p:spPr>
        <p:txBody>
          <a:bodyPr wrap="square">
            <a:spAutoFit/>
          </a:bodyPr>
          <a:lstStyle/>
          <a:p>
            <a:pPr algn="ctr">
              <a:lnSpc>
                <a:spcPct val="90000"/>
              </a:lnSpc>
              <a:spcAft>
                <a:spcPts val="600"/>
              </a:spcAft>
            </a:pPr>
            <a:r>
              <a:rPr lang="en-US" sz="5400" dirty="0" smtClean="0">
                <a:solidFill>
                  <a:schemeClr val="bg2">
                    <a:lumMod val="75000"/>
                  </a:schemeClr>
                </a:solidFill>
                <a:latin typeface="Segoe UI Semibold" panose="020B0702040204020203" pitchFamily="34" charset="0"/>
                <a:cs typeface="Segoe UI Semibold" panose="020B0702040204020203" pitchFamily="34" charset="0"/>
              </a:rPr>
              <a:t>IDENTITY + ACCESS MANAGEMENT</a:t>
            </a:r>
            <a:endParaRPr lang="en-US" sz="54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4" name="Rectangle 3"/>
          <p:cNvSpPr/>
          <p:nvPr/>
        </p:nvSpPr>
        <p:spPr>
          <a:xfrm>
            <a:off x="-1" y="1791833"/>
            <a:ext cx="12436475" cy="1006429"/>
          </a:xfrm>
          <a:prstGeom prst="rect">
            <a:avLst/>
          </a:prstGeom>
        </p:spPr>
        <p:txBody>
          <a:bodyPr wrap="squar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DEVICE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5" name="Rectangle 4"/>
          <p:cNvSpPr/>
          <p:nvPr/>
        </p:nvSpPr>
        <p:spPr>
          <a:xfrm>
            <a:off x="422900" y="5326062"/>
            <a:ext cx="11590673" cy="1006429"/>
          </a:xfrm>
          <a:prstGeom prst="rect">
            <a:avLst/>
          </a:prstGeom>
        </p:spPr>
        <p:txBody>
          <a:bodyPr wrap="non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APPLICATION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841187883"/>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3558947"/>
            <a:ext cx="12436475" cy="1006429"/>
          </a:xfrm>
          <a:prstGeom prst="rect">
            <a:avLst/>
          </a:prstGeom>
        </p:spPr>
        <p:txBody>
          <a:bodyPr wrap="squar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CONTENT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3" name="Rectangle 2"/>
          <p:cNvSpPr/>
          <p:nvPr/>
        </p:nvSpPr>
        <p:spPr>
          <a:xfrm>
            <a:off x="-1" y="525462"/>
            <a:ext cx="12436474" cy="840230"/>
          </a:xfrm>
          <a:prstGeom prst="rect">
            <a:avLst/>
          </a:prstGeom>
        </p:spPr>
        <p:txBody>
          <a:bodyPr wrap="square">
            <a:spAutoFit/>
          </a:bodyPr>
          <a:lstStyle/>
          <a:p>
            <a:pPr algn="ctr">
              <a:lnSpc>
                <a:spcPct val="90000"/>
              </a:lnSpc>
              <a:spcAft>
                <a:spcPts val="600"/>
              </a:spcAft>
            </a:pPr>
            <a:r>
              <a:rPr lang="en-US" sz="5400" dirty="0" smtClean="0">
                <a:latin typeface="Segoe UI Semibold" panose="020B0702040204020203" pitchFamily="34" charset="0"/>
                <a:cs typeface="Segoe UI Semibold" panose="020B0702040204020203" pitchFamily="34" charset="0"/>
              </a:rPr>
              <a:t>IDENTITY + ACCESS MANAGEMENT</a:t>
            </a:r>
            <a:endParaRPr lang="en-US" sz="5400" dirty="0">
              <a:latin typeface="Segoe UI Semibold" panose="020B0702040204020203" pitchFamily="34" charset="0"/>
              <a:cs typeface="Segoe UI Semibold" panose="020B0702040204020203" pitchFamily="34" charset="0"/>
            </a:endParaRPr>
          </a:p>
        </p:txBody>
      </p:sp>
      <p:sp>
        <p:nvSpPr>
          <p:cNvPr id="4" name="Rectangle 3"/>
          <p:cNvSpPr/>
          <p:nvPr/>
        </p:nvSpPr>
        <p:spPr>
          <a:xfrm>
            <a:off x="-1" y="1791833"/>
            <a:ext cx="12436475" cy="1006429"/>
          </a:xfrm>
          <a:prstGeom prst="rect">
            <a:avLst/>
          </a:prstGeom>
        </p:spPr>
        <p:txBody>
          <a:bodyPr wrap="squar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DEVICE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5" name="Rectangle 4"/>
          <p:cNvSpPr/>
          <p:nvPr/>
        </p:nvSpPr>
        <p:spPr>
          <a:xfrm>
            <a:off x="422900" y="5326062"/>
            <a:ext cx="11590673" cy="1006429"/>
          </a:xfrm>
          <a:prstGeom prst="rect">
            <a:avLst/>
          </a:prstGeom>
        </p:spPr>
        <p:txBody>
          <a:bodyPr wrap="non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APPLICATION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398536327"/>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2563" y="3278544"/>
            <a:ext cx="12436474" cy="840230"/>
          </a:xfrm>
          <a:prstGeom prst="rect">
            <a:avLst/>
          </a:prstGeom>
        </p:spPr>
        <p:txBody>
          <a:bodyPr wrap="square">
            <a:spAutoFit/>
          </a:bodyPr>
          <a:lstStyle/>
          <a:p>
            <a:pPr algn="ctr">
              <a:lnSpc>
                <a:spcPct val="90000"/>
              </a:lnSpc>
              <a:spcAft>
                <a:spcPts val="600"/>
              </a:spcAft>
            </a:pPr>
            <a:r>
              <a:rPr lang="en-US" sz="5400" dirty="0" smtClean="0">
                <a:latin typeface="Segoe UI Semibold" panose="020B0702040204020203" pitchFamily="34" charset="0"/>
                <a:cs typeface="Segoe UI Semibold" panose="020B0702040204020203" pitchFamily="34" charset="0"/>
              </a:rPr>
              <a:t>IDENTITY + ACCESS MANAGEMENT</a:t>
            </a:r>
            <a:endParaRPr lang="en-US" sz="5400" dirty="0">
              <a:latin typeface="Segoe UI Semibold" panose="020B0702040204020203" pitchFamily="34" charset="0"/>
              <a:cs typeface="Segoe UI Semibold" panose="020B0702040204020203" pitchFamily="34" charset="0"/>
            </a:endParaRPr>
          </a:p>
        </p:txBody>
      </p:sp>
      <p:sp>
        <p:nvSpPr>
          <p:cNvPr id="3" name="Title 2"/>
          <p:cNvSpPr>
            <a:spLocks noGrp="1"/>
          </p:cNvSpPr>
          <p:nvPr>
            <p:ph type="title"/>
          </p:nvPr>
        </p:nvSpPr>
        <p:spPr>
          <a:xfrm>
            <a:off x="274637" y="4106862"/>
            <a:ext cx="10056812" cy="2178802"/>
          </a:xfrm>
        </p:spPr>
        <p:txBody>
          <a:bodyPr/>
          <a:lstStyle/>
          <a:p>
            <a:r>
              <a:rPr lang="en-US" dirty="0" smtClean="0"/>
              <a:t>Quick Look: Azure AD + Conditional Access</a:t>
            </a:r>
            <a:endParaRPr lang="en-US" dirty="0"/>
          </a:p>
        </p:txBody>
      </p:sp>
    </p:spTree>
    <p:extLst>
      <p:ext uri="{BB962C8B-B14F-4D97-AF65-F5344CB8AC3E}">
        <p14:creationId xmlns:p14="http://schemas.microsoft.com/office/powerpoint/2010/main" val="27508812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3558947"/>
            <a:ext cx="12436475" cy="1006429"/>
          </a:xfrm>
          <a:prstGeom prst="rect">
            <a:avLst/>
          </a:prstGeom>
        </p:spPr>
        <p:txBody>
          <a:bodyPr wrap="squar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CONTENT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3" name="Rectangle 2"/>
          <p:cNvSpPr/>
          <p:nvPr/>
        </p:nvSpPr>
        <p:spPr>
          <a:xfrm>
            <a:off x="-1" y="525462"/>
            <a:ext cx="12436474" cy="840230"/>
          </a:xfrm>
          <a:prstGeom prst="rect">
            <a:avLst/>
          </a:prstGeom>
        </p:spPr>
        <p:txBody>
          <a:bodyPr wrap="square">
            <a:spAutoFit/>
          </a:bodyPr>
          <a:lstStyle/>
          <a:p>
            <a:pPr algn="ctr">
              <a:lnSpc>
                <a:spcPct val="90000"/>
              </a:lnSpc>
              <a:spcAft>
                <a:spcPts val="600"/>
              </a:spcAft>
            </a:pPr>
            <a:r>
              <a:rPr lang="en-US" sz="5400" dirty="0" smtClean="0">
                <a:solidFill>
                  <a:schemeClr val="bg2">
                    <a:lumMod val="75000"/>
                  </a:schemeClr>
                </a:solidFill>
                <a:latin typeface="Segoe UI Semibold" panose="020B0702040204020203" pitchFamily="34" charset="0"/>
                <a:cs typeface="Segoe UI Semibold" panose="020B0702040204020203" pitchFamily="34" charset="0"/>
              </a:rPr>
              <a:t>IDENTITY + ACCESS MANAGEMENT</a:t>
            </a:r>
            <a:endParaRPr lang="en-US" sz="54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4" name="Rectangle 3"/>
          <p:cNvSpPr/>
          <p:nvPr/>
        </p:nvSpPr>
        <p:spPr>
          <a:xfrm>
            <a:off x="-1" y="1791833"/>
            <a:ext cx="12436475" cy="1006429"/>
          </a:xfrm>
          <a:prstGeom prst="rect">
            <a:avLst/>
          </a:prstGeom>
        </p:spPr>
        <p:txBody>
          <a:bodyPr wrap="square">
            <a:spAutoFit/>
          </a:bodyPr>
          <a:lstStyle/>
          <a:p>
            <a:pPr algn="ctr">
              <a:lnSpc>
                <a:spcPct val="90000"/>
              </a:lnSpc>
              <a:spcAft>
                <a:spcPts val="600"/>
              </a:spcAft>
            </a:pPr>
            <a:r>
              <a:rPr lang="en-US" sz="6600" dirty="0" smtClean="0">
                <a:latin typeface="Segoe UI Semibold" panose="020B0702040204020203" pitchFamily="34" charset="0"/>
                <a:cs typeface="Segoe UI Semibold" panose="020B0702040204020203" pitchFamily="34" charset="0"/>
              </a:rPr>
              <a:t>DEVICE MANAGEMENT</a:t>
            </a:r>
            <a:endParaRPr lang="en-US" sz="6600" dirty="0">
              <a:latin typeface="Segoe UI Semibold" panose="020B0702040204020203" pitchFamily="34" charset="0"/>
              <a:cs typeface="Segoe UI Semibold" panose="020B0702040204020203" pitchFamily="34" charset="0"/>
            </a:endParaRPr>
          </a:p>
        </p:txBody>
      </p:sp>
      <p:sp>
        <p:nvSpPr>
          <p:cNvPr id="5" name="Rectangle 4"/>
          <p:cNvSpPr/>
          <p:nvPr/>
        </p:nvSpPr>
        <p:spPr>
          <a:xfrm>
            <a:off x="422900" y="5326062"/>
            <a:ext cx="11590673" cy="1006429"/>
          </a:xfrm>
          <a:prstGeom prst="rect">
            <a:avLst/>
          </a:prstGeom>
        </p:spPr>
        <p:txBody>
          <a:bodyPr wrap="non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APPLICATION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417288975"/>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4637" y="3278544"/>
            <a:ext cx="11979274" cy="840230"/>
          </a:xfrm>
          <a:prstGeom prst="rect">
            <a:avLst/>
          </a:prstGeom>
        </p:spPr>
        <p:txBody>
          <a:bodyPr wrap="square">
            <a:spAutoFit/>
          </a:bodyPr>
          <a:lstStyle/>
          <a:p>
            <a:pPr>
              <a:lnSpc>
                <a:spcPct val="90000"/>
              </a:lnSpc>
              <a:spcAft>
                <a:spcPts val="600"/>
              </a:spcAft>
            </a:pPr>
            <a:r>
              <a:rPr lang="en-US" sz="5400" dirty="0">
                <a:latin typeface="Segoe UI Semibold" panose="020B0702040204020203" pitchFamily="34" charset="0"/>
                <a:cs typeface="Segoe UI Semibold" panose="020B0702040204020203" pitchFamily="34" charset="0"/>
              </a:rPr>
              <a:t>DEVICE MANAGEMENT</a:t>
            </a:r>
          </a:p>
        </p:txBody>
      </p:sp>
      <p:sp>
        <p:nvSpPr>
          <p:cNvPr id="3" name="Title 2"/>
          <p:cNvSpPr>
            <a:spLocks noGrp="1"/>
          </p:cNvSpPr>
          <p:nvPr>
            <p:ph type="title"/>
          </p:nvPr>
        </p:nvSpPr>
        <p:spPr>
          <a:xfrm>
            <a:off x="274637" y="4106862"/>
            <a:ext cx="10056812" cy="1181734"/>
          </a:xfrm>
        </p:spPr>
        <p:txBody>
          <a:bodyPr/>
          <a:lstStyle/>
          <a:p>
            <a:r>
              <a:rPr lang="en-US" dirty="0"/>
              <a:t>Quick Look: </a:t>
            </a:r>
            <a:r>
              <a:rPr lang="en-US" dirty="0" smtClean="0"/>
              <a:t>Intune</a:t>
            </a:r>
            <a:endParaRPr lang="en-US" dirty="0"/>
          </a:p>
        </p:txBody>
      </p:sp>
    </p:spTree>
    <p:extLst>
      <p:ext uri="{BB962C8B-B14F-4D97-AF65-F5344CB8AC3E}">
        <p14:creationId xmlns:p14="http://schemas.microsoft.com/office/powerpoint/2010/main" val="41468400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3558947"/>
            <a:ext cx="12436475" cy="1006429"/>
          </a:xfrm>
          <a:prstGeom prst="rect">
            <a:avLst/>
          </a:prstGeom>
        </p:spPr>
        <p:txBody>
          <a:bodyPr wrap="square">
            <a:spAutoFit/>
          </a:bodyPr>
          <a:lstStyle/>
          <a:p>
            <a:pPr algn="ctr">
              <a:lnSpc>
                <a:spcPct val="90000"/>
              </a:lnSpc>
              <a:spcAft>
                <a:spcPts val="600"/>
              </a:spcAft>
            </a:pPr>
            <a:r>
              <a:rPr lang="en-US" sz="6600" dirty="0" smtClean="0">
                <a:latin typeface="Segoe UI Semibold" panose="020B0702040204020203" pitchFamily="34" charset="0"/>
                <a:cs typeface="Segoe UI Semibold" panose="020B0702040204020203" pitchFamily="34" charset="0"/>
              </a:rPr>
              <a:t>CONTENT MANAGEMENT</a:t>
            </a:r>
            <a:endParaRPr lang="en-US" sz="6600" dirty="0">
              <a:latin typeface="Segoe UI Semibold" panose="020B0702040204020203" pitchFamily="34" charset="0"/>
              <a:cs typeface="Segoe UI Semibold" panose="020B0702040204020203" pitchFamily="34" charset="0"/>
            </a:endParaRPr>
          </a:p>
        </p:txBody>
      </p:sp>
      <p:sp>
        <p:nvSpPr>
          <p:cNvPr id="3" name="Rectangle 2"/>
          <p:cNvSpPr/>
          <p:nvPr/>
        </p:nvSpPr>
        <p:spPr>
          <a:xfrm>
            <a:off x="-1" y="525462"/>
            <a:ext cx="12436474" cy="840230"/>
          </a:xfrm>
          <a:prstGeom prst="rect">
            <a:avLst/>
          </a:prstGeom>
        </p:spPr>
        <p:txBody>
          <a:bodyPr wrap="square">
            <a:spAutoFit/>
          </a:bodyPr>
          <a:lstStyle/>
          <a:p>
            <a:pPr algn="ctr">
              <a:lnSpc>
                <a:spcPct val="90000"/>
              </a:lnSpc>
              <a:spcAft>
                <a:spcPts val="600"/>
              </a:spcAft>
            </a:pPr>
            <a:r>
              <a:rPr lang="en-US" sz="5400" dirty="0" smtClean="0">
                <a:solidFill>
                  <a:schemeClr val="bg2">
                    <a:lumMod val="75000"/>
                  </a:schemeClr>
                </a:solidFill>
                <a:latin typeface="Segoe UI Semibold" panose="020B0702040204020203" pitchFamily="34" charset="0"/>
                <a:cs typeface="Segoe UI Semibold" panose="020B0702040204020203" pitchFamily="34" charset="0"/>
              </a:rPr>
              <a:t>IDENTITY + ACCESS MANAGEMENT</a:t>
            </a:r>
            <a:endParaRPr lang="en-US" sz="54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4" name="Rectangle 3"/>
          <p:cNvSpPr/>
          <p:nvPr/>
        </p:nvSpPr>
        <p:spPr>
          <a:xfrm>
            <a:off x="-1" y="1791833"/>
            <a:ext cx="12436475" cy="1006429"/>
          </a:xfrm>
          <a:prstGeom prst="rect">
            <a:avLst/>
          </a:prstGeom>
        </p:spPr>
        <p:txBody>
          <a:bodyPr wrap="squar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DEVICE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5" name="Rectangle 4"/>
          <p:cNvSpPr/>
          <p:nvPr/>
        </p:nvSpPr>
        <p:spPr>
          <a:xfrm>
            <a:off x="422900" y="5326062"/>
            <a:ext cx="11590673" cy="1006429"/>
          </a:xfrm>
          <a:prstGeom prst="rect">
            <a:avLst/>
          </a:prstGeom>
        </p:spPr>
        <p:txBody>
          <a:bodyPr wrap="non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APPLICATION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580937897"/>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4637" y="3278544"/>
            <a:ext cx="11979274" cy="840230"/>
          </a:xfrm>
          <a:prstGeom prst="rect">
            <a:avLst/>
          </a:prstGeom>
        </p:spPr>
        <p:txBody>
          <a:bodyPr wrap="square">
            <a:spAutoFit/>
          </a:bodyPr>
          <a:lstStyle/>
          <a:p>
            <a:pPr>
              <a:lnSpc>
                <a:spcPct val="90000"/>
              </a:lnSpc>
              <a:spcAft>
                <a:spcPts val="600"/>
              </a:spcAft>
            </a:pPr>
            <a:r>
              <a:rPr lang="en-US" sz="5400" dirty="0">
                <a:latin typeface="Segoe UI Semibold" panose="020B0702040204020203" pitchFamily="34" charset="0"/>
                <a:cs typeface="Segoe UI Semibold" panose="020B0702040204020203" pitchFamily="34" charset="0"/>
              </a:rPr>
              <a:t>CONTENT MANAGEMENT</a:t>
            </a:r>
          </a:p>
        </p:txBody>
      </p:sp>
      <p:sp>
        <p:nvSpPr>
          <p:cNvPr id="3" name="Title 2"/>
          <p:cNvSpPr>
            <a:spLocks noGrp="1"/>
          </p:cNvSpPr>
          <p:nvPr>
            <p:ph type="title"/>
          </p:nvPr>
        </p:nvSpPr>
        <p:spPr>
          <a:xfrm>
            <a:off x="274637" y="4106862"/>
            <a:ext cx="10056812" cy="1181734"/>
          </a:xfrm>
        </p:spPr>
        <p:txBody>
          <a:bodyPr/>
          <a:lstStyle/>
          <a:p>
            <a:r>
              <a:rPr lang="en-US" dirty="0"/>
              <a:t>Quick Look: </a:t>
            </a:r>
            <a:r>
              <a:rPr lang="en-US" dirty="0" smtClean="0"/>
              <a:t>Azure RMS</a:t>
            </a:r>
            <a:endParaRPr lang="en-US" dirty="0"/>
          </a:p>
        </p:txBody>
      </p:sp>
    </p:spTree>
    <p:extLst>
      <p:ext uri="{BB962C8B-B14F-4D97-AF65-F5344CB8AC3E}">
        <p14:creationId xmlns:p14="http://schemas.microsoft.com/office/powerpoint/2010/main" val="37943350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3558947"/>
            <a:ext cx="12436475" cy="1006429"/>
          </a:xfrm>
          <a:prstGeom prst="rect">
            <a:avLst/>
          </a:prstGeom>
        </p:spPr>
        <p:txBody>
          <a:bodyPr wrap="squar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CONTENT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3" name="Rectangle 2"/>
          <p:cNvSpPr/>
          <p:nvPr/>
        </p:nvSpPr>
        <p:spPr>
          <a:xfrm>
            <a:off x="-1" y="525462"/>
            <a:ext cx="12436474" cy="840230"/>
          </a:xfrm>
          <a:prstGeom prst="rect">
            <a:avLst/>
          </a:prstGeom>
        </p:spPr>
        <p:txBody>
          <a:bodyPr wrap="square">
            <a:spAutoFit/>
          </a:bodyPr>
          <a:lstStyle/>
          <a:p>
            <a:pPr algn="ctr">
              <a:lnSpc>
                <a:spcPct val="90000"/>
              </a:lnSpc>
              <a:spcAft>
                <a:spcPts val="600"/>
              </a:spcAft>
            </a:pPr>
            <a:r>
              <a:rPr lang="en-US" sz="5400" dirty="0" smtClean="0">
                <a:solidFill>
                  <a:schemeClr val="bg2">
                    <a:lumMod val="75000"/>
                  </a:schemeClr>
                </a:solidFill>
                <a:latin typeface="Segoe UI Semibold" panose="020B0702040204020203" pitchFamily="34" charset="0"/>
                <a:cs typeface="Segoe UI Semibold" panose="020B0702040204020203" pitchFamily="34" charset="0"/>
              </a:rPr>
              <a:t>IDENTITY + ACCESS MANAGEMENT</a:t>
            </a:r>
            <a:endParaRPr lang="en-US" sz="54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4" name="Rectangle 3"/>
          <p:cNvSpPr/>
          <p:nvPr/>
        </p:nvSpPr>
        <p:spPr>
          <a:xfrm>
            <a:off x="-1" y="1791833"/>
            <a:ext cx="12436475" cy="1006429"/>
          </a:xfrm>
          <a:prstGeom prst="rect">
            <a:avLst/>
          </a:prstGeom>
        </p:spPr>
        <p:txBody>
          <a:bodyPr wrap="square">
            <a:spAutoFit/>
          </a:bodyPr>
          <a:lstStyle/>
          <a:p>
            <a:pPr algn="ctr">
              <a:lnSpc>
                <a:spcPct val="90000"/>
              </a:lnSpc>
              <a:spcAft>
                <a:spcPts val="600"/>
              </a:spcAft>
            </a:pPr>
            <a:r>
              <a:rPr lang="en-US" sz="6600" dirty="0" smtClean="0">
                <a:solidFill>
                  <a:schemeClr val="bg2">
                    <a:lumMod val="75000"/>
                  </a:schemeClr>
                </a:solidFill>
                <a:latin typeface="Segoe UI Semibold" panose="020B0702040204020203" pitchFamily="34" charset="0"/>
                <a:cs typeface="Segoe UI Semibold" panose="020B0702040204020203" pitchFamily="34" charset="0"/>
              </a:rPr>
              <a:t>DEVICE MANAGEMENT</a:t>
            </a:r>
            <a:endParaRPr lang="en-US" sz="6600" dirty="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5" name="Rectangle 4"/>
          <p:cNvSpPr/>
          <p:nvPr/>
        </p:nvSpPr>
        <p:spPr>
          <a:xfrm>
            <a:off x="422900" y="5326062"/>
            <a:ext cx="11590673" cy="1006429"/>
          </a:xfrm>
          <a:prstGeom prst="rect">
            <a:avLst/>
          </a:prstGeom>
        </p:spPr>
        <p:txBody>
          <a:bodyPr wrap="none">
            <a:spAutoFit/>
          </a:bodyPr>
          <a:lstStyle/>
          <a:p>
            <a:pPr algn="ctr">
              <a:lnSpc>
                <a:spcPct val="90000"/>
              </a:lnSpc>
              <a:spcAft>
                <a:spcPts val="600"/>
              </a:spcAft>
            </a:pPr>
            <a:r>
              <a:rPr lang="en-US" sz="6600" dirty="0" smtClean="0">
                <a:latin typeface="Segoe UI Semibold" panose="020B0702040204020203" pitchFamily="34" charset="0"/>
                <a:cs typeface="Segoe UI Semibold" panose="020B0702040204020203" pitchFamily="34" charset="0"/>
              </a:rPr>
              <a:t>APPLICATION MANAGEMENT</a:t>
            </a:r>
            <a:endParaRPr lang="en-US" sz="66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805543614"/>
      </p:ext>
    </p:extLst>
  </p:cSld>
  <p:clrMapOvr>
    <a:masterClrMapping/>
  </p:clrMapOvr>
  <p:transition spd="slow">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4637" y="3278544"/>
            <a:ext cx="11979274" cy="840230"/>
          </a:xfrm>
          <a:prstGeom prst="rect">
            <a:avLst/>
          </a:prstGeom>
        </p:spPr>
        <p:txBody>
          <a:bodyPr wrap="square">
            <a:spAutoFit/>
          </a:bodyPr>
          <a:lstStyle/>
          <a:p>
            <a:pPr>
              <a:lnSpc>
                <a:spcPct val="90000"/>
              </a:lnSpc>
              <a:spcAft>
                <a:spcPts val="600"/>
              </a:spcAft>
            </a:pPr>
            <a:r>
              <a:rPr lang="en-US" sz="5400" dirty="0">
                <a:latin typeface="Segoe UI Semibold" panose="020B0702040204020203" pitchFamily="34" charset="0"/>
                <a:cs typeface="Segoe UI Semibold" panose="020B0702040204020203" pitchFamily="34" charset="0"/>
              </a:rPr>
              <a:t>APPLICATION MANAGEMENT</a:t>
            </a:r>
          </a:p>
        </p:txBody>
      </p:sp>
      <p:sp>
        <p:nvSpPr>
          <p:cNvPr id="3" name="Title 2"/>
          <p:cNvSpPr>
            <a:spLocks noGrp="1"/>
          </p:cNvSpPr>
          <p:nvPr>
            <p:ph type="title"/>
          </p:nvPr>
        </p:nvSpPr>
        <p:spPr>
          <a:xfrm>
            <a:off x="274637" y="4106862"/>
            <a:ext cx="10056812" cy="2178802"/>
          </a:xfrm>
        </p:spPr>
        <p:txBody>
          <a:bodyPr/>
          <a:lstStyle/>
          <a:p>
            <a:r>
              <a:rPr lang="en-US" dirty="0"/>
              <a:t>Quick Look: </a:t>
            </a:r>
            <a:r>
              <a:rPr lang="en-US" dirty="0" smtClean="0"/>
              <a:t>Intune App Management Policy</a:t>
            </a:r>
            <a:endParaRPr lang="en-US" dirty="0"/>
          </a:p>
        </p:txBody>
      </p:sp>
    </p:spTree>
    <p:extLst>
      <p:ext uri="{BB962C8B-B14F-4D97-AF65-F5344CB8AC3E}">
        <p14:creationId xmlns:p14="http://schemas.microsoft.com/office/powerpoint/2010/main" val="39506606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Reasons Your Approach Might Stink</a:t>
            </a:r>
            <a:endParaRPr lang="en-US" dirty="0"/>
          </a:p>
        </p:txBody>
      </p:sp>
      <p:sp>
        <p:nvSpPr>
          <p:cNvPr id="3" name="Text Placeholder 2"/>
          <p:cNvSpPr>
            <a:spLocks noGrp="1"/>
          </p:cNvSpPr>
          <p:nvPr>
            <p:ph type="body" sz="quarter" idx="10"/>
          </p:nvPr>
        </p:nvSpPr>
        <p:spPr>
          <a:xfrm>
            <a:off x="198437" y="1897062"/>
            <a:ext cx="11887200" cy="4001095"/>
          </a:xfrm>
        </p:spPr>
        <p:txBody>
          <a:bodyPr/>
          <a:lstStyle/>
          <a:p>
            <a:r>
              <a:rPr lang="en-US" dirty="0"/>
              <a:t>You don’t have the right </a:t>
            </a:r>
            <a:r>
              <a:rPr lang="en-US" dirty="0">
                <a:latin typeface="Segoe UI Semibold" panose="020B0702040204020203" pitchFamily="34" charset="0"/>
                <a:cs typeface="Segoe UI Semibold" panose="020B0702040204020203" pitchFamily="34" charset="0"/>
              </a:rPr>
              <a:t>tools</a:t>
            </a:r>
          </a:p>
          <a:p>
            <a:endParaRPr lang="en-US" dirty="0"/>
          </a:p>
          <a:p>
            <a:r>
              <a:rPr lang="en-US" dirty="0" smtClean="0">
                <a:solidFill>
                  <a:srgbClr val="B4009E"/>
                </a:solidFill>
              </a:rPr>
              <a:t>You </a:t>
            </a:r>
            <a:r>
              <a:rPr lang="en-US" dirty="0">
                <a:solidFill>
                  <a:srgbClr val="B4009E"/>
                </a:solidFill>
                <a:latin typeface="Segoe UI Semibold" panose="020B0702040204020203" pitchFamily="34" charset="0"/>
                <a:cs typeface="Segoe UI Semibold" panose="020B0702040204020203" pitchFamily="34" charset="0"/>
              </a:rPr>
              <a:t>manage BYOD separately </a:t>
            </a:r>
            <a:r>
              <a:rPr lang="en-US" dirty="0">
                <a:solidFill>
                  <a:srgbClr val="B4009E"/>
                </a:solidFill>
              </a:rPr>
              <a:t>from other deployment models</a:t>
            </a:r>
          </a:p>
          <a:p>
            <a:endParaRPr lang="en-US" dirty="0"/>
          </a:p>
          <a:p>
            <a:r>
              <a:rPr lang="en-US" dirty="0"/>
              <a:t>Your users don’t </a:t>
            </a:r>
            <a:r>
              <a:rPr lang="en-US" dirty="0">
                <a:latin typeface="Segoe UI Semibold" panose="020B0702040204020203" pitchFamily="34" charset="0"/>
                <a:cs typeface="Segoe UI Semibold" panose="020B0702040204020203" pitchFamily="34" charset="0"/>
              </a:rPr>
              <a:t>trust</a:t>
            </a:r>
            <a:r>
              <a:rPr lang="en-US" dirty="0"/>
              <a:t> </a:t>
            </a:r>
            <a:r>
              <a:rPr lang="en-US" dirty="0" smtClean="0"/>
              <a:t>you</a:t>
            </a:r>
            <a:endParaRPr lang="en-US" dirty="0"/>
          </a:p>
        </p:txBody>
      </p:sp>
    </p:spTree>
    <p:extLst>
      <p:ext uri="{BB962C8B-B14F-4D97-AF65-F5344CB8AC3E}">
        <p14:creationId xmlns:p14="http://schemas.microsoft.com/office/powerpoint/2010/main" val="358829659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Your Approach to BYOD (Probably) Stinks</a:t>
            </a:r>
            <a:r>
              <a:rPr lang="en-US" dirty="0" smtClean="0"/>
              <a:t>!</a:t>
            </a:r>
            <a:endParaRPr lang="en-NZ" dirty="0"/>
          </a:p>
        </p:txBody>
      </p:sp>
      <p:sp>
        <p:nvSpPr>
          <p:cNvPr id="3" name="Text Placeholder 2"/>
          <p:cNvSpPr>
            <a:spLocks noGrp="1"/>
          </p:cNvSpPr>
          <p:nvPr>
            <p:ph type="body" sz="quarter" idx="12"/>
          </p:nvPr>
        </p:nvSpPr>
        <p:spPr>
          <a:xfrm>
            <a:off x="274702" y="4309889"/>
            <a:ext cx="7315137" cy="711373"/>
          </a:xfrm>
        </p:spPr>
        <p:txBody>
          <a:bodyPr/>
          <a:lstStyle/>
          <a:p>
            <a:r>
              <a:rPr lang="en-NZ" dirty="0" smtClean="0"/>
              <a:t>Simon May, Snr PM, Microsoft</a:t>
            </a:r>
          </a:p>
        </p:txBody>
      </p:sp>
      <p:sp>
        <p:nvSpPr>
          <p:cNvPr id="4" name="Text Placeholder 3"/>
          <p:cNvSpPr>
            <a:spLocks noGrp="1"/>
          </p:cNvSpPr>
          <p:nvPr>
            <p:ph type="body" sz="quarter" idx="13"/>
          </p:nvPr>
        </p:nvSpPr>
        <p:spPr>
          <a:xfrm>
            <a:off x="7612430" y="4317198"/>
            <a:ext cx="1806208" cy="704064"/>
          </a:xfrm>
        </p:spPr>
        <p:txBody>
          <a:bodyPr/>
          <a:lstStyle/>
          <a:p>
            <a:r>
              <a:rPr lang="en-US" dirty="0" smtClean="0"/>
              <a:t>M325</a:t>
            </a:r>
            <a:endParaRPr lang="en-NZ" dirty="0"/>
          </a:p>
        </p:txBody>
      </p:sp>
    </p:spTree>
    <p:extLst>
      <p:ext uri="{BB962C8B-B14F-4D97-AF65-F5344CB8AC3E}">
        <p14:creationId xmlns:p14="http://schemas.microsoft.com/office/powerpoint/2010/main" val="34287212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50837" y="670564"/>
            <a:ext cx="3810000" cy="329759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5" name="Rectangle 4"/>
          <p:cNvSpPr/>
          <p:nvPr/>
        </p:nvSpPr>
        <p:spPr bwMode="auto">
          <a:xfrm>
            <a:off x="4389437" y="656863"/>
            <a:ext cx="3810000" cy="329759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b="1" dirty="0">
              <a:gradFill>
                <a:gsLst>
                  <a:gs pos="16814">
                    <a:srgbClr val="FFFFFF"/>
                  </a:gs>
                  <a:gs pos="46000">
                    <a:srgbClr val="FFFFFF"/>
                  </a:gs>
                </a:gsLst>
                <a:lin ang="5400000" scaled="0"/>
              </a:gradFill>
            </a:endParaRPr>
          </a:p>
        </p:txBody>
      </p:sp>
      <p:sp>
        <p:nvSpPr>
          <p:cNvPr id="6" name="Rectangle 5"/>
          <p:cNvSpPr/>
          <p:nvPr/>
        </p:nvSpPr>
        <p:spPr bwMode="auto">
          <a:xfrm>
            <a:off x="8428037" y="670564"/>
            <a:ext cx="3810000" cy="329759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7" name="TextBox 6"/>
          <p:cNvSpPr txBox="1"/>
          <p:nvPr/>
        </p:nvSpPr>
        <p:spPr>
          <a:xfrm>
            <a:off x="350837" y="4030662"/>
            <a:ext cx="3810000" cy="2954655"/>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Users want faster access to latest technology innovations. Business wants to see rapid adoption of those innovations. Maximum flexibility, downside risk of occasional instability.</a:t>
            </a:r>
          </a:p>
        </p:txBody>
      </p:sp>
      <p:sp>
        <p:nvSpPr>
          <p:cNvPr id="9" name="TextBox 8"/>
          <p:cNvSpPr txBox="1"/>
          <p:nvPr/>
        </p:nvSpPr>
        <p:spPr>
          <a:xfrm>
            <a:off x="4313237" y="4030662"/>
            <a:ext cx="3810000" cy="1957459"/>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Users want fast access to modern tech. Business wants to ensure reliability and stability while maintaining flexibility.</a:t>
            </a:r>
          </a:p>
        </p:txBody>
      </p:sp>
      <p:sp>
        <p:nvSpPr>
          <p:cNvPr id="10" name="TextBox 9"/>
          <p:cNvSpPr txBox="1"/>
          <p:nvPr/>
        </p:nvSpPr>
        <p:spPr>
          <a:xfrm>
            <a:off x="8413242" y="3968163"/>
            <a:ext cx="3810000" cy="162506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Business needs these devices to work with 99.9% reliability. Very stable. Few changes.</a:t>
            </a:r>
          </a:p>
        </p:txBody>
      </p:sp>
      <p:sp>
        <p:nvSpPr>
          <p:cNvPr id="11" name="Rectangle 10"/>
          <p:cNvSpPr/>
          <p:nvPr/>
        </p:nvSpPr>
        <p:spPr>
          <a:xfrm>
            <a:off x="8413242" y="2149782"/>
            <a:ext cx="3795205" cy="1754326"/>
          </a:xfrm>
          <a:prstGeom prst="rect">
            <a:avLst/>
          </a:prstGeom>
        </p:spPr>
        <p:txBody>
          <a:bodyPr wrap="square">
            <a:spAutoFit/>
          </a:bodyPr>
          <a:lstStyle/>
          <a:p>
            <a:pPr algn="ctr"/>
            <a:r>
              <a:rPr lang="en-US" sz="3600" dirty="0" smtClean="0">
                <a:gradFill>
                  <a:gsLst>
                    <a:gs pos="2917">
                      <a:schemeClr val="tx1"/>
                    </a:gs>
                    <a:gs pos="30000">
                      <a:schemeClr val="tx1"/>
                    </a:gs>
                  </a:gsLst>
                  <a:lin ang="5400000" scaled="0"/>
                </a:gradFill>
              </a:rPr>
              <a:t>TASK WORK or HIGH BUSINESS RISK</a:t>
            </a:r>
            <a:endParaRPr lang="en-US" sz="3600" dirty="0"/>
          </a:p>
        </p:txBody>
      </p:sp>
      <p:sp>
        <p:nvSpPr>
          <p:cNvPr id="12" name="Rectangle 11"/>
          <p:cNvSpPr/>
          <p:nvPr/>
        </p:nvSpPr>
        <p:spPr>
          <a:xfrm>
            <a:off x="4396834" y="2149782"/>
            <a:ext cx="3795205" cy="1754326"/>
          </a:xfrm>
          <a:prstGeom prst="rect">
            <a:avLst/>
          </a:prstGeom>
        </p:spPr>
        <p:txBody>
          <a:bodyPr wrap="square">
            <a:spAutoFit/>
          </a:bodyPr>
          <a:lstStyle/>
          <a:p>
            <a:pPr algn="ctr"/>
            <a:r>
              <a:rPr lang="en-US" sz="3600" dirty="0" smtClean="0">
                <a:gradFill>
                  <a:gsLst>
                    <a:gs pos="2917">
                      <a:schemeClr val="tx1"/>
                    </a:gs>
                    <a:gs pos="30000">
                      <a:schemeClr val="tx1"/>
                    </a:gs>
                  </a:gsLst>
                  <a:lin ang="5400000" scaled="0"/>
                </a:gradFill>
              </a:rPr>
              <a:t>STANDARDIZED INFORMATION WORK</a:t>
            </a:r>
            <a:endParaRPr lang="en-US" sz="3600" dirty="0"/>
          </a:p>
        </p:txBody>
      </p:sp>
      <p:sp>
        <p:nvSpPr>
          <p:cNvPr id="13" name="Rectangle 12"/>
          <p:cNvSpPr/>
          <p:nvPr/>
        </p:nvSpPr>
        <p:spPr>
          <a:xfrm>
            <a:off x="334610" y="2149782"/>
            <a:ext cx="3795205" cy="1200329"/>
          </a:xfrm>
          <a:prstGeom prst="rect">
            <a:avLst/>
          </a:prstGeom>
        </p:spPr>
        <p:txBody>
          <a:bodyPr wrap="square">
            <a:spAutoFit/>
          </a:bodyPr>
          <a:lstStyle/>
          <a:p>
            <a:pPr algn="ctr"/>
            <a:r>
              <a:rPr lang="en-US" sz="3600" dirty="0" smtClean="0">
                <a:gradFill>
                  <a:gsLst>
                    <a:gs pos="2917">
                      <a:schemeClr val="tx1"/>
                    </a:gs>
                    <a:gs pos="30000">
                      <a:schemeClr val="tx1"/>
                    </a:gs>
                  </a:gsLst>
                  <a:lin ang="5400000" scaled="0"/>
                </a:gradFill>
              </a:rPr>
              <a:t>KNOWLAGE BASED WORK</a:t>
            </a:r>
            <a:endParaRPr lang="en-US" sz="3600" dirty="0"/>
          </a:p>
        </p:txBody>
      </p:sp>
      <p:sp>
        <p:nvSpPr>
          <p:cNvPr id="14" name="Rectangle 13"/>
          <p:cNvSpPr/>
          <p:nvPr/>
        </p:nvSpPr>
        <p:spPr>
          <a:xfrm>
            <a:off x="369054" y="704942"/>
            <a:ext cx="3795205" cy="523220"/>
          </a:xfrm>
          <a:prstGeom prst="rect">
            <a:avLst/>
          </a:prstGeom>
        </p:spPr>
        <p:txBody>
          <a:bodyPr wrap="square">
            <a:spAutoFit/>
          </a:bodyPr>
          <a:lstStyle/>
          <a:p>
            <a:r>
              <a:rPr lang="en-US" sz="2800" dirty="0" smtClean="0">
                <a:solidFill>
                  <a:srgbClr val="505050"/>
                </a:solidFill>
                <a:latin typeface="Segoe UI Semibold" panose="020B0702040204020203" pitchFamily="34" charset="0"/>
                <a:cs typeface="Segoe UI Semibold" panose="020B0702040204020203" pitchFamily="34" charset="0"/>
              </a:rPr>
              <a:t>BYOD</a:t>
            </a:r>
            <a:endParaRPr lang="en-US" sz="2800" dirty="0">
              <a:solidFill>
                <a:srgbClr val="505050"/>
              </a:solidFill>
              <a:latin typeface="Segoe UI Semibold" panose="020B0702040204020203" pitchFamily="34" charset="0"/>
              <a:cs typeface="Segoe UI Semibold" panose="020B0702040204020203" pitchFamily="34" charset="0"/>
            </a:endParaRPr>
          </a:p>
        </p:txBody>
      </p:sp>
      <p:sp>
        <p:nvSpPr>
          <p:cNvPr id="16" name="Rectangle 15"/>
          <p:cNvSpPr/>
          <p:nvPr/>
        </p:nvSpPr>
        <p:spPr>
          <a:xfrm>
            <a:off x="4392860" y="704942"/>
            <a:ext cx="3806577" cy="523220"/>
          </a:xfrm>
          <a:prstGeom prst="rect">
            <a:avLst/>
          </a:prstGeom>
        </p:spPr>
        <p:txBody>
          <a:bodyPr wrap="square">
            <a:spAutoFit/>
          </a:bodyPr>
          <a:lstStyle/>
          <a:p>
            <a:r>
              <a:rPr lang="en-US" sz="2800" dirty="0" smtClean="0">
                <a:solidFill>
                  <a:srgbClr val="505050"/>
                </a:solidFill>
                <a:latin typeface="Segoe UI Semibold" panose="020B0702040204020203" pitchFamily="34" charset="0"/>
                <a:cs typeface="Segoe UI Semibold" panose="020B0702040204020203" pitchFamily="34" charset="0"/>
              </a:rPr>
              <a:t>CORPORATE LIABLE</a:t>
            </a:r>
            <a:endParaRPr lang="en-US" sz="2800" dirty="0">
              <a:solidFill>
                <a:srgbClr val="505050"/>
              </a:solidFill>
              <a:latin typeface="Segoe UI Semibold" panose="020B0702040204020203" pitchFamily="34" charset="0"/>
              <a:cs typeface="Segoe UI Semibold" panose="020B0702040204020203" pitchFamily="34" charset="0"/>
            </a:endParaRPr>
          </a:p>
        </p:txBody>
      </p:sp>
      <p:sp>
        <p:nvSpPr>
          <p:cNvPr id="17" name="Rectangle 16"/>
          <p:cNvSpPr/>
          <p:nvPr/>
        </p:nvSpPr>
        <p:spPr>
          <a:xfrm>
            <a:off x="8413241" y="704942"/>
            <a:ext cx="3795205" cy="523220"/>
          </a:xfrm>
          <a:prstGeom prst="rect">
            <a:avLst/>
          </a:prstGeom>
        </p:spPr>
        <p:txBody>
          <a:bodyPr wrap="square">
            <a:spAutoFit/>
          </a:bodyPr>
          <a:lstStyle/>
          <a:p>
            <a:r>
              <a:rPr lang="en-US" sz="2800" dirty="0" smtClean="0">
                <a:solidFill>
                  <a:srgbClr val="505050"/>
                </a:solidFill>
                <a:latin typeface="Segoe UI Semibold" panose="020B0702040204020203" pitchFamily="34" charset="0"/>
                <a:cs typeface="Segoe UI Semibold" panose="020B0702040204020203" pitchFamily="34" charset="0"/>
              </a:rPr>
              <a:t>TASK</a:t>
            </a:r>
            <a:endParaRPr lang="en-US" sz="2800" dirty="0">
              <a:solidFill>
                <a:srgbClr val="505050"/>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5579691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Mapping Technology to Deployment Models</a:t>
            </a:r>
            <a:endParaRPr lang="en-US" dirty="0"/>
          </a:p>
        </p:txBody>
      </p:sp>
      <p:sp>
        <p:nvSpPr>
          <p:cNvPr id="4" name="Rectangle 3"/>
          <p:cNvSpPr/>
          <p:nvPr/>
        </p:nvSpPr>
        <p:spPr bwMode="auto">
          <a:xfrm>
            <a:off x="315132" y="1592262"/>
            <a:ext cx="3810000" cy="329759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5" name="Rectangle 4"/>
          <p:cNvSpPr/>
          <p:nvPr/>
        </p:nvSpPr>
        <p:spPr bwMode="auto">
          <a:xfrm>
            <a:off x="4353732" y="1578561"/>
            <a:ext cx="3810000" cy="329759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b="1" dirty="0">
              <a:gradFill>
                <a:gsLst>
                  <a:gs pos="16814">
                    <a:srgbClr val="FFFFFF"/>
                  </a:gs>
                  <a:gs pos="46000">
                    <a:srgbClr val="FFFFFF"/>
                  </a:gs>
                </a:gsLst>
                <a:lin ang="5400000" scaled="0"/>
              </a:gradFill>
            </a:endParaRPr>
          </a:p>
        </p:txBody>
      </p:sp>
      <p:sp>
        <p:nvSpPr>
          <p:cNvPr id="6" name="Rectangle 5"/>
          <p:cNvSpPr/>
          <p:nvPr/>
        </p:nvSpPr>
        <p:spPr bwMode="auto">
          <a:xfrm>
            <a:off x="8392332" y="1592262"/>
            <a:ext cx="3810000" cy="329759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0" name="Rectangle 9"/>
          <p:cNvSpPr/>
          <p:nvPr/>
        </p:nvSpPr>
        <p:spPr>
          <a:xfrm>
            <a:off x="333349" y="1626640"/>
            <a:ext cx="3795205" cy="523220"/>
          </a:xfrm>
          <a:prstGeom prst="rect">
            <a:avLst/>
          </a:prstGeom>
        </p:spPr>
        <p:txBody>
          <a:bodyPr wrap="square">
            <a:spAutoFit/>
          </a:bodyPr>
          <a:lstStyle/>
          <a:p>
            <a:r>
              <a:rPr lang="en-US" sz="2800" dirty="0" smtClean="0">
                <a:solidFill>
                  <a:srgbClr val="505050"/>
                </a:solidFill>
                <a:latin typeface="Segoe UI Semibold" panose="020B0702040204020203" pitchFamily="34" charset="0"/>
                <a:cs typeface="Segoe UI Semibold" panose="020B0702040204020203" pitchFamily="34" charset="0"/>
              </a:rPr>
              <a:t>BYOD</a:t>
            </a:r>
            <a:endParaRPr lang="en-US" sz="2800" dirty="0">
              <a:solidFill>
                <a:srgbClr val="505050"/>
              </a:solidFill>
              <a:latin typeface="Segoe UI Semibold" panose="020B0702040204020203" pitchFamily="34" charset="0"/>
              <a:cs typeface="Segoe UI Semibold" panose="020B0702040204020203" pitchFamily="34" charset="0"/>
            </a:endParaRPr>
          </a:p>
        </p:txBody>
      </p:sp>
      <p:sp>
        <p:nvSpPr>
          <p:cNvPr id="11" name="Rectangle 10"/>
          <p:cNvSpPr/>
          <p:nvPr/>
        </p:nvSpPr>
        <p:spPr>
          <a:xfrm>
            <a:off x="4357155" y="1626640"/>
            <a:ext cx="3806577" cy="523220"/>
          </a:xfrm>
          <a:prstGeom prst="rect">
            <a:avLst/>
          </a:prstGeom>
        </p:spPr>
        <p:txBody>
          <a:bodyPr wrap="square">
            <a:spAutoFit/>
          </a:bodyPr>
          <a:lstStyle/>
          <a:p>
            <a:r>
              <a:rPr lang="en-US" sz="2800" dirty="0" smtClean="0">
                <a:solidFill>
                  <a:srgbClr val="505050"/>
                </a:solidFill>
                <a:latin typeface="Segoe UI Semibold" panose="020B0702040204020203" pitchFamily="34" charset="0"/>
                <a:cs typeface="Segoe UI Semibold" panose="020B0702040204020203" pitchFamily="34" charset="0"/>
              </a:rPr>
              <a:t>CORPORATE LIABLE</a:t>
            </a:r>
            <a:endParaRPr lang="en-US" sz="2800" dirty="0">
              <a:solidFill>
                <a:srgbClr val="505050"/>
              </a:solidFill>
              <a:latin typeface="Segoe UI Semibold" panose="020B0702040204020203" pitchFamily="34" charset="0"/>
              <a:cs typeface="Segoe UI Semibold" panose="020B0702040204020203" pitchFamily="34" charset="0"/>
            </a:endParaRPr>
          </a:p>
        </p:txBody>
      </p:sp>
      <p:sp>
        <p:nvSpPr>
          <p:cNvPr id="12" name="Rectangle 11"/>
          <p:cNvSpPr/>
          <p:nvPr/>
        </p:nvSpPr>
        <p:spPr>
          <a:xfrm>
            <a:off x="8377536" y="1626640"/>
            <a:ext cx="3795205" cy="523220"/>
          </a:xfrm>
          <a:prstGeom prst="rect">
            <a:avLst/>
          </a:prstGeom>
        </p:spPr>
        <p:txBody>
          <a:bodyPr wrap="square">
            <a:spAutoFit/>
          </a:bodyPr>
          <a:lstStyle/>
          <a:p>
            <a:r>
              <a:rPr lang="en-US" sz="2800" dirty="0" smtClean="0">
                <a:solidFill>
                  <a:srgbClr val="505050"/>
                </a:solidFill>
                <a:latin typeface="Segoe UI Semibold" panose="020B0702040204020203" pitchFamily="34" charset="0"/>
                <a:cs typeface="Segoe UI Semibold" panose="020B0702040204020203" pitchFamily="34" charset="0"/>
              </a:rPr>
              <a:t>TASK</a:t>
            </a:r>
            <a:endParaRPr lang="en-US" sz="2800" dirty="0">
              <a:solidFill>
                <a:srgbClr val="505050"/>
              </a:solidFill>
              <a:latin typeface="Segoe UI Semibold" panose="020B0702040204020203" pitchFamily="34" charset="0"/>
              <a:cs typeface="Segoe UI Semibold" panose="020B0702040204020203" pitchFamily="34" charset="0"/>
            </a:endParaRPr>
          </a:p>
        </p:txBody>
      </p:sp>
      <p:sp>
        <p:nvSpPr>
          <p:cNvPr id="13" name="Rectangle 12"/>
          <p:cNvSpPr/>
          <p:nvPr/>
        </p:nvSpPr>
        <p:spPr>
          <a:xfrm>
            <a:off x="4357155" y="2703969"/>
            <a:ext cx="3806577" cy="523220"/>
          </a:xfrm>
          <a:prstGeom prst="rect">
            <a:avLst/>
          </a:prstGeom>
        </p:spPr>
        <p:txBody>
          <a:bodyPr wrap="square">
            <a:spAutoFit/>
          </a:bodyPr>
          <a:lstStyle/>
          <a:p>
            <a:pPr algn="ctr"/>
            <a:r>
              <a:rPr lang="en-US" sz="2800" dirty="0" smtClean="0">
                <a:latin typeface="Segoe UI Semibold" panose="020B0702040204020203" pitchFamily="34" charset="0"/>
                <a:cs typeface="Segoe UI Semibold" panose="020B0702040204020203" pitchFamily="34" charset="0"/>
              </a:rPr>
              <a:t>IDENTITY + ACCESS</a:t>
            </a:r>
            <a:endParaRPr lang="en-US" sz="2800" dirty="0">
              <a:latin typeface="Segoe UI Semibold" panose="020B0702040204020203" pitchFamily="34" charset="0"/>
              <a:cs typeface="Segoe UI Semibold" panose="020B0702040204020203" pitchFamily="34" charset="0"/>
            </a:endParaRPr>
          </a:p>
        </p:txBody>
      </p:sp>
      <p:sp>
        <p:nvSpPr>
          <p:cNvPr id="14" name="Rectangle 13"/>
          <p:cNvSpPr/>
          <p:nvPr/>
        </p:nvSpPr>
        <p:spPr>
          <a:xfrm>
            <a:off x="4363304" y="4306482"/>
            <a:ext cx="3806577" cy="523220"/>
          </a:xfrm>
          <a:prstGeom prst="rect">
            <a:avLst/>
          </a:prstGeom>
        </p:spPr>
        <p:txBody>
          <a:bodyPr wrap="square">
            <a:spAutoFit/>
          </a:bodyPr>
          <a:lstStyle/>
          <a:p>
            <a:pPr algn="ctr"/>
            <a:r>
              <a:rPr lang="en-US" sz="2800" dirty="0" smtClean="0">
                <a:latin typeface="Segoe UI Semibold" panose="020B0702040204020203" pitchFamily="34" charset="0"/>
                <a:cs typeface="Segoe UI Semibold" panose="020B0702040204020203" pitchFamily="34" charset="0"/>
              </a:rPr>
              <a:t>APPLICATION</a:t>
            </a:r>
            <a:endParaRPr lang="en-US" sz="2800" dirty="0">
              <a:latin typeface="Segoe UI Semibold" panose="020B0702040204020203" pitchFamily="34" charset="0"/>
              <a:cs typeface="Segoe UI Semibold" panose="020B0702040204020203" pitchFamily="34" charset="0"/>
            </a:endParaRPr>
          </a:p>
        </p:txBody>
      </p:sp>
      <p:sp>
        <p:nvSpPr>
          <p:cNvPr id="15" name="Rectangle 14"/>
          <p:cNvSpPr/>
          <p:nvPr/>
        </p:nvSpPr>
        <p:spPr>
          <a:xfrm>
            <a:off x="4375602" y="3772311"/>
            <a:ext cx="3806577" cy="523220"/>
          </a:xfrm>
          <a:prstGeom prst="rect">
            <a:avLst/>
          </a:prstGeom>
        </p:spPr>
        <p:txBody>
          <a:bodyPr wrap="square">
            <a:spAutoFit/>
          </a:bodyPr>
          <a:lstStyle/>
          <a:p>
            <a:pPr algn="ctr"/>
            <a:r>
              <a:rPr lang="en-US" sz="2800" dirty="0" smtClean="0">
                <a:latin typeface="Segoe UI Semibold" panose="020B0702040204020203" pitchFamily="34" charset="0"/>
                <a:cs typeface="Segoe UI Semibold" panose="020B0702040204020203" pitchFamily="34" charset="0"/>
              </a:rPr>
              <a:t>CONTENT</a:t>
            </a:r>
            <a:endParaRPr lang="en-US" sz="2800" dirty="0">
              <a:latin typeface="Segoe UI Semibold" panose="020B0702040204020203" pitchFamily="34" charset="0"/>
              <a:cs typeface="Segoe UI Semibold" panose="020B0702040204020203" pitchFamily="34" charset="0"/>
            </a:endParaRPr>
          </a:p>
        </p:txBody>
      </p:sp>
      <p:sp>
        <p:nvSpPr>
          <p:cNvPr id="16" name="Rectangle 15"/>
          <p:cNvSpPr/>
          <p:nvPr/>
        </p:nvSpPr>
        <p:spPr>
          <a:xfrm>
            <a:off x="4369453" y="3238140"/>
            <a:ext cx="3806577" cy="523220"/>
          </a:xfrm>
          <a:prstGeom prst="rect">
            <a:avLst/>
          </a:prstGeom>
        </p:spPr>
        <p:txBody>
          <a:bodyPr wrap="square">
            <a:spAutoFit/>
          </a:bodyPr>
          <a:lstStyle/>
          <a:p>
            <a:pPr algn="ctr"/>
            <a:r>
              <a:rPr lang="en-US" sz="2800" dirty="0" smtClean="0">
                <a:latin typeface="Segoe UI Semibold" panose="020B0702040204020203" pitchFamily="34" charset="0"/>
                <a:cs typeface="Segoe UI Semibold" panose="020B0702040204020203" pitchFamily="34" charset="0"/>
              </a:rPr>
              <a:t>DEVICE</a:t>
            </a:r>
            <a:endParaRPr lang="en-US" sz="2800" dirty="0">
              <a:latin typeface="Segoe UI Semibold" panose="020B0702040204020203" pitchFamily="34" charset="0"/>
              <a:cs typeface="Segoe UI Semibold" panose="020B0702040204020203" pitchFamily="34" charset="0"/>
            </a:endParaRPr>
          </a:p>
        </p:txBody>
      </p:sp>
      <p:sp>
        <p:nvSpPr>
          <p:cNvPr id="19" name="Rectangle 18"/>
          <p:cNvSpPr/>
          <p:nvPr/>
        </p:nvSpPr>
        <p:spPr>
          <a:xfrm>
            <a:off x="321050" y="2703969"/>
            <a:ext cx="11868983" cy="523220"/>
          </a:xfrm>
          <a:prstGeom prst="rect">
            <a:avLst/>
          </a:prstGeom>
          <a:solidFill>
            <a:schemeClr val="tx1"/>
          </a:solidFill>
        </p:spPr>
        <p:txBody>
          <a:bodyPr wrap="square">
            <a:spAutoFit/>
          </a:bodyPr>
          <a:lstStyle/>
          <a:p>
            <a:pPr algn="ctr"/>
            <a:r>
              <a:rPr lang="en-US" sz="2800" dirty="0" smtClean="0">
                <a:solidFill>
                  <a:srgbClr val="0078D7"/>
                </a:solidFill>
                <a:latin typeface="Segoe UI Semibold" panose="020B0702040204020203" pitchFamily="34" charset="0"/>
                <a:cs typeface="Segoe UI Semibold" panose="020B0702040204020203" pitchFamily="34" charset="0"/>
              </a:rPr>
              <a:t>IDENTITY + ACCESS</a:t>
            </a:r>
            <a:endParaRPr lang="en-US" sz="2800" dirty="0">
              <a:solidFill>
                <a:srgbClr val="0078D7"/>
              </a:solidFill>
              <a:latin typeface="Segoe UI Semibold" panose="020B0702040204020203" pitchFamily="34" charset="0"/>
              <a:cs typeface="Segoe UI Semibold" panose="020B0702040204020203" pitchFamily="34" charset="0"/>
            </a:endParaRPr>
          </a:p>
        </p:txBody>
      </p:sp>
      <p:sp>
        <p:nvSpPr>
          <p:cNvPr id="21" name="Rectangle 20"/>
          <p:cNvSpPr/>
          <p:nvPr/>
        </p:nvSpPr>
        <p:spPr>
          <a:xfrm>
            <a:off x="1112837" y="3239145"/>
            <a:ext cx="10363200" cy="523220"/>
          </a:xfrm>
          <a:prstGeom prst="rect">
            <a:avLst/>
          </a:prstGeom>
          <a:solidFill>
            <a:schemeClr val="tx1"/>
          </a:solidFill>
        </p:spPr>
        <p:txBody>
          <a:bodyPr wrap="square">
            <a:spAutoFit/>
          </a:bodyPr>
          <a:lstStyle/>
          <a:p>
            <a:pPr algn="ctr"/>
            <a:r>
              <a:rPr lang="en-US" sz="2800" dirty="0" smtClean="0">
                <a:solidFill>
                  <a:srgbClr val="0078D7"/>
                </a:solidFill>
                <a:latin typeface="Segoe UI Semibold" panose="020B0702040204020203" pitchFamily="34" charset="0"/>
                <a:cs typeface="Segoe UI Semibold" panose="020B0702040204020203" pitchFamily="34" charset="0"/>
              </a:rPr>
              <a:t>DEVICE</a:t>
            </a:r>
            <a:endParaRPr lang="en-US" sz="2800" dirty="0">
              <a:solidFill>
                <a:srgbClr val="0078D7"/>
              </a:solidFill>
              <a:latin typeface="Segoe UI Semibold" panose="020B0702040204020203" pitchFamily="34" charset="0"/>
              <a:cs typeface="Segoe UI Semibold" panose="020B0702040204020203" pitchFamily="34" charset="0"/>
            </a:endParaRPr>
          </a:p>
        </p:txBody>
      </p:sp>
      <p:sp>
        <p:nvSpPr>
          <p:cNvPr id="22" name="Rectangle 21"/>
          <p:cNvSpPr/>
          <p:nvPr/>
        </p:nvSpPr>
        <p:spPr>
          <a:xfrm>
            <a:off x="1112836" y="3771306"/>
            <a:ext cx="10363201" cy="523220"/>
          </a:xfrm>
          <a:prstGeom prst="rect">
            <a:avLst/>
          </a:prstGeom>
          <a:solidFill>
            <a:schemeClr val="tx1"/>
          </a:solidFill>
        </p:spPr>
        <p:txBody>
          <a:bodyPr wrap="square">
            <a:spAutoFit/>
          </a:bodyPr>
          <a:lstStyle/>
          <a:p>
            <a:pPr algn="ctr"/>
            <a:r>
              <a:rPr lang="en-US" sz="2800" dirty="0" smtClean="0">
                <a:solidFill>
                  <a:srgbClr val="0078D7"/>
                </a:solidFill>
                <a:latin typeface="Segoe UI Semibold" panose="020B0702040204020203" pitchFamily="34" charset="0"/>
                <a:cs typeface="Segoe UI Semibold" panose="020B0702040204020203" pitchFamily="34" charset="0"/>
              </a:rPr>
              <a:t>CONTENT</a:t>
            </a:r>
            <a:endParaRPr lang="en-US" sz="2800" dirty="0">
              <a:solidFill>
                <a:srgbClr val="0078D7"/>
              </a:solidFill>
              <a:latin typeface="Segoe UI Semibold" panose="020B0702040204020203" pitchFamily="34" charset="0"/>
              <a:cs typeface="Segoe UI Semibold" panose="020B0702040204020203" pitchFamily="34" charset="0"/>
            </a:endParaRPr>
          </a:p>
        </p:txBody>
      </p:sp>
      <p:sp>
        <p:nvSpPr>
          <p:cNvPr id="23" name="Rectangle 22"/>
          <p:cNvSpPr/>
          <p:nvPr/>
        </p:nvSpPr>
        <p:spPr>
          <a:xfrm>
            <a:off x="1112837" y="4303467"/>
            <a:ext cx="10363200" cy="523220"/>
          </a:xfrm>
          <a:prstGeom prst="rect">
            <a:avLst/>
          </a:prstGeom>
          <a:solidFill>
            <a:schemeClr val="tx1"/>
          </a:solidFill>
        </p:spPr>
        <p:txBody>
          <a:bodyPr wrap="square">
            <a:spAutoFit/>
          </a:bodyPr>
          <a:lstStyle/>
          <a:p>
            <a:pPr algn="ctr"/>
            <a:r>
              <a:rPr lang="en-US" sz="2800" dirty="0" smtClean="0">
                <a:solidFill>
                  <a:srgbClr val="0078D7"/>
                </a:solidFill>
                <a:latin typeface="Segoe UI Semibold" panose="020B0702040204020203" pitchFamily="34" charset="0"/>
                <a:cs typeface="Segoe UI Semibold" panose="020B0702040204020203" pitchFamily="34" charset="0"/>
              </a:rPr>
              <a:t>APPLICATION</a:t>
            </a:r>
            <a:endParaRPr lang="en-US" sz="2800" dirty="0">
              <a:solidFill>
                <a:srgbClr val="0078D7"/>
              </a:solidFill>
              <a:latin typeface="Segoe UI Semibold" panose="020B0702040204020203" pitchFamily="34" charset="0"/>
              <a:cs typeface="Segoe UI Semibold" panose="020B0702040204020203" pitchFamily="34" charset="0"/>
            </a:endParaRPr>
          </a:p>
        </p:txBody>
      </p:sp>
      <p:sp>
        <p:nvSpPr>
          <p:cNvPr id="24" name="Rectangle 23"/>
          <p:cNvSpPr/>
          <p:nvPr/>
        </p:nvSpPr>
        <p:spPr>
          <a:xfrm>
            <a:off x="317192" y="2693018"/>
            <a:ext cx="3806577" cy="523220"/>
          </a:xfrm>
          <a:prstGeom prst="rect">
            <a:avLst/>
          </a:prstGeom>
        </p:spPr>
        <p:txBody>
          <a:bodyPr wrap="square">
            <a:spAutoFit/>
          </a:bodyPr>
          <a:lstStyle/>
          <a:p>
            <a:pPr algn="ctr"/>
            <a:r>
              <a:rPr lang="en-US" sz="2800" dirty="0" smtClean="0">
                <a:latin typeface="Segoe UI Semibold" panose="020B0702040204020203" pitchFamily="34" charset="0"/>
                <a:cs typeface="Segoe UI Semibold" panose="020B0702040204020203" pitchFamily="34" charset="0"/>
              </a:rPr>
              <a:t>IDENTITY + ACCESS</a:t>
            </a:r>
            <a:endParaRPr lang="en-US" sz="2800" dirty="0">
              <a:latin typeface="Segoe UI Semibold" panose="020B0702040204020203" pitchFamily="34" charset="0"/>
              <a:cs typeface="Segoe UI Semibold" panose="020B0702040204020203" pitchFamily="34" charset="0"/>
            </a:endParaRPr>
          </a:p>
        </p:txBody>
      </p:sp>
      <p:sp>
        <p:nvSpPr>
          <p:cNvPr id="25" name="Rectangle 24"/>
          <p:cNvSpPr/>
          <p:nvPr/>
        </p:nvSpPr>
        <p:spPr>
          <a:xfrm>
            <a:off x="323341" y="4295531"/>
            <a:ext cx="3806577" cy="523220"/>
          </a:xfrm>
          <a:prstGeom prst="rect">
            <a:avLst/>
          </a:prstGeom>
        </p:spPr>
        <p:txBody>
          <a:bodyPr wrap="square">
            <a:spAutoFit/>
          </a:bodyPr>
          <a:lstStyle/>
          <a:p>
            <a:pPr algn="ctr"/>
            <a:r>
              <a:rPr lang="en-US" sz="2800" dirty="0" smtClean="0">
                <a:latin typeface="Segoe UI Semibold" panose="020B0702040204020203" pitchFamily="34" charset="0"/>
                <a:cs typeface="Segoe UI Semibold" panose="020B0702040204020203" pitchFamily="34" charset="0"/>
              </a:rPr>
              <a:t>APPLICATION</a:t>
            </a:r>
            <a:endParaRPr lang="en-US" sz="2800" dirty="0">
              <a:latin typeface="Segoe UI Semibold" panose="020B0702040204020203" pitchFamily="34" charset="0"/>
              <a:cs typeface="Segoe UI Semibold" panose="020B0702040204020203" pitchFamily="34" charset="0"/>
            </a:endParaRPr>
          </a:p>
        </p:txBody>
      </p:sp>
      <p:sp>
        <p:nvSpPr>
          <p:cNvPr id="26" name="Rectangle 25"/>
          <p:cNvSpPr/>
          <p:nvPr/>
        </p:nvSpPr>
        <p:spPr>
          <a:xfrm>
            <a:off x="335639" y="3761360"/>
            <a:ext cx="3806577" cy="523220"/>
          </a:xfrm>
          <a:prstGeom prst="rect">
            <a:avLst/>
          </a:prstGeom>
        </p:spPr>
        <p:txBody>
          <a:bodyPr wrap="square">
            <a:spAutoFit/>
          </a:bodyPr>
          <a:lstStyle/>
          <a:p>
            <a:pPr algn="ctr"/>
            <a:r>
              <a:rPr lang="en-US" sz="2800" dirty="0" smtClean="0">
                <a:latin typeface="Segoe UI Semibold" panose="020B0702040204020203" pitchFamily="34" charset="0"/>
                <a:cs typeface="Segoe UI Semibold" panose="020B0702040204020203" pitchFamily="34" charset="0"/>
              </a:rPr>
              <a:t>CONTENT</a:t>
            </a:r>
            <a:endParaRPr lang="en-US" sz="2800" dirty="0">
              <a:latin typeface="Segoe UI Semibold" panose="020B0702040204020203" pitchFamily="34" charset="0"/>
              <a:cs typeface="Segoe UI Semibold" panose="020B0702040204020203" pitchFamily="34" charset="0"/>
            </a:endParaRPr>
          </a:p>
        </p:txBody>
      </p:sp>
      <p:sp>
        <p:nvSpPr>
          <p:cNvPr id="27" name="Rectangle 26"/>
          <p:cNvSpPr/>
          <p:nvPr/>
        </p:nvSpPr>
        <p:spPr>
          <a:xfrm>
            <a:off x="329490" y="3227189"/>
            <a:ext cx="3806577" cy="523220"/>
          </a:xfrm>
          <a:prstGeom prst="rect">
            <a:avLst/>
          </a:prstGeom>
        </p:spPr>
        <p:txBody>
          <a:bodyPr wrap="square">
            <a:spAutoFit/>
          </a:bodyPr>
          <a:lstStyle/>
          <a:p>
            <a:pPr algn="ctr"/>
            <a:r>
              <a:rPr lang="en-US" sz="2800" dirty="0" smtClean="0">
                <a:latin typeface="Segoe UI Semibold" panose="020B0702040204020203" pitchFamily="34" charset="0"/>
                <a:cs typeface="Segoe UI Semibold" panose="020B0702040204020203" pitchFamily="34" charset="0"/>
              </a:rPr>
              <a:t>DEVICE</a:t>
            </a:r>
            <a:endParaRPr lang="en-US" sz="28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5342775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9" grpId="0" animBg="1"/>
      <p:bldP spid="21" grpId="0" animBg="1"/>
      <p:bldP spid="22" grpId="0" animBg="1"/>
      <p:bldP spid="23" grpId="0" animBg="1"/>
      <p:bldP spid="24"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125662"/>
            <a:ext cx="11887200" cy="2677528"/>
          </a:xfrm>
        </p:spPr>
        <p:txBody>
          <a:bodyPr/>
          <a:lstStyle/>
          <a:p>
            <a:r>
              <a:rPr lang="en-US" dirty="0" smtClean="0">
                <a:latin typeface="Segoe UI Semibold" panose="020B0702040204020203" pitchFamily="34" charset="0"/>
                <a:cs typeface="Segoe UI Semibold" panose="020B0702040204020203" pitchFamily="34" charset="0"/>
              </a:rPr>
              <a:t>The million dollar question:</a:t>
            </a:r>
            <a:r>
              <a:rPr lang="en-US" dirty="0"/>
              <a:t/>
            </a:r>
            <a:br>
              <a:rPr lang="en-US" dirty="0"/>
            </a:br>
            <a:r>
              <a:rPr lang="en-US" sz="5400" dirty="0" smtClean="0"/>
              <a:t>How many, have a separate </a:t>
            </a:r>
            <a:r>
              <a:rPr lang="en-US" sz="5400" dirty="0" err="1" smtClean="0"/>
              <a:t>config</a:t>
            </a:r>
            <a:r>
              <a:rPr lang="en-US" sz="5400" dirty="0" smtClean="0"/>
              <a:t> management system for each silo?</a:t>
            </a:r>
            <a:endParaRPr lang="en-US" sz="5400" dirty="0"/>
          </a:p>
        </p:txBody>
      </p:sp>
    </p:spTree>
    <p:extLst>
      <p:ext uri="{BB962C8B-B14F-4D97-AF65-F5344CB8AC3E}">
        <p14:creationId xmlns:p14="http://schemas.microsoft.com/office/powerpoint/2010/main" val="26674814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Reasons Your Approach Might Stink</a:t>
            </a:r>
            <a:endParaRPr lang="en-US" dirty="0"/>
          </a:p>
        </p:txBody>
      </p:sp>
      <p:sp>
        <p:nvSpPr>
          <p:cNvPr id="3" name="Text Placeholder 2"/>
          <p:cNvSpPr>
            <a:spLocks noGrp="1"/>
          </p:cNvSpPr>
          <p:nvPr>
            <p:ph type="body" sz="quarter" idx="10"/>
          </p:nvPr>
        </p:nvSpPr>
        <p:spPr>
          <a:xfrm>
            <a:off x="198437" y="1897062"/>
            <a:ext cx="11887200" cy="4001095"/>
          </a:xfrm>
        </p:spPr>
        <p:txBody>
          <a:bodyPr/>
          <a:lstStyle/>
          <a:p>
            <a:r>
              <a:rPr lang="en-US" dirty="0"/>
              <a:t>You don’t have the right </a:t>
            </a:r>
            <a:r>
              <a:rPr lang="en-US" dirty="0">
                <a:latin typeface="Segoe UI Semibold" panose="020B0702040204020203" pitchFamily="34" charset="0"/>
                <a:cs typeface="Segoe UI Semibold" panose="020B0702040204020203" pitchFamily="34" charset="0"/>
              </a:rPr>
              <a:t>tools</a:t>
            </a:r>
          </a:p>
          <a:p>
            <a:endParaRPr lang="en-US" dirty="0"/>
          </a:p>
          <a:p>
            <a:r>
              <a:rPr lang="en-US" dirty="0" smtClean="0">
                <a:solidFill>
                  <a:srgbClr val="47D8FF"/>
                </a:solidFill>
              </a:rPr>
              <a:t>You </a:t>
            </a:r>
            <a:r>
              <a:rPr lang="en-US" dirty="0">
                <a:solidFill>
                  <a:srgbClr val="47D8FF"/>
                </a:solidFill>
                <a:latin typeface="Segoe UI Semibold" panose="020B0702040204020203" pitchFamily="34" charset="0"/>
                <a:cs typeface="Segoe UI Semibold" panose="020B0702040204020203" pitchFamily="34" charset="0"/>
              </a:rPr>
              <a:t>manage BYOD separately </a:t>
            </a:r>
            <a:r>
              <a:rPr lang="en-US" dirty="0">
                <a:solidFill>
                  <a:srgbClr val="47D8FF"/>
                </a:solidFill>
              </a:rPr>
              <a:t>from other deployment models</a:t>
            </a:r>
          </a:p>
          <a:p>
            <a:endParaRPr lang="en-US" dirty="0"/>
          </a:p>
          <a:p>
            <a:r>
              <a:rPr lang="en-US" dirty="0">
                <a:solidFill>
                  <a:srgbClr val="B4009E"/>
                </a:solidFill>
              </a:rPr>
              <a:t>Your users don’t </a:t>
            </a:r>
            <a:r>
              <a:rPr lang="en-US" dirty="0">
                <a:solidFill>
                  <a:srgbClr val="B4009E"/>
                </a:solidFill>
                <a:latin typeface="Segoe UI Semibold" panose="020B0702040204020203" pitchFamily="34" charset="0"/>
                <a:cs typeface="Segoe UI Semibold" panose="020B0702040204020203" pitchFamily="34" charset="0"/>
              </a:rPr>
              <a:t>trust</a:t>
            </a:r>
            <a:r>
              <a:rPr lang="en-US" dirty="0">
                <a:solidFill>
                  <a:srgbClr val="B4009E"/>
                </a:solidFill>
              </a:rPr>
              <a:t> </a:t>
            </a:r>
            <a:r>
              <a:rPr lang="en-US" dirty="0" smtClean="0">
                <a:solidFill>
                  <a:srgbClr val="B4009E"/>
                </a:solidFill>
              </a:rPr>
              <a:t>you</a:t>
            </a:r>
            <a:endParaRPr lang="en-US" dirty="0">
              <a:solidFill>
                <a:srgbClr val="B4009E"/>
              </a:solidFill>
            </a:endParaRPr>
          </a:p>
        </p:txBody>
      </p:sp>
    </p:spTree>
    <p:extLst>
      <p:ext uri="{BB962C8B-B14F-4D97-AF65-F5344CB8AC3E}">
        <p14:creationId xmlns:p14="http://schemas.microsoft.com/office/powerpoint/2010/main" val="300621094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3025" y="-124658"/>
            <a:ext cx="12808617" cy="8523027"/>
          </a:xfrm>
          <a:prstGeom prst="rect">
            <a:avLst/>
          </a:prstGeom>
        </p:spPr>
      </p:pic>
      <p:sp>
        <p:nvSpPr>
          <p:cNvPr id="4" name="Rectangle 3"/>
          <p:cNvSpPr/>
          <p:nvPr/>
        </p:nvSpPr>
        <p:spPr>
          <a:xfrm>
            <a:off x="2530363" y="6495585"/>
            <a:ext cx="10291359" cy="382308"/>
          </a:xfrm>
          <a:prstGeom prst="rect">
            <a:avLst/>
          </a:prstGeom>
        </p:spPr>
        <p:txBody>
          <a:bodyPr wrap="square">
            <a:spAutoFit/>
          </a:bodyPr>
          <a:lstStyle/>
          <a:p>
            <a:pPr defTabSz="932597"/>
            <a:r>
              <a:rPr lang="en-US" sz="1836" dirty="0">
                <a:solidFill>
                  <a:prstClr val="white"/>
                </a:solidFill>
                <a:latin typeface="Segoe UI" panose="020B0502040204020203" pitchFamily="34" charset="0"/>
              </a:rPr>
              <a:t>https://upload.wikimedia.org/wikipedia/commons/4/46/Blackberries_%283821343779%29.jpg</a:t>
            </a:r>
            <a:endParaRPr lang="en-US" sz="1836" dirty="0">
              <a:solidFill>
                <a:prstClr val="white"/>
              </a:solidFill>
              <a:latin typeface="Calibri" panose="020F0502020204030204"/>
            </a:endParaRPr>
          </a:p>
        </p:txBody>
      </p:sp>
      <p:sp>
        <p:nvSpPr>
          <p:cNvPr id="6" name="Rectangle 5"/>
          <p:cNvSpPr/>
          <p:nvPr/>
        </p:nvSpPr>
        <p:spPr>
          <a:xfrm>
            <a:off x="-421244" y="-255239"/>
            <a:ext cx="12856837" cy="8727204"/>
          </a:xfrm>
          <a:prstGeom prst="rect">
            <a:avLst/>
          </a:prstGeom>
          <a:gradFill>
            <a:gsLst>
              <a:gs pos="0">
                <a:schemeClr val="tx1"/>
              </a:gs>
              <a:gs pos="100000">
                <a:schemeClr val="tx1">
                  <a:alpha val="16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latin typeface="Calibri" panose="020F0502020204030204"/>
            </a:endParaRPr>
          </a:p>
        </p:txBody>
      </p:sp>
      <p:sp>
        <p:nvSpPr>
          <p:cNvPr id="5" name="TextBox 4"/>
          <p:cNvSpPr txBox="1"/>
          <p:nvPr/>
        </p:nvSpPr>
        <p:spPr>
          <a:xfrm>
            <a:off x="106798" y="2414295"/>
            <a:ext cx="11848971" cy="2207004"/>
          </a:xfrm>
          <a:prstGeom prst="rect">
            <a:avLst/>
          </a:prstGeom>
          <a:noFill/>
        </p:spPr>
        <p:txBody>
          <a:bodyPr wrap="square" rtlCol="0">
            <a:spAutoFit/>
          </a:bodyPr>
          <a:lstStyle/>
          <a:p>
            <a:pPr defTabSz="932597"/>
            <a:r>
              <a:rPr lang="en-US" sz="6731" dirty="0">
                <a:solidFill>
                  <a:prstClr val="white"/>
                </a:solidFill>
                <a:latin typeface="Segoe UI Light" panose="020B0502040204020203" pitchFamily="34" charset="0"/>
                <a:cs typeface="Segoe UI Light" panose="020B0502040204020203" pitchFamily="34" charset="0"/>
              </a:rPr>
              <a:t>The first service people could access from mobile, was email</a:t>
            </a:r>
          </a:p>
        </p:txBody>
      </p:sp>
      <p:sp>
        <p:nvSpPr>
          <p:cNvPr id="7" name="TextBox 6"/>
          <p:cNvSpPr txBox="1"/>
          <p:nvPr/>
        </p:nvSpPr>
        <p:spPr>
          <a:xfrm>
            <a:off x="239628" y="6483458"/>
            <a:ext cx="2103954" cy="382308"/>
          </a:xfrm>
          <a:prstGeom prst="rect">
            <a:avLst/>
          </a:prstGeom>
          <a:noFill/>
        </p:spPr>
        <p:txBody>
          <a:bodyPr wrap="square" rtlCol="0">
            <a:spAutoFit/>
          </a:bodyPr>
          <a:lstStyle/>
          <a:p>
            <a:pPr defTabSz="932597"/>
            <a:r>
              <a:rPr lang="en-US" sz="1836" dirty="0">
                <a:solidFill>
                  <a:prstClr val="white"/>
                </a:solidFill>
                <a:latin typeface="Calibri" panose="020F0502020204030204"/>
              </a:rPr>
              <a:t>@</a:t>
            </a:r>
            <a:r>
              <a:rPr lang="en-US" sz="1836" dirty="0" err="1">
                <a:solidFill>
                  <a:prstClr val="white"/>
                </a:solidFill>
                <a:latin typeface="Calibri" panose="020F0502020204030204"/>
              </a:rPr>
              <a:t>simonster</a:t>
            </a:r>
            <a:endParaRPr lang="en-US" sz="1836" dirty="0">
              <a:solidFill>
                <a:prstClr val="white"/>
              </a:solidFill>
              <a:latin typeface="Calibri" panose="020F0502020204030204"/>
            </a:endParaRPr>
          </a:p>
        </p:txBody>
      </p:sp>
    </p:spTree>
    <p:extLst>
      <p:ext uri="{BB962C8B-B14F-4D97-AF65-F5344CB8AC3E}">
        <p14:creationId xmlns:p14="http://schemas.microsoft.com/office/powerpoint/2010/main" val="2531243870"/>
      </p:ext>
    </p:extLst>
  </p:cSld>
  <p:clrMapOvr>
    <a:masterClrMapping/>
  </p:clrMapOvr>
  <mc:AlternateContent xmlns:mc="http://schemas.openxmlformats.org/markup-compatibility/2006" xmlns:p14="http://schemas.microsoft.com/office/powerpoint/2010/main">
    <mc:Choice Requires="p14">
      <p:transition spd="slow" p14:dur="2000" advTm="16143"/>
    </mc:Choice>
    <mc:Fallback xmlns="">
      <p:transition spd="slow" advTm="16143"/>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80952" y="6560482"/>
            <a:ext cx="4754641" cy="350264"/>
          </a:xfrm>
          <a:prstGeom prst="rect">
            <a:avLst/>
          </a:prstGeom>
        </p:spPr>
        <p:txBody>
          <a:bodyPr wrap="square">
            <a:spAutoFit/>
          </a:bodyPr>
          <a:lstStyle/>
          <a:p>
            <a:pPr defTabSz="932597"/>
            <a:r>
              <a:rPr lang="en-US" sz="816" dirty="0">
                <a:solidFill>
                  <a:prstClr val="white">
                    <a:lumMod val="75000"/>
                  </a:prstClr>
                </a:solidFill>
                <a:latin typeface="Segoe UI" panose="020B0502040204020203" pitchFamily="34" charset="0"/>
              </a:rPr>
              <a:t>https://upload.wikimedia.org/wikipedia/commons/thumb/5/54/Bot%C3%B3n_Me_gusta.svg/220px-Bot%C3%B3n_Me_gusta.svg.png</a:t>
            </a:r>
            <a:endParaRPr lang="en-US" sz="816" dirty="0">
              <a:solidFill>
                <a:prstClr val="white">
                  <a:lumMod val="75000"/>
                </a:prstClr>
              </a:solidFill>
              <a:latin typeface="Calibri" panose="020F0502020204030204"/>
            </a:endParaRPr>
          </a:p>
        </p:txBody>
      </p:sp>
      <p:sp>
        <p:nvSpPr>
          <p:cNvPr id="7" name="Rectangle 6"/>
          <p:cNvSpPr/>
          <p:nvPr/>
        </p:nvSpPr>
        <p:spPr>
          <a:xfrm>
            <a:off x="306258" y="6623262"/>
            <a:ext cx="3306125" cy="238240"/>
          </a:xfrm>
          <a:prstGeom prst="rect">
            <a:avLst/>
          </a:prstGeom>
        </p:spPr>
        <p:txBody>
          <a:bodyPr wrap="none">
            <a:spAutoFit/>
          </a:bodyPr>
          <a:lstStyle/>
          <a:p>
            <a:pPr defTabSz="932597"/>
            <a:r>
              <a:rPr lang="en-US" sz="918" dirty="0">
                <a:solidFill>
                  <a:prstClr val="white">
                    <a:lumMod val="75000"/>
                  </a:prstClr>
                </a:solidFill>
                <a:latin typeface="Calibri" panose="020F0502020204030204"/>
              </a:rPr>
              <a:t>http://www.clipartpanda.com/categories/ghost-outline-clip-art</a:t>
            </a:r>
          </a:p>
        </p:txBody>
      </p:sp>
      <p:grpSp>
        <p:nvGrpSpPr>
          <p:cNvPr id="10" name="Group 9"/>
          <p:cNvGrpSpPr/>
          <p:nvPr/>
        </p:nvGrpSpPr>
        <p:grpSpPr>
          <a:xfrm>
            <a:off x="1778433" y="106282"/>
            <a:ext cx="8879608" cy="6888242"/>
            <a:chOff x="2242212" y="104208"/>
            <a:chExt cx="8706288" cy="6753792"/>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2212" y="434374"/>
              <a:ext cx="3185020" cy="2721744"/>
            </a:xfrm>
            <a:prstGeom prst="rect">
              <a:avLst/>
            </a:prstGeom>
          </p:spPr>
        </p:pic>
        <p:pic>
          <p:nvPicPr>
            <p:cNvPr id="5" name="Picture 4"/>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7428" b="92572" l="10000" r="90000">
                          <a14:foregroundMark x1="52143" y1="7428" x2="52143" y2="7428"/>
                          <a14:foregroundMark x1="68673" y1="30978" x2="68673" y2="30978"/>
                          <a14:foregroundMark x1="52041" y1="92572" x2="52041" y2="92572"/>
                        </a14:backgroundRemoval>
                      </a14:imgEffect>
                    </a14:imgLayer>
                  </a14:imgProps>
                </a:ext>
                <a:ext uri="{28A0092B-C50C-407E-A947-70E740481C1C}">
                  <a14:useLocalDpi xmlns:a14="http://schemas.microsoft.com/office/drawing/2010/main" val="0"/>
                </a:ext>
              </a:extLst>
            </a:blip>
            <a:srcRect l="18215" r="20709"/>
            <a:stretch/>
          </p:blipFill>
          <p:spPr>
            <a:xfrm>
              <a:off x="7281274" y="104208"/>
              <a:ext cx="3667226" cy="3382077"/>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15138" y="4112991"/>
              <a:ext cx="2639169" cy="2215071"/>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52320" y="3583052"/>
              <a:ext cx="3274948" cy="3274948"/>
            </a:xfrm>
            <a:prstGeom prst="rect">
              <a:avLst/>
            </a:prstGeom>
          </p:spPr>
        </p:pic>
      </p:grpSp>
      <p:sp>
        <p:nvSpPr>
          <p:cNvPr id="9" name="Rectangle 8"/>
          <p:cNvSpPr/>
          <p:nvPr/>
        </p:nvSpPr>
        <p:spPr>
          <a:xfrm>
            <a:off x="3840916" y="6623262"/>
            <a:ext cx="6217356" cy="222217"/>
          </a:xfrm>
          <a:prstGeom prst="rect">
            <a:avLst/>
          </a:prstGeom>
        </p:spPr>
        <p:txBody>
          <a:bodyPr>
            <a:spAutoFit/>
          </a:bodyPr>
          <a:lstStyle/>
          <a:p>
            <a:pPr defTabSz="932597"/>
            <a:r>
              <a:rPr lang="en-US" sz="816" dirty="0">
                <a:solidFill>
                  <a:prstClr val="white">
                    <a:lumMod val="75000"/>
                  </a:prstClr>
                </a:solidFill>
                <a:latin typeface="Segoe UI" panose="020B0502040204020203" pitchFamily="34" charset="0"/>
              </a:rPr>
              <a:t>http://blckpantha.deviantart.com/art/Xbox-One-Controller-Vector-440842498</a:t>
            </a:r>
            <a:endParaRPr lang="en-US" sz="816" dirty="0">
              <a:solidFill>
                <a:prstClr val="white">
                  <a:lumMod val="75000"/>
                </a:prstClr>
              </a:solidFill>
              <a:latin typeface="Calibri" panose="020F0502020204030204"/>
            </a:endParaRPr>
          </a:p>
        </p:txBody>
      </p:sp>
      <p:sp>
        <p:nvSpPr>
          <p:cNvPr id="11" name="Rectangle 10"/>
          <p:cNvSpPr/>
          <p:nvPr/>
        </p:nvSpPr>
        <p:spPr>
          <a:xfrm>
            <a:off x="-421244" y="-322387"/>
            <a:ext cx="12856837" cy="8727204"/>
          </a:xfrm>
          <a:prstGeom prst="rect">
            <a:avLst/>
          </a:prstGeom>
          <a:gradFill>
            <a:gsLst>
              <a:gs pos="0">
                <a:schemeClr val="tx1"/>
              </a:gs>
              <a:gs pos="100000">
                <a:schemeClr val="tx1">
                  <a:alpha val="16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latin typeface="Calibri" panose="020F0502020204030204"/>
            </a:endParaRPr>
          </a:p>
        </p:txBody>
      </p:sp>
      <p:sp>
        <p:nvSpPr>
          <p:cNvPr id="12" name="TextBox 11"/>
          <p:cNvSpPr txBox="1"/>
          <p:nvPr/>
        </p:nvSpPr>
        <p:spPr>
          <a:xfrm>
            <a:off x="214783" y="2414295"/>
            <a:ext cx="11848971" cy="2207004"/>
          </a:xfrm>
          <a:prstGeom prst="rect">
            <a:avLst/>
          </a:prstGeom>
          <a:noFill/>
        </p:spPr>
        <p:txBody>
          <a:bodyPr wrap="square" rtlCol="0">
            <a:spAutoFit/>
          </a:bodyPr>
          <a:lstStyle/>
          <a:p>
            <a:pPr defTabSz="932597"/>
            <a:r>
              <a:rPr lang="en-US" sz="6731" dirty="0">
                <a:solidFill>
                  <a:prstClr val="white"/>
                </a:solidFill>
                <a:latin typeface="Segoe UI Light" panose="020B0502040204020203" pitchFamily="34" charset="0"/>
                <a:cs typeface="Segoe UI Light" panose="020B0502040204020203" pitchFamily="34" charset="0"/>
              </a:rPr>
              <a:t>Apps made phones “smart” and “personally productive”</a:t>
            </a:r>
          </a:p>
        </p:txBody>
      </p:sp>
      <p:sp>
        <p:nvSpPr>
          <p:cNvPr id="13" name="TextBox 12"/>
          <p:cNvSpPr txBox="1"/>
          <p:nvPr/>
        </p:nvSpPr>
        <p:spPr>
          <a:xfrm>
            <a:off x="230574" y="6372139"/>
            <a:ext cx="2103954" cy="382308"/>
          </a:xfrm>
          <a:prstGeom prst="rect">
            <a:avLst/>
          </a:prstGeom>
          <a:noFill/>
        </p:spPr>
        <p:txBody>
          <a:bodyPr wrap="square" rtlCol="0">
            <a:spAutoFit/>
          </a:bodyPr>
          <a:lstStyle/>
          <a:p>
            <a:pPr defTabSz="932597"/>
            <a:r>
              <a:rPr lang="en-US" sz="1836" dirty="0">
                <a:solidFill>
                  <a:prstClr val="white"/>
                </a:solidFill>
                <a:latin typeface="Calibri" panose="020F0502020204030204"/>
              </a:rPr>
              <a:t>@</a:t>
            </a:r>
            <a:r>
              <a:rPr lang="en-US" sz="1836" dirty="0" err="1">
                <a:solidFill>
                  <a:prstClr val="white"/>
                </a:solidFill>
                <a:latin typeface="Calibri" panose="020F0502020204030204"/>
              </a:rPr>
              <a:t>simonster</a:t>
            </a:r>
            <a:endParaRPr lang="en-US" sz="1836" dirty="0">
              <a:solidFill>
                <a:prstClr val="white"/>
              </a:solidFill>
              <a:latin typeface="Calibri" panose="020F0502020204030204"/>
            </a:endParaRPr>
          </a:p>
        </p:txBody>
      </p:sp>
    </p:spTree>
    <p:extLst>
      <p:ext uri="{BB962C8B-B14F-4D97-AF65-F5344CB8AC3E}">
        <p14:creationId xmlns:p14="http://schemas.microsoft.com/office/powerpoint/2010/main" val="23976219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82" y="0"/>
            <a:ext cx="12434711" cy="6989617"/>
          </a:xfrm>
          <a:prstGeom prst="rect">
            <a:avLst/>
          </a:prstGeom>
        </p:spPr>
      </p:pic>
      <p:sp>
        <p:nvSpPr>
          <p:cNvPr id="4" name="Rectangle 3"/>
          <p:cNvSpPr/>
          <p:nvPr/>
        </p:nvSpPr>
        <p:spPr>
          <a:xfrm>
            <a:off x="-421244" y="-255239"/>
            <a:ext cx="12856837" cy="8727204"/>
          </a:xfrm>
          <a:prstGeom prst="rect">
            <a:avLst/>
          </a:prstGeom>
          <a:gradFill>
            <a:gsLst>
              <a:gs pos="0">
                <a:schemeClr val="tx1"/>
              </a:gs>
              <a:gs pos="100000">
                <a:schemeClr val="tx1">
                  <a:alpha val="16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latin typeface="Calibri" panose="020F0502020204030204"/>
            </a:endParaRPr>
          </a:p>
        </p:txBody>
      </p:sp>
      <p:sp>
        <p:nvSpPr>
          <p:cNvPr id="5" name="TextBox 4"/>
          <p:cNvSpPr txBox="1"/>
          <p:nvPr/>
        </p:nvSpPr>
        <p:spPr>
          <a:xfrm>
            <a:off x="106798" y="2414295"/>
            <a:ext cx="11848971" cy="2207004"/>
          </a:xfrm>
          <a:prstGeom prst="rect">
            <a:avLst/>
          </a:prstGeom>
          <a:noFill/>
        </p:spPr>
        <p:txBody>
          <a:bodyPr wrap="square" rtlCol="0">
            <a:spAutoFit/>
          </a:bodyPr>
          <a:lstStyle/>
          <a:p>
            <a:pPr defTabSz="932597"/>
            <a:r>
              <a:rPr lang="en-US" sz="6731" dirty="0">
                <a:solidFill>
                  <a:prstClr val="white"/>
                </a:solidFill>
                <a:latin typeface="Segoe UI Light" panose="020B0502040204020203" pitchFamily="34" charset="0"/>
                <a:cs typeface="Segoe UI Light" panose="020B0502040204020203" pitchFamily="34" charset="0"/>
              </a:rPr>
              <a:t>Now they’ve made smart phones </a:t>
            </a:r>
            <a:r>
              <a:rPr lang="en-US" sz="6731" dirty="0" smtClean="0">
                <a:solidFill>
                  <a:prstClr val="white"/>
                </a:solidFill>
                <a:latin typeface="Segoe UI Light" panose="020B0502040204020203" pitchFamily="34" charset="0"/>
                <a:cs typeface="Segoe UI Light" panose="020B0502040204020203" pitchFamily="34" charset="0"/>
              </a:rPr>
              <a:t>the </a:t>
            </a:r>
            <a:r>
              <a:rPr lang="en-US" sz="6731" dirty="0">
                <a:solidFill>
                  <a:prstClr val="white"/>
                </a:solidFill>
                <a:latin typeface="Segoe UI Semibold" panose="020B0702040204020203" pitchFamily="34" charset="0"/>
                <a:cs typeface="Segoe UI Semibold" panose="020B0702040204020203" pitchFamily="34" charset="0"/>
              </a:rPr>
              <a:t>“smart wallet”</a:t>
            </a:r>
          </a:p>
        </p:txBody>
      </p:sp>
      <p:sp>
        <p:nvSpPr>
          <p:cNvPr id="7" name="Rectangle 6"/>
          <p:cNvSpPr/>
          <p:nvPr/>
        </p:nvSpPr>
        <p:spPr>
          <a:xfrm>
            <a:off x="4811152" y="6417051"/>
            <a:ext cx="7624441" cy="374846"/>
          </a:xfrm>
          <a:prstGeom prst="rect">
            <a:avLst/>
          </a:prstGeom>
        </p:spPr>
        <p:txBody>
          <a:bodyPr wrap="square">
            <a:spAutoFit/>
          </a:bodyPr>
          <a:lstStyle/>
          <a:p>
            <a:pPr defTabSz="932597"/>
            <a:r>
              <a:rPr lang="en-US" sz="1836" dirty="0">
                <a:solidFill>
                  <a:prstClr val="white">
                    <a:lumMod val="65000"/>
                  </a:prstClr>
                </a:solidFill>
                <a:latin typeface="Segoe UI" panose="020B0502040204020203" pitchFamily="34" charset="0"/>
              </a:rPr>
              <a:t>https://upload.wikimedia.org/wikipedia/commons/f/f9/Money_Cash.jpg</a:t>
            </a:r>
            <a:endParaRPr lang="en-US" sz="1836" dirty="0">
              <a:solidFill>
                <a:prstClr val="white">
                  <a:lumMod val="65000"/>
                </a:prstClr>
              </a:solidFill>
              <a:latin typeface="Calibri" panose="020F0502020204030204"/>
            </a:endParaRPr>
          </a:p>
        </p:txBody>
      </p:sp>
      <p:sp>
        <p:nvSpPr>
          <p:cNvPr id="6" name="TextBox 5"/>
          <p:cNvSpPr txBox="1"/>
          <p:nvPr/>
        </p:nvSpPr>
        <p:spPr>
          <a:xfrm>
            <a:off x="239628" y="6483458"/>
            <a:ext cx="2103954" cy="382308"/>
          </a:xfrm>
          <a:prstGeom prst="rect">
            <a:avLst/>
          </a:prstGeom>
          <a:noFill/>
        </p:spPr>
        <p:txBody>
          <a:bodyPr wrap="square" rtlCol="0">
            <a:spAutoFit/>
          </a:bodyPr>
          <a:lstStyle/>
          <a:p>
            <a:pPr defTabSz="932597"/>
            <a:r>
              <a:rPr lang="en-US" sz="1836" dirty="0">
                <a:solidFill>
                  <a:prstClr val="white"/>
                </a:solidFill>
                <a:latin typeface="Calibri" panose="020F0502020204030204"/>
              </a:rPr>
              <a:t>@</a:t>
            </a:r>
            <a:r>
              <a:rPr lang="en-US" sz="1836" dirty="0" err="1">
                <a:solidFill>
                  <a:prstClr val="white"/>
                </a:solidFill>
                <a:latin typeface="Calibri" panose="020F0502020204030204"/>
              </a:rPr>
              <a:t>simonster</a:t>
            </a:r>
            <a:endParaRPr lang="en-US" sz="1836" dirty="0">
              <a:solidFill>
                <a:prstClr val="white"/>
              </a:solidFill>
              <a:latin typeface="Calibri" panose="020F0502020204030204"/>
            </a:endParaRPr>
          </a:p>
        </p:txBody>
      </p:sp>
    </p:spTree>
    <p:extLst>
      <p:ext uri="{BB962C8B-B14F-4D97-AF65-F5344CB8AC3E}">
        <p14:creationId xmlns:p14="http://schemas.microsoft.com/office/powerpoint/2010/main" val="32075935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82" y="-9818"/>
            <a:ext cx="12447801" cy="7004342"/>
          </a:xfrm>
          <a:prstGeom prst="rect">
            <a:avLst/>
          </a:prstGeom>
        </p:spPr>
      </p:pic>
      <p:sp>
        <p:nvSpPr>
          <p:cNvPr id="5" name="Rectangle 4"/>
          <p:cNvSpPr/>
          <p:nvPr/>
        </p:nvSpPr>
        <p:spPr>
          <a:xfrm>
            <a:off x="3466239" y="6495585"/>
            <a:ext cx="9214776" cy="382308"/>
          </a:xfrm>
          <a:prstGeom prst="rect">
            <a:avLst/>
          </a:prstGeom>
        </p:spPr>
        <p:txBody>
          <a:bodyPr wrap="square">
            <a:spAutoFit/>
          </a:bodyPr>
          <a:lstStyle/>
          <a:p>
            <a:pPr defTabSz="932597"/>
            <a:r>
              <a:rPr lang="en-US" sz="1836" dirty="0">
                <a:solidFill>
                  <a:srgbClr val="000000"/>
                </a:solidFill>
                <a:latin typeface="Segoe UI" panose="020B0502040204020203" pitchFamily="34" charset="0"/>
              </a:rPr>
              <a:t>https://upload.wikimedia.org/wikipedia/commons/7/72/African_passport_stamps.jpg</a:t>
            </a:r>
            <a:endParaRPr lang="en-US" sz="1836" dirty="0">
              <a:solidFill>
                <a:prstClr val="black"/>
              </a:solidFill>
              <a:latin typeface="Calibri" panose="020F0502020204030204"/>
            </a:endParaRPr>
          </a:p>
        </p:txBody>
      </p:sp>
      <p:sp>
        <p:nvSpPr>
          <p:cNvPr id="6" name="Rectangle 5"/>
          <p:cNvSpPr/>
          <p:nvPr/>
        </p:nvSpPr>
        <p:spPr>
          <a:xfrm>
            <a:off x="-421244" y="-255239"/>
            <a:ext cx="12856837" cy="8727204"/>
          </a:xfrm>
          <a:prstGeom prst="rect">
            <a:avLst/>
          </a:prstGeom>
          <a:gradFill>
            <a:gsLst>
              <a:gs pos="0">
                <a:schemeClr val="tx1"/>
              </a:gs>
              <a:gs pos="100000">
                <a:schemeClr val="tx1">
                  <a:alpha val="16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latin typeface="Calibri" panose="020F0502020204030204"/>
            </a:endParaRPr>
          </a:p>
        </p:txBody>
      </p:sp>
      <p:sp>
        <p:nvSpPr>
          <p:cNvPr id="7" name="TextBox 6"/>
          <p:cNvSpPr txBox="1"/>
          <p:nvPr/>
        </p:nvSpPr>
        <p:spPr>
          <a:xfrm>
            <a:off x="106798" y="2932236"/>
            <a:ext cx="11848971" cy="1150587"/>
          </a:xfrm>
          <a:prstGeom prst="rect">
            <a:avLst/>
          </a:prstGeom>
          <a:noFill/>
        </p:spPr>
        <p:txBody>
          <a:bodyPr wrap="square" rtlCol="0">
            <a:spAutoFit/>
          </a:bodyPr>
          <a:lstStyle/>
          <a:p>
            <a:pPr defTabSz="932597"/>
            <a:r>
              <a:rPr lang="en-US" sz="6731" dirty="0">
                <a:solidFill>
                  <a:prstClr val="white"/>
                </a:solidFill>
                <a:latin typeface="Segoe UI Light" panose="020B0502040204020203" pitchFamily="34" charset="0"/>
                <a:cs typeface="Segoe UI Light" panose="020B0502040204020203" pitchFamily="34" charset="0"/>
              </a:rPr>
              <a:t>What’s next? </a:t>
            </a:r>
            <a:r>
              <a:rPr lang="en-US" sz="6731" dirty="0" smtClean="0">
                <a:solidFill>
                  <a:prstClr val="white"/>
                </a:solidFill>
                <a:latin typeface="Segoe UI Semibold" panose="020B0702040204020203" pitchFamily="34" charset="0"/>
                <a:cs typeface="Segoe UI Semibold" panose="020B0702040204020203" pitchFamily="34" charset="0"/>
              </a:rPr>
              <a:t>Personal Identity</a:t>
            </a:r>
            <a:endParaRPr lang="en-US" sz="6731" dirty="0">
              <a:solidFill>
                <a:prstClr val="white"/>
              </a:solidFill>
              <a:latin typeface="Segoe UI Semibold" panose="020B0702040204020203" pitchFamily="34" charset="0"/>
              <a:cs typeface="Segoe UI Semibold" panose="020B0702040204020203" pitchFamily="34" charset="0"/>
            </a:endParaRPr>
          </a:p>
        </p:txBody>
      </p:sp>
      <p:sp>
        <p:nvSpPr>
          <p:cNvPr id="8" name="TextBox 7"/>
          <p:cNvSpPr txBox="1"/>
          <p:nvPr/>
        </p:nvSpPr>
        <p:spPr>
          <a:xfrm>
            <a:off x="239628" y="6483458"/>
            <a:ext cx="2103954" cy="382308"/>
          </a:xfrm>
          <a:prstGeom prst="rect">
            <a:avLst/>
          </a:prstGeom>
          <a:noFill/>
        </p:spPr>
        <p:txBody>
          <a:bodyPr wrap="square" rtlCol="0">
            <a:spAutoFit/>
          </a:bodyPr>
          <a:lstStyle/>
          <a:p>
            <a:pPr defTabSz="932597"/>
            <a:r>
              <a:rPr lang="en-US" sz="1836" dirty="0">
                <a:solidFill>
                  <a:prstClr val="white"/>
                </a:solidFill>
                <a:latin typeface="Calibri" panose="020F0502020204030204"/>
              </a:rPr>
              <a:t>@</a:t>
            </a:r>
            <a:r>
              <a:rPr lang="en-US" sz="1836" dirty="0" err="1">
                <a:solidFill>
                  <a:prstClr val="white"/>
                </a:solidFill>
                <a:latin typeface="Calibri" panose="020F0502020204030204"/>
              </a:rPr>
              <a:t>simonster</a:t>
            </a:r>
            <a:endParaRPr lang="en-US" sz="1836" dirty="0">
              <a:solidFill>
                <a:prstClr val="white"/>
              </a:solidFill>
              <a:latin typeface="Calibri" panose="020F0502020204030204"/>
            </a:endParaRPr>
          </a:p>
        </p:txBody>
      </p:sp>
    </p:spTree>
    <p:extLst>
      <p:ext uri="{BB962C8B-B14F-4D97-AF65-F5344CB8AC3E}">
        <p14:creationId xmlns:p14="http://schemas.microsoft.com/office/powerpoint/2010/main" val="19243423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you think your employer will snoop on your enrolled device?</a:t>
            </a:r>
            <a:endParaRPr lang="en-US" dirty="0"/>
          </a:p>
        </p:txBody>
      </p:sp>
      <p:graphicFrame>
        <p:nvGraphicFramePr>
          <p:cNvPr id="3" name="Chart 2"/>
          <p:cNvGraphicFramePr/>
          <p:nvPr>
            <p:extLst>
              <p:ext uri="{D42A27DB-BD31-4B8C-83A1-F6EECF244321}">
                <p14:modId xmlns:p14="http://schemas.microsoft.com/office/powerpoint/2010/main" val="1349022982"/>
              </p:ext>
            </p:extLst>
          </p:nvPr>
        </p:nvGraphicFramePr>
        <p:xfrm>
          <a:off x="3741621" y="1973262"/>
          <a:ext cx="4955599" cy="42168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26411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Would you leave your job?</a:t>
            </a:r>
            <a:endParaRPr lang="en-US" dirty="0"/>
          </a:p>
        </p:txBody>
      </p:sp>
      <p:pic>
        <p:nvPicPr>
          <p:cNvPr id="3" name="Picture 2"/>
          <p:cNvPicPr>
            <a:picLocks noChangeAspect="1"/>
          </p:cNvPicPr>
          <p:nvPr/>
        </p:nvPicPr>
        <p:blipFill>
          <a:blip r:embed="rId2"/>
          <a:stretch>
            <a:fillRect/>
          </a:stretch>
        </p:blipFill>
        <p:spPr>
          <a:xfrm>
            <a:off x="1265237" y="2430462"/>
            <a:ext cx="9820275" cy="2257425"/>
          </a:xfrm>
          <a:prstGeom prst="rect">
            <a:avLst/>
          </a:prstGeom>
        </p:spPr>
      </p:pic>
      <p:sp>
        <p:nvSpPr>
          <p:cNvPr id="4" name="Rectangle 3"/>
          <p:cNvSpPr/>
          <p:nvPr/>
        </p:nvSpPr>
        <p:spPr bwMode="auto">
          <a:xfrm>
            <a:off x="3551237" y="2735262"/>
            <a:ext cx="1828800" cy="3048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Tree>
    <p:extLst>
      <p:ext uri="{BB962C8B-B14F-4D97-AF65-F5344CB8AC3E}">
        <p14:creationId xmlns:p14="http://schemas.microsoft.com/office/powerpoint/2010/main" val="55165664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4237" y="449262"/>
            <a:ext cx="11201400" cy="6266331"/>
          </a:xfrm>
          <a:prstGeom prst="rect">
            <a:avLst/>
          </a:prstGeom>
          <a:noFill/>
        </p:spPr>
        <p:txBody>
          <a:bodyPr wrap="square" lIns="182880" tIns="146304" rIns="182880" bIns="146304" rtlCol="0">
            <a:spAutoFit/>
          </a:bodyPr>
          <a:lstStyle/>
          <a:p>
            <a:r>
              <a:rPr lang="en-US" sz="7200" b="1" dirty="0"/>
              <a:t>BYOD</a:t>
            </a:r>
          </a:p>
          <a:p>
            <a:r>
              <a:rPr lang="en-US" sz="2800" dirty="0" smtClean="0"/>
              <a:t>noun </a:t>
            </a:r>
          </a:p>
          <a:p>
            <a:endParaRPr lang="en-US" sz="4800" dirty="0" smtClean="0"/>
          </a:p>
          <a:p>
            <a:r>
              <a:rPr lang="en-US" sz="4800" i="1" dirty="0" smtClean="0">
                <a:latin typeface="Times New Roman" panose="02020603050405020304" pitchFamily="18" charset="0"/>
                <a:cs typeface="Times New Roman" panose="02020603050405020304" pitchFamily="18" charset="0"/>
              </a:rPr>
              <a:t>the </a:t>
            </a:r>
            <a:r>
              <a:rPr lang="en-US" sz="4800" i="1" dirty="0">
                <a:latin typeface="Times New Roman" panose="02020603050405020304" pitchFamily="18" charset="0"/>
                <a:cs typeface="Times New Roman" panose="02020603050405020304" pitchFamily="18" charset="0"/>
              </a:rPr>
              <a:t>use of personally owned laptops, smartphones, or other mobile devices to do work in an office or school (often used attributively): a BYOD strategy for your business.</a:t>
            </a:r>
          </a:p>
        </p:txBody>
      </p:sp>
    </p:spTree>
    <p:extLst>
      <p:ext uri="{BB962C8B-B14F-4D97-AF65-F5344CB8AC3E}">
        <p14:creationId xmlns:p14="http://schemas.microsoft.com/office/powerpoint/2010/main" val="2044108264"/>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410561" y="1852354"/>
            <a:ext cx="13303312" cy="634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0" name="Rectangle 29"/>
          <p:cNvSpPr/>
          <p:nvPr/>
        </p:nvSpPr>
        <p:spPr>
          <a:xfrm>
            <a:off x="-410561" y="2442746"/>
            <a:ext cx="13303312" cy="6345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1" name="Rectangle 30"/>
          <p:cNvSpPr/>
          <p:nvPr/>
        </p:nvSpPr>
        <p:spPr>
          <a:xfrm>
            <a:off x="-410561" y="3033138"/>
            <a:ext cx="13303312" cy="634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2" name="Rectangle 31"/>
          <p:cNvSpPr/>
          <p:nvPr/>
        </p:nvSpPr>
        <p:spPr>
          <a:xfrm>
            <a:off x="-410561" y="3625415"/>
            <a:ext cx="13303312" cy="6345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3" name="Rectangle 32"/>
          <p:cNvSpPr/>
          <p:nvPr/>
        </p:nvSpPr>
        <p:spPr>
          <a:xfrm>
            <a:off x="-410561" y="4210902"/>
            <a:ext cx="13303312" cy="634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4" name="Rectangle 33"/>
          <p:cNvSpPr/>
          <p:nvPr/>
        </p:nvSpPr>
        <p:spPr>
          <a:xfrm>
            <a:off x="-410561" y="4788958"/>
            <a:ext cx="13303312" cy="6345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5" name="Rectangle 34"/>
          <p:cNvSpPr/>
          <p:nvPr/>
        </p:nvSpPr>
        <p:spPr>
          <a:xfrm>
            <a:off x="-410561" y="5373827"/>
            <a:ext cx="13303312" cy="634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6" name="Rectangle 35"/>
          <p:cNvSpPr/>
          <p:nvPr/>
        </p:nvSpPr>
        <p:spPr>
          <a:xfrm>
            <a:off x="-410561" y="6015473"/>
            <a:ext cx="13303312" cy="6345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2" name="Title 1"/>
          <p:cNvSpPr>
            <a:spLocks noGrp="1"/>
          </p:cNvSpPr>
          <p:nvPr>
            <p:ph type="title"/>
          </p:nvPr>
        </p:nvSpPr>
        <p:spPr/>
        <p:txBody>
          <a:bodyPr/>
          <a:lstStyle/>
          <a:p>
            <a:r>
              <a:rPr lang="en-US" dirty="0" smtClean="0"/>
              <a:t>Apps are “</a:t>
            </a:r>
            <a:r>
              <a:rPr lang="en-US" dirty="0" smtClean="0">
                <a:latin typeface="Segoe UI Semibold" panose="020B0702040204020203" pitchFamily="34" charset="0"/>
                <a:cs typeface="Segoe UI Semibold" panose="020B0702040204020203" pitchFamily="34" charset="0"/>
              </a:rPr>
              <a:t>bookmarks in the brain</a:t>
            </a:r>
            <a:r>
              <a:rPr lang="en-US" dirty="0" smtClean="0"/>
              <a:t>”</a:t>
            </a:r>
            <a:endParaRPr lang="en-US" dirty="0"/>
          </a:p>
        </p:txBody>
      </p:sp>
      <p:sp>
        <p:nvSpPr>
          <p:cNvPr id="3" name="TextBox 2"/>
          <p:cNvSpPr txBox="1"/>
          <p:nvPr/>
        </p:nvSpPr>
        <p:spPr>
          <a:xfrm>
            <a:off x="1143777" y="1902830"/>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Social Network</a:t>
            </a:r>
          </a:p>
        </p:txBody>
      </p:sp>
      <p:sp>
        <p:nvSpPr>
          <p:cNvPr id="12" name="TextBox 11"/>
          <p:cNvSpPr txBox="1"/>
          <p:nvPr/>
        </p:nvSpPr>
        <p:spPr>
          <a:xfrm>
            <a:off x="6474244" y="1902830"/>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Facebook</a:t>
            </a:r>
          </a:p>
        </p:txBody>
      </p:sp>
      <p:sp>
        <p:nvSpPr>
          <p:cNvPr id="4" name="TextBox 3"/>
          <p:cNvSpPr txBox="1"/>
          <p:nvPr/>
        </p:nvSpPr>
        <p:spPr>
          <a:xfrm>
            <a:off x="1143775" y="2492008"/>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Chat</a:t>
            </a:r>
          </a:p>
        </p:txBody>
      </p:sp>
      <p:sp>
        <p:nvSpPr>
          <p:cNvPr id="13" name="TextBox 12"/>
          <p:cNvSpPr txBox="1"/>
          <p:nvPr/>
        </p:nvSpPr>
        <p:spPr>
          <a:xfrm>
            <a:off x="6474241" y="2492008"/>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WhatsApp</a:t>
            </a:r>
          </a:p>
        </p:txBody>
      </p:sp>
      <p:sp>
        <p:nvSpPr>
          <p:cNvPr id="8" name="TextBox 7"/>
          <p:cNvSpPr txBox="1"/>
          <p:nvPr/>
        </p:nvSpPr>
        <p:spPr>
          <a:xfrm>
            <a:off x="1143775" y="4261378"/>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Documents</a:t>
            </a:r>
          </a:p>
        </p:txBody>
      </p:sp>
      <p:sp>
        <p:nvSpPr>
          <p:cNvPr id="14" name="TextBox 13"/>
          <p:cNvSpPr txBox="1"/>
          <p:nvPr/>
        </p:nvSpPr>
        <p:spPr>
          <a:xfrm>
            <a:off x="6474239" y="4261378"/>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Word</a:t>
            </a:r>
          </a:p>
        </p:txBody>
      </p:sp>
      <p:sp>
        <p:nvSpPr>
          <p:cNvPr id="6" name="TextBox 5"/>
          <p:cNvSpPr txBox="1"/>
          <p:nvPr/>
        </p:nvSpPr>
        <p:spPr>
          <a:xfrm>
            <a:off x="1143777" y="3675891"/>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News as it happens</a:t>
            </a:r>
          </a:p>
        </p:txBody>
      </p:sp>
      <p:sp>
        <p:nvSpPr>
          <p:cNvPr id="15" name="TextBox 14"/>
          <p:cNvSpPr txBox="1"/>
          <p:nvPr/>
        </p:nvSpPr>
        <p:spPr>
          <a:xfrm>
            <a:off x="6474242" y="3675891"/>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Twitter</a:t>
            </a:r>
          </a:p>
        </p:txBody>
      </p:sp>
      <p:sp>
        <p:nvSpPr>
          <p:cNvPr id="5" name="TextBox 4"/>
          <p:cNvSpPr txBox="1"/>
          <p:nvPr/>
        </p:nvSpPr>
        <p:spPr>
          <a:xfrm>
            <a:off x="1143777" y="3083613"/>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Photo Sharing</a:t>
            </a:r>
          </a:p>
        </p:txBody>
      </p:sp>
      <p:sp>
        <p:nvSpPr>
          <p:cNvPr id="17" name="TextBox 16"/>
          <p:cNvSpPr txBox="1"/>
          <p:nvPr/>
        </p:nvSpPr>
        <p:spPr>
          <a:xfrm>
            <a:off x="6474239" y="3083613"/>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Instagram</a:t>
            </a:r>
          </a:p>
        </p:txBody>
      </p:sp>
      <p:sp>
        <p:nvSpPr>
          <p:cNvPr id="10" name="TextBox 9"/>
          <p:cNvSpPr txBox="1"/>
          <p:nvPr/>
        </p:nvSpPr>
        <p:spPr>
          <a:xfrm>
            <a:off x="1143775" y="5424303"/>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Spreadsheets</a:t>
            </a:r>
          </a:p>
        </p:txBody>
      </p:sp>
      <p:sp>
        <p:nvSpPr>
          <p:cNvPr id="18" name="TextBox 17"/>
          <p:cNvSpPr txBox="1"/>
          <p:nvPr/>
        </p:nvSpPr>
        <p:spPr>
          <a:xfrm>
            <a:off x="6474239" y="5424303"/>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Excel</a:t>
            </a:r>
          </a:p>
        </p:txBody>
      </p:sp>
      <p:sp>
        <p:nvSpPr>
          <p:cNvPr id="9" name="TextBox 8"/>
          <p:cNvSpPr txBox="1"/>
          <p:nvPr/>
        </p:nvSpPr>
        <p:spPr>
          <a:xfrm>
            <a:off x="1143775" y="4839434"/>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Presentations</a:t>
            </a:r>
          </a:p>
        </p:txBody>
      </p:sp>
      <p:sp>
        <p:nvSpPr>
          <p:cNvPr id="19" name="TextBox 18"/>
          <p:cNvSpPr txBox="1"/>
          <p:nvPr/>
        </p:nvSpPr>
        <p:spPr>
          <a:xfrm>
            <a:off x="6474239" y="4839434"/>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PowerPoint</a:t>
            </a:r>
          </a:p>
        </p:txBody>
      </p:sp>
      <p:sp>
        <p:nvSpPr>
          <p:cNvPr id="11" name="TextBox 10"/>
          <p:cNvSpPr txBox="1"/>
          <p:nvPr/>
        </p:nvSpPr>
        <p:spPr>
          <a:xfrm>
            <a:off x="1143775" y="6065949"/>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Email</a:t>
            </a:r>
          </a:p>
        </p:txBody>
      </p:sp>
      <p:sp>
        <p:nvSpPr>
          <p:cNvPr id="20" name="TextBox 19"/>
          <p:cNvSpPr txBox="1"/>
          <p:nvPr/>
        </p:nvSpPr>
        <p:spPr>
          <a:xfrm>
            <a:off x="6474238" y="6065949"/>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Outlook</a:t>
            </a:r>
          </a:p>
        </p:txBody>
      </p:sp>
      <p:sp>
        <p:nvSpPr>
          <p:cNvPr id="27" name="TextBox 26"/>
          <p:cNvSpPr txBox="1"/>
          <p:nvPr/>
        </p:nvSpPr>
        <p:spPr>
          <a:xfrm>
            <a:off x="239628" y="6483458"/>
            <a:ext cx="2103954" cy="382308"/>
          </a:xfrm>
          <a:prstGeom prst="rect">
            <a:avLst/>
          </a:prstGeom>
          <a:noFill/>
        </p:spPr>
        <p:txBody>
          <a:bodyPr wrap="square" rtlCol="0">
            <a:spAutoFit/>
          </a:bodyPr>
          <a:lstStyle/>
          <a:p>
            <a:r>
              <a:rPr lang="en-US" sz="1836" dirty="0">
                <a:solidFill>
                  <a:schemeClr val="bg1"/>
                </a:solidFill>
              </a:rPr>
              <a:t>@</a:t>
            </a:r>
            <a:r>
              <a:rPr lang="en-US" sz="1836" dirty="0" err="1">
                <a:solidFill>
                  <a:schemeClr val="bg1"/>
                </a:solidFill>
              </a:rPr>
              <a:t>simonster</a:t>
            </a:r>
            <a:endParaRPr lang="en-US" sz="1836" dirty="0">
              <a:solidFill>
                <a:schemeClr val="bg1"/>
              </a:solidFill>
            </a:endParaRPr>
          </a:p>
        </p:txBody>
      </p:sp>
    </p:spTree>
    <p:extLst>
      <p:ext uri="{BB962C8B-B14F-4D97-AF65-F5344CB8AC3E}">
        <p14:creationId xmlns:p14="http://schemas.microsoft.com/office/powerpoint/2010/main" val="3059340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500"/>
                            </p:stCondLst>
                            <p:childTnLst>
                              <p:par>
                                <p:cTn id="61" presetID="1"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left)">
                                      <p:cBhvr>
                                        <p:cTn id="71" dur="500"/>
                                        <p:tgtEl>
                                          <p:spTgt spid="34"/>
                                        </p:tgtEl>
                                      </p:cBhvr>
                                    </p:animEffect>
                                  </p:childTnLst>
                                </p:cTn>
                              </p:par>
                            </p:childTnLst>
                          </p:cTn>
                        </p:par>
                        <p:par>
                          <p:cTn id="72" fill="hold">
                            <p:stCondLst>
                              <p:cond delay="500"/>
                            </p:stCondLst>
                            <p:childTnLst>
                              <p:par>
                                <p:cTn id="73" presetID="1"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childTnLst>
                          </p:cTn>
                        </p:par>
                        <p:par>
                          <p:cTn id="84" fill="hold">
                            <p:stCondLst>
                              <p:cond delay="500"/>
                            </p:stCondLst>
                            <p:childTnLst>
                              <p:par>
                                <p:cTn id="85" presetID="1" presetClass="entr" presetSubtype="0" fill="hold" grpId="0" nodeType="afterEffect">
                                  <p:stCondLst>
                                    <p:cond delay="0"/>
                                  </p:stCondLst>
                                  <p:childTnLst>
                                    <p:set>
                                      <p:cBhvr>
                                        <p:cTn id="86" dur="1" fill="hold">
                                          <p:stCondLst>
                                            <p:cond delay="0"/>
                                          </p:stCondLst>
                                        </p:cTn>
                                        <p:tgtEl>
                                          <p:spTgt spid="1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left)">
                                      <p:cBhvr>
                                        <p:cTn id="95" dur="500"/>
                                        <p:tgtEl>
                                          <p:spTgt spid="36"/>
                                        </p:tgtEl>
                                      </p:cBhvr>
                                    </p:animEffect>
                                  </p:childTnLst>
                                </p:cTn>
                              </p:par>
                            </p:childTnLst>
                          </p:cTn>
                        </p:par>
                        <p:par>
                          <p:cTn id="96" fill="hold">
                            <p:stCondLst>
                              <p:cond delay="500"/>
                            </p:stCondLst>
                            <p:childTnLst>
                              <p:par>
                                <p:cTn id="97" presetID="1" presetClass="entr" presetSubtype="0"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 grpId="0"/>
      <p:bldP spid="12" grpId="0"/>
      <p:bldP spid="4" grpId="0"/>
      <p:bldP spid="13" grpId="0"/>
      <p:bldP spid="8" grpId="0"/>
      <p:bldP spid="14" grpId="0"/>
      <p:bldP spid="6" grpId="0"/>
      <p:bldP spid="15" grpId="0"/>
      <p:bldP spid="5" grpId="0"/>
      <p:bldP spid="17" grpId="0"/>
      <p:bldP spid="10" grpId="0"/>
      <p:bldP spid="18" grpId="0"/>
      <p:bldP spid="9" grpId="0"/>
      <p:bldP spid="19" grpId="0"/>
      <p:bldP spid="11"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410561" y="1852354"/>
            <a:ext cx="13303312" cy="634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0" name="Rectangle 29"/>
          <p:cNvSpPr/>
          <p:nvPr/>
        </p:nvSpPr>
        <p:spPr>
          <a:xfrm>
            <a:off x="-410561" y="2442746"/>
            <a:ext cx="13303312" cy="6345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1" name="Rectangle 30"/>
          <p:cNvSpPr/>
          <p:nvPr/>
        </p:nvSpPr>
        <p:spPr>
          <a:xfrm>
            <a:off x="-410561" y="3033138"/>
            <a:ext cx="13303312" cy="634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2" name="Rectangle 31"/>
          <p:cNvSpPr/>
          <p:nvPr/>
        </p:nvSpPr>
        <p:spPr>
          <a:xfrm>
            <a:off x="-410561" y="3625415"/>
            <a:ext cx="13303312" cy="6345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3" name="Rectangle 32"/>
          <p:cNvSpPr/>
          <p:nvPr/>
        </p:nvSpPr>
        <p:spPr>
          <a:xfrm>
            <a:off x="-410561" y="4210902"/>
            <a:ext cx="13303312" cy="634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4" name="Rectangle 33"/>
          <p:cNvSpPr/>
          <p:nvPr/>
        </p:nvSpPr>
        <p:spPr>
          <a:xfrm>
            <a:off x="-410561" y="4788958"/>
            <a:ext cx="13303312" cy="6345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5" name="Rectangle 34"/>
          <p:cNvSpPr/>
          <p:nvPr/>
        </p:nvSpPr>
        <p:spPr>
          <a:xfrm>
            <a:off x="-410561" y="5373827"/>
            <a:ext cx="13303312" cy="6345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6" name="Rectangle 35"/>
          <p:cNvSpPr/>
          <p:nvPr/>
        </p:nvSpPr>
        <p:spPr>
          <a:xfrm>
            <a:off x="-410561" y="6015473"/>
            <a:ext cx="13303312" cy="6345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7" name="Rectangle 6"/>
          <p:cNvSpPr/>
          <p:nvPr/>
        </p:nvSpPr>
        <p:spPr>
          <a:xfrm>
            <a:off x="-114583" y="4209527"/>
            <a:ext cx="12736697" cy="24405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2" name="Title 1"/>
          <p:cNvSpPr>
            <a:spLocks noGrp="1"/>
          </p:cNvSpPr>
          <p:nvPr>
            <p:ph type="title"/>
          </p:nvPr>
        </p:nvSpPr>
        <p:spPr/>
        <p:txBody>
          <a:bodyPr/>
          <a:lstStyle/>
          <a:p>
            <a:r>
              <a:rPr lang="en-US" dirty="0" smtClean="0"/>
              <a:t>These apps are personal</a:t>
            </a:r>
            <a:endParaRPr lang="en-US" dirty="0"/>
          </a:p>
        </p:txBody>
      </p:sp>
      <p:sp>
        <p:nvSpPr>
          <p:cNvPr id="3" name="TextBox 2"/>
          <p:cNvSpPr txBox="1"/>
          <p:nvPr/>
        </p:nvSpPr>
        <p:spPr>
          <a:xfrm>
            <a:off x="1143777" y="1902830"/>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Social Network</a:t>
            </a:r>
          </a:p>
        </p:txBody>
      </p:sp>
      <p:sp>
        <p:nvSpPr>
          <p:cNvPr id="12" name="TextBox 11"/>
          <p:cNvSpPr txBox="1"/>
          <p:nvPr/>
        </p:nvSpPr>
        <p:spPr>
          <a:xfrm>
            <a:off x="6474244" y="1902830"/>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Facebook</a:t>
            </a:r>
          </a:p>
        </p:txBody>
      </p:sp>
      <p:sp>
        <p:nvSpPr>
          <p:cNvPr id="4" name="TextBox 3"/>
          <p:cNvSpPr txBox="1"/>
          <p:nvPr/>
        </p:nvSpPr>
        <p:spPr>
          <a:xfrm>
            <a:off x="1143775" y="2492008"/>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Chat</a:t>
            </a:r>
          </a:p>
        </p:txBody>
      </p:sp>
      <p:sp>
        <p:nvSpPr>
          <p:cNvPr id="13" name="TextBox 12"/>
          <p:cNvSpPr txBox="1"/>
          <p:nvPr/>
        </p:nvSpPr>
        <p:spPr>
          <a:xfrm>
            <a:off x="6474241" y="2492008"/>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WhatsApp</a:t>
            </a:r>
          </a:p>
        </p:txBody>
      </p:sp>
      <p:sp>
        <p:nvSpPr>
          <p:cNvPr id="8" name="TextBox 7"/>
          <p:cNvSpPr txBox="1"/>
          <p:nvPr/>
        </p:nvSpPr>
        <p:spPr>
          <a:xfrm>
            <a:off x="1143775" y="4261378"/>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Documents</a:t>
            </a:r>
          </a:p>
        </p:txBody>
      </p:sp>
      <p:sp>
        <p:nvSpPr>
          <p:cNvPr id="14" name="TextBox 13"/>
          <p:cNvSpPr txBox="1"/>
          <p:nvPr/>
        </p:nvSpPr>
        <p:spPr>
          <a:xfrm>
            <a:off x="6474239" y="4261378"/>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Word</a:t>
            </a:r>
          </a:p>
        </p:txBody>
      </p:sp>
      <p:sp>
        <p:nvSpPr>
          <p:cNvPr id="6" name="TextBox 5"/>
          <p:cNvSpPr txBox="1"/>
          <p:nvPr/>
        </p:nvSpPr>
        <p:spPr>
          <a:xfrm>
            <a:off x="1143777" y="3675891"/>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News as it happens</a:t>
            </a:r>
          </a:p>
        </p:txBody>
      </p:sp>
      <p:sp>
        <p:nvSpPr>
          <p:cNvPr id="15" name="TextBox 14"/>
          <p:cNvSpPr txBox="1"/>
          <p:nvPr/>
        </p:nvSpPr>
        <p:spPr>
          <a:xfrm>
            <a:off x="6474242" y="3675891"/>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Twitter</a:t>
            </a:r>
          </a:p>
        </p:txBody>
      </p:sp>
      <p:sp>
        <p:nvSpPr>
          <p:cNvPr id="5" name="TextBox 4"/>
          <p:cNvSpPr txBox="1"/>
          <p:nvPr/>
        </p:nvSpPr>
        <p:spPr>
          <a:xfrm>
            <a:off x="1143777" y="3083613"/>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Photo Sharing</a:t>
            </a:r>
          </a:p>
        </p:txBody>
      </p:sp>
      <p:sp>
        <p:nvSpPr>
          <p:cNvPr id="17" name="TextBox 16"/>
          <p:cNvSpPr txBox="1"/>
          <p:nvPr/>
        </p:nvSpPr>
        <p:spPr>
          <a:xfrm>
            <a:off x="6474239" y="3083613"/>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Instagram</a:t>
            </a:r>
          </a:p>
        </p:txBody>
      </p:sp>
      <p:sp>
        <p:nvSpPr>
          <p:cNvPr id="10" name="TextBox 9"/>
          <p:cNvSpPr txBox="1"/>
          <p:nvPr/>
        </p:nvSpPr>
        <p:spPr>
          <a:xfrm>
            <a:off x="1143775" y="5424303"/>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Spreadsheets</a:t>
            </a:r>
          </a:p>
        </p:txBody>
      </p:sp>
      <p:sp>
        <p:nvSpPr>
          <p:cNvPr id="18" name="TextBox 17"/>
          <p:cNvSpPr txBox="1"/>
          <p:nvPr/>
        </p:nvSpPr>
        <p:spPr>
          <a:xfrm>
            <a:off x="6474239" y="5424303"/>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Excel</a:t>
            </a:r>
          </a:p>
        </p:txBody>
      </p:sp>
      <p:sp>
        <p:nvSpPr>
          <p:cNvPr id="9" name="TextBox 8"/>
          <p:cNvSpPr txBox="1"/>
          <p:nvPr/>
        </p:nvSpPr>
        <p:spPr>
          <a:xfrm>
            <a:off x="1143775" y="4839434"/>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Presentations</a:t>
            </a:r>
          </a:p>
        </p:txBody>
      </p:sp>
      <p:sp>
        <p:nvSpPr>
          <p:cNvPr id="19" name="TextBox 18"/>
          <p:cNvSpPr txBox="1"/>
          <p:nvPr/>
        </p:nvSpPr>
        <p:spPr>
          <a:xfrm>
            <a:off x="6474239" y="4839434"/>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PowerPoint</a:t>
            </a:r>
          </a:p>
        </p:txBody>
      </p:sp>
      <p:sp>
        <p:nvSpPr>
          <p:cNvPr id="11" name="TextBox 10"/>
          <p:cNvSpPr txBox="1"/>
          <p:nvPr/>
        </p:nvSpPr>
        <p:spPr>
          <a:xfrm>
            <a:off x="1143775" y="6065949"/>
            <a:ext cx="4407009" cy="542399"/>
          </a:xfrm>
          <a:prstGeom prst="rect">
            <a:avLst/>
          </a:prstGeom>
          <a:noFill/>
        </p:spPr>
        <p:txBody>
          <a:bodyPr wrap="square" rtlCol="0">
            <a:spAutoFit/>
          </a:bodyPr>
          <a:lstStyle/>
          <a:p>
            <a:r>
              <a:rPr lang="en-US" sz="2856" dirty="0">
                <a:latin typeface="Segoe UI Light" panose="020B0502040204020203" pitchFamily="34" charset="0"/>
                <a:cs typeface="Segoe UI Light" panose="020B0502040204020203" pitchFamily="34" charset="0"/>
              </a:rPr>
              <a:t>Email</a:t>
            </a:r>
          </a:p>
        </p:txBody>
      </p:sp>
      <p:sp>
        <p:nvSpPr>
          <p:cNvPr id="20" name="TextBox 19"/>
          <p:cNvSpPr txBox="1"/>
          <p:nvPr/>
        </p:nvSpPr>
        <p:spPr>
          <a:xfrm>
            <a:off x="6474238" y="6065949"/>
            <a:ext cx="4407009" cy="542399"/>
          </a:xfrm>
          <a:prstGeom prst="rect">
            <a:avLst/>
          </a:prstGeom>
          <a:noFill/>
        </p:spPr>
        <p:txBody>
          <a:bodyPr wrap="square" rtlCol="0">
            <a:spAutoFit/>
          </a:bodyPr>
          <a:lstStyle/>
          <a:p>
            <a:pPr algn="r"/>
            <a:r>
              <a:rPr lang="en-US" sz="2856" dirty="0">
                <a:latin typeface="Segoe UI Light" panose="020B0502040204020203" pitchFamily="34" charset="0"/>
                <a:cs typeface="Segoe UI Light" panose="020B0502040204020203" pitchFamily="34" charset="0"/>
              </a:rPr>
              <a:t>Outlook</a:t>
            </a:r>
          </a:p>
        </p:txBody>
      </p:sp>
      <p:sp>
        <p:nvSpPr>
          <p:cNvPr id="28" name="Title 1"/>
          <p:cNvSpPr txBox="1">
            <a:spLocks/>
          </p:cNvSpPr>
          <p:nvPr/>
        </p:nvSpPr>
        <p:spPr>
          <a:xfrm>
            <a:off x="6577437" y="133024"/>
            <a:ext cx="11209526" cy="1351952"/>
          </a:xfrm>
          <a:prstGeom prst="rect">
            <a:avLst/>
          </a:prstGeom>
        </p:spPr>
        <p:txBody>
          <a:bodyPr vert="horz" lIns="93260" tIns="46630" rIns="93260" bIns="46630" rtlCol="0" anchor="ctr">
            <a:normAutofit/>
          </a:bodyPr>
          <a:lstStyle>
            <a:lvl1pPr algn="l" defTabSz="914400" rtl="0" eaLnBrk="1" latinLnBrk="0" hangingPunct="1">
              <a:lnSpc>
                <a:spcPct val="90000"/>
              </a:lnSpc>
              <a:spcBef>
                <a:spcPct val="0"/>
              </a:spcBef>
              <a:buNone/>
              <a:defRPr sz="4400" kern="1200">
                <a:solidFill>
                  <a:schemeClr val="tx1"/>
                </a:solidFill>
                <a:latin typeface="Segoe UI Semilight" panose="020B0402040204020203" pitchFamily="34" charset="0"/>
                <a:ea typeface="+mj-ea"/>
                <a:cs typeface="Segoe UI Semilight" panose="020B0402040204020203" pitchFamily="34" charset="0"/>
              </a:defRPr>
            </a:lvl1pPr>
          </a:lstStyle>
          <a:p>
            <a:r>
              <a:rPr lang="en-US" sz="4488" dirty="0">
                <a:solidFill>
                  <a:schemeClr val="accent5">
                    <a:lumMod val="75000"/>
                  </a:schemeClr>
                </a:solidFill>
                <a:latin typeface="Segoe UI Semibold" panose="020B0702040204020203" pitchFamily="34" charset="0"/>
                <a:cs typeface="Segoe UI Semibold" panose="020B0702040204020203" pitchFamily="34" charset="0"/>
              </a:rPr>
              <a:t>and work</a:t>
            </a:r>
          </a:p>
        </p:txBody>
      </p:sp>
      <p:sp>
        <p:nvSpPr>
          <p:cNvPr id="37" name="TextBox 36"/>
          <p:cNvSpPr txBox="1"/>
          <p:nvPr/>
        </p:nvSpPr>
        <p:spPr>
          <a:xfrm>
            <a:off x="239628" y="6483458"/>
            <a:ext cx="2103954" cy="382308"/>
          </a:xfrm>
          <a:prstGeom prst="rect">
            <a:avLst/>
          </a:prstGeom>
          <a:noFill/>
        </p:spPr>
        <p:txBody>
          <a:bodyPr wrap="square" rtlCol="0">
            <a:spAutoFit/>
          </a:bodyPr>
          <a:lstStyle/>
          <a:p>
            <a:r>
              <a:rPr lang="en-US" sz="1836" dirty="0">
                <a:solidFill>
                  <a:schemeClr val="bg1"/>
                </a:solidFill>
              </a:rPr>
              <a:t>@</a:t>
            </a:r>
            <a:r>
              <a:rPr lang="en-US" sz="1836" dirty="0" err="1">
                <a:solidFill>
                  <a:schemeClr val="bg1"/>
                </a:solidFill>
              </a:rPr>
              <a:t>simonster</a:t>
            </a:r>
            <a:endParaRPr lang="en-US" sz="1836" dirty="0">
              <a:solidFill>
                <a:schemeClr val="bg1"/>
              </a:solidFill>
            </a:endParaRPr>
          </a:p>
        </p:txBody>
      </p:sp>
    </p:spTree>
    <p:extLst>
      <p:ext uri="{BB962C8B-B14F-4D97-AF65-F5344CB8AC3E}">
        <p14:creationId xmlns:p14="http://schemas.microsoft.com/office/powerpoint/2010/main" val="1211827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646327" y="4581918"/>
            <a:ext cx="1793131" cy="746965"/>
          </a:xfrm>
          <a:prstGeom prst="rect">
            <a:avLst/>
          </a:prstGeom>
        </p:spPr>
      </p:pic>
      <p:pic>
        <p:nvPicPr>
          <p:cNvPr id="19" name="Picture 18"/>
          <p:cNvPicPr>
            <a:picLocks noChangeAspect="1"/>
          </p:cNvPicPr>
          <p:nvPr/>
        </p:nvPicPr>
        <p:blipFill rotWithShape="1">
          <a:blip r:embed="rId3" cstate="print">
            <a:extLst>
              <a:ext uri="{28A0092B-C50C-407E-A947-70E740481C1C}">
                <a14:useLocalDpi xmlns:a14="http://schemas.microsoft.com/office/drawing/2010/main" val="0"/>
              </a:ext>
            </a:extLst>
          </a:blip>
          <a:srcRect r="21805"/>
          <a:stretch/>
        </p:blipFill>
        <p:spPr>
          <a:xfrm>
            <a:off x="6676974" y="3138139"/>
            <a:ext cx="1924827" cy="725745"/>
          </a:xfrm>
          <a:prstGeom prst="rect">
            <a:avLst/>
          </a:prstGeom>
        </p:spPr>
      </p:pic>
      <p:pic>
        <p:nvPicPr>
          <p:cNvPr id="20" name="Picture 19"/>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82945" y="3831602"/>
            <a:ext cx="1849070" cy="708768"/>
          </a:xfrm>
          <a:prstGeom prst="rect">
            <a:avLst/>
          </a:prstGeom>
        </p:spPr>
      </p:pic>
      <p:pic>
        <p:nvPicPr>
          <p:cNvPr id="22" name="Picture 21"/>
          <p:cNvPicPr>
            <a:picLocks noChangeAspect="1"/>
          </p:cNvPicPr>
          <p:nvPr/>
        </p:nvPicPr>
        <p:blipFill rotWithShape="1">
          <a:blip r:embed="rId5" cstate="print">
            <a:extLst>
              <a:ext uri="{28A0092B-C50C-407E-A947-70E740481C1C}">
                <a14:useLocalDpi xmlns:a14="http://schemas.microsoft.com/office/drawing/2010/main" val="0"/>
              </a:ext>
            </a:extLst>
          </a:blip>
          <a:srcRect r="23822"/>
          <a:stretch/>
        </p:blipFill>
        <p:spPr>
          <a:xfrm>
            <a:off x="575559" y="5464641"/>
            <a:ext cx="1943087" cy="713012"/>
          </a:xfrm>
          <a:prstGeom prst="rect">
            <a:avLst/>
          </a:prstGeom>
        </p:spPr>
      </p:pic>
      <p:pic>
        <p:nvPicPr>
          <p:cNvPr id="23" name="Picture 22"/>
          <p:cNvPicPr>
            <a:picLocks noChangeAspect="1"/>
          </p:cNvPicPr>
          <p:nvPr/>
        </p:nvPicPr>
        <p:blipFill rotWithShape="1">
          <a:blip r:embed="rId6" cstate="print">
            <a:extLst>
              <a:ext uri="{28A0092B-C50C-407E-A947-70E740481C1C}">
                <a14:useLocalDpi xmlns:a14="http://schemas.microsoft.com/office/drawing/2010/main" val="0"/>
              </a:ext>
            </a:extLst>
          </a:blip>
          <a:srcRect r="22026"/>
          <a:stretch/>
        </p:blipFill>
        <p:spPr>
          <a:xfrm>
            <a:off x="4701601" y="3155848"/>
            <a:ext cx="1902866" cy="734232"/>
          </a:xfrm>
          <a:prstGeom prst="rect">
            <a:avLst/>
          </a:prstGeom>
        </p:spPr>
      </p:pic>
      <p:pic>
        <p:nvPicPr>
          <p:cNvPr id="24" name="Picture 23"/>
          <p:cNvPicPr>
            <a:picLocks noChangeAspect="1"/>
          </p:cNvPicPr>
          <p:nvPr/>
        </p:nvPicPr>
        <p:blipFill rotWithShape="1">
          <a:blip r:embed="rId7" cstate="print">
            <a:extLst>
              <a:ext uri="{28A0092B-C50C-407E-A947-70E740481C1C}">
                <a14:useLocalDpi xmlns:a14="http://schemas.microsoft.com/office/drawing/2010/main" val="0"/>
              </a:ext>
            </a:extLst>
          </a:blip>
          <a:srcRect r="21399"/>
          <a:stretch/>
        </p:blipFill>
        <p:spPr>
          <a:xfrm>
            <a:off x="2613312" y="6127340"/>
            <a:ext cx="1924827" cy="780919"/>
          </a:xfrm>
          <a:prstGeom prst="rect">
            <a:avLst/>
          </a:prstGeom>
        </p:spPr>
      </p:pic>
      <p:pic>
        <p:nvPicPr>
          <p:cNvPr id="25" name="Picture 24"/>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26055" y="6159574"/>
            <a:ext cx="1841756" cy="780919"/>
          </a:xfrm>
          <a:prstGeom prst="rect">
            <a:avLst/>
          </a:prstGeom>
        </p:spPr>
      </p:pic>
      <p:pic>
        <p:nvPicPr>
          <p:cNvPr id="7" name="Picture 6"/>
          <p:cNvPicPr>
            <a:picLocks noChangeAspect="1"/>
          </p:cNvPicPr>
          <p:nvPr/>
        </p:nvPicPr>
        <p:blipFill rotWithShape="1">
          <a:blip r:embed="rId9" cstate="print">
            <a:extLst>
              <a:ext uri="{28A0092B-C50C-407E-A947-70E740481C1C}">
                <a14:useLocalDpi xmlns:a14="http://schemas.microsoft.com/office/drawing/2010/main" val="0"/>
              </a:ext>
            </a:extLst>
          </a:blip>
          <a:srcRect r="24687"/>
          <a:stretch/>
        </p:blipFill>
        <p:spPr>
          <a:xfrm>
            <a:off x="4655948" y="3839632"/>
            <a:ext cx="1841104" cy="759697"/>
          </a:xfrm>
          <a:prstGeom prst="rect">
            <a:avLst/>
          </a:prstGeom>
        </p:spPr>
      </p:pic>
      <p:pic>
        <p:nvPicPr>
          <p:cNvPr id="8" name="Picture 7"/>
          <p:cNvPicPr>
            <a:picLocks noChangeAspect="1"/>
          </p:cNvPicPr>
          <p:nvPr/>
        </p:nvPicPr>
        <p:blipFill rotWithShape="1">
          <a:blip r:embed="rId10" cstate="print">
            <a:extLst>
              <a:ext uri="{28A0092B-C50C-407E-A947-70E740481C1C}">
                <a14:useLocalDpi xmlns:a14="http://schemas.microsoft.com/office/drawing/2010/main" val="0"/>
              </a:ext>
            </a:extLst>
          </a:blip>
          <a:srcRect r="21328"/>
          <a:stretch/>
        </p:blipFill>
        <p:spPr>
          <a:xfrm>
            <a:off x="4681231" y="5389705"/>
            <a:ext cx="1923236" cy="772430"/>
          </a:xfrm>
          <a:prstGeom prst="rect">
            <a:avLst/>
          </a:prstGeom>
        </p:spPr>
      </p:pic>
      <p:pic>
        <p:nvPicPr>
          <p:cNvPr id="9" name="Picture 8"/>
          <p:cNvPicPr>
            <a:picLocks noChangeAspect="1"/>
          </p:cNvPicPr>
          <p:nvPr/>
        </p:nvPicPr>
        <p:blipFill rotWithShape="1">
          <a:blip r:embed="rId11" cstate="print">
            <a:extLst>
              <a:ext uri="{28A0092B-C50C-407E-A947-70E740481C1C}">
                <a14:useLocalDpi xmlns:a14="http://schemas.microsoft.com/office/drawing/2010/main" val="0"/>
              </a:ext>
            </a:extLst>
          </a:blip>
          <a:srcRect r="21148"/>
          <a:stretch/>
        </p:blipFill>
        <p:spPr>
          <a:xfrm>
            <a:off x="2675421" y="5320734"/>
            <a:ext cx="1914251" cy="814871"/>
          </a:xfrm>
          <a:prstGeom prst="rect">
            <a:avLst/>
          </a:prstGeom>
        </p:spPr>
      </p:pic>
      <p:pic>
        <p:nvPicPr>
          <p:cNvPr id="10" name="Picture 9"/>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2636767" y="2163847"/>
            <a:ext cx="1877914" cy="870044"/>
          </a:xfrm>
          <a:prstGeom prst="rect">
            <a:avLst/>
          </a:prstGeom>
        </p:spPr>
      </p:pic>
      <p:pic>
        <p:nvPicPr>
          <p:cNvPr id="11" name="Picture 10"/>
          <p:cNvPicPr>
            <a:picLocks noChangeAspect="1"/>
          </p:cNvPicPr>
          <p:nvPr/>
        </p:nvPicPr>
        <p:blipFill rotWithShape="1">
          <a:blip r:embed="rId13" cstate="print">
            <a:extLst>
              <a:ext uri="{28A0092B-C50C-407E-A947-70E740481C1C}">
                <a14:useLocalDpi xmlns:a14="http://schemas.microsoft.com/office/drawing/2010/main" val="0"/>
              </a:ext>
            </a:extLst>
          </a:blip>
          <a:srcRect r="19755"/>
          <a:stretch/>
        </p:blipFill>
        <p:spPr>
          <a:xfrm>
            <a:off x="619372" y="4635302"/>
            <a:ext cx="1934436" cy="713012"/>
          </a:xfrm>
          <a:prstGeom prst="rect">
            <a:avLst/>
          </a:prstGeom>
        </p:spPr>
      </p:pic>
      <p:pic>
        <p:nvPicPr>
          <p:cNvPr id="12" name="Picture 11"/>
          <p:cNvPicPr>
            <a:picLocks noChangeAspect="1"/>
          </p:cNvPicPr>
          <p:nvPr/>
        </p:nvPicPr>
        <p:blipFill rotWithShape="1">
          <a:blip r:embed="rId14" cstate="print">
            <a:extLst>
              <a:ext uri="{28A0092B-C50C-407E-A947-70E740481C1C}">
                <a14:useLocalDpi xmlns:a14="http://schemas.microsoft.com/office/drawing/2010/main" val="0"/>
              </a:ext>
            </a:extLst>
          </a:blip>
          <a:srcRect r="15890"/>
          <a:stretch/>
        </p:blipFill>
        <p:spPr>
          <a:xfrm>
            <a:off x="6653922" y="4567764"/>
            <a:ext cx="2088290" cy="780919"/>
          </a:xfrm>
          <a:prstGeom prst="rect">
            <a:avLst/>
          </a:prstGeom>
        </p:spPr>
      </p:pic>
      <p:pic>
        <p:nvPicPr>
          <p:cNvPr id="13" name="Picture 12"/>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4654805" y="4573864"/>
            <a:ext cx="1843390" cy="768186"/>
          </a:xfrm>
          <a:prstGeom prst="rect">
            <a:avLst/>
          </a:prstGeom>
        </p:spPr>
      </p:pic>
      <p:pic>
        <p:nvPicPr>
          <p:cNvPr id="5" name="Picture 4"/>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8647890" y="1449874"/>
            <a:ext cx="1884816" cy="785162"/>
          </a:xfrm>
          <a:prstGeom prst="rect">
            <a:avLst/>
          </a:prstGeom>
        </p:spPr>
      </p:pic>
      <p:pic>
        <p:nvPicPr>
          <p:cNvPr id="6" name="Picture 5"/>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6698699" y="3887848"/>
            <a:ext cx="1891246" cy="700280"/>
          </a:xfrm>
          <a:prstGeom prst="rect">
            <a:avLst/>
          </a:prstGeom>
        </p:spPr>
      </p:pic>
      <p:pic>
        <p:nvPicPr>
          <p:cNvPr id="15" name="Picture 14"/>
          <p:cNvPicPr>
            <a:picLocks noChangeAspect="1"/>
          </p:cNvPicPr>
          <p:nvPr/>
        </p:nvPicPr>
        <p:blipFill rotWithShape="1">
          <a:blip r:embed="rId18" cstate="print">
            <a:extLst>
              <a:ext uri="{28A0092B-C50C-407E-A947-70E740481C1C}">
                <a14:useLocalDpi xmlns:a14="http://schemas.microsoft.com/office/drawing/2010/main" val="0"/>
              </a:ext>
            </a:extLst>
          </a:blip>
          <a:srcRect r="22520"/>
          <a:stretch/>
        </p:blipFill>
        <p:spPr>
          <a:xfrm>
            <a:off x="8639964" y="4622437"/>
            <a:ext cx="1900666" cy="713012"/>
          </a:xfrm>
          <a:prstGeom prst="rect">
            <a:avLst/>
          </a:prstGeom>
        </p:spPr>
      </p:pic>
      <p:pic>
        <p:nvPicPr>
          <p:cNvPr id="16" name="Picture 15"/>
          <p:cNvPicPr>
            <a:picLocks noChangeAspect="1"/>
          </p:cNvPicPr>
          <p:nvPr/>
        </p:nvPicPr>
        <p:blipFill rotWithShape="1">
          <a:blip r:embed="rId19" cstate="print">
            <a:extLst>
              <a:ext uri="{28A0092B-C50C-407E-A947-70E740481C1C}">
                <a14:useLocalDpi xmlns:a14="http://schemas.microsoft.com/office/drawing/2010/main" val="0"/>
              </a:ext>
            </a:extLst>
          </a:blip>
          <a:srcRect r="23697"/>
          <a:stretch/>
        </p:blipFill>
        <p:spPr>
          <a:xfrm>
            <a:off x="6653922" y="2248730"/>
            <a:ext cx="1887992" cy="785162"/>
          </a:xfrm>
          <a:prstGeom prst="rect">
            <a:avLst/>
          </a:prstGeom>
        </p:spPr>
      </p:pic>
      <p:pic>
        <p:nvPicPr>
          <p:cNvPr id="17" name="Picture 16"/>
          <p:cNvPicPr>
            <a:picLocks noChangeAspect="1"/>
          </p:cNvPicPr>
          <p:nvPr/>
        </p:nvPicPr>
        <p:blipFill rotWithShape="1">
          <a:blip r:embed="rId20" cstate="print">
            <a:extLst>
              <a:ext uri="{28A0092B-C50C-407E-A947-70E740481C1C}">
                <a14:useLocalDpi xmlns:a14="http://schemas.microsoft.com/office/drawing/2010/main" val="0"/>
              </a:ext>
            </a:extLst>
          </a:blip>
          <a:srcRect r="24871"/>
          <a:stretch/>
        </p:blipFill>
        <p:spPr>
          <a:xfrm>
            <a:off x="6676973" y="1494893"/>
            <a:ext cx="1839802" cy="738477"/>
          </a:xfrm>
          <a:prstGeom prst="rect">
            <a:avLst/>
          </a:prstGeom>
        </p:spPr>
      </p:pic>
      <p:pic>
        <p:nvPicPr>
          <p:cNvPr id="18" name="Picture 17"/>
          <p:cNvPicPr>
            <a:picLocks noChangeAspect="1"/>
          </p:cNvPicPr>
          <p:nvPr/>
        </p:nvPicPr>
        <p:blipFill rotWithShape="1">
          <a:blip r:embed="rId21" cstate="print">
            <a:extLst>
              <a:ext uri="{28A0092B-C50C-407E-A947-70E740481C1C}">
                <a14:useLocalDpi xmlns:a14="http://schemas.microsoft.com/office/drawing/2010/main" val="0"/>
              </a:ext>
            </a:extLst>
          </a:blip>
          <a:srcRect/>
          <a:stretch/>
        </p:blipFill>
        <p:spPr>
          <a:xfrm>
            <a:off x="2675420" y="3057428"/>
            <a:ext cx="1800606" cy="746965"/>
          </a:xfrm>
          <a:prstGeom prst="rect">
            <a:avLst/>
          </a:prstGeom>
        </p:spPr>
      </p:pic>
      <p:pic>
        <p:nvPicPr>
          <p:cNvPr id="21" name="Picture 20"/>
          <p:cNvPicPr>
            <a:picLocks noChangeAspect="1"/>
          </p:cNvPicPr>
          <p:nvPr/>
        </p:nvPicPr>
        <p:blipFill rotWithShape="1">
          <a:blip r:embed="rId22" cstate="print">
            <a:extLst>
              <a:ext uri="{28A0092B-C50C-407E-A947-70E740481C1C}">
                <a14:useLocalDpi xmlns:a14="http://schemas.microsoft.com/office/drawing/2010/main" val="0"/>
              </a:ext>
            </a:extLst>
          </a:blip>
          <a:srcRect r="23409"/>
          <a:stretch/>
        </p:blipFill>
        <p:spPr>
          <a:xfrm>
            <a:off x="4701601" y="2243987"/>
            <a:ext cx="1846344" cy="742721"/>
          </a:xfrm>
          <a:prstGeom prst="rect">
            <a:avLst/>
          </a:prstGeom>
        </p:spPr>
      </p:pic>
      <p:pic>
        <p:nvPicPr>
          <p:cNvPr id="26" name="Picture 25"/>
          <p:cNvPicPr>
            <a:picLocks noChangeAspect="1"/>
          </p:cNvPicPr>
          <p:nvPr/>
        </p:nvPicPr>
        <p:blipFill rotWithShape="1">
          <a:blip r:embed="rId23" cstate="print">
            <a:extLst>
              <a:ext uri="{28A0092B-C50C-407E-A947-70E740481C1C}">
                <a14:useLocalDpi xmlns:a14="http://schemas.microsoft.com/office/drawing/2010/main" val="0"/>
              </a:ext>
            </a:extLst>
          </a:blip>
          <a:srcRect r="25056"/>
          <a:stretch/>
        </p:blipFill>
        <p:spPr>
          <a:xfrm>
            <a:off x="641330" y="3818630"/>
            <a:ext cx="1823328" cy="706058"/>
          </a:xfrm>
          <a:prstGeom prst="rect">
            <a:avLst/>
          </a:prstGeom>
        </p:spPr>
      </p:pic>
      <p:pic>
        <p:nvPicPr>
          <p:cNvPr id="27" name="Picture 26"/>
          <p:cNvPicPr>
            <a:picLocks noChangeAspect="1"/>
          </p:cNvPicPr>
          <p:nvPr/>
        </p:nvPicPr>
        <p:blipFill rotWithShape="1">
          <a:blip r:embed="rId24" cstate="print">
            <a:extLst>
              <a:ext uri="{28A0092B-C50C-407E-A947-70E740481C1C}">
                <a14:useLocalDpi xmlns:a14="http://schemas.microsoft.com/office/drawing/2010/main" val="0"/>
              </a:ext>
            </a:extLst>
          </a:blip>
          <a:srcRect r="15294"/>
          <a:stretch/>
        </p:blipFill>
        <p:spPr>
          <a:xfrm>
            <a:off x="6566137" y="5376938"/>
            <a:ext cx="2176074" cy="791720"/>
          </a:xfrm>
          <a:prstGeom prst="rect">
            <a:avLst/>
          </a:prstGeom>
        </p:spPr>
      </p:pic>
      <p:pic>
        <p:nvPicPr>
          <p:cNvPr id="28" name="Picture 27"/>
          <p:cNvPicPr>
            <a:picLocks noChangeAspect="1"/>
          </p:cNvPicPr>
          <p:nvPr/>
        </p:nvPicPr>
        <p:blipFill rotWithShape="1">
          <a:blip r:embed="rId25" cstate="print">
            <a:extLst>
              <a:ext uri="{28A0092B-C50C-407E-A947-70E740481C1C}">
                <a14:useLocalDpi xmlns:a14="http://schemas.microsoft.com/office/drawing/2010/main" val="0"/>
              </a:ext>
            </a:extLst>
          </a:blip>
          <a:srcRect r="22933"/>
          <a:stretch/>
        </p:blipFill>
        <p:spPr>
          <a:xfrm>
            <a:off x="8699957" y="3936311"/>
            <a:ext cx="1823328" cy="706058"/>
          </a:xfrm>
          <a:prstGeom prst="rect">
            <a:avLst/>
          </a:prstGeom>
        </p:spPr>
      </p:pic>
      <p:pic>
        <p:nvPicPr>
          <p:cNvPr id="29" name="Picture 28"/>
          <p:cNvPicPr>
            <a:picLocks noChangeAspect="1"/>
          </p:cNvPicPr>
          <p:nvPr/>
        </p:nvPicPr>
        <p:blipFill rotWithShape="1">
          <a:blip r:embed="rId26" cstate="print">
            <a:extLst>
              <a:ext uri="{28A0092B-C50C-407E-A947-70E740481C1C}">
                <a14:useLocalDpi xmlns:a14="http://schemas.microsoft.com/office/drawing/2010/main" val="0"/>
              </a:ext>
            </a:extLst>
          </a:blip>
          <a:srcRect/>
          <a:stretch/>
        </p:blipFill>
        <p:spPr>
          <a:xfrm>
            <a:off x="8704949" y="3120939"/>
            <a:ext cx="1880627" cy="736218"/>
          </a:xfrm>
          <a:prstGeom prst="rect">
            <a:avLst/>
          </a:prstGeom>
        </p:spPr>
      </p:pic>
      <p:pic>
        <p:nvPicPr>
          <p:cNvPr id="30" name="Picture 29"/>
          <p:cNvPicPr>
            <a:picLocks noChangeAspect="1"/>
          </p:cNvPicPr>
          <p:nvPr/>
        </p:nvPicPr>
        <p:blipFill rotWithShape="1">
          <a:blip r:embed="rId27" cstate="print">
            <a:extLst>
              <a:ext uri="{28A0092B-C50C-407E-A947-70E740481C1C}">
                <a14:useLocalDpi xmlns:a14="http://schemas.microsoft.com/office/drawing/2010/main" val="0"/>
              </a:ext>
            </a:extLst>
          </a:blip>
          <a:srcRect/>
          <a:stretch/>
        </p:blipFill>
        <p:spPr>
          <a:xfrm>
            <a:off x="8647889" y="2323780"/>
            <a:ext cx="1979018" cy="696522"/>
          </a:xfrm>
          <a:prstGeom prst="rect">
            <a:avLst/>
          </a:prstGeom>
        </p:spPr>
      </p:pic>
      <p:pic>
        <p:nvPicPr>
          <p:cNvPr id="31" name="Picture 30"/>
          <p:cNvPicPr>
            <a:picLocks noChangeAspect="1"/>
          </p:cNvPicPr>
          <p:nvPr/>
        </p:nvPicPr>
        <p:blipFill rotWithShape="1">
          <a:blip r:embed="rId28" cstate="print">
            <a:extLst>
              <a:ext uri="{28A0092B-C50C-407E-A947-70E740481C1C}">
                <a14:useLocalDpi xmlns:a14="http://schemas.microsoft.com/office/drawing/2010/main" val="0"/>
              </a:ext>
            </a:extLst>
          </a:blip>
          <a:srcRect r="21087"/>
          <a:stretch/>
        </p:blipFill>
        <p:spPr>
          <a:xfrm>
            <a:off x="630051" y="3057428"/>
            <a:ext cx="1913077" cy="715499"/>
          </a:xfrm>
          <a:prstGeom prst="rect">
            <a:avLst/>
          </a:prstGeom>
        </p:spPr>
      </p:pic>
      <p:pic>
        <p:nvPicPr>
          <p:cNvPr id="32" name="Picture 31"/>
          <p:cNvPicPr>
            <a:picLocks noChangeAspect="1"/>
          </p:cNvPicPr>
          <p:nvPr/>
        </p:nvPicPr>
        <p:blipFill rotWithShape="1">
          <a:blip r:embed="rId29" cstate="print">
            <a:extLst>
              <a:ext uri="{28A0092B-C50C-407E-A947-70E740481C1C}">
                <a14:useLocalDpi xmlns:a14="http://schemas.microsoft.com/office/drawing/2010/main" val="0"/>
              </a:ext>
            </a:extLst>
          </a:blip>
          <a:srcRect r="23989"/>
          <a:stretch/>
        </p:blipFill>
        <p:spPr>
          <a:xfrm>
            <a:off x="4671676" y="1446332"/>
            <a:ext cx="1898605" cy="863281"/>
          </a:xfrm>
          <a:prstGeom prst="rect">
            <a:avLst/>
          </a:prstGeom>
        </p:spPr>
      </p:pic>
      <p:pic>
        <p:nvPicPr>
          <p:cNvPr id="33" name="Picture 32"/>
          <p:cNvPicPr>
            <a:picLocks noChangeAspect="1"/>
          </p:cNvPicPr>
          <p:nvPr/>
        </p:nvPicPr>
        <p:blipFill rotWithShape="1">
          <a:blip r:embed="rId30" cstate="print">
            <a:extLst>
              <a:ext uri="{28A0092B-C50C-407E-A947-70E740481C1C}">
                <a14:useLocalDpi xmlns:a14="http://schemas.microsoft.com/office/drawing/2010/main" val="0"/>
              </a:ext>
            </a:extLst>
          </a:blip>
          <a:srcRect/>
          <a:stretch/>
        </p:blipFill>
        <p:spPr>
          <a:xfrm>
            <a:off x="610098" y="2238982"/>
            <a:ext cx="1991325" cy="762489"/>
          </a:xfrm>
          <a:prstGeom prst="rect">
            <a:avLst/>
          </a:prstGeom>
        </p:spPr>
      </p:pic>
      <p:pic>
        <p:nvPicPr>
          <p:cNvPr id="34" name="Picture 33"/>
          <p:cNvPicPr>
            <a:picLocks noChangeAspect="1"/>
          </p:cNvPicPr>
          <p:nvPr/>
        </p:nvPicPr>
        <p:blipFill rotWithShape="1">
          <a:blip r:embed="rId31" cstate="print">
            <a:extLst>
              <a:ext uri="{28A0092B-C50C-407E-A947-70E740481C1C}">
                <a14:useLocalDpi xmlns:a14="http://schemas.microsoft.com/office/drawing/2010/main" val="0"/>
              </a:ext>
            </a:extLst>
          </a:blip>
          <a:srcRect r="24349"/>
          <a:stretch/>
        </p:blipFill>
        <p:spPr>
          <a:xfrm>
            <a:off x="611715" y="1430896"/>
            <a:ext cx="1949752" cy="753904"/>
          </a:xfrm>
          <a:prstGeom prst="rect">
            <a:avLst/>
          </a:prstGeom>
        </p:spPr>
      </p:pic>
      <p:pic>
        <p:nvPicPr>
          <p:cNvPr id="35" name="Picture 34"/>
          <p:cNvPicPr>
            <a:picLocks noChangeAspect="1"/>
          </p:cNvPicPr>
          <p:nvPr/>
        </p:nvPicPr>
        <p:blipFill rotWithShape="1">
          <a:blip r:embed="rId32" cstate="print">
            <a:extLst>
              <a:ext uri="{28A0092B-C50C-407E-A947-70E740481C1C}">
                <a14:useLocalDpi xmlns:a14="http://schemas.microsoft.com/office/drawing/2010/main" val="0"/>
              </a:ext>
            </a:extLst>
          </a:blip>
          <a:srcRect r="24890"/>
          <a:stretch/>
        </p:blipFill>
        <p:spPr>
          <a:xfrm>
            <a:off x="2658163" y="1446332"/>
            <a:ext cx="1769461" cy="717516"/>
          </a:xfrm>
          <a:prstGeom prst="rect">
            <a:avLst/>
          </a:prstGeom>
        </p:spPr>
      </p:pic>
      <p:sp>
        <p:nvSpPr>
          <p:cNvPr id="36" name="Rectangle 35"/>
          <p:cNvSpPr/>
          <p:nvPr/>
        </p:nvSpPr>
        <p:spPr>
          <a:xfrm>
            <a:off x="-421244" y="-255239"/>
            <a:ext cx="12856837" cy="8727204"/>
          </a:xfrm>
          <a:prstGeom prst="rect">
            <a:avLst/>
          </a:prstGeom>
          <a:gradFill>
            <a:gsLst>
              <a:gs pos="0">
                <a:schemeClr val="tx1"/>
              </a:gs>
              <a:gs pos="100000">
                <a:schemeClr val="tx1">
                  <a:alpha val="16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2" name="Title 1"/>
          <p:cNvSpPr>
            <a:spLocks noGrp="1"/>
          </p:cNvSpPr>
          <p:nvPr>
            <p:ph type="title"/>
          </p:nvPr>
        </p:nvSpPr>
        <p:spPr/>
        <p:txBody>
          <a:bodyPr/>
          <a:lstStyle/>
          <a:p>
            <a:r>
              <a:rPr lang="en-US" dirty="0">
                <a:solidFill>
                  <a:schemeClr val="bg1"/>
                </a:solidFill>
              </a:rPr>
              <a:t>What if the apps were worth enrolling </a:t>
            </a:r>
            <a:r>
              <a:rPr lang="en-US" dirty="0" smtClean="0">
                <a:solidFill>
                  <a:schemeClr val="bg1"/>
                </a:solidFill>
              </a:rPr>
              <a:t>for and become the control point?</a:t>
            </a:r>
            <a:endParaRPr lang="en-US" dirty="0">
              <a:solidFill>
                <a:schemeClr val="bg1"/>
              </a:solidFill>
            </a:endParaRPr>
          </a:p>
        </p:txBody>
      </p:sp>
      <p:sp>
        <p:nvSpPr>
          <p:cNvPr id="3" name="Rectangle 2"/>
          <p:cNvSpPr/>
          <p:nvPr/>
        </p:nvSpPr>
        <p:spPr>
          <a:xfrm>
            <a:off x="3340389" y="5221119"/>
            <a:ext cx="9000307" cy="1631122"/>
          </a:xfrm>
          <a:prstGeom prst="rect">
            <a:avLst/>
          </a:prstGeom>
          <a:solidFill>
            <a:srgbClr val="AEAEAE"/>
          </a:solidFill>
        </p:spPr>
        <p:txBody>
          <a:bodyPr wrap="square">
            <a:spAutoFit/>
          </a:bodyPr>
          <a:lstStyle/>
          <a:p>
            <a:pPr algn="r"/>
            <a:r>
              <a:rPr lang="en-US" sz="3264" b="1" dirty="0">
                <a:solidFill>
                  <a:schemeClr val="bg1"/>
                </a:solidFill>
                <a:latin typeface="Segoe UI Light" panose="020B0502040204020203" pitchFamily="34" charset="0"/>
                <a:cs typeface="Segoe UI Light" panose="020B0502040204020203" pitchFamily="34" charset="0"/>
              </a:rPr>
              <a:t>“The best </a:t>
            </a:r>
            <a:r>
              <a:rPr lang="en-US" sz="3264" b="1" dirty="0">
                <a:solidFill>
                  <a:schemeClr val="bg1"/>
                </a:solidFill>
                <a:latin typeface="Segoe UI Semibold" panose="020B0702040204020203" pitchFamily="34" charset="0"/>
                <a:cs typeface="Segoe UI Semibold" panose="020B0702040204020203" pitchFamily="34" charset="0"/>
              </a:rPr>
              <a:t>Gmail</a:t>
            </a:r>
            <a:r>
              <a:rPr lang="en-US" sz="3264" b="1" dirty="0">
                <a:solidFill>
                  <a:schemeClr val="bg1"/>
                </a:solidFill>
                <a:latin typeface="Segoe UI Light" panose="020B0502040204020203" pitchFamily="34" charset="0"/>
                <a:cs typeface="Segoe UI Light" panose="020B0502040204020203" pitchFamily="34" charset="0"/>
              </a:rPr>
              <a:t> app for the iPhone is now made by </a:t>
            </a:r>
            <a:r>
              <a:rPr lang="en-US" sz="3264" b="1" dirty="0">
                <a:solidFill>
                  <a:schemeClr val="bg1"/>
                </a:solidFill>
                <a:latin typeface="Segoe UI Semibold" panose="020B0702040204020203" pitchFamily="34" charset="0"/>
                <a:cs typeface="Segoe UI Semibold" panose="020B0702040204020203" pitchFamily="34" charset="0"/>
              </a:rPr>
              <a:t>Microsoft”</a:t>
            </a:r>
          </a:p>
          <a:p>
            <a:pPr algn="r"/>
            <a:r>
              <a:rPr lang="en-US" sz="3264" b="1" dirty="0">
                <a:solidFill>
                  <a:schemeClr val="bg1"/>
                </a:solidFill>
                <a:latin typeface="Segoe UI Light" panose="020B0502040204020203" pitchFamily="34" charset="0"/>
                <a:cs typeface="Segoe UI Light" panose="020B0502040204020203" pitchFamily="34" charset="0"/>
              </a:rPr>
              <a:t>The Verge, January 29, 2015</a:t>
            </a:r>
            <a:endParaRPr lang="en-US" sz="3264" dirty="0">
              <a:solidFill>
                <a:schemeClr val="bg1"/>
              </a:solidFill>
              <a:latin typeface="Segoe UI Light" panose="020B0502040204020203" pitchFamily="34" charset="0"/>
              <a:cs typeface="Segoe UI Light" panose="020B0502040204020203" pitchFamily="34" charset="0"/>
            </a:endParaRPr>
          </a:p>
        </p:txBody>
      </p:sp>
      <p:sp>
        <p:nvSpPr>
          <p:cNvPr id="37" name="TextBox 36"/>
          <p:cNvSpPr txBox="1"/>
          <p:nvPr/>
        </p:nvSpPr>
        <p:spPr>
          <a:xfrm>
            <a:off x="239628" y="6483458"/>
            <a:ext cx="2103954" cy="382308"/>
          </a:xfrm>
          <a:prstGeom prst="rect">
            <a:avLst/>
          </a:prstGeom>
          <a:noFill/>
        </p:spPr>
        <p:txBody>
          <a:bodyPr wrap="square" rtlCol="0">
            <a:spAutoFit/>
          </a:bodyPr>
          <a:lstStyle/>
          <a:p>
            <a:r>
              <a:rPr lang="en-US" sz="1836" dirty="0">
                <a:solidFill>
                  <a:schemeClr val="bg1"/>
                </a:solidFill>
              </a:rPr>
              <a:t>@</a:t>
            </a:r>
            <a:r>
              <a:rPr lang="en-US" sz="1836" dirty="0" err="1">
                <a:solidFill>
                  <a:schemeClr val="bg1"/>
                </a:solidFill>
              </a:rPr>
              <a:t>simonster</a:t>
            </a:r>
            <a:endParaRPr lang="en-US" sz="1836" dirty="0">
              <a:solidFill>
                <a:schemeClr val="bg1"/>
              </a:solidFill>
            </a:endParaRPr>
          </a:p>
        </p:txBody>
      </p:sp>
    </p:spTree>
    <p:extLst>
      <p:ext uri="{BB962C8B-B14F-4D97-AF65-F5344CB8AC3E}">
        <p14:creationId xmlns:p14="http://schemas.microsoft.com/office/powerpoint/2010/main" val="15462425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136776"/>
            <a:ext cx="10056812" cy="2178802"/>
          </a:xfrm>
        </p:spPr>
        <p:txBody>
          <a:bodyPr/>
          <a:lstStyle/>
          <a:p>
            <a:r>
              <a:rPr lang="en-US" dirty="0" smtClean="0"/>
              <a:t>Dual Persona, Managed apps on iPad</a:t>
            </a:r>
            <a:endParaRPr lang="en-US" dirty="0"/>
          </a:p>
        </p:txBody>
      </p:sp>
    </p:spTree>
    <p:extLst>
      <p:ext uri="{BB962C8B-B14F-4D97-AF65-F5344CB8AC3E}">
        <p14:creationId xmlns:p14="http://schemas.microsoft.com/office/powerpoint/2010/main" val="268630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0506" y="1744662"/>
            <a:ext cx="12115800" cy="830997"/>
          </a:xfrm>
          <a:prstGeom prst="rect">
            <a:avLst/>
          </a:prstGeom>
        </p:spPr>
        <p:txBody>
          <a:bodyPr wrap="square">
            <a:spAutoFit/>
          </a:bodyPr>
          <a:lstStyle/>
          <a:p>
            <a:r>
              <a:rPr lang="en-US" sz="4800" dirty="0" smtClean="0">
                <a:latin typeface="Segoe UI Semibold" panose="020B0702040204020203" pitchFamily="34" charset="0"/>
                <a:cs typeface="Segoe UI Semibold" panose="020B0702040204020203" pitchFamily="34" charset="0"/>
              </a:rPr>
              <a:t>USE END-TO-END MANAGEMENT TOOLS</a:t>
            </a:r>
          </a:p>
        </p:txBody>
      </p:sp>
      <p:sp>
        <p:nvSpPr>
          <p:cNvPr id="6" name="TextBox 5"/>
          <p:cNvSpPr txBox="1"/>
          <p:nvPr/>
        </p:nvSpPr>
        <p:spPr>
          <a:xfrm>
            <a:off x="122237" y="284641"/>
            <a:ext cx="6714210" cy="1043363"/>
          </a:xfrm>
          <a:prstGeom prst="rect">
            <a:avLst/>
          </a:prstGeom>
          <a:noFill/>
        </p:spPr>
        <p:txBody>
          <a:bodyPr wrap="none" lIns="182880" tIns="146304" rIns="182880" bIns="146304" rtlCol="0">
            <a:spAutoFit/>
          </a:bodyPr>
          <a:lstStyle/>
          <a:p>
            <a:pPr>
              <a:lnSpc>
                <a:spcPct val="90000"/>
              </a:lnSpc>
              <a:spcAft>
                <a:spcPts val="600"/>
              </a:spcAft>
            </a:pPr>
            <a:r>
              <a:rPr lang="en-US" sz="5400" dirty="0" smtClean="0">
                <a:solidFill>
                  <a:schemeClr val="bg2">
                    <a:lumMod val="75000"/>
                  </a:schemeClr>
                </a:solidFill>
                <a:latin typeface="+mj-lt"/>
                <a:cs typeface="Segoe UI Semibold" panose="020B0702040204020203" pitchFamily="34" charset="0"/>
              </a:rPr>
              <a:t>How can I get it right?</a:t>
            </a:r>
          </a:p>
        </p:txBody>
      </p:sp>
      <p:sp>
        <p:nvSpPr>
          <p:cNvPr id="8" name="Rectangle 7"/>
          <p:cNvSpPr/>
          <p:nvPr/>
        </p:nvSpPr>
        <p:spPr>
          <a:xfrm>
            <a:off x="240506" y="3345725"/>
            <a:ext cx="12115800" cy="1231106"/>
          </a:xfrm>
          <a:prstGeom prst="rect">
            <a:avLst/>
          </a:prstGeom>
        </p:spPr>
        <p:txBody>
          <a:bodyPr wrap="square">
            <a:spAutoFit/>
          </a:bodyPr>
          <a:lstStyle/>
          <a:p>
            <a:endParaRPr lang="en-US" sz="1200" dirty="0">
              <a:latin typeface="Segoe UI Semibold" panose="020B0702040204020203" pitchFamily="34" charset="0"/>
              <a:cs typeface="Segoe UI Semibold" panose="020B0702040204020203" pitchFamily="34" charset="0"/>
            </a:endParaRPr>
          </a:p>
          <a:p>
            <a:r>
              <a:rPr lang="en-US" sz="4800" dirty="0" smtClean="0">
                <a:latin typeface="Segoe UI Semibold" panose="020B0702040204020203" pitchFamily="34" charset="0"/>
                <a:cs typeface="Segoe UI Semibold" panose="020B0702040204020203" pitchFamily="34" charset="0"/>
              </a:rPr>
              <a:t>IDENTITY AS THE CONTROL PLANE</a:t>
            </a:r>
          </a:p>
          <a:p>
            <a:endParaRPr lang="en-US" sz="1200" dirty="0">
              <a:latin typeface="Segoe UI Semibold" panose="020B0702040204020203" pitchFamily="34" charset="0"/>
              <a:cs typeface="Segoe UI Semibold" panose="020B0702040204020203" pitchFamily="34" charset="0"/>
            </a:endParaRPr>
          </a:p>
        </p:txBody>
      </p:sp>
      <p:sp>
        <p:nvSpPr>
          <p:cNvPr id="9" name="Rectangle 8"/>
          <p:cNvSpPr/>
          <p:nvPr/>
        </p:nvSpPr>
        <p:spPr>
          <a:xfrm>
            <a:off x="240506" y="5377676"/>
            <a:ext cx="12115800" cy="1015663"/>
          </a:xfrm>
          <a:prstGeom prst="rect">
            <a:avLst/>
          </a:prstGeom>
        </p:spPr>
        <p:txBody>
          <a:bodyPr wrap="square">
            <a:spAutoFit/>
          </a:bodyPr>
          <a:lstStyle/>
          <a:p>
            <a:endParaRPr lang="en-US" sz="1200" dirty="0">
              <a:latin typeface="Segoe UI Semibold" panose="020B0702040204020203" pitchFamily="34" charset="0"/>
              <a:cs typeface="Segoe UI Semibold" panose="020B0702040204020203" pitchFamily="34" charset="0"/>
            </a:endParaRPr>
          </a:p>
          <a:p>
            <a:r>
              <a:rPr lang="en-US" sz="4800" dirty="0" smtClean="0">
                <a:latin typeface="Segoe UI Semibold" panose="020B0702040204020203" pitchFamily="34" charset="0"/>
                <a:cs typeface="Segoe UI Semibold" panose="020B0702040204020203" pitchFamily="34" charset="0"/>
              </a:rPr>
              <a:t>BUILD USER TRUST</a:t>
            </a:r>
            <a:endParaRPr lang="en-US" sz="48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63913108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0506" y="1744662"/>
            <a:ext cx="12115800" cy="830997"/>
          </a:xfrm>
          <a:prstGeom prst="rect">
            <a:avLst/>
          </a:prstGeom>
        </p:spPr>
        <p:txBody>
          <a:bodyPr wrap="square">
            <a:spAutoFit/>
          </a:bodyPr>
          <a:lstStyle/>
          <a:p>
            <a:pPr algn="ctr"/>
            <a:r>
              <a:rPr lang="en-US" sz="4800" dirty="0" smtClean="0">
                <a:latin typeface="Segoe UI Semibold" panose="020B0702040204020203" pitchFamily="34" charset="0"/>
                <a:cs typeface="Segoe UI Semibold" panose="020B0702040204020203" pitchFamily="34" charset="0"/>
              </a:rPr>
              <a:t>HTTP://SMAY.CO/CONNECT-WITH-ME</a:t>
            </a:r>
          </a:p>
        </p:txBody>
      </p:sp>
      <p:sp>
        <p:nvSpPr>
          <p:cNvPr id="8" name="Rectangle 7"/>
          <p:cNvSpPr/>
          <p:nvPr/>
        </p:nvSpPr>
        <p:spPr>
          <a:xfrm>
            <a:off x="240506" y="3345725"/>
            <a:ext cx="12115800" cy="1354217"/>
          </a:xfrm>
          <a:prstGeom prst="rect">
            <a:avLst/>
          </a:prstGeom>
        </p:spPr>
        <p:txBody>
          <a:bodyPr wrap="square">
            <a:spAutoFit/>
          </a:bodyPr>
          <a:lstStyle/>
          <a:p>
            <a:pPr algn="ctr"/>
            <a:endParaRPr lang="en-US" sz="1400" dirty="0">
              <a:latin typeface="Segoe UI Semibold" panose="020B0702040204020203" pitchFamily="34" charset="0"/>
              <a:cs typeface="Segoe UI Semibold" panose="020B0702040204020203" pitchFamily="34" charset="0"/>
            </a:endParaRPr>
          </a:p>
          <a:p>
            <a:pPr algn="ctr"/>
            <a:r>
              <a:rPr lang="en-US" sz="5400" dirty="0" smtClean="0">
                <a:latin typeface="Segoe UI Semibold" panose="020B0702040204020203" pitchFamily="34" charset="0"/>
                <a:cs typeface="Segoe UI Semibold" panose="020B0702040204020203" pitchFamily="34" charset="0"/>
              </a:rPr>
              <a:t>@SIMONSTER</a:t>
            </a:r>
          </a:p>
          <a:p>
            <a:pPr algn="ctr"/>
            <a:endParaRPr lang="en-US" sz="14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90546723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95859" y="1695998"/>
            <a:ext cx="11884025" cy="1035050"/>
          </a:xfrm>
        </p:spPr>
        <p:txBody>
          <a:bodyPr/>
          <a:lstStyle/>
          <a:p>
            <a:r>
              <a:rPr lang="en-US" sz="4488" dirty="0" smtClean="0"/>
              <a:t>Related </a:t>
            </a:r>
            <a:r>
              <a:rPr lang="en-US" sz="4488" dirty="0" smtClean="0">
                <a:latin typeface="+mn-lt"/>
                <a:cs typeface="Segoe UI Semibold" panose="020B0702040204020203" pitchFamily="34" charset="0"/>
              </a:rPr>
              <a:t>Ignite NZ </a:t>
            </a:r>
            <a:r>
              <a:rPr lang="en-US" sz="4488" dirty="0"/>
              <a:t>Sessions</a:t>
            </a:r>
          </a:p>
        </p:txBody>
      </p:sp>
      <p:sp>
        <p:nvSpPr>
          <p:cNvPr id="3" name="Rectangle 2"/>
          <p:cNvSpPr/>
          <p:nvPr/>
        </p:nvSpPr>
        <p:spPr>
          <a:xfrm>
            <a:off x="1087514" y="3935420"/>
            <a:ext cx="5679571"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NZ" sz="2448" b="0" i="0" u="none" strike="noStrike" kern="1200" cap="none" spc="0" normalizeH="0" baseline="0" noProof="0" dirty="0">
                <a:ln>
                  <a:noFill/>
                </a:ln>
                <a:solidFill>
                  <a:srgbClr val="000000"/>
                </a:solidFill>
                <a:effectLst/>
                <a:uLnTx/>
                <a:uFillTx/>
                <a:latin typeface="Segoe UI Light"/>
                <a:ea typeface="+mn-ea"/>
                <a:cs typeface="Segoe UI" panose="020B0502040204020203" pitchFamily="34" charset="0"/>
              </a:rPr>
              <a:t>What's New in Windows 10 Management and the Windows </a:t>
            </a:r>
            <a:r>
              <a:rPr kumimoji="0" lang="en-NZ" sz="2448" b="0" i="0" u="none" strike="noStrike" kern="1200" cap="none" spc="0" normalizeH="0" baseline="0" noProof="0" dirty="0" smtClean="0">
                <a:ln>
                  <a:noFill/>
                </a:ln>
                <a:solidFill>
                  <a:srgbClr val="000000"/>
                </a:solidFill>
                <a:effectLst/>
                <a:uLnTx/>
                <a:uFillTx/>
                <a:latin typeface="Segoe UI Light"/>
                <a:ea typeface="+mn-ea"/>
                <a:cs typeface="Segoe UI" panose="020B0502040204020203" pitchFamily="34" charset="0"/>
              </a:rPr>
              <a:t>Store</a:t>
            </a:r>
          </a:p>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smtClean="0">
                <a:ln>
                  <a:noFill/>
                </a:ln>
                <a:solidFill>
                  <a:srgbClr val="000000"/>
                </a:solidFill>
                <a:effectLst/>
                <a:uLnTx/>
                <a:uFillTx/>
                <a:latin typeface="Segoe UI"/>
                <a:ea typeface="+mn-ea"/>
                <a:cs typeface="Segoe UI" panose="020B0502040204020203" pitchFamily="34" charset="0"/>
              </a:rPr>
              <a:t>NZ1 Thu 3:40pm</a:t>
            </a:r>
            <a:endParaRPr kumimoji="0" lang="en-US" sz="1632" b="0" i="0" u="none" strike="noStrike" kern="1200" cap="none" spc="0" normalizeH="0" baseline="0" noProof="0" dirty="0" smtClean="0">
              <a:ln>
                <a:noFill/>
              </a:ln>
              <a:solidFill>
                <a:srgbClr val="000000"/>
              </a:solidFill>
              <a:effectLst/>
              <a:uLnTx/>
              <a:uFillTx/>
              <a:latin typeface="Segoe UI Light"/>
              <a:ea typeface="+mn-ea"/>
              <a:cs typeface="Segoe UI" panose="020B0502040204020203" pitchFamily="34" charset="0"/>
            </a:endParaRPr>
          </a:p>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632"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6" name="Rectangle 5"/>
          <p:cNvSpPr/>
          <p:nvPr/>
        </p:nvSpPr>
        <p:spPr>
          <a:xfrm>
            <a:off x="7309690" y="2848244"/>
            <a:ext cx="4928347"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NZ" sz="2448" b="0" i="0" u="none" strike="noStrike" kern="1200" cap="none" spc="0" normalizeH="0" baseline="0" noProof="0" dirty="0">
                <a:ln>
                  <a:noFill/>
                </a:ln>
                <a:solidFill>
                  <a:srgbClr val="000000"/>
                </a:solidFill>
                <a:effectLst/>
                <a:uLnTx/>
                <a:uFillTx/>
                <a:latin typeface="Segoe UI Light"/>
                <a:ea typeface="+mn-ea"/>
                <a:cs typeface="Segoe UI" panose="020B0502040204020203" pitchFamily="34" charset="0"/>
              </a:rPr>
              <a:t>Windows 10 Ask Me </a:t>
            </a:r>
            <a:r>
              <a:rPr kumimoji="0" lang="en-NZ" sz="2448" b="0" i="0" u="none" strike="noStrike" kern="1200" cap="none" spc="0" normalizeH="0" baseline="0" noProof="0" dirty="0" smtClean="0">
                <a:ln>
                  <a:noFill/>
                </a:ln>
                <a:solidFill>
                  <a:srgbClr val="000000"/>
                </a:solidFill>
                <a:effectLst/>
                <a:uLnTx/>
                <a:uFillTx/>
                <a:latin typeface="Segoe UI Light"/>
                <a:ea typeface="+mn-ea"/>
                <a:cs typeface="Segoe UI" panose="020B0502040204020203" pitchFamily="34" charset="0"/>
              </a:rPr>
              <a:t>Anything</a:t>
            </a:r>
          </a:p>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smtClean="0">
                <a:ln>
                  <a:noFill/>
                </a:ln>
                <a:solidFill>
                  <a:srgbClr val="000000"/>
                </a:solidFill>
                <a:effectLst/>
                <a:uLnTx/>
                <a:uFillTx/>
                <a:latin typeface="Segoe UI"/>
                <a:ea typeface="+mn-ea"/>
                <a:cs typeface="Segoe UI" panose="020B0502040204020203" pitchFamily="34" charset="0"/>
              </a:rPr>
              <a:t>Marlborough Fri 1:55pm</a:t>
            </a:r>
            <a:endParaRPr kumimoji="0" lang="en-US" sz="1632"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8" name="Rectangle 7"/>
          <p:cNvSpPr/>
          <p:nvPr/>
        </p:nvSpPr>
        <p:spPr>
          <a:xfrm>
            <a:off x="1087513" y="2776599"/>
            <a:ext cx="4360956"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NZ" sz="2448" b="0" i="0" u="none" strike="noStrike" kern="1200" cap="none" spc="0" normalizeH="0" baseline="0" noProof="0" dirty="0">
                <a:ln>
                  <a:noFill/>
                </a:ln>
                <a:solidFill>
                  <a:srgbClr val="000000"/>
                </a:solidFill>
                <a:effectLst/>
                <a:uLnTx/>
                <a:uFillTx/>
                <a:latin typeface="Segoe UI Light"/>
                <a:ea typeface="+mn-ea"/>
                <a:cs typeface="Segoe UI" panose="020B0502040204020203" pitchFamily="34" charset="0"/>
              </a:rPr>
              <a:t>101 ways to authenticate with Azure Active </a:t>
            </a:r>
            <a:r>
              <a:rPr kumimoji="0" lang="en-NZ" sz="2448" b="0" i="0" u="none" strike="noStrike" kern="1200" cap="none" spc="0" normalizeH="0" baseline="0" noProof="0" dirty="0" smtClean="0">
                <a:ln>
                  <a:noFill/>
                </a:ln>
                <a:solidFill>
                  <a:srgbClr val="000000"/>
                </a:solidFill>
                <a:effectLst/>
                <a:uLnTx/>
                <a:uFillTx/>
                <a:latin typeface="Segoe UI Light"/>
                <a:ea typeface="+mn-ea"/>
                <a:cs typeface="Segoe UI" panose="020B0502040204020203" pitchFamily="34" charset="0"/>
              </a:rPr>
              <a:t>Directory</a:t>
            </a:r>
          </a:p>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smtClean="0">
                <a:ln>
                  <a:noFill/>
                </a:ln>
                <a:solidFill>
                  <a:srgbClr val="000000"/>
                </a:solidFill>
                <a:effectLst/>
                <a:uLnTx/>
                <a:uFillTx/>
                <a:latin typeface="Segoe UI"/>
                <a:ea typeface="+mn-ea"/>
                <a:cs typeface="Segoe UI" panose="020B0502040204020203" pitchFamily="34" charset="0"/>
              </a:rPr>
              <a:t>Ballroom1 </a:t>
            </a:r>
            <a:r>
              <a:rPr kumimoji="0" lang="en-NZ" sz="1632"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Thu </a:t>
            </a:r>
            <a:r>
              <a:rPr kumimoji="0" lang="en-NZ" sz="1632" b="0" i="0" u="none" strike="noStrike" kern="1200" cap="none" spc="0" normalizeH="0" baseline="0" noProof="0" dirty="0" smtClean="0">
                <a:ln>
                  <a:noFill/>
                </a:ln>
                <a:solidFill>
                  <a:srgbClr val="000000"/>
                </a:solidFill>
                <a:effectLst/>
                <a:uLnTx/>
                <a:uFillTx/>
                <a:latin typeface="Segoe UI"/>
                <a:ea typeface="+mn-ea"/>
                <a:cs typeface="Segoe UI" panose="020B0502040204020203" pitchFamily="34" charset="0"/>
              </a:rPr>
              <a:t>10:40am</a:t>
            </a:r>
            <a:endParaRPr kumimoji="0" lang="en-US" sz="1632" b="0" i="0" u="none" strike="noStrike" kern="1200" cap="none" spc="0" normalizeH="0" baseline="0" noProof="0" dirty="0">
              <a:ln>
                <a:noFill/>
              </a:ln>
              <a:solidFill>
                <a:srgbClr val="000000"/>
              </a:solidFill>
              <a:effectLst/>
              <a:uLnTx/>
              <a:uFillTx/>
              <a:latin typeface="Segoe UI Light"/>
              <a:ea typeface="+mn-ea"/>
              <a:cs typeface="Segoe UI" panose="020B0502040204020203" pitchFamily="34" charset="0"/>
            </a:endParaRPr>
          </a:p>
        </p:txBody>
      </p:sp>
      <p:sp>
        <p:nvSpPr>
          <p:cNvPr id="5" name="Rectangle 4"/>
          <p:cNvSpPr/>
          <p:nvPr/>
        </p:nvSpPr>
        <p:spPr>
          <a:xfrm>
            <a:off x="1087513" y="5074439"/>
            <a:ext cx="5679572"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NZ" sz="2448" b="0" i="0" u="none" strike="noStrike" kern="1200" cap="none" spc="0" normalizeH="0" baseline="0" noProof="0" dirty="0">
                <a:ln>
                  <a:noFill/>
                </a:ln>
                <a:solidFill>
                  <a:srgbClr val="000000"/>
                </a:solidFill>
                <a:effectLst/>
                <a:uLnTx/>
                <a:uFillTx/>
                <a:latin typeface="Segoe UI Light"/>
                <a:ea typeface="+mn-ea"/>
                <a:cs typeface="Segoe UI" panose="020B0502040204020203" pitchFamily="34" charset="0"/>
              </a:rPr>
              <a:t>Windows 10 + Azure AD + Intune = full desktop management and provisioning in the cloud</a:t>
            </a:r>
          </a:p>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NZ1 </a:t>
            </a:r>
            <a:r>
              <a:rPr kumimoji="0" lang="en-US" sz="1632" b="0" i="0" u="none" strike="noStrike" kern="1200" cap="none" spc="0" normalizeH="0" baseline="0" noProof="0" dirty="0" smtClean="0">
                <a:ln>
                  <a:noFill/>
                </a:ln>
                <a:solidFill>
                  <a:srgbClr val="000000"/>
                </a:solidFill>
                <a:effectLst/>
                <a:uLnTx/>
                <a:uFillTx/>
                <a:latin typeface="Segoe UI"/>
                <a:ea typeface="+mn-ea"/>
                <a:cs typeface="Segoe UI" panose="020B0502040204020203" pitchFamily="34" charset="0"/>
              </a:rPr>
              <a:t>Fri 9:00am</a:t>
            </a:r>
            <a:endParaRPr kumimoji="0" lang="en-US" sz="1632" b="0" i="0" u="none" strike="noStrike" kern="1200" cap="none" spc="0" normalizeH="0" baseline="0" noProof="0" dirty="0">
              <a:ln>
                <a:noFill/>
              </a:ln>
              <a:solidFill>
                <a:srgbClr val="000000"/>
              </a:solidFill>
              <a:effectLst/>
              <a:uLnTx/>
              <a:uFillTx/>
              <a:latin typeface="Segoe UI Light"/>
              <a:ea typeface="+mn-ea"/>
              <a:cs typeface="Segoe UI" panose="020B0502040204020203" pitchFamily="34" charset="0"/>
            </a:endParaRPr>
          </a:p>
        </p:txBody>
      </p:sp>
      <p:sp>
        <p:nvSpPr>
          <p:cNvPr id="9" name="Rectangle 8"/>
          <p:cNvSpPr/>
          <p:nvPr/>
        </p:nvSpPr>
        <p:spPr>
          <a:xfrm>
            <a:off x="7096811" y="4151508"/>
            <a:ext cx="4996834"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2448" b="0" i="0" u="none" strike="noStrike" kern="1200" cap="none" spc="0" normalizeH="0" baseline="0" noProof="0" dirty="0" smtClean="0">
                <a:ln>
                  <a:noFill/>
                </a:ln>
                <a:solidFill>
                  <a:srgbClr val="000000"/>
                </a:solidFill>
                <a:effectLst/>
                <a:uLnTx/>
                <a:uFillTx/>
                <a:latin typeface="Segoe UI Light"/>
                <a:ea typeface="+mn-ea"/>
                <a:cs typeface="Segoe UI" panose="020B0502040204020203" pitchFamily="34" charset="0"/>
              </a:rPr>
              <a:t>Find us later at…</a:t>
            </a:r>
            <a:endParaRPr kumimoji="0" lang="en-US" sz="2448" b="0" i="0" u="none" strike="noStrike" kern="1200" cap="none" spc="0" normalizeH="0" baseline="0" noProof="0" dirty="0">
              <a:ln>
                <a:noFill/>
              </a:ln>
              <a:solidFill>
                <a:srgbClr val="000000"/>
              </a:solidFill>
              <a:effectLst/>
              <a:uLnTx/>
              <a:uFillTx/>
              <a:latin typeface="Segoe UI Light"/>
              <a:ea typeface="+mn-ea"/>
              <a:cs typeface="Segoe UI" panose="020B0502040204020203" pitchFamily="34" charset="0"/>
            </a:endParaRPr>
          </a:p>
          <a:p>
            <a:pPr marL="285750" marR="0" lvl="0" indent="-285750" algn="l" defTabSz="932597"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32"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rPr>
              <a:t>Hub Happy Hour Wed </a:t>
            </a:r>
            <a:r>
              <a:rPr kumimoji="0" lang="en-US" sz="1632" b="0" i="0" u="none" strike="noStrike" kern="1200" cap="none" spc="0" normalizeH="0" baseline="0" noProof="0" dirty="0" smtClean="0">
                <a:ln>
                  <a:noFill/>
                </a:ln>
                <a:solidFill>
                  <a:srgbClr val="000000"/>
                </a:solidFill>
                <a:effectLst/>
                <a:uLnTx/>
                <a:uFillTx/>
                <a:latin typeface="Segoe UI"/>
                <a:ea typeface="+mn-ea"/>
                <a:cs typeface="Segoe UI" panose="020B0502040204020203" pitchFamily="34" charset="0"/>
              </a:rPr>
              <a:t>5:30-6:30pm</a:t>
            </a:r>
          </a:p>
          <a:p>
            <a:pPr marL="285750" marR="0" lvl="0" indent="-285750" algn="l" defTabSz="932597"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32" b="0" i="0" u="none" strike="noStrike" kern="1200" cap="none" spc="0" normalizeH="0" baseline="0" noProof="0" dirty="0" smtClean="0">
                <a:ln>
                  <a:noFill/>
                </a:ln>
                <a:solidFill>
                  <a:srgbClr val="000000"/>
                </a:solidFill>
                <a:effectLst/>
                <a:uLnTx/>
                <a:uFillTx/>
                <a:latin typeface="Segoe UI"/>
                <a:ea typeface="+mn-ea"/>
                <a:cs typeface="Segoe UI" panose="020B0502040204020203" pitchFamily="34" charset="0"/>
              </a:rPr>
              <a:t>Hub Happy Hour Thu 5:30-6:30pm</a:t>
            </a:r>
          </a:p>
          <a:p>
            <a:pPr marL="285750" marR="0" lvl="0" indent="-285750" algn="l" defTabSz="932597"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32" b="0" i="0" u="none" strike="noStrike" kern="1200" cap="none" spc="0" normalizeH="0" baseline="0" noProof="0" dirty="0" smtClean="0">
                <a:ln>
                  <a:noFill/>
                </a:ln>
                <a:solidFill>
                  <a:srgbClr val="000000"/>
                </a:solidFill>
                <a:effectLst/>
                <a:uLnTx/>
                <a:uFillTx/>
                <a:latin typeface="Segoe UI"/>
                <a:ea typeface="+mn-ea"/>
                <a:cs typeface="Segoe UI" panose="020B0502040204020203" pitchFamily="34" charset="0"/>
              </a:rPr>
              <a:t>Closing  drinks Fri 3:00-4:30pm</a:t>
            </a:r>
            <a:endParaRPr kumimoji="0" lang="en-US" sz="1632"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632" b="0" i="0" u="none" strike="noStrike" kern="1200" cap="none" spc="0" normalizeH="0" baseline="0" noProof="0" dirty="0">
              <a:ln>
                <a:noFill/>
              </a:ln>
              <a:solidFill>
                <a:srgbClr val="000000"/>
              </a:solidFill>
              <a:effectLst/>
              <a:uLnTx/>
              <a:uFillTx/>
              <a:latin typeface="Segoe UI Light"/>
              <a:ea typeface="+mn-ea"/>
              <a:cs typeface="Segoe UI" panose="020B0502040204020203" pitchFamily="34" charset="0"/>
            </a:endParaRPr>
          </a:p>
        </p:txBody>
      </p:sp>
      <p:sp>
        <p:nvSpPr>
          <p:cNvPr id="10" name="TextBox 9"/>
          <p:cNvSpPr txBox="1"/>
          <p:nvPr/>
        </p:nvSpPr>
        <p:spPr>
          <a:xfrm>
            <a:off x="275480" y="2772389"/>
            <a:ext cx="566334" cy="877688"/>
          </a:xfrm>
          <a:prstGeom prst="rect">
            <a:avLst/>
          </a:prstGeom>
          <a:noFill/>
        </p:spPr>
        <p:txBody>
          <a:bodyPr wrap="none" lIns="186521" tIns="149217" rIns="186521" bIns="149217" rtlCol="0">
            <a:spAutoFit/>
          </a:bodyPr>
          <a:lstStyle/>
          <a:p>
            <a:pPr marL="0" marR="0" lvl="0" indent="0" algn="l" defTabSz="932597" rtl="0" eaLnBrk="1" fontAlgn="auto" latinLnBrk="0" hangingPunct="1">
              <a:lnSpc>
                <a:spcPct val="90000"/>
              </a:lnSpc>
              <a:spcBef>
                <a:spcPts val="0"/>
              </a:spcBef>
              <a:spcAft>
                <a:spcPts val="612"/>
              </a:spcAft>
              <a:buClrTx/>
              <a:buSzTx/>
              <a:buFontTx/>
              <a:buNone/>
              <a:tabLst/>
              <a:defRPr/>
            </a:pPr>
            <a:r>
              <a:rPr kumimoji="0" lang="en-US" sz="4080" b="0" i="0" u="none" strike="noStrike" kern="1200" cap="none" spc="0" normalizeH="0" baseline="0" noProof="0" dirty="0">
                <a:ln>
                  <a:noFill/>
                </a:ln>
                <a:solidFill>
                  <a:srgbClr val="000000"/>
                </a:solidFill>
                <a:effectLst/>
                <a:uLnTx/>
                <a:uFillTx/>
                <a:latin typeface="Segoe UI Light"/>
                <a:ea typeface="+mn-ea"/>
                <a:cs typeface="+mn-cs"/>
              </a:rPr>
              <a:t>1</a:t>
            </a:r>
          </a:p>
        </p:txBody>
      </p:sp>
      <p:sp>
        <p:nvSpPr>
          <p:cNvPr id="12" name="TextBox 11"/>
          <p:cNvSpPr txBox="1"/>
          <p:nvPr/>
        </p:nvSpPr>
        <p:spPr>
          <a:xfrm>
            <a:off x="275480" y="3992086"/>
            <a:ext cx="651350" cy="877688"/>
          </a:xfrm>
          <a:prstGeom prst="rect">
            <a:avLst/>
          </a:prstGeom>
          <a:noFill/>
        </p:spPr>
        <p:txBody>
          <a:bodyPr wrap="none" lIns="186521" tIns="149217" rIns="186521" bIns="149217" rtlCol="0">
            <a:spAutoFit/>
          </a:bodyPr>
          <a:lstStyle/>
          <a:p>
            <a:pPr marL="0" marR="0" lvl="0" indent="0" algn="l" defTabSz="932597" rtl="0" eaLnBrk="1" fontAlgn="auto" latinLnBrk="0" hangingPunct="1">
              <a:lnSpc>
                <a:spcPct val="90000"/>
              </a:lnSpc>
              <a:spcBef>
                <a:spcPts val="0"/>
              </a:spcBef>
              <a:spcAft>
                <a:spcPts val="612"/>
              </a:spcAft>
              <a:buClrTx/>
              <a:buSzTx/>
              <a:buFontTx/>
              <a:buNone/>
              <a:tabLst/>
              <a:defRPr/>
            </a:pPr>
            <a:r>
              <a:rPr kumimoji="0" lang="en-US" sz="4080" b="0" i="0" u="none" strike="noStrike" kern="1200" cap="none" spc="0" normalizeH="0" baseline="0" noProof="0" dirty="0">
                <a:ln>
                  <a:noFill/>
                </a:ln>
                <a:solidFill>
                  <a:srgbClr val="000000"/>
                </a:solidFill>
                <a:effectLst/>
                <a:uLnTx/>
                <a:uFillTx/>
                <a:latin typeface="Segoe UI Light"/>
                <a:ea typeface="+mn-ea"/>
                <a:cs typeface="+mn-cs"/>
              </a:rPr>
              <a:t>2</a:t>
            </a:r>
          </a:p>
        </p:txBody>
      </p:sp>
      <p:sp>
        <p:nvSpPr>
          <p:cNvPr id="13" name="TextBox 12"/>
          <p:cNvSpPr txBox="1"/>
          <p:nvPr/>
        </p:nvSpPr>
        <p:spPr>
          <a:xfrm>
            <a:off x="275480" y="4874808"/>
            <a:ext cx="651350" cy="877688"/>
          </a:xfrm>
          <a:prstGeom prst="rect">
            <a:avLst/>
          </a:prstGeom>
          <a:noFill/>
        </p:spPr>
        <p:txBody>
          <a:bodyPr wrap="none" lIns="186521" tIns="149217" rIns="186521" bIns="149217" rtlCol="0">
            <a:spAutoFit/>
          </a:bodyPr>
          <a:lstStyle/>
          <a:p>
            <a:pPr marL="0" marR="0" lvl="0" indent="0" algn="l" defTabSz="932597" rtl="0" eaLnBrk="1" fontAlgn="auto" latinLnBrk="0" hangingPunct="1">
              <a:lnSpc>
                <a:spcPct val="90000"/>
              </a:lnSpc>
              <a:spcBef>
                <a:spcPts val="0"/>
              </a:spcBef>
              <a:spcAft>
                <a:spcPts val="612"/>
              </a:spcAft>
              <a:buClrTx/>
              <a:buSzTx/>
              <a:buFontTx/>
              <a:buNone/>
              <a:tabLst/>
              <a:defRPr/>
            </a:pPr>
            <a:r>
              <a:rPr kumimoji="0" lang="en-US" sz="4080" b="0" i="0" u="none" strike="noStrike" kern="1200" cap="none" spc="0" normalizeH="0" baseline="0" noProof="0" dirty="0">
                <a:ln>
                  <a:noFill/>
                </a:ln>
                <a:solidFill>
                  <a:srgbClr val="000000"/>
                </a:solidFill>
                <a:effectLst/>
                <a:uLnTx/>
                <a:uFillTx/>
                <a:latin typeface="Segoe UI Light"/>
                <a:ea typeface="+mn-ea"/>
                <a:cs typeface="+mn-cs"/>
              </a:rPr>
              <a:t>3</a:t>
            </a:r>
          </a:p>
        </p:txBody>
      </p:sp>
      <p:sp>
        <p:nvSpPr>
          <p:cNvPr id="15" name="TextBox 14"/>
          <p:cNvSpPr txBox="1"/>
          <p:nvPr/>
        </p:nvSpPr>
        <p:spPr>
          <a:xfrm>
            <a:off x="6612311" y="2772389"/>
            <a:ext cx="654005" cy="866439"/>
          </a:xfrm>
          <a:prstGeom prst="rect">
            <a:avLst/>
          </a:prstGeom>
          <a:noFill/>
        </p:spPr>
        <p:txBody>
          <a:bodyPr wrap="none" lIns="186521" tIns="149217" rIns="186521" bIns="149217" rtlCol="0">
            <a:spAutoFit/>
          </a:bodyPr>
          <a:lstStyle/>
          <a:p>
            <a:pPr marL="0" marR="0" lvl="0" indent="0" algn="l" defTabSz="932597" rtl="0" eaLnBrk="1" fontAlgn="auto" latinLnBrk="0" hangingPunct="1">
              <a:lnSpc>
                <a:spcPct val="90000"/>
              </a:lnSpc>
              <a:spcBef>
                <a:spcPts val="0"/>
              </a:spcBef>
              <a:spcAft>
                <a:spcPts val="612"/>
              </a:spcAft>
              <a:buClrTx/>
              <a:buSzTx/>
              <a:buFontTx/>
              <a:buNone/>
              <a:tabLst/>
              <a:defRPr/>
            </a:pPr>
            <a:r>
              <a:rPr kumimoji="0" lang="en-US" sz="4080" b="0" i="0" u="none" strike="noStrike" kern="1200" cap="none" spc="0" normalizeH="0" baseline="0" noProof="0" dirty="0">
                <a:ln>
                  <a:noFill/>
                </a:ln>
                <a:solidFill>
                  <a:srgbClr val="000000"/>
                </a:solidFill>
                <a:effectLst/>
                <a:uLnTx/>
                <a:uFillTx/>
                <a:latin typeface="Segoe UI Light"/>
                <a:ea typeface="+mn-ea"/>
                <a:cs typeface="+mn-cs"/>
              </a:rPr>
              <a:t>4</a:t>
            </a:r>
          </a:p>
        </p:txBody>
      </p:sp>
      <p:sp>
        <p:nvSpPr>
          <p:cNvPr id="18" name="Rectangle 31"/>
          <p:cNvSpPr>
            <a:spLocks noChangeArrowheads="1"/>
          </p:cNvSpPr>
          <p:nvPr/>
        </p:nvSpPr>
        <p:spPr bwMode="auto">
          <a:xfrm>
            <a:off x="10488470" y="227610"/>
            <a:ext cx="539543" cy="542534"/>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19" name="Rectangle 5"/>
          <p:cNvSpPr>
            <a:spLocks noChangeArrowheads="1"/>
          </p:cNvSpPr>
          <p:nvPr/>
        </p:nvSpPr>
        <p:spPr bwMode="auto">
          <a:xfrm>
            <a:off x="1474860" y="-788"/>
            <a:ext cx="656123" cy="648649"/>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20" name="Rectangle 6"/>
          <p:cNvSpPr>
            <a:spLocks noChangeArrowheads="1"/>
          </p:cNvSpPr>
          <p:nvPr/>
        </p:nvSpPr>
        <p:spPr bwMode="auto">
          <a:xfrm>
            <a:off x="2250051" y="132756"/>
            <a:ext cx="245112" cy="245112"/>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21" name="Rectangle 7"/>
          <p:cNvSpPr>
            <a:spLocks noChangeArrowheads="1"/>
          </p:cNvSpPr>
          <p:nvPr/>
        </p:nvSpPr>
        <p:spPr bwMode="auto">
          <a:xfrm>
            <a:off x="3613850" y="170180"/>
            <a:ext cx="292938" cy="29443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22" name="Rectangle 8"/>
          <p:cNvSpPr>
            <a:spLocks noChangeArrowheads="1"/>
          </p:cNvSpPr>
          <p:nvPr/>
        </p:nvSpPr>
        <p:spPr bwMode="auto">
          <a:xfrm>
            <a:off x="4507609" y="99290"/>
            <a:ext cx="292938" cy="292938"/>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23" name="Rectangle 9"/>
          <p:cNvSpPr>
            <a:spLocks noChangeArrowheads="1"/>
          </p:cNvSpPr>
          <p:nvPr/>
        </p:nvSpPr>
        <p:spPr bwMode="auto">
          <a:xfrm>
            <a:off x="4698050" y="-220663"/>
            <a:ext cx="494706" cy="496201"/>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24" name="Rectangle 10"/>
          <p:cNvSpPr>
            <a:spLocks noChangeArrowheads="1"/>
          </p:cNvSpPr>
          <p:nvPr/>
        </p:nvSpPr>
        <p:spPr bwMode="auto">
          <a:xfrm>
            <a:off x="4851984" y="551397"/>
            <a:ext cx="375140" cy="37663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25" name="Rectangle 11"/>
          <p:cNvSpPr>
            <a:spLocks noChangeArrowheads="1"/>
          </p:cNvSpPr>
          <p:nvPr/>
        </p:nvSpPr>
        <p:spPr bwMode="auto">
          <a:xfrm>
            <a:off x="5741775" y="-54322"/>
            <a:ext cx="466310" cy="467805"/>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26" name="Rectangle 12"/>
          <p:cNvSpPr>
            <a:spLocks noChangeArrowheads="1"/>
          </p:cNvSpPr>
          <p:nvPr/>
        </p:nvSpPr>
        <p:spPr bwMode="auto">
          <a:xfrm>
            <a:off x="6018970" y="-355682"/>
            <a:ext cx="399053" cy="400546"/>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27" name="Rectangle 13"/>
          <p:cNvSpPr>
            <a:spLocks noChangeArrowheads="1"/>
          </p:cNvSpPr>
          <p:nvPr/>
        </p:nvSpPr>
        <p:spPr bwMode="auto">
          <a:xfrm>
            <a:off x="5745482" y="425601"/>
            <a:ext cx="381117" cy="382612"/>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28" name="Rectangle 14"/>
          <p:cNvSpPr>
            <a:spLocks noChangeArrowheads="1"/>
          </p:cNvSpPr>
          <p:nvPr/>
        </p:nvSpPr>
        <p:spPr bwMode="auto">
          <a:xfrm>
            <a:off x="6521240" y="454969"/>
            <a:ext cx="427449" cy="428947"/>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29" name="Rectangle 15"/>
          <p:cNvSpPr>
            <a:spLocks noChangeArrowheads="1"/>
          </p:cNvSpPr>
          <p:nvPr/>
        </p:nvSpPr>
        <p:spPr bwMode="auto">
          <a:xfrm>
            <a:off x="6164902" y="693496"/>
            <a:ext cx="526095" cy="529081"/>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30" name="Rectangle 16"/>
          <p:cNvSpPr>
            <a:spLocks noChangeArrowheads="1"/>
          </p:cNvSpPr>
          <p:nvPr/>
        </p:nvSpPr>
        <p:spPr bwMode="auto">
          <a:xfrm>
            <a:off x="5925538" y="1103705"/>
            <a:ext cx="257068" cy="25856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 name="Rectangle 17"/>
          <p:cNvSpPr>
            <a:spLocks noChangeArrowheads="1"/>
          </p:cNvSpPr>
          <p:nvPr/>
        </p:nvSpPr>
        <p:spPr bwMode="auto">
          <a:xfrm>
            <a:off x="5669850" y="1258738"/>
            <a:ext cx="331796" cy="333291"/>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32" name="Rectangle 18"/>
          <p:cNvSpPr>
            <a:spLocks noChangeArrowheads="1"/>
          </p:cNvSpPr>
          <p:nvPr/>
        </p:nvSpPr>
        <p:spPr bwMode="auto">
          <a:xfrm>
            <a:off x="6663281" y="-78426"/>
            <a:ext cx="424461" cy="425956"/>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33" name="Rectangle 19"/>
          <p:cNvSpPr>
            <a:spLocks noChangeArrowheads="1"/>
          </p:cNvSpPr>
          <p:nvPr/>
        </p:nvSpPr>
        <p:spPr bwMode="auto">
          <a:xfrm>
            <a:off x="6998495" y="-269981"/>
            <a:ext cx="497694" cy="500685"/>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34" name="Rectangle 20"/>
          <p:cNvSpPr>
            <a:spLocks noChangeArrowheads="1"/>
          </p:cNvSpPr>
          <p:nvPr/>
        </p:nvSpPr>
        <p:spPr bwMode="auto">
          <a:xfrm>
            <a:off x="7287574" y="735535"/>
            <a:ext cx="533567" cy="535060"/>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35" name="Rectangle 21"/>
          <p:cNvSpPr>
            <a:spLocks noChangeArrowheads="1"/>
          </p:cNvSpPr>
          <p:nvPr/>
        </p:nvSpPr>
        <p:spPr bwMode="auto">
          <a:xfrm>
            <a:off x="7096811" y="1063353"/>
            <a:ext cx="307884" cy="307884"/>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36" name="Rectangle 22"/>
          <p:cNvSpPr>
            <a:spLocks noChangeArrowheads="1"/>
          </p:cNvSpPr>
          <p:nvPr/>
        </p:nvSpPr>
        <p:spPr bwMode="auto">
          <a:xfrm>
            <a:off x="7758341" y="356143"/>
            <a:ext cx="313862" cy="316853"/>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37" name="Rectangle 23"/>
          <p:cNvSpPr>
            <a:spLocks noChangeArrowheads="1"/>
          </p:cNvSpPr>
          <p:nvPr/>
        </p:nvSpPr>
        <p:spPr bwMode="auto">
          <a:xfrm>
            <a:off x="8199270" y="578815"/>
            <a:ext cx="403537" cy="405032"/>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38" name="Rectangle 24"/>
          <p:cNvSpPr>
            <a:spLocks noChangeArrowheads="1"/>
          </p:cNvSpPr>
          <p:nvPr/>
        </p:nvSpPr>
        <p:spPr bwMode="auto">
          <a:xfrm>
            <a:off x="8033444" y="-370243"/>
            <a:ext cx="576909" cy="578404"/>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39" name="Rectangle 25"/>
          <p:cNvSpPr>
            <a:spLocks noChangeArrowheads="1"/>
          </p:cNvSpPr>
          <p:nvPr/>
        </p:nvSpPr>
        <p:spPr bwMode="auto">
          <a:xfrm>
            <a:off x="9078727" y="-180577"/>
            <a:ext cx="606798" cy="609788"/>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40" name="Rectangle 26"/>
          <p:cNvSpPr>
            <a:spLocks noChangeArrowheads="1"/>
          </p:cNvSpPr>
          <p:nvPr/>
        </p:nvSpPr>
        <p:spPr bwMode="auto">
          <a:xfrm>
            <a:off x="9552228" y="524956"/>
            <a:ext cx="230165" cy="231660"/>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41" name="Rectangle 27"/>
          <p:cNvSpPr>
            <a:spLocks noChangeArrowheads="1"/>
          </p:cNvSpPr>
          <p:nvPr/>
        </p:nvSpPr>
        <p:spPr bwMode="auto">
          <a:xfrm>
            <a:off x="9548066" y="1340934"/>
            <a:ext cx="325818" cy="325818"/>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42" name="Rectangle 29"/>
          <p:cNvSpPr>
            <a:spLocks noChangeArrowheads="1"/>
          </p:cNvSpPr>
          <p:nvPr/>
        </p:nvSpPr>
        <p:spPr bwMode="auto">
          <a:xfrm>
            <a:off x="8858211" y="1439704"/>
            <a:ext cx="186823" cy="188318"/>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43" name="Rectangle 30"/>
          <p:cNvSpPr>
            <a:spLocks noChangeArrowheads="1"/>
          </p:cNvSpPr>
          <p:nvPr/>
        </p:nvSpPr>
        <p:spPr bwMode="auto">
          <a:xfrm>
            <a:off x="9789308" y="384066"/>
            <a:ext cx="802590" cy="804083"/>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44" name="Rectangle 32"/>
          <p:cNvSpPr>
            <a:spLocks noChangeArrowheads="1"/>
          </p:cNvSpPr>
          <p:nvPr/>
        </p:nvSpPr>
        <p:spPr bwMode="auto">
          <a:xfrm>
            <a:off x="11352084" y="-247496"/>
            <a:ext cx="416989" cy="422968"/>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45" name="Rectangle 33"/>
          <p:cNvSpPr>
            <a:spLocks noChangeArrowheads="1"/>
          </p:cNvSpPr>
          <p:nvPr/>
        </p:nvSpPr>
        <p:spPr bwMode="auto">
          <a:xfrm>
            <a:off x="11715895" y="-230207"/>
            <a:ext cx="272015" cy="276499"/>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46" name="Rectangle 34"/>
          <p:cNvSpPr>
            <a:spLocks noChangeArrowheads="1"/>
          </p:cNvSpPr>
          <p:nvPr/>
        </p:nvSpPr>
        <p:spPr bwMode="auto">
          <a:xfrm>
            <a:off x="11619400" y="1249442"/>
            <a:ext cx="419977" cy="42147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47" name="Rectangle 35"/>
          <p:cNvSpPr>
            <a:spLocks noChangeArrowheads="1"/>
          </p:cNvSpPr>
          <p:nvPr/>
        </p:nvSpPr>
        <p:spPr bwMode="auto">
          <a:xfrm>
            <a:off x="8431482" y="-76039"/>
            <a:ext cx="868351" cy="872835"/>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48" name="Rectangle 36"/>
          <p:cNvSpPr>
            <a:spLocks noChangeArrowheads="1"/>
          </p:cNvSpPr>
          <p:nvPr/>
        </p:nvSpPr>
        <p:spPr bwMode="auto">
          <a:xfrm>
            <a:off x="9134745" y="-266404"/>
            <a:ext cx="416987" cy="418482"/>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grpSp>
        <p:nvGrpSpPr>
          <p:cNvPr id="49" name="Group 48"/>
          <p:cNvGrpSpPr/>
          <p:nvPr/>
        </p:nvGrpSpPr>
        <p:grpSpPr>
          <a:xfrm>
            <a:off x="7761240" y="-295737"/>
            <a:ext cx="3015679" cy="3015679"/>
            <a:chOff x="7608886" y="-289964"/>
            <a:chExt cx="2956816" cy="2956816"/>
          </a:xfrm>
        </p:grpSpPr>
        <p:sp>
          <p:nvSpPr>
            <p:cNvPr id="50" name="Rectangle 28"/>
            <p:cNvSpPr>
              <a:spLocks noChangeArrowheads="1"/>
            </p:cNvSpPr>
            <p:nvPr/>
          </p:nvSpPr>
          <p:spPr bwMode="auto">
            <a:xfrm>
              <a:off x="8857847" y="958329"/>
              <a:ext cx="458894" cy="4602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pic>
          <p:nvPicPr>
            <p:cNvPr id="51" name="Picture 50"/>
            <p:cNvPicPr>
              <a:picLocks noChangeAspect="1"/>
            </p:cNvPicPr>
            <p:nvPr/>
          </p:nvPicPr>
          <p:blipFill>
            <a:blip r:embed="rId3"/>
            <a:stretch>
              <a:fillRect/>
            </a:stretch>
          </p:blipFill>
          <p:spPr>
            <a:xfrm>
              <a:off x="7608886" y="-289964"/>
              <a:ext cx="2956816" cy="2956816"/>
            </a:xfrm>
            <a:prstGeom prst="rect">
              <a:avLst/>
            </a:prstGeom>
          </p:spPr>
        </p:pic>
      </p:grpSp>
    </p:spTree>
    <p:extLst>
      <p:ext uri="{BB962C8B-B14F-4D97-AF65-F5344CB8AC3E}">
        <p14:creationId xmlns:p14="http://schemas.microsoft.com/office/powerpoint/2010/main" val="3554088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75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6" presetClass="emph" presetSubtype="0" accel="50000" decel="50000" autoRev="1" fill="hold" nodeType="withEffect">
                                  <p:stCondLst>
                                    <p:cond delay="800"/>
                                  </p:stCondLst>
                                  <p:childTnLst>
                                    <p:animScale>
                                      <p:cBhvr>
                                        <p:cTn id="9" dur="700" fill="hold"/>
                                        <p:tgtEl>
                                          <p:spTgt spid="49"/>
                                        </p:tgtEl>
                                      </p:cBhvr>
                                      <p:by x="300000" y="300000"/>
                                    </p:animScale>
                                  </p:childTnLst>
                                </p:cTn>
                              </p:par>
                              <p:par>
                                <p:cTn id="10" presetID="42" presetClass="path" presetSubtype="0" accel="50000" autoRev="1" fill="hold" nodeType="withEffect">
                                  <p:stCondLst>
                                    <p:cond delay="250"/>
                                  </p:stCondLst>
                                  <p:childTnLst>
                                    <p:animMotion origin="layout" path="M -2.5E-6 1.85185E-6 L 0.05443 -0.08796 " pathEditMode="relative" rAng="0" ptsTypes="AA">
                                      <p:cBhvr>
                                        <p:cTn id="11" dur="1000" fill="hold"/>
                                        <p:tgtEl>
                                          <p:spTgt spid="49"/>
                                        </p:tgtEl>
                                        <p:attrNameLst>
                                          <p:attrName>ppt_x</p:attrName>
                                          <p:attrName>ppt_y</p:attrName>
                                        </p:attrNameLst>
                                      </p:cBhvr>
                                      <p:rCtr x="2721" y="-4398"/>
                                    </p:animMotion>
                                  </p:childTnLst>
                                </p:cTn>
                              </p:par>
                              <p:par>
                                <p:cTn id="12" presetID="2" presetClass="entr" presetSubtype="1" decel="10000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750" fill="hold"/>
                                        <p:tgtEl>
                                          <p:spTgt spid="37"/>
                                        </p:tgtEl>
                                        <p:attrNameLst>
                                          <p:attrName>ppt_x</p:attrName>
                                        </p:attrNameLst>
                                      </p:cBhvr>
                                      <p:tavLst>
                                        <p:tav tm="0">
                                          <p:val>
                                            <p:strVal val="#ppt_x"/>
                                          </p:val>
                                        </p:tav>
                                        <p:tav tm="100000">
                                          <p:val>
                                            <p:strVal val="#ppt_x"/>
                                          </p:val>
                                        </p:tav>
                                      </p:tavLst>
                                    </p:anim>
                                    <p:anim calcmode="lin" valueType="num">
                                      <p:cBhvr additive="base">
                                        <p:cTn id="15" dur="750" fill="hold"/>
                                        <p:tgtEl>
                                          <p:spTgt spid="37"/>
                                        </p:tgtEl>
                                        <p:attrNameLst>
                                          <p:attrName>ppt_y</p:attrName>
                                        </p:attrNameLst>
                                      </p:cBhvr>
                                      <p:tavLst>
                                        <p:tav tm="0">
                                          <p:val>
                                            <p:strVal val="0-#ppt_h/2"/>
                                          </p:val>
                                        </p:tav>
                                        <p:tav tm="100000">
                                          <p:val>
                                            <p:strVal val="#ppt_y"/>
                                          </p:val>
                                        </p:tav>
                                      </p:tavLst>
                                    </p:anim>
                                  </p:childTnLst>
                                </p:cTn>
                              </p:par>
                              <p:par>
                                <p:cTn id="16" presetID="2" presetClass="entr" presetSubtype="1" decel="100000" fill="hold" grpId="0" nodeType="withEffect">
                                  <p:stCondLst>
                                    <p:cond delay="250"/>
                                  </p:stCondLst>
                                  <p:childTnLst>
                                    <p:set>
                                      <p:cBhvr>
                                        <p:cTn id="17" dur="1" fill="hold">
                                          <p:stCondLst>
                                            <p:cond delay="0"/>
                                          </p:stCondLst>
                                        </p:cTn>
                                        <p:tgtEl>
                                          <p:spTgt spid="47"/>
                                        </p:tgtEl>
                                        <p:attrNameLst>
                                          <p:attrName>style.visibility</p:attrName>
                                        </p:attrNameLst>
                                      </p:cBhvr>
                                      <p:to>
                                        <p:strVal val="visible"/>
                                      </p:to>
                                    </p:set>
                                    <p:anim calcmode="lin" valueType="num">
                                      <p:cBhvr additive="base">
                                        <p:cTn id="18" dur="750" fill="hold"/>
                                        <p:tgtEl>
                                          <p:spTgt spid="47"/>
                                        </p:tgtEl>
                                        <p:attrNameLst>
                                          <p:attrName>ppt_x</p:attrName>
                                        </p:attrNameLst>
                                      </p:cBhvr>
                                      <p:tavLst>
                                        <p:tav tm="0">
                                          <p:val>
                                            <p:strVal val="#ppt_x"/>
                                          </p:val>
                                        </p:tav>
                                        <p:tav tm="100000">
                                          <p:val>
                                            <p:strVal val="#ppt_x"/>
                                          </p:val>
                                        </p:tav>
                                      </p:tavLst>
                                    </p:anim>
                                    <p:anim calcmode="lin" valueType="num">
                                      <p:cBhvr additive="base">
                                        <p:cTn id="19" dur="750" fill="hold"/>
                                        <p:tgtEl>
                                          <p:spTgt spid="47"/>
                                        </p:tgtEl>
                                        <p:attrNameLst>
                                          <p:attrName>ppt_y</p:attrName>
                                        </p:attrNameLst>
                                      </p:cBhvr>
                                      <p:tavLst>
                                        <p:tav tm="0">
                                          <p:val>
                                            <p:strVal val="0-#ppt_h/2"/>
                                          </p:val>
                                        </p:tav>
                                        <p:tav tm="100000">
                                          <p:val>
                                            <p:strVal val="#ppt_y"/>
                                          </p:val>
                                        </p:tav>
                                      </p:tavLst>
                                    </p:anim>
                                  </p:childTnLst>
                                </p:cTn>
                              </p:par>
                              <p:par>
                                <p:cTn id="20" presetID="2" presetClass="entr" presetSubtype="1" decel="10000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750" fill="hold"/>
                                        <p:tgtEl>
                                          <p:spTgt spid="38"/>
                                        </p:tgtEl>
                                        <p:attrNameLst>
                                          <p:attrName>ppt_x</p:attrName>
                                        </p:attrNameLst>
                                      </p:cBhvr>
                                      <p:tavLst>
                                        <p:tav tm="0">
                                          <p:val>
                                            <p:strVal val="#ppt_x"/>
                                          </p:val>
                                        </p:tav>
                                        <p:tav tm="100000">
                                          <p:val>
                                            <p:strVal val="#ppt_x"/>
                                          </p:val>
                                        </p:tav>
                                      </p:tavLst>
                                    </p:anim>
                                    <p:anim calcmode="lin" valueType="num">
                                      <p:cBhvr additive="base">
                                        <p:cTn id="23" dur="750" fill="hold"/>
                                        <p:tgtEl>
                                          <p:spTgt spid="38"/>
                                        </p:tgtEl>
                                        <p:attrNameLst>
                                          <p:attrName>ppt_y</p:attrName>
                                        </p:attrNameLst>
                                      </p:cBhvr>
                                      <p:tavLst>
                                        <p:tav tm="0">
                                          <p:val>
                                            <p:strVal val="0-#ppt_h/2"/>
                                          </p:val>
                                        </p:tav>
                                        <p:tav tm="100000">
                                          <p:val>
                                            <p:strVal val="#ppt_y"/>
                                          </p:val>
                                        </p:tav>
                                      </p:tavLst>
                                    </p:anim>
                                  </p:childTnLst>
                                </p:cTn>
                              </p:par>
                              <p:par>
                                <p:cTn id="24" presetID="2" presetClass="entr" presetSubtype="1" decel="100000" fill="hold" grpId="0" nodeType="withEffect">
                                  <p:stCondLst>
                                    <p:cond delay="25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750" fill="hold"/>
                                        <p:tgtEl>
                                          <p:spTgt spid="36"/>
                                        </p:tgtEl>
                                        <p:attrNameLst>
                                          <p:attrName>ppt_x</p:attrName>
                                        </p:attrNameLst>
                                      </p:cBhvr>
                                      <p:tavLst>
                                        <p:tav tm="0">
                                          <p:val>
                                            <p:strVal val="#ppt_x"/>
                                          </p:val>
                                        </p:tav>
                                        <p:tav tm="100000">
                                          <p:val>
                                            <p:strVal val="#ppt_x"/>
                                          </p:val>
                                        </p:tav>
                                      </p:tavLst>
                                    </p:anim>
                                    <p:anim calcmode="lin" valueType="num">
                                      <p:cBhvr additive="base">
                                        <p:cTn id="27" dur="750" fill="hold"/>
                                        <p:tgtEl>
                                          <p:spTgt spid="36"/>
                                        </p:tgtEl>
                                        <p:attrNameLst>
                                          <p:attrName>ppt_y</p:attrName>
                                        </p:attrNameLst>
                                      </p:cBhvr>
                                      <p:tavLst>
                                        <p:tav tm="0">
                                          <p:val>
                                            <p:strVal val="0-#ppt_h/2"/>
                                          </p:val>
                                        </p:tav>
                                        <p:tav tm="100000">
                                          <p:val>
                                            <p:strVal val="#ppt_y"/>
                                          </p:val>
                                        </p:tav>
                                      </p:tavLst>
                                    </p:anim>
                                  </p:childTnLst>
                                </p:cTn>
                              </p:par>
                              <p:par>
                                <p:cTn id="28" presetID="2" presetClass="entr" presetSubtype="1" decel="100000"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750" fill="hold"/>
                                        <p:tgtEl>
                                          <p:spTgt spid="48"/>
                                        </p:tgtEl>
                                        <p:attrNameLst>
                                          <p:attrName>ppt_x</p:attrName>
                                        </p:attrNameLst>
                                      </p:cBhvr>
                                      <p:tavLst>
                                        <p:tav tm="0">
                                          <p:val>
                                            <p:strVal val="#ppt_x"/>
                                          </p:val>
                                        </p:tav>
                                        <p:tav tm="100000">
                                          <p:val>
                                            <p:strVal val="#ppt_x"/>
                                          </p:val>
                                        </p:tav>
                                      </p:tavLst>
                                    </p:anim>
                                    <p:anim calcmode="lin" valueType="num">
                                      <p:cBhvr additive="base">
                                        <p:cTn id="31" dur="750" fill="hold"/>
                                        <p:tgtEl>
                                          <p:spTgt spid="48"/>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25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750" fill="hold"/>
                                        <p:tgtEl>
                                          <p:spTgt spid="39"/>
                                        </p:tgtEl>
                                        <p:attrNameLst>
                                          <p:attrName>ppt_x</p:attrName>
                                        </p:attrNameLst>
                                      </p:cBhvr>
                                      <p:tavLst>
                                        <p:tav tm="0">
                                          <p:val>
                                            <p:strVal val="#ppt_x"/>
                                          </p:val>
                                        </p:tav>
                                        <p:tav tm="100000">
                                          <p:val>
                                            <p:strVal val="#ppt_x"/>
                                          </p:val>
                                        </p:tav>
                                      </p:tavLst>
                                    </p:anim>
                                    <p:anim calcmode="lin" valueType="num">
                                      <p:cBhvr additive="base">
                                        <p:cTn id="35" dur="750" fill="hold"/>
                                        <p:tgtEl>
                                          <p:spTgt spid="39"/>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750" fill="hold"/>
                                        <p:tgtEl>
                                          <p:spTgt spid="40"/>
                                        </p:tgtEl>
                                        <p:attrNameLst>
                                          <p:attrName>ppt_x</p:attrName>
                                        </p:attrNameLst>
                                      </p:cBhvr>
                                      <p:tavLst>
                                        <p:tav tm="0">
                                          <p:val>
                                            <p:strVal val="#ppt_x"/>
                                          </p:val>
                                        </p:tav>
                                        <p:tav tm="100000">
                                          <p:val>
                                            <p:strVal val="#ppt_x"/>
                                          </p:val>
                                        </p:tav>
                                      </p:tavLst>
                                    </p:anim>
                                    <p:anim calcmode="lin" valueType="num">
                                      <p:cBhvr additive="base">
                                        <p:cTn id="39" dur="750" fill="hold"/>
                                        <p:tgtEl>
                                          <p:spTgt spid="40"/>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25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750" fill="hold"/>
                                        <p:tgtEl>
                                          <p:spTgt spid="41"/>
                                        </p:tgtEl>
                                        <p:attrNameLst>
                                          <p:attrName>ppt_x</p:attrName>
                                        </p:attrNameLst>
                                      </p:cBhvr>
                                      <p:tavLst>
                                        <p:tav tm="0">
                                          <p:val>
                                            <p:strVal val="#ppt_x"/>
                                          </p:val>
                                        </p:tav>
                                        <p:tav tm="100000">
                                          <p:val>
                                            <p:strVal val="#ppt_x"/>
                                          </p:val>
                                        </p:tav>
                                      </p:tavLst>
                                    </p:anim>
                                    <p:anim calcmode="lin" valueType="num">
                                      <p:cBhvr additive="base">
                                        <p:cTn id="43" dur="750" fill="hold"/>
                                        <p:tgtEl>
                                          <p:spTgt spid="41"/>
                                        </p:tgtEl>
                                        <p:attrNameLst>
                                          <p:attrName>ppt_y</p:attrName>
                                        </p:attrNameLst>
                                      </p:cBhvr>
                                      <p:tavLst>
                                        <p:tav tm="0">
                                          <p:val>
                                            <p:strVal val="0-#ppt_h/2"/>
                                          </p:val>
                                        </p:tav>
                                        <p:tav tm="100000">
                                          <p:val>
                                            <p:strVal val="#ppt_y"/>
                                          </p:val>
                                        </p:tav>
                                      </p:tavLst>
                                    </p:anim>
                                  </p:childTnLst>
                                </p:cTn>
                              </p:par>
                              <p:par>
                                <p:cTn id="44" presetID="2" presetClass="entr" presetSubtype="1" decel="10000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750" fill="hold"/>
                                        <p:tgtEl>
                                          <p:spTgt spid="42"/>
                                        </p:tgtEl>
                                        <p:attrNameLst>
                                          <p:attrName>ppt_x</p:attrName>
                                        </p:attrNameLst>
                                      </p:cBhvr>
                                      <p:tavLst>
                                        <p:tav tm="0">
                                          <p:val>
                                            <p:strVal val="#ppt_x"/>
                                          </p:val>
                                        </p:tav>
                                        <p:tav tm="100000">
                                          <p:val>
                                            <p:strVal val="#ppt_x"/>
                                          </p:val>
                                        </p:tav>
                                      </p:tavLst>
                                    </p:anim>
                                    <p:anim calcmode="lin" valueType="num">
                                      <p:cBhvr additive="base">
                                        <p:cTn id="47" dur="750" fill="hold"/>
                                        <p:tgtEl>
                                          <p:spTgt spid="42"/>
                                        </p:tgtEl>
                                        <p:attrNameLst>
                                          <p:attrName>ppt_y</p:attrName>
                                        </p:attrNameLst>
                                      </p:cBhvr>
                                      <p:tavLst>
                                        <p:tav tm="0">
                                          <p:val>
                                            <p:strVal val="0-#ppt_h/2"/>
                                          </p:val>
                                        </p:tav>
                                        <p:tav tm="100000">
                                          <p:val>
                                            <p:strVal val="#ppt_y"/>
                                          </p:val>
                                        </p:tav>
                                      </p:tavLst>
                                    </p:anim>
                                  </p:childTnLst>
                                </p:cTn>
                              </p:par>
                              <p:par>
                                <p:cTn id="48" presetID="2" presetClass="entr" presetSubtype="3" decel="100000" fill="hold" grpId="0" nodeType="withEffect">
                                  <p:stCondLst>
                                    <p:cond delay="250"/>
                                  </p:stCondLst>
                                  <p:childTnLst>
                                    <p:set>
                                      <p:cBhvr>
                                        <p:cTn id="49" dur="1" fill="hold">
                                          <p:stCondLst>
                                            <p:cond delay="0"/>
                                          </p:stCondLst>
                                        </p:cTn>
                                        <p:tgtEl>
                                          <p:spTgt spid="43"/>
                                        </p:tgtEl>
                                        <p:attrNameLst>
                                          <p:attrName>style.visibility</p:attrName>
                                        </p:attrNameLst>
                                      </p:cBhvr>
                                      <p:to>
                                        <p:strVal val="visible"/>
                                      </p:to>
                                    </p:set>
                                    <p:anim calcmode="lin" valueType="num">
                                      <p:cBhvr additive="base">
                                        <p:cTn id="50" dur="750" fill="hold"/>
                                        <p:tgtEl>
                                          <p:spTgt spid="43"/>
                                        </p:tgtEl>
                                        <p:attrNameLst>
                                          <p:attrName>ppt_x</p:attrName>
                                        </p:attrNameLst>
                                      </p:cBhvr>
                                      <p:tavLst>
                                        <p:tav tm="0">
                                          <p:val>
                                            <p:strVal val="1+#ppt_w/2"/>
                                          </p:val>
                                        </p:tav>
                                        <p:tav tm="100000">
                                          <p:val>
                                            <p:strVal val="#ppt_x"/>
                                          </p:val>
                                        </p:tav>
                                      </p:tavLst>
                                    </p:anim>
                                    <p:anim calcmode="lin" valueType="num">
                                      <p:cBhvr additive="base">
                                        <p:cTn id="51" dur="750" fill="hold"/>
                                        <p:tgtEl>
                                          <p:spTgt spid="43"/>
                                        </p:tgtEl>
                                        <p:attrNameLst>
                                          <p:attrName>ppt_y</p:attrName>
                                        </p:attrNameLst>
                                      </p:cBhvr>
                                      <p:tavLst>
                                        <p:tav tm="0">
                                          <p:val>
                                            <p:strVal val="0-#ppt_h/2"/>
                                          </p:val>
                                        </p:tav>
                                        <p:tav tm="100000">
                                          <p:val>
                                            <p:strVal val="#ppt_y"/>
                                          </p:val>
                                        </p:tav>
                                      </p:tavLst>
                                    </p:anim>
                                  </p:childTnLst>
                                </p:cTn>
                              </p:par>
                              <p:par>
                                <p:cTn id="52" presetID="2" presetClass="entr" presetSubtype="3" decel="100000" fill="hold" grpId="0" nodeType="withEffect">
                                  <p:stCondLst>
                                    <p:cond delay="5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750" fill="hold"/>
                                        <p:tgtEl>
                                          <p:spTgt spid="18"/>
                                        </p:tgtEl>
                                        <p:attrNameLst>
                                          <p:attrName>ppt_x</p:attrName>
                                        </p:attrNameLst>
                                      </p:cBhvr>
                                      <p:tavLst>
                                        <p:tav tm="0">
                                          <p:val>
                                            <p:strVal val="1+#ppt_w/2"/>
                                          </p:val>
                                        </p:tav>
                                        <p:tav tm="100000">
                                          <p:val>
                                            <p:strVal val="#ppt_x"/>
                                          </p:val>
                                        </p:tav>
                                      </p:tavLst>
                                    </p:anim>
                                    <p:anim calcmode="lin" valueType="num">
                                      <p:cBhvr additive="base">
                                        <p:cTn id="55" dur="750" fill="hold"/>
                                        <p:tgtEl>
                                          <p:spTgt spid="18"/>
                                        </p:tgtEl>
                                        <p:attrNameLst>
                                          <p:attrName>ppt_y</p:attrName>
                                        </p:attrNameLst>
                                      </p:cBhvr>
                                      <p:tavLst>
                                        <p:tav tm="0">
                                          <p:val>
                                            <p:strVal val="0-#ppt_h/2"/>
                                          </p:val>
                                        </p:tav>
                                        <p:tav tm="100000">
                                          <p:val>
                                            <p:strVal val="#ppt_y"/>
                                          </p:val>
                                        </p:tav>
                                      </p:tavLst>
                                    </p:anim>
                                  </p:childTnLst>
                                </p:cTn>
                              </p:par>
                              <p:par>
                                <p:cTn id="56" presetID="2" presetClass="entr" presetSubtype="1" decel="100000" fill="hold" grpId="0" nodeType="withEffect">
                                  <p:stCondLst>
                                    <p:cond delay="25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750" fill="hold"/>
                                        <p:tgtEl>
                                          <p:spTgt spid="34"/>
                                        </p:tgtEl>
                                        <p:attrNameLst>
                                          <p:attrName>ppt_x</p:attrName>
                                        </p:attrNameLst>
                                      </p:cBhvr>
                                      <p:tavLst>
                                        <p:tav tm="0">
                                          <p:val>
                                            <p:strVal val="#ppt_x"/>
                                          </p:val>
                                        </p:tav>
                                        <p:tav tm="100000">
                                          <p:val>
                                            <p:strVal val="#ppt_x"/>
                                          </p:val>
                                        </p:tav>
                                      </p:tavLst>
                                    </p:anim>
                                    <p:anim calcmode="lin" valueType="num">
                                      <p:cBhvr additive="base">
                                        <p:cTn id="59" dur="750" fill="hold"/>
                                        <p:tgtEl>
                                          <p:spTgt spid="34"/>
                                        </p:tgtEl>
                                        <p:attrNameLst>
                                          <p:attrName>ppt_y</p:attrName>
                                        </p:attrNameLst>
                                      </p:cBhvr>
                                      <p:tavLst>
                                        <p:tav tm="0">
                                          <p:val>
                                            <p:strVal val="0-#ppt_h/2"/>
                                          </p:val>
                                        </p:tav>
                                        <p:tav tm="100000">
                                          <p:val>
                                            <p:strVal val="#ppt_y"/>
                                          </p:val>
                                        </p:tav>
                                      </p:tavLst>
                                    </p:anim>
                                  </p:childTnLst>
                                </p:cTn>
                              </p:par>
                              <p:par>
                                <p:cTn id="60" presetID="2" presetClass="entr" presetSubtype="1" decel="100000" fill="hold" grpId="0" nodeType="withEffect">
                                  <p:stCondLst>
                                    <p:cond delay="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750" fill="hold"/>
                                        <p:tgtEl>
                                          <p:spTgt spid="35"/>
                                        </p:tgtEl>
                                        <p:attrNameLst>
                                          <p:attrName>ppt_x</p:attrName>
                                        </p:attrNameLst>
                                      </p:cBhvr>
                                      <p:tavLst>
                                        <p:tav tm="0">
                                          <p:val>
                                            <p:strVal val="#ppt_x"/>
                                          </p:val>
                                        </p:tav>
                                        <p:tav tm="100000">
                                          <p:val>
                                            <p:strVal val="#ppt_x"/>
                                          </p:val>
                                        </p:tav>
                                      </p:tavLst>
                                    </p:anim>
                                    <p:anim calcmode="lin" valueType="num">
                                      <p:cBhvr additive="base">
                                        <p:cTn id="63" dur="750" fill="hold"/>
                                        <p:tgtEl>
                                          <p:spTgt spid="35"/>
                                        </p:tgtEl>
                                        <p:attrNameLst>
                                          <p:attrName>ppt_y</p:attrName>
                                        </p:attrNameLst>
                                      </p:cBhvr>
                                      <p:tavLst>
                                        <p:tav tm="0">
                                          <p:val>
                                            <p:strVal val="0-#ppt_h/2"/>
                                          </p:val>
                                        </p:tav>
                                        <p:tav tm="100000">
                                          <p:val>
                                            <p:strVal val="#ppt_y"/>
                                          </p:val>
                                        </p:tav>
                                      </p:tavLst>
                                    </p:anim>
                                  </p:childTnLst>
                                </p:cTn>
                              </p:par>
                              <p:par>
                                <p:cTn id="64" presetID="2" presetClass="entr" presetSubtype="1" decel="100000" fill="hold" grpId="0" nodeType="withEffect">
                                  <p:stCondLst>
                                    <p:cond delay="25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750" fill="hold"/>
                                        <p:tgtEl>
                                          <p:spTgt spid="28"/>
                                        </p:tgtEl>
                                        <p:attrNameLst>
                                          <p:attrName>ppt_x</p:attrName>
                                        </p:attrNameLst>
                                      </p:cBhvr>
                                      <p:tavLst>
                                        <p:tav tm="0">
                                          <p:val>
                                            <p:strVal val="#ppt_x"/>
                                          </p:val>
                                        </p:tav>
                                        <p:tav tm="100000">
                                          <p:val>
                                            <p:strVal val="#ppt_x"/>
                                          </p:val>
                                        </p:tav>
                                      </p:tavLst>
                                    </p:anim>
                                    <p:anim calcmode="lin" valueType="num">
                                      <p:cBhvr additive="base">
                                        <p:cTn id="67" dur="750" fill="hold"/>
                                        <p:tgtEl>
                                          <p:spTgt spid="28"/>
                                        </p:tgtEl>
                                        <p:attrNameLst>
                                          <p:attrName>ppt_y</p:attrName>
                                        </p:attrNameLst>
                                      </p:cBhvr>
                                      <p:tavLst>
                                        <p:tav tm="0">
                                          <p:val>
                                            <p:strVal val="0-#ppt_h/2"/>
                                          </p:val>
                                        </p:tav>
                                        <p:tav tm="100000">
                                          <p:val>
                                            <p:strVal val="#ppt_y"/>
                                          </p:val>
                                        </p:tav>
                                      </p:tavLst>
                                    </p:anim>
                                  </p:childTnLst>
                                </p:cTn>
                              </p:par>
                              <p:par>
                                <p:cTn id="68" presetID="2" presetClass="entr" presetSubtype="1" decel="100000" fill="hold" grpId="0" nodeType="withEffect">
                                  <p:stCondLst>
                                    <p:cond delay="500"/>
                                  </p:stCondLst>
                                  <p:childTnLst>
                                    <p:set>
                                      <p:cBhvr>
                                        <p:cTn id="69" dur="1" fill="hold">
                                          <p:stCondLst>
                                            <p:cond delay="0"/>
                                          </p:stCondLst>
                                        </p:cTn>
                                        <p:tgtEl>
                                          <p:spTgt spid="32"/>
                                        </p:tgtEl>
                                        <p:attrNameLst>
                                          <p:attrName>style.visibility</p:attrName>
                                        </p:attrNameLst>
                                      </p:cBhvr>
                                      <p:to>
                                        <p:strVal val="visible"/>
                                      </p:to>
                                    </p:set>
                                    <p:anim calcmode="lin" valueType="num">
                                      <p:cBhvr additive="base">
                                        <p:cTn id="70" dur="750" fill="hold"/>
                                        <p:tgtEl>
                                          <p:spTgt spid="32"/>
                                        </p:tgtEl>
                                        <p:attrNameLst>
                                          <p:attrName>ppt_x</p:attrName>
                                        </p:attrNameLst>
                                      </p:cBhvr>
                                      <p:tavLst>
                                        <p:tav tm="0">
                                          <p:val>
                                            <p:strVal val="#ppt_x"/>
                                          </p:val>
                                        </p:tav>
                                        <p:tav tm="100000">
                                          <p:val>
                                            <p:strVal val="#ppt_x"/>
                                          </p:val>
                                        </p:tav>
                                      </p:tavLst>
                                    </p:anim>
                                    <p:anim calcmode="lin" valueType="num">
                                      <p:cBhvr additive="base">
                                        <p:cTn id="71" dur="750" fill="hold"/>
                                        <p:tgtEl>
                                          <p:spTgt spid="32"/>
                                        </p:tgtEl>
                                        <p:attrNameLst>
                                          <p:attrName>ppt_y</p:attrName>
                                        </p:attrNameLst>
                                      </p:cBhvr>
                                      <p:tavLst>
                                        <p:tav tm="0">
                                          <p:val>
                                            <p:strVal val="0-#ppt_h/2"/>
                                          </p:val>
                                        </p:tav>
                                        <p:tav tm="100000">
                                          <p:val>
                                            <p:strVal val="#ppt_y"/>
                                          </p:val>
                                        </p:tav>
                                      </p:tavLst>
                                    </p:anim>
                                  </p:childTnLst>
                                </p:cTn>
                              </p:par>
                              <p:par>
                                <p:cTn id="72" presetID="2" presetClass="entr" presetSubtype="1" decel="100000" fill="hold" grpId="0" nodeType="withEffect">
                                  <p:stCondLst>
                                    <p:cond delay="25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750" fill="hold"/>
                                        <p:tgtEl>
                                          <p:spTgt spid="33"/>
                                        </p:tgtEl>
                                        <p:attrNameLst>
                                          <p:attrName>ppt_x</p:attrName>
                                        </p:attrNameLst>
                                      </p:cBhvr>
                                      <p:tavLst>
                                        <p:tav tm="0">
                                          <p:val>
                                            <p:strVal val="#ppt_x"/>
                                          </p:val>
                                        </p:tav>
                                        <p:tav tm="100000">
                                          <p:val>
                                            <p:strVal val="#ppt_x"/>
                                          </p:val>
                                        </p:tav>
                                      </p:tavLst>
                                    </p:anim>
                                    <p:anim calcmode="lin" valueType="num">
                                      <p:cBhvr additive="base">
                                        <p:cTn id="75" dur="750" fill="hold"/>
                                        <p:tgtEl>
                                          <p:spTgt spid="33"/>
                                        </p:tgtEl>
                                        <p:attrNameLst>
                                          <p:attrName>ppt_y</p:attrName>
                                        </p:attrNameLst>
                                      </p:cBhvr>
                                      <p:tavLst>
                                        <p:tav tm="0">
                                          <p:val>
                                            <p:strVal val="0-#ppt_h/2"/>
                                          </p:val>
                                        </p:tav>
                                        <p:tav tm="100000">
                                          <p:val>
                                            <p:strVal val="#ppt_y"/>
                                          </p:val>
                                        </p:tav>
                                      </p:tavLst>
                                    </p:anim>
                                  </p:childTnLst>
                                </p:cTn>
                              </p:par>
                              <p:par>
                                <p:cTn id="76" presetID="2" presetClass="entr" presetSubtype="2" decel="100000" fill="hold" grpId="0" nodeType="withEffect">
                                  <p:stCondLst>
                                    <p:cond delay="500"/>
                                  </p:stCondLst>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750" fill="hold"/>
                                        <p:tgtEl>
                                          <p:spTgt spid="46"/>
                                        </p:tgtEl>
                                        <p:attrNameLst>
                                          <p:attrName>ppt_x</p:attrName>
                                        </p:attrNameLst>
                                      </p:cBhvr>
                                      <p:tavLst>
                                        <p:tav tm="0">
                                          <p:val>
                                            <p:strVal val="1+#ppt_w/2"/>
                                          </p:val>
                                        </p:tav>
                                        <p:tav tm="100000">
                                          <p:val>
                                            <p:strVal val="#ppt_x"/>
                                          </p:val>
                                        </p:tav>
                                      </p:tavLst>
                                    </p:anim>
                                    <p:anim calcmode="lin" valueType="num">
                                      <p:cBhvr additive="base">
                                        <p:cTn id="79" dur="750" fill="hold"/>
                                        <p:tgtEl>
                                          <p:spTgt spid="46"/>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750"/>
                                  </p:stCondLst>
                                  <p:childTnLst>
                                    <p:set>
                                      <p:cBhvr>
                                        <p:cTn id="81" dur="1" fill="hold">
                                          <p:stCondLst>
                                            <p:cond delay="0"/>
                                          </p:stCondLst>
                                        </p:cTn>
                                        <p:tgtEl>
                                          <p:spTgt spid="44"/>
                                        </p:tgtEl>
                                        <p:attrNameLst>
                                          <p:attrName>style.visibility</p:attrName>
                                        </p:attrNameLst>
                                      </p:cBhvr>
                                      <p:to>
                                        <p:strVal val="visible"/>
                                      </p:to>
                                    </p:set>
                                    <p:anim calcmode="lin" valueType="num">
                                      <p:cBhvr additive="base">
                                        <p:cTn id="82" dur="750" fill="hold"/>
                                        <p:tgtEl>
                                          <p:spTgt spid="44"/>
                                        </p:tgtEl>
                                        <p:attrNameLst>
                                          <p:attrName>ppt_x</p:attrName>
                                        </p:attrNameLst>
                                      </p:cBhvr>
                                      <p:tavLst>
                                        <p:tav tm="0">
                                          <p:val>
                                            <p:strVal val="1+#ppt_w/2"/>
                                          </p:val>
                                        </p:tav>
                                        <p:tav tm="100000">
                                          <p:val>
                                            <p:strVal val="#ppt_x"/>
                                          </p:val>
                                        </p:tav>
                                      </p:tavLst>
                                    </p:anim>
                                    <p:anim calcmode="lin" valueType="num">
                                      <p:cBhvr additive="base">
                                        <p:cTn id="83" dur="750" fill="hold"/>
                                        <p:tgtEl>
                                          <p:spTgt spid="44"/>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45"/>
                                        </p:tgtEl>
                                        <p:attrNameLst>
                                          <p:attrName>style.visibility</p:attrName>
                                        </p:attrNameLst>
                                      </p:cBhvr>
                                      <p:to>
                                        <p:strVal val="visible"/>
                                      </p:to>
                                    </p:set>
                                    <p:anim calcmode="lin" valueType="num">
                                      <p:cBhvr additive="base">
                                        <p:cTn id="86" dur="750" fill="hold"/>
                                        <p:tgtEl>
                                          <p:spTgt spid="45"/>
                                        </p:tgtEl>
                                        <p:attrNameLst>
                                          <p:attrName>ppt_x</p:attrName>
                                        </p:attrNameLst>
                                      </p:cBhvr>
                                      <p:tavLst>
                                        <p:tav tm="0">
                                          <p:val>
                                            <p:strVal val="1+#ppt_w/2"/>
                                          </p:val>
                                        </p:tav>
                                        <p:tav tm="100000">
                                          <p:val>
                                            <p:strVal val="#ppt_x"/>
                                          </p:val>
                                        </p:tav>
                                      </p:tavLst>
                                    </p:anim>
                                    <p:anim calcmode="lin" valueType="num">
                                      <p:cBhvr additive="base">
                                        <p:cTn id="87" dur="750" fill="hold"/>
                                        <p:tgtEl>
                                          <p:spTgt spid="45"/>
                                        </p:tgtEl>
                                        <p:attrNameLst>
                                          <p:attrName>ppt_y</p:attrName>
                                        </p:attrNameLst>
                                      </p:cBhvr>
                                      <p:tavLst>
                                        <p:tav tm="0">
                                          <p:val>
                                            <p:strVal val="#ppt_y"/>
                                          </p:val>
                                        </p:tav>
                                        <p:tav tm="100000">
                                          <p:val>
                                            <p:strVal val="#ppt_y"/>
                                          </p:val>
                                        </p:tav>
                                      </p:tavLst>
                                    </p:anim>
                                  </p:childTnLst>
                                </p:cTn>
                              </p:par>
                              <p:par>
                                <p:cTn id="88" presetID="2" presetClass="entr" presetSubtype="1" decel="100000" fill="hold" grpId="0" nodeType="withEffect">
                                  <p:stCondLst>
                                    <p:cond delay="90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750" fill="hold"/>
                                        <p:tgtEl>
                                          <p:spTgt spid="29"/>
                                        </p:tgtEl>
                                        <p:attrNameLst>
                                          <p:attrName>ppt_x</p:attrName>
                                        </p:attrNameLst>
                                      </p:cBhvr>
                                      <p:tavLst>
                                        <p:tav tm="0">
                                          <p:val>
                                            <p:strVal val="#ppt_x"/>
                                          </p:val>
                                        </p:tav>
                                        <p:tav tm="100000">
                                          <p:val>
                                            <p:strVal val="#ppt_x"/>
                                          </p:val>
                                        </p:tav>
                                      </p:tavLst>
                                    </p:anim>
                                    <p:anim calcmode="lin" valueType="num">
                                      <p:cBhvr additive="base">
                                        <p:cTn id="91" dur="750" fill="hold"/>
                                        <p:tgtEl>
                                          <p:spTgt spid="29"/>
                                        </p:tgtEl>
                                        <p:attrNameLst>
                                          <p:attrName>ppt_y</p:attrName>
                                        </p:attrNameLst>
                                      </p:cBhvr>
                                      <p:tavLst>
                                        <p:tav tm="0">
                                          <p:val>
                                            <p:strVal val="0-#ppt_h/2"/>
                                          </p:val>
                                        </p:tav>
                                        <p:tav tm="100000">
                                          <p:val>
                                            <p:strVal val="#ppt_y"/>
                                          </p:val>
                                        </p:tav>
                                      </p:tavLst>
                                    </p:anim>
                                  </p:childTnLst>
                                </p:cTn>
                              </p:par>
                              <p:par>
                                <p:cTn id="92" presetID="2" presetClass="entr" presetSubtype="9" decel="100000" fill="hold" grpId="0" nodeType="withEffect">
                                  <p:stCondLst>
                                    <p:cond delay="500"/>
                                  </p:stCondLst>
                                  <p:childTnLst>
                                    <p:set>
                                      <p:cBhvr>
                                        <p:cTn id="93" dur="1" fill="hold">
                                          <p:stCondLst>
                                            <p:cond delay="0"/>
                                          </p:stCondLst>
                                        </p:cTn>
                                        <p:tgtEl>
                                          <p:spTgt spid="26"/>
                                        </p:tgtEl>
                                        <p:attrNameLst>
                                          <p:attrName>style.visibility</p:attrName>
                                        </p:attrNameLst>
                                      </p:cBhvr>
                                      <p:to>
                                        <p:strVal val="visible"/>
                                      </p:to>
                                    </p:set>
                                    <p:anim calcmode="lin" valueType="num">
                                      <p:cBhvr additive="base">
                                        <p:cTn id="94" dur="750" fill="hold"/>
                                        <p:tgtEl>
                                          <p:spTgt spid="26"/>
                                        </p:tgtEl>
                                        <p:attrNameLst>
                                          <p:attrName>ppt_x</p:attrName>
                                        </p:attrNameLst>
                                      </p:cBhvr>
                                      <p:tavLst>
                                        <p:tav tm="0">
                                          <p:val>
                                            <p:strVal val="0-#ppt_w/2"/>
                                          </p:val>
                                        </p:tav>
                                        <p:tav tm="100000">
                                          <p:val>
                                            <p:strVal val="#ppt_x"/>
                                          </p:val>
                                        </p:tav>
                                      </p:tavLst>
                                    </p:anim>
                                    <p:anim calcmode="lin" valueType="num">
                                      <p:cBhvr additive="base">
                                        <p:cTn id="95" dur="750" fill="hold"/>
                                        <p:tgtEl>
                                          <p:spTgt spid="26"/>
                                        </p:tgtEl>
                                        <p:attrNameLst>
                                          <p:attrName>ppt_y</p:attrName>
                                        </p:attrNameLst>
                                      </p:cBhvr>
                                      <p:tavLst>
                                        <p:tav tm="0">
                                          <p:val>
                                            <p:strVal val="0-#ppt_h/2"/>
                                          </p:val>
                                        </p:tav>
                                        <p:tav tm="100000">
                                          <p:val>
                                            <p:strVal val="#ppt_y"/>
                                          </p:val>
                                        </p:tav>
                                      </p:tavLst>
                                    </p:anim>
                                  </p:childTnLst>
                                </p:cTn>
                              </p:par>
                              <p:par>
                                <p:cTn id="96" presetID="2" presetClass="entr" presetSubtype="1" decel="100000" fill="hold" grpId="0" nodeType="withEffect">
                                  <p:stCondLst>
                                    <p:cond delay="80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750" fill="hold"/>
                                        <p:tgtEl>
                                          <p:spTgt spid="25"/>
                                        </p:tgtEl>
                                        <p:attrNameLst>
                                          <p:attrName>ppt_x</p:attrName>
                                        </p:attrNameLst>
                                      </p:cBhvr>
                                      <p:tavLst>
                                        <p:tav tm="0">
                                          <p:val>
                                            <p:strVal val="#ppt_x"/>
                                          </p:val>
                                        </p:tav>
                                        <p:tav tm="100000">
                                          <p:val>
                                            <p:strVal val="#ppt_x"/>
                                          </p:val>
                                        </p:tav>
                                      </p:tavLst>
                                    </p:anim>
                                    <p:anim calcmode="lin" valueType="num">
                                      <p:cBhvr additive="base">
                                        <p:cTn id="99" dur="750" fill="hold"/>
                                        <p:tgtEl>
                                          <p:spTgt spid="25"/>
                                        </p:tgtEl>
                                        <p:attrNameLst>
                                          <p:attrName>ppt_y</p:attrName>
                                        </p:attrNameLst>
                                      </p:cBhvr>
                                      <p:tavLst>
                                        <p:tav tm="0">
                                          <p:val>
                                            <p:strVal val="0-#ppt_h/2"/>
                                          </p:val>
                                        </p:tav>
                                        <p:tav tm="100000">
                                          <p:val>
                                            <p:strVal val="#ppt_y"/>
                                          </p:val>
                                        </p:tav>
                                      </p:tavLst>
                                    </p:anim>
                                  </p:childTnLst>
                                </p:cTn>
                              </p:par>
                              <p:par>
                                <p:cTn id="100" presetID="2" presetClass="entr" presetSubtype="1" decel="100000" fill="hold" grpId="0" nodeType="withEffect">
                                  <p:stCondLst>
                                    <p:cond delay="80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750" fill="hold"/>
                                        <p:tgtEl>
                                          <p:spTgt spid="27"/>
                                        </p:tgtEl>
                                        <p:attrNameLst>
                                          <p:attrName>ppt_x</p:attrName>
                                        </p:attrNameLst>
                                      </p:cBhvr>
                                      <p:tavLst>
                                        <p:tav tm="0">
                                          <p:val>
                                            <p:strVal val="#ppt_x"/>
                                          </p:val>
                                        </p:tav>
                                        <p:tav tm="100000">
                                          <p:val>
                                            <p:strVal val="#ppt_x"/>
                                          </p:val>
                                        </p:tav>
                                      </p:tavLst>
                                    </p:anim>
                                    <p:anim calcmode="lin" valueType="num">
                                      <p:cBhvr additive="base">
                                        <p:cTn id="103" dur="750" fill="hold"/>
                                        <p:tgtEl>
                                          <p:spTgt spid="27"/>
                                        </p:tgtEl>
                                        <p:attrNameLst>
                                          <p:attrName>ppt_y</p:attrName>
                                        </p:attrNameLst>
                                      </p:cBhvr>
                                      <p:tavLst>
                                        <p:tav tm="0">
                                          <p:val>
                                            <p:strVal val="0-#ppt_h/2"/>
                                          </p:val>
                                        </p:tav>
                                        <p:tav tm="100000">
                                          <p:val>
                                            <p:strVal val="#ppt_y"/>
                                          </p:val>
                                        </p:tav>
                                      </p:tavLst>
                                    </p:anim>
                                  </p:childTnLst>
                                </p:cTn>
                              </p:par>
                              <p:par>
                                <p:cTn id="104" presetID="2" presetClass="entr" presetSubtype="1" decel="100000" fill="hold" grpId="0" nodeType="withEffect">
                                  <p:stCondLst>
                                    <p:cond delay="900"/>
                                  </p:stCondLst>
                                  <p:childTnLst>
                                    <p:set>
                                      <p:cBhvr>
                                        <p:cTn id="105" dur="1" fill="hold">
                                          <p:stCondLst>
                                            <p:cond delay="0"/>
                                          </p:stCondLst>
                                        </p:cTn>
                                        <p:tgtEl>
                                          <p:spTgt spid="30"/>
                                        </p:tgtEl>
                                        <p:attrNameLst>
                                          <p:attrName>style.visibility</p:attrName>
                                        </p:attrNameLst>
                                      </p:cBhvr>
                                      <p:to>
                                        <p:strVal val="visible"/>
                                      </p:to>
                                    </p:set>
                                    <p:anim calcmode="lin" valueType="num">
                                      <p:cBhvr additive="base">
                                        <p:cTn id="106" dur="750" fill="hold"/>
                                        <p:tgtEl>
                                          <p:spTgt spid="30"/>
                                        </p:tgtEl>
                                        <p:attrNameLst>
                                          <p:attrName>ppt_x</p:attrName>
                                        </p:attrNameLst>
                                      </p:cBhvr>
                                      <p:tavLst>
                                        <p:tav tm="0">
                                          <p:val>
                                            <p:strVal val="#ppt_x"/>
                                          </p:val>
                                        </p:tav>
                                        <p:tav tm="100000">
                                          <p:val>
                                            <p:strVal val="#ppt_x"/>
                                          </p:val>
                                        </p:tav>
                                      </p:tavLst>
                                    </p:anim>
                                    <p:anim calcmode="lin" valueType="num">
                                      <p:cBhvr additive="base">
                                        <p:cTn id="107" dur="750" fill="hold"/>
                                        <p:tgtEl>
                                          <p:spTgt spid="30"/>
                                        </p:tgtEl>
                                        <p:attrNameLst>
                                          <p:attrName>ppt_y</p:attrName>
                                        </p:attrNameLst>
                                      </p:cBhvr>
                                      <p:tavLst>
                                        <p:tav tm="0">
                                          <p:val>
                                            <p:strVal val="0-#ppt_h/2"/>
                                          </p:val>
                                        </p:tav>
                                        <p:tav tm="100000">
                                          <p:val>
                                            <p:strVal val="#ppt_y"/>
                                          </p:val>
                                        </p:tav>
                                      </p:tavLst>
                                    </p:anim>
                                  </p:childTnLst>
                                </p:cTn>
                              </p:par>
                              <p:par>
                                <p:cTn id="108" presetID="2" presetClass="entr" presetSubtype="1" decel="100000" fill="hold" grpId="0" nodeType="withEffect">
                                  <p:stCondLst>
                                    <p:cond delay="80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750" fill="hold"/>
                                        <p:tgtEl>
                                          <p:spTgt spid="31"/>
                                        </p:tgtEl>
                                        <p:attrNameLst>
                                          <p:attrName>ppt_x</p:attrName>
                                        </p:attrNameLst>
                                      </p:cBhvr>
                                      <p:tavLst>
                                        <p:tav tm="0">
                                          <p:val>
                                            <p:strVal val="#ppt_x"/>
                                          </p:val>
                                        </p:tav>
                                        <p:tav tm="100000">
                                          <p:val>
                                            <p:strVal val="#ppt_x"/>
                                          </p:val>
                                        </p:tav>
                                      </p:tavLst>
                                    </p:anim>
                                    <p:anim calcmode="lin" valueType="num">
                                      <p:cBhvr additive="base">
                                        <p:cTn id="111" dur="750" fill="hold"/>
                                        <p:tgtEl>
                                          <p:spTgt spid="31"/>
                                        </p:tgtEl>
                                        <p:attrNameLst>
                                          <p:attrName>ppt_y</p:attrName>
                                        </p:attrNameLst>
                                      </p:cBhvr>
                                      <p:tavLst>
                                        <p:tav tm="0">
                                          <p:val>
                                            <p:strVal val="0-#ppt_h/2"/>
                                          </p:val>
                                        </p:tav>
                                        <p:tav tm="100000">
                                          <p:val>
                                            <p:strVal val="#ppt_y"/>
                                          </p:val>
                                        </p:tav>
                                      </p:tavLst>
                                    </p:anim>
                                  </p:childTnLst>
                                </p:cTn>
                              </p:par>
                              <p:par>
                                <p:cTn id="112" presetID="2" presetClass="entr" presetSubtype="1" decel="100000" fill="hold" grpId="0" nodeType="withEffect">
                                  <p:stCondLst>
                                    <p:cond delay="1100"/>
                                  </p:stCondLst>
                                  <p:childTnLst>
                                    <p:set>
                                      <p:cBhvr>
                                        <p:cTn id="113" dur="1" fill="hold">
                                          <p:stCondLst>
                                            <p:cond delay="0"/>
                                          </p:stCondLst>
                                        </p:cTn>
                                        <p:tgtEl>
                                          <p:spTgt spid="23"/>
                                        </p:tgtEl>
                                        <p:attrNameLst>
                                          <p:attrName>style.visibility</p:attrName>
                                        </p:attrNameLst>
                                      </p:cBhvr>
                                      <p:to>
                                        <p:strVal val="visible"/>
                                      </p:to>
                                    </p:set>
                                    <p:anim calcmode="lin" valueType="num">
                                      <p:cBhvr additive="base">
                                        <p:cTn id="114" dur="750" fill="hold"/>
                                        <p:tgtEl>
                                          <p:spTgt spid="23"/>
                                        </p:tgtEl>
                                        <p:attrNameLst>
                                          <p:attrName>ppt_x</p:attrName>
                                        </p:attrNameLst>
                                      </p:cBhvr>
                                      <p:tavLst>
                                        <p:tav tm="0">
                                          <p:val>
                                            <p:strVal val="#ppt_x"/>
                                          </p:val>
                                        </p:tav>
                                        <p:tav tm="100000">
                                          <p:val>
                                            <p:strVal val="#ppt_x"/>
                                          </p:val>
                                        </p:tav>
                                      </p:tavLst>
                                    </p:anim>
                                    <p:anim calcmode="lin" valueType="num">
                                      <p:cBhvr additive="base">
                                        <p:cTn id="115" dur="750" fill="hold"/>
                                        <p:tgtEl>
                                          <p:spTgt spid="23"/>
                                        </p:tgtEl>
                                        <p:attrNameLst>
                                          <p:attrName>ppt_y</p:attrName>
                                        </p:attrNameLst>
                                      </p:cBhvr>
                                      <p:tavLst>
                                        <p:tav tm="0">
                                          <p:val>
                                            <p:strVal val="0-#ppt_h/2"/>
                                          </p:val>
                                        </p:tav>
                                        <p:tav tm="100000">
                                          <p:val>
                                            <p:strVal val="#ppt_y"/>
                                          </p:val>
                                        </p:tav>
                                      </p:tavLst>
                                    </p:anim>
                                  </p:childTnLst>
                                </p:cTn>
                              </p:par>
                              <p:par>
                                <p:cTn id="116" presetID="2" presetClass="entr" presetSubtype="1" decel="100000" fill="hold" grpId="0" nodeType="withEffect">
                                  <p:stCondLst>
                                    <p:cond delay="1300"/>
                                  </p:stCondLst>
                                  <p:childTnLst>
                                    <p:set>
                                      <p:cBhvr>
                                        <p:cTn id="117" dur="1" fill="hold">
                                          <p:stCondLst>
                                            <p:cond delay="0"/>
                                          </p:stCondLst>
                                        </p:cTn>
                                        <p:tgtEl>
                                          <p:spTgt spid="24"/>
                                        </p:tgtEl>
                                        <p:attrNameLst>
                                          <p:attrName>style.visibility</p:attrName>
                                        </p:attrNameLst>
                                      </p:cBhvr>
                                      <p:to>
                                        <p:strVal val="visible"/>
                                      </p:to>
                                    </p:set>
                                    <p:anim calcmode="lin" valueType="num">
                                      <p:cBhvr additive="base">
                                        <p:cTn id="118" dur="750" fill="hold"/>
                                        <p:tgtEl>
                                          <p:spTgt spid="24"/>
                                        </p:tgtEl>
                                        <p:attrNameLst>
                                          <p:attrName>ppt_x</p:attrName>
                                        </p:attrNameLst>
                                      </p:cBhvr>
                                      <p:tavLst>
                                        <p:tav tm="0">
                                          <p:val>
                                            <p:strVal val="#ppt_x"/>
                                          </p:val>
                                        </p:tav>
                                        <p:tav tm="100000">
                                          <p:val>
                                            <p:strVal val="#ppt_x"/>
                                          </p:val>
                                        </p:tav>
                                      </p:tavLst>
                                    </p:anim>
                                    <p:anim calcmode="lin" valueType="num">
                                      <p:cBhvr additive="base">
                                        <p:cTn id="119" dur="750" fill="hold"/>
                                        <p:tgtEl>
                                          <p:spTgt spid="24"/>
                                        </p:tgtEl>
                                        <p:attrNameLst>
                                          <p:attrName>ppt_y</p:attrName>
                                        </p:attrNameLst>
                                      </p:cBhvr>
                                      <p:tavLst>
                                        <p:tav tm="0">
                                          <p:val>
                                            <p:strVal val="0-#ppt_h/2"/>
                                          </p:val>
                                        </p:tav>
                                        <p:tav tm="100000">
                                          <p:val>
                                            <p:strVal val="#ppt_y"/>
                                          </p:val>
                                        </p:tav>
                                      </p:tavLst>
                                    </p:anim>
                                  </p:childTnLst>
                                </p:cTn>
                              </p:par>
                              <p:par>
                                <p:cTn id="120" presetID="2" presetClass="entr" presetSubtype="1" decel="100000" fill="hold" grpId="0" nodeType="withEffect">
                                  <p:stCondLst>
                                    <p:cond delay="1100"/>
                                  </p:stCondLst>
                                  <p:childTnLst>
                                    <p:set>
                                      <p:cBhvr>
                                        <p:cTn id="121" dur="1" fill="hold">
                                          <p:stCondLst>
                                            <p:cond delay="0"/>
                                          </p:stCondLst>
                                        </p:cTn>
                                        <p:tgtEl>
                                          <p:spTgt spid="22"/>
                                        </p:tgtEl>
                                        <p:attrNameLst>
                                          <p:attrName>style.visibility</p:attrName>
                                        </p:attrNameLst>
                                      </p:cBhvr>
                                      <p:to>
                                        <p:strVal val="visible"/>
                                      </p:to>
                                    </p:set>
                                    <p:anim calcmode="lin" valueType="num">
                                      <p:cBhvr additive="base">
                                        <p:cTn id="122" dur="750" fill="hold"/>
                                        <p:tgtEl>
                                          <p:spTgt spid="22"/>
                                        </p:tgtEl>
                                        <p:attrNameLst>
                                          <p:attrName>ppt_x</p:attrName>
                                        </p:attrNameLst>
                                      </p:cBhvr>
                                      <p:tavLst>
                                        <p:tav tm="0">
                                          <p:val>
                                            <p:strVal val="#ppt_x"/>
                                          </p:val>
                                        </p:tav>
                                        <p:tav tm="100000">
                                          <p:val>
                                            <p:strVal val="#ppt_x"/>
                                          </p:val>
                                        </p:tav>
                                      </p:tavLst>
                                    </p:anim>
                                    <p:anim calcmode="lin" valueType="num">
                                      <p:cBhvr additive="base">
                                        <p:cTn id="123" dur="750" fill="hold"/>
                                        <p:tgtEl>
                                          <p:spTgt spid="22"/>
                                        </p:tgtEl>
                                        <p:attrNameLst>
                                          <p:attrName>ppt_y</p:attrName>
                                        </p:attrNameLst>
                                      </p:cBhvr>
                                      <p:tavLst>
                                        <p:tav tm="0">
                                          <p:val>
                                            <p:strVal val="0-#ppt_h/2"/>
                                          </p:val>
                                        </p:tav>
                                        <p:tav tm="100000">
                                          <p:val>
                                            <p:strVal val="#ppt_y"/>
                                          </p:val>
                                        </p:tav>
                                      </p:tavLst>
                                    </p:anim>
                                  </p:childTnLst>
                                </p:cTn>
                              </p:par>
                              <p:par>
                                <p:cTn id="124" presetID="2" presetClass="entr" presetSubtype="1" decel="100000" fill="hold" grpId="0" nodeType="withEffect">
                                  <p:stCondLst>
                                    <p:cond delay="1400"/>
                                  </p:stCondLst>
                                  <p:childTnLst>
                                    <p:set>
                                      <p:cBhvr>
                                        <p:cTn id="125" dur="1" fill="hold">
                                          <p:stCondLst>
                                            <p:cond delay="0"/>
                                          </p:stCondLst>
                                        </p:cTn>
                                        <p:tgtEl>
                                          <p:spTgt spid="21"/>
                                        </p:tgtEl>
                                        <p:attrNameLst>
                                          <p:attrName>style.visibility</p:attrName>
                                        </p:attrNameLst>
                                      </p:cBhvr>
                                      <p:to>
                                        <p:strVal val="visible"/>
                                      </p:to>
                                    </p:set>
                                    <p:anim calcmode="lin" valueType="num">
                                      <p:cBhvr additive="base">
                                        <p:cTn id="126" dur="750" fill="hold"/>
                                        <p:tgtEl>
                                          <p:spTgt spid="21"/>
                                        </p:tgtEl>
                                        <p:attrNameLst>
                                          <p:attrName>ppt_x</p:attrName>
                                        </p:attrNameLst>
                                      </p:cBhvr>
                                      <p:tavLst>
                                        <p:tav tm="0">
                                          <p:val>
                                            <p:strVal val="#ppt_x"/>
                                          </p:val>
                                        </p:tav>
                                        <p:tav tm="100000">
                                          <p:val>
                                            <p:strVal val="#ppt_x"/>
                                          </p:val>
                                        </p:tav>
                                      </p:tavLst>
                                    </p:anim>
                                    <p:anim calcmode="lin" valueType="num">
                                      <p:cBhvr additive="base">
                                        <p:cTn id="127" dur="750" fill="hold"/>
                                        <p:tgtEl>
                                          <p:spTgt spid="21"/>
                                        </p:tgtEl>
                                        <p:attrNameLst>
                                          <p:attrName>ppt_y</p:attrName>
                                        </p:attrNameLst>
                                      </p:cBhvr>
                                      <p:tavLst>
                                        <p:tav tm="0">
                                          <p:val>
                                            <p:strVal val="0-#ppt_h/2"/>
                                          </p:val>
                                        </p:tav>
                                        <p:tav tm="100000">
                                          <p:val>
                                            <p:strVal val="#ppt_y"/>
                                          </p:val>
                                        </p:tav>
                                      </p:tavLst>
                                    </p:anim>
                                  </p:childTnLst>
                                </p:cTn>
                              </p:par>
                              <p:par>
                                <p:cTn id="128" presetID="2" presetClass="entr" presetSubtype="1" decel="100000" fill="hold" grpId="0" nodeType="withEffect">
                                  <p:stCondLst>
                                    <p:cond delay="1100"/>
                                  </p:stCondLst>
                                  <p:childTnLst>
                                    <p:set>
                                      <p:cBhvr>
                                        <p:cTn id="129" dur="1" fill="hold">
                                          <p:stCondLst>
                                            <p:cond delay="0"/>
                                          </p:stCondLst>
                                        </p:cTn>
                                        <p:tgtEl>
                                          <p:spTgt spid="20"/>
                                        </p:tgtEl>
                                        <p:attrNameLst>
                                          <p:attrName>style.visibility</p:attrName>
                                        </p:attrNameLst>
                                      </p:cBhvr>
                                      <p:to>
                                        <p:strVal val="visible"/>
                                      </p:to>
                                    </p:set>
                                    <p:anim calcmode="lin" valueType="num">
                                      <p:cBhvr additive="base">
                                        <p:cTn id="130" dur="750" fill="hold"/>
                                        <p:tgtEl>
                                          <p:spTgt spid="20"/>
                                        </p:tgtEl>
                                        <p:attrNameLst>
                                          <p:attrName>ppt_x</p:attrName>
                                        </p:attrNameLst>
                                      </p:cBhvr>
                                      <p:tavLst>
                                        <p:tav tm="0">
                                          <p:val>
                                            <p:strVal val="#ppt_x"/>
                                          </p:val>
                                        </p:tav>
                                        <p:tav tm="100000">
                                          <p:val>
                                            <p:strVal val="#ppt_x"/>
                                          </p:val>
                                        </p:tav>
                                      </p:tavLst>
                                    </p:anim>
                                    <p:anim calcmode="lin" valueType="num">
                                      <p:cBhvr additive="base">
                                        <p:cTn id="131" dur="750" fill="hold"/>
                                        <p:tgtEl>
                                          <p:spTgt spid="20"/>
                                        </p:tgtEl>
                                        <p:attrNameLst>
                                          <p:attrName>ppt_y</p:attrName>
                                        </p:attrNameLst>
                                      </p:cBhvr>
                                      <p:tavLst>
                                        <p:tav tm="0">
                                          <p:val>
                                            <p:strVal val="0-#ppt_h/2"/>
                                          </p:val>
                                        </p:tav>
                                        <p:tav tm="100000">
                                          <p:val>
                                            <p:strVal val="#ppt_y"/>
                                          </p:val>
                                        </p:tav>
                                      </p:tavLst>
                                    </p:anim>
                                  </p:childTnLst>
                                </p:cTn>
                              </p:par>
                              <p:par>
                                <p:cTn id="132" presetID="2" presetClass="entr" presetSubtype="1" decel="100000" fill="hold" grpId="0" nodeType="withEffect">
                                  <p:stCondLst>
                                    <p:cond delay="1400"/>
                                  </p:stCondLst>
                                  <p:childTnLst>
                                    <p:set>
                                      <p:cBhvr>
                                        <p:cTn id="133" dur="1" fill="hold">
                                          <p:stCondLst>
                                            <p:cond delay="0"/>
                                          </p:stCondLst>
                                        </p:cTn>
                                        <p:tgtEl>
                                          <p:spTgt spid="19"/>
                                        </p:tgtEl>
                                        <p:attrNameLst>
                                          <p:attrName>style.visibility</p:attrName>
                                        </p:attrNameLst>
                                      </p:cBhvr>
                                      <p:to>
                                        <p:strVal val="visible"/>
                                      </p:to>
                                    </p:set>
                                    <p:anim calcmode="lin" valueType="num">
                                      <p:cBhvr additive="base">
                                        <p:cTn id="134" dur="750" fill="hold"/>
                                        <p:tgtEl>
                                          <p:spTgt spid="19"/>
                                        </p:tgtEl>
                                        <p:attrNameLst>
                                          <p:attrName>ppt_x</p:attrName>
                                        </p:attrNameLst>
                                      </p:cBhvr>
                                      <p:tavLst>
                                        <p:tav tm="0">
                                          <p:val>
                                            <p:strVal val="#ppt_x"/>
                                          </p:val>
                                        </p:tav>
                                        <p:tav tm="100000">
                                          <p:val>
                                            <p:strVal val="#ppt_x"/>
                                          </p:val>
                                        </p:tav>
                                      </p:tavLst>
                                    </p:anim>
                                    <p:anim calcmode="lin" valueType="num">
                                      <p:cBhvr additive="base">
                                        <p:cTn id="135" dur="750" fill="hold"/>
                                        <p:tgtEl>
                                          <p:spTgt spid="19"/>
                                        </p:tgtEl>
                                        <p:attrNameLst>
                                          <p:attrName>ppt_y</p:attrName>
                                        </p:attrNameLst>
                                      </p:cBhvr>
                                      <p:tavLst>
                                        <p:tav tm="0">
                                          <p:val>
                                            <p:strVal val="0-#ppt_h/2"/>
                                          </p:val>
                                        </p:tav>
                                        <p:tav tm="100000">
                                          <p:val>
                                            <p:strVal val="#ppt_y"/>
                                          </p:val>
                                        </p:tav>
                                      </p:tavLst>
                                    </p:anim>
                                  </p:childTnLst>
                                </p:cTn>
                              </p:par>
                              <p:par>
                                <p:cTn id="136" presetID="6" presetClass="emph" presetSubtype="0" decel="100000" autoRev="1" fill="hold" grpId="1" nodeType="withEffect">
                                  <p:stCondLst>
                                    <p:cond delay="300"/>
                                  </p:stCondLst>
                                  <p:childTnLst>
                                    <p:animScale>
                                      <p:cBhvr>
                                        <p:cTn id="137" dur="500" fill="hold"/>
                                        <p:tgtEl>
                                          <p:spTgt spid="37"/>
                                        </p:tgtEl>
                                      </p:cBhvr>
                                      <p:by x="150000" y="150000"/>
                                    </p:animScale>
                                  </p:childTnLst>
                                </p:cTn>
                              </p:par>
                              <p:par>
                                <p:cTn id="138" presetID="6" presetClass="emph" presetSubtype="0" decel="100000" autoRev="1" fill="hold" grpId="1" nodeType="withEffect">
                                  <p:stCondLst>
                                    <p:cond delay="200"/>
                                  </p:stCondLst>
                                  <p:childTnLst>
                                    <p:animScale>
                                      <p:cBhvr>
                                        <p:cTn id="139" dur="500" fill="hold"/>
                                        <p:tgtEl>
                                          <p:spTgt spid="47"/>
                                        </p:tgtEl>
                                      </p:cBhvr>
                                      <p:by x="150000" y="150000"/>
                                    </p:animScale>
                                  </p:childTnLst>
                                </p:cTn>
                              </p:par>
                              <p:par>
                                <p:cTn id="140" presetID="6" presetClass="emph" presetSubtype="0" decel="100000" autoRev="1" fill="hold" grpId="1" nodeType="withEffect">
                                  <p:stCondLst>
                                    <p:cond delay="300"/>
                                  </p:stCondLst>
                                  <p:childTnLst>
                                    <p:animScale>
                                      <p:cBhvr>
                                        <p:cTn id="141" dur="500" fill="hold"/>
                                        <p:tgtEl>
                                          <p:spTgt spid="38"/>
                                        </p:tgtEl>
                                      </p:cBhvr>
                                      <p:by x="150000" y="150000"/>
                                    </p:animScale>
                                  </p:childTnLst>
                                </p:cTn>
                              </p:par>
                              <p:par>
                                <p:cTn id="142" presetID="6" presetClass="emph" presetSubtype="0" decel="100000" autoRev="1" fill="hold" grpId="1" nodeType="withEffect">
                                  <p:stCondLst>
                                    <p:cond delay="700"/>
                                  </p:stCondLst>
                                  <p:childTnLst>
                                    <p:animScale>
                                      <p:cBhvr>
                                        <p:cTn id="143" dur="500" fill="hold"/>
                                        <p:tgtEl>
                                          <p:spTgt spid="36"/>
                                        </p:tgtEl>
                                      </p:cBhvr>
                                      <p:by x="150000" y="150000"/>
                                    </p:animScale>
                                  </p:childTnLst>
                                </p:cTn>
                              </p:par>
                              <p:par>
                                <p:cTn id="144" presetID="6" presetClass="emph" presetSubtype="0" decel="100000" autoRev="1" fill="hold" grpId="1" nodeType="withEffect">
                                  <p:stCondLst>
                                    <p:cond delay="500"/>
                                  </p:stCondLst>
                                  <p:childTnLst>
                                    <p:animScale>
                                      <p:cBhvr>
                                        <p:cTn id="145" dur="500" fill="hold"/>
                                        <p:tgtEl>
                                          <p:spTgt spid="48"/>
                                        </p:tgtEl>
                                      </p:cBhvr>
                                      <p:by x="150000" y="150000"/>
                                    </p:animScale>
                                  </p:childTnLst>
                                </p:cTn>
                              </p:par>
                              <p:par>
                                <p:cTn id="146" presetID="6" presetClass="emph" presetSubtype="0" decel="100000" autoRev="1" fill="hold" grpId="1" nodeType="withEffect">
                                  <p:stCondLst>
                                    <p:cond delay="500"/>
                                  </p:stCondLst>
                                  <p:childTnLst>
                                    <p:animScale>
                                      <p:cBhvr>
                                        <p:cTn id="147" dur="500" fill="hold"/>
                                        <p:tgtEl>
                                          <p:spTgt spid="39"/>
                                        </p:tgtEl>
                                      </p:cBhvr>
                                      <p:by x="150000" y="150000"/>
                                    </p:animScale>
                                  </p:childTnLst>
                                </p:cTn>
                              </p:par>
                              <p:par>
                                <p:cTn id="148" presetID="6" presetClass="emph" presetSubtype="0" decel="100000" autoRev="1" fill="hold" grpId="1" nodeType="withEffect">
                                  <p:stCondLst>
                                    <p:cond delay="700"/>
                                  </p:stCondLst>
                                  <p:childTnLst>
                                    <p:animScale>
                                      <p:cBhvr>
                                        <p:cTn id="149" dur="500" fill="hold"/>
                                        <p:tgtEl>
                                          <p:spTgt spid="40"/>
                                        </p:tgtEl>
                                      </p:cBhvr>
                                      <p:by x="150000" y="150000"/>
                                    </p:animScale>
                                  </p:childTnLst>
                                </p:cTn>
                              </p:par>
                              <p:par>
                                <p:cTn id="150" presetID="6" presetClass="emph" presetSubtype="0" decel="100000" autoRev="1" fill="hold" grpId="1" nodeType="withEffect">
                                  <p:stCondLst>
                                    <p:cond delay="500"/>
                                  </p:stCondLst>
                                  <p:childTnLst>
                                    <p:animScale>
                                      <p:cBhvr>
                                        <p:cTn id="151" dur="500" fill="hold"/>
                                        <p:tgtEl>
                                          <p:spTgt spid="41"/>
                                        </p:tgtEl>
                                      </p:cBhvr>
                                      <p:by x="150000" y="150000"/>
                                    </p:animScale>
                                  </p:childTnLst>
                                </p:cTn>
                              </p:par>
                              <p:par>
                                <p:cTn id="152" presetID="6" presetClass="emph" presetSubtype="0" decel="100000" autoRev="1" fill="hold" grpId="1" nodeType="withEffect">
                                  <p:stCondLst>
                                    <p:cond delay="800"/>
                                  </p:stCondLst>
                                  <p:childTnLst>
                                    <p:animScale>
                                      <p:cBhvr>
                                        <p:cTn id="153" dur="500" fill="hold"/>
                                        <p:tgtEl>
                                          <p:spTgt spid="42"/>
                                        </p:tgtEl>
                                      </p:cBhvr>
                                      <p:by x="150000" y="150000"/>
                                    </p:animScale>
                                  </p:childTnLst>
                                </p:cTn>
                              </p:par>
                              <p:par>
                                <p:cTn id="154" presetID="6" presetClass="emph" presetSubtype="0" decel="100000" autoRev="1" fill="hold" grpId="1" nodeType="withEffect">
                                  <p:stCondLst>
                                    <p:cond delay="300"/>
                                  </p:stCondLst>
                                  <p:childTnLst>
                                    <p:animScale>
                                      <p:cBhvr>
                                        <p:cTn id="155" dur="500" fill="hold"/>
                                        <p:tgtEl>
                                          <p:spTgt spid="43"/>
                                        </p:tgtEl>
                                      </p:cBhvr>
                                      <p:by x="150000" y="150000"/>
                                    </p:animScale>
                                  </p:childTnLst>
                                </p:cTn>
                              </p:par>
                              <p:par>
                                <p:cTn id="156" presetID="6" presetClass="emph" presetSubtype="0" decel="100000" autoRev="1" fill="hold" grpId="1" nodeType="withEffect">
                                  <p:stCondLst>
                                    <p:cond delay="500"/>
                                  </p:stCondLst>
                                  <p:childTnLst>
                                    <p:animScale>
                                      <p:cBhvr>
                                        <p:cTn id="157" dur="500" fill="hold"/>
                                        <p:tgtEl>
                                          <p:spTgt spid="18"/>
                                        </p:tgtEl>
                                      </p:cBhvr>
                                      <p:by x="150000" y="150000"/>
                                    </p:animScale>
                                  </p:childTnLst>
                                </p:cTn>
                              </p:par>
                              <p:par>
                                <p:cTn id="158" presetID="6" presetClass="emph" presetSubtype="0" decel="100000" autoRev="1" fill="hold" grpId="1" nodeType="withEffect">
                                  <p:stCondLst>
                                    <p:cond delay="400"/>
                                  </p:stCondLst>
                                  <p:childTnLst>
                                    <p:animScale>
                                      <p:cBhvr>
                                        <p:cTn id="159" dur="500" fill="hold"/>
                                        <p:tgtEl>
                                          <p:spTgt spid="34"/>
                                        </p:tgtEl>
                                      </p:cBhvr>
                                      <p:by x="150000" y="150000"/>
                                    </p:animScale>
                                  </p:childTnLst>
                                </p:cTn>
                              </p:par>
                              <p:par>
                                <p:cTn id="160" presetID="6" presetClass="emph" presetSubtype="0" decel="100000" autoRev="1" fill="hold" grpId="1" nodeType="withEffect">
                                  <p:stCondLst>
                                    <p:cond delay="700"/>
                                  </p:stCondLst>
                                  <p:childTnLst>
                                    <p:animScale>
                                      <p:cBhvr>
                                        <p:cTn id="161" dur="500" fill="hold"/>
                                        <p:tgtEl>
                                          <p:spTgt spid="35"/>
                                        </p:tgtEl>
                                      </p:cBhvr>
                                      <p:by x="150000" y="150000"/>
                                    </p:animScale>
                                  </p:childTnLst>
                                </p:cTn>
                              </p:par>
                              <p:par>
                                <p:cTn id="162" presetID="6" presetClass="emph" presetSubtype="0" decel="100000" autoRev="1" fill="hold" grpId="1" nodeType="withEffect">
                                  <p:stCondLst>
                                    <p:cond delay="900"/>
                                  </p:stCondLst>
                                  <p:childTnLst>
                                    <p:animScale>
                                      <p:cBhvr>
                                        <p:cTn id="163" dur="500" fill="hold"/>
                                        <p:tgtEl>
                                          <p:spTgt spid="28"/>
                                        </p:tgtEl>
                                      </p:cBhvr>
                                      <p:by x="150000" y="150000"/>
                                    </p:animScale>
                                  </p:childTnLst>
                                </p:cTn>
                              </p:par>
                              <p:par>
                                <p:cTn id="164" presetID="6" presetClass="emph" presetSubtype="0" decel="100000" autoRev="1" fill="hold" grpId="1" nodeType="withEffect">
                                  <p:stCondLst>
                                    <p:cond delay="300"/>
                                  </p:stCondLst>
                                  <p:childTnLst>
                                    <p:animScale>
                                      <p:cBhvr>
                                        <p:cTn id="165" dur="500" fill="hold"/>
                                        <p:tgtEl>
                                          <p:spTgt spid="32"/>
                                        </p:tgtEl>
                                      </p:cBhvr>
                                      <p:by x="150000" y="150000"/>
                                    </p:animScale>
                                  </p:childTnLst>
                                </p:cTn>
                              </p:par>
                              <p:par>
                                <p:cTn id="166" presetID="6" presetClass="emph" presetSubtype="0" decel="100000" autoRev="1" fill="hold" grpId="1" nodeType="withEffect">
                                  <p:stCondLst>
                                    <p:cond delay="600"/>
                                  </p:stCondLst>
                                  <p:childTnLst>
                                    <p:animScale>
                                      <p:cBhvr>
                                        <p:cTn id="167" dur="500" fill="hold"/>
                                        <p:tgtEl>
                                          <p:spTgt spid="33"/>
                                        </p:tgtEl>
                                      </p:cBhvr>
                                      <p:by x="150000" y="150000"/>
                                    </p:animScale>
                                  </p:childTnLst>
                                </p:cTn>
                              </p:par>
                              <p:par>
                                <p:cTn id="168" presetID="6" presetClass="emph" presetSubtype="0" decel="100000" autoRev="1" fill="hold" grpId="1" nodeType="withEffect">
                                  <p:stCondLst>
                                    <p:cond delay="700"/>
                                  </p:stCondLst>
                                  <p:childTnLst>
                                    <p:animScale>
                                      <p:cBhvr>
                                        <p:cTn id="169" dur="500" fill="hold"/>
                                        <p:tgtEl>
                                          <p:spTgt spid="46"/>
                                        </p:tgtEl>
                                      </p:cBhvr>
                                      <p:by x="150000" y="150000"/>
                                    </p:animScale>
                                  </p:childTnLst>
                                </p:cTn>
                              </p:par>
                              <p:par>
                                <p:cTn id="170" presetID="6" presetClass="emph" presetSubtype="0" decel="100000" autoRev="1" fill="hold" grpId="1" nodeType="withEffect">
                                  <p:stCondLst>
                                    <p:cond delay="1200"/>
                                  </p:stCondLst>
                                  <p:childTnLst>
                                    <p:animScale>
                                      <p:cBhvr>
                                        <p:cTn id="171" dur="500" fill="hold"/>
                                        <p:tgtEl>
                                          <p:spTgt spid="44"/>
                                        </p:tgtEl>
                                      </p:cBhvr>
                                      <p:by x="150000" y="150000"/>
                                    </p:animScale>
                                  </p:childTnLst>
                                </p:cTn>
                              </p:par>
                              <p:par>
                                <p:cTn id="172" presetID="6" presetClass="emph" presetSubtype="0" decel="100000" autoRev="1" fill="hold" grpId="1" nodeType="withEffect">
                                  <p:stCondLst>
                                    <p:cond delay="900"/>
                                  </p:stCondLst>
                                  <p:childTnLst>
                                    <p:animScale>
                                      <p:cBhvr>
                                        <p:cTn id="173" dur="500" fill="hold"/>
                                        <p:tgtEl>
                                          <p:spTgt spid="45"/>
                                        </p:tgtEl>
                                      </p:cBhvr>
                                      <p:by x="150000" y="150000"/>
                                    </p:animScale>
                                  </p:childTnLst>
                                </p:cTn>
                              </p:par>
                              <p:par>
                                <p:cTn id="174" presetID="6" presetClass="emph" presetSubtype="0" decel="100000" autoRev="1" fill="hold" grpId="1" nodeType="withEffect">
                                  <p:stCondLst>
                                    <p:cond delay="1000"/>
                                  </p:stCondLst>
                                  <p:childTnLst>
                                    <p:animScale>
                                      <p:cBhvr>
                                        <p:cTn id="175" dur="500" fill="hold"/>
                                        <p:tgtEl>
                                          <p:spTgt spid="29"/>
                                        </p:tgtEl>
                                      </p:cBhvr>
                                      <p:by x="150000" y="150000"/>
                                    </p:animScale>
                                  </p:childTnLst>
                                </p:cTn>
                              </p:par>
                              <p:par>
                                <p:cTn id="176" presetID="6" presetClass="emph" presetSubtype="0" decel="100000" autoRev="1" fill="hold" grpId="1" nodeType="withEffect">
                                  <p:stCondLst>
                                    <p:cond delay="1100"/>
                                  </p:stCondLst>
                                  <p:childTnLst>
                                    <p:animScale>
                                      <p:cBhvr>
                                        <p:cTn id="177" dur="500" fill="hold"/>
                                        <p:tgtEl>
                                          <p:spTgt spid="26"/>
                                        </p:tgtEl>
                                      </p:cBhvr>
                                      <p:by x="150000" y="150000"/>
                                    </p:animScale>
                                  </p:childTnLst>
                                </p:cTn>
                              </p:par>
                              <p:par>
                                <p:cTn id="178" presetID="6" presetClass="emph" presetSubtype="0" decel="100000" autoRev="1" fill="hold" grpId="1" nodeType="withEffect">
                                  <p:stCondLst>
                                    <p:cond delay="900"/>
                                  </p:stCondLst>
                                  <p:childTnLst>
                                    <p:animScale>
                                      <p:cBhvr>
                                        <p:cTn id="179" dur="500" fill="hold"/>
                                        <p:tgtEl>
                                          <p:spTgt spid="25"/>
                                        </p:tgtEl>
                                      </p:cBhvr>
                                      <p:by x="150000" y="150000"/>
                                    </p:animScale>
                                  </p:childTnLst>
                                </p:cTn>
                              </p:par>
                              <p:par>
                                <p:cTn id="180" presetID="6" presetClass="emph" presetSubtype="0" decel="100000" autoRev="1" fill="hold" grpId="1" nodeType="withEffect">
                                  <p:stCondLst>
                                    <p:cond delay="600"/>
                                  </p:stCondLst>
                                  <p:childTnLst>
                                    <p:animScale>
                                      <p:cBhvr>
                                        <p:cTn id="181" dur="500" fill="hold"/>
                                        <p:tgtEl>
                                          <p:spTgt spid="27"/>
                                        </p:tgtEl>
                                      </p:cBhvr>
                                      <p:by x="150000" y="150000"/>
                                    </p:animScale>
                                  </p:childTnLst>
                                </p:cTn>
                              </p:par>
                              <p:par>
                                <p:cTn id="182" presetID="6" presetClass="emph" presetSubtype="0" decel="100000" autoRev="1" fill="hold" grpId="1" nodeType="withEffect">
                                  <p:stCondLst>
                                    <p:cond delay="900"/>
                                  </p:stCondLst>
                                  <p:childTnLst>
                                    <p:animScale>
                                      <p:cBhvr>
                                        <p:cTn id="183" dur="500" fill="hold"/>
                                        <p:tgtEl>
                                          <p:spTgt spid="30"/>
                                        </p:tgtEl>
                                      </p:cBhvr>
                                      <p:by x="150000" y="150000"/>
                                    </p:animScale>
                                  </p:childTnLst>
                                </p:cTn>
                              </p:par>
                              <p:par>
                                <p:cTn id="184" presetID="6" presetClass="emph" presetSubtype="0" decel="100000" autoRev="1" fill="hold" grpId="1" nodeType="withEffect">
                                  <p:stCondLst>
                                    <p:cond delay="300"/>
                                  </p:stCondLst>
                                  <p:childTnLst>
                                    <p:animScale>
                                      <p:cBhvr>
                                        <p:cTn id="185" dur="500" fill="hold"/>
                                        <p:tgtEl>
                                          <p:spTgt spid="31"/>
                                        </p:tgtEl>
                                      </p:cBhvr>
                                      <p:by x="150000" y="150000"/>
                                    </p:animScale>
                                  </p:childTnLst>
                                </p:cTn>
                              </p:par>
                              <p:par>
                                <p:cTn id="186" presetID="6" presetClass="emph" presetSubtype="0" decel="100000" autoRev="1" fill="hold" grpId="1" nodeType="withEffect">
                                  <p:stCondLst>
                                    <p:cond delay="300"/>
                                  </p:stCondLst>
                                  <p:childTnLst>
                                    <p:animScale>
                                      <p:cBhvr>
                                        <p:cTn id="187" dur="500" fill="hold"/>
                                        <p:tgtEl>
                                          <p:spTgt spid="23"/>
                                        </p:tgtEl>
                                      </p:cBhvr>
                                      <p:by x="150000" y="150000"/>
                                    </p:animScale>
                                  </p:childTnLst>
                                </p:cTn>
                              </p:par>
                              <p:par>
                                <p:cTn id="188" presetID="6" presetClass="emph" presetSubtype="0" decel="100000" autoRev="1" fill="hold" grpId="1" nodeType="withEffect">
                                  <p:stCondLst>
                                    <p:cond delay="300"/>
                                  </p:stCondLst>
                                  <p:childTnLst>
                                    <p:animScale>
                                      <p:cBhvr>
                                        <p:cTn id="189" dur="500" fill="hold"/>
                                        <p:tgtEl>
                                          <p:spTgt spid="24"/>
                                        </p:tgtEl>
                                      </p:cBhvr>
                                      <p:by x="150000" y="150000"/>
                                    </p:animScale>
                                  </p:childTnLst>
                                </p:cTn>
                              </p:par>
                              <p:par>
                                <p:cTn id="190" presetID="6" presetClass="emph" presetSubtype="0" decel="100000" autoRev="1" fill="hold" grpId="1" nodeType="withEffect">
                                  <p:stCondLst>
                                    <p:cond delay="100"/>
                                  </p:stCondLst>
                                  <p:childTnLst>
                                    <p:animScale>
                                      <p:cBhvr>
                                        <p:cTn id="191" dur="500" fill="hold"/>
                                        <p:tgtEl>
                                          <p:spTgt spid="22"/>
                                        </p:tgtEl>
                                      </p:cBhvr>
                                      <p:by x="150000" y="150000"/>
                                    </p:animScale>
                                  </p:childTnLst>
                                </p:cTn>
                              </p:par>
                              <p:par>
                                <p:cTn id="192" presetID="6" presetClass="emph" presetSubtype="0" decel="100000" autoRev="1" fill="hold" grpId="1" nodeType="withEffect">
                                  <p:stCondLst>
                                    <p:cond delay="0"/>
                                  </p:stCondLst>
                                  <p:childTnLst>
                                    <p:animScale>
                                      <p:cBhvr>
                                        <p:cTn id="193" dur="500" fill="hold"/>
                                        <p:tgtEl>
                                          <p:spTgt spid="21"/>
                                        </p:tgtEl>
                                      </p:cBhvr>
                                      <p:by x="150000" y="150000"/>
                                    </p:animScale>
                                  </p:childTnLst>
                                </p:cTn>
                              </p:par>
                              <p:par>
                                <p:cTn id="194" presetID="6" presetClass="emph" presetSubtype="0" decel="100000" autoRev="1" fill="hold" grpId="1" nodeType="withEffect">
                                  <p:stCondLst>
                                    <p:cond delay="700"/>
                                  </p:stCondLst>
                                  <p:childTnLst>
                                    <p:animScale>
                                      <p:cBhvr>
                                        <p:cTn id="195" dur="500" fill="hold"/>
                                        <p:tgtEl>
                                          <p:spTgt spid="20"/>
                                        </p:tgtEl>
                                      </p:cBhvr>
                                      <p:by x="150000" y="150000"/>
                                    </p:animScale>
                                  </p:childTnLst>
                                </p:cTn>
                              </p:par>
                              <p:par>
                                <p:cTn id="196" presetID="6" presetClass="emph" presetSubtype="0" decel="100000" autoRev="1" fill="hold" grpId="1" nodeType="withEffect">
                                  <p:stCondLst>
                                    <p:cond delay="300"/>
                                  </p:stCondLst>
                                  <p:childTnLst>
                                    <p:animScale>
                                      <p:cBhvr>
                                        <p:cTn id="197" dur="500" fill="hold"/>
                                        <p:tgtEl>
                                          <p:spTgt spid="1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522" y="1145183"/>
            <a:ext cx="3856557" cy="917575"/>
          </a:xfrm>
        </p:spPr>
        <p:txBody>
          <a:bodyPr/>
          <a:lstStyle/>
          <a:p>
            <a:r>
              <a:rPr lang="en-US" dirty="0" smtClean="0"/>
              <a:t>Resources</a:t>
            </a:r>
            <a:endParaRPr lang="en-US" dirty="0"/>
          </a:p>
        </p:txBody>
      </p:sp>
      <p:sp>
        <p:nvSpPr>
          <p:cNvPr id="20" name="Title Tile"/>
          <p:cNvSpPr/>
          <p:nvPr/>
        </p:nvSpPr>
        <p:spPr bwMode="gray">
          <a:xfrm>
            <a:off x="493559" y="2235967"/>
            <a:ext cx="5488575"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32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 &amp; MSDN Flash</a:t>
            </a:r>
            <a:endParaRPr lang="en-US" sz="32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1" name="Rectangle 20"/>
          <p:cNvSpPr/>
          <p:nvPr/>
        </p:nvSpPr>
        <p:spPr bwMode="auto">
          <a:xfrm>
            <a:off x="493559" y="4055627"/>
            <a:ext cx="5488575" cy="88943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Rectangle 21"/>
          <p:cNvSpPr/>
          <p:nvPr/>
        </p:nvSpPr>
        <p:spPr>
          <a:xfrm>
            <a:off x="659500" y="3640208"/>
            <a:ext cx="3753400" cy="338554"/>
          </a:xfrm>
          <a:prstGeom prst="rect">
            <a:avLst/>
          </a:prstGeom>
        </p:spPr>
        <p:txBody>
          <a:bodyPr wrap="non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Subscribe to our fortnightly newsletter</a:t>
            </a:r>
            <a:endParaRPr lang="en-US" sz="1600" dirty="0">
              <a:latin typeface="Segoe UI" pitchFamily="34" charset="0"/>
              <a:ea typeface="Segoe UI" pitchFamily="34" charset="0"/>
              <a:cs typeface="Segoe UI" pitchFamily="34" charset="0"/>
            </a:endParaRPr>
          </a:p>
        </p:txBody>
      </p:sp>
      <p:sp>
        <p:nvSpPr>
          <p:cNvPr id="23" name="Rectangle 22"/>
          <p:cNvSpPr/>
          <p:nvPr/>
        </p:nvSpPr>
        <p:spPr bwMode="white">
          <a:xfrm>
            <a:off x="1065884" y="4180183"/>
            <a:ext cx="4916250" cy="646331"/>
          </a:xfrm>
          <a:prstGeom prst="rect">
            <a:avLst/>
          </a:prstGeom>
        </p:spPr>
        <p:txBody>
          <a:bodyPr wrap="square" lIns="182880">
            <a:spAutoFit/>
          </a:bodyPr>
          <a:lstStyle/>
          <a:p>
            <a:r>
              <a:rPr lang="en-US" dirty="0">
                <a:solidFill>
                  <a:srgbClr val="FFFFFF"/>
                </a:solidFill>
                <a:hlinkClick r:id="rId3"/>
              </a:rPr>
              <a:t>http</a:t>
            </a:r>
            <a:r>
              <a:rPr lang="en-US" dirty="0" smtClean="0">
                <a:solidFill>
                  <a:srgbClr val="FFFFFF"/>
                </a:solidFill>
                <a:hlinkClick r:id="rId3"/>
              </a:rPr>
              <a:t>://aka.ms/technetnz</a:t>
            </a:r>
            <a:r>
              <a:rPr lang="en-US" dirty="0" smtClean="0">
                <a:solidFill>
                  <a:srgbClr val="FFFFFF"/>
                </a:solidFill>
              </a:rPr>
              <a:t> </a:t>
            </a:r>
            <a:r>
              <a:rPr lang="en-US" dirty="0" smtClean="0">
                <a:solidFill>
                  <a:srgbClr val="FFFFFF"/>
                </a:solidFill>
                <a:hlinkClick r:id="rId4"/>
              </a:rPr>
              <a:t>http://aka.ms/msdnnz</a:t>
            </a:r>
            <a:r>
              <a:rPr lang="en-US" dirty="0" smtClean="0">
                <a:solidFill>
                  <a:srgbClr val="FFFFFF"/>
                </a:solidFill>
              </a:rPr>
              <a:t> </a:t>
            </a:r>
            <a:endParaRPr lang="en-US" dirty="0">
              <a:solidFill>
                <a:srgbClr val="FFFFFF"/>
              </a:solidFill>
            </a:endParaRPr>
          </a:p>
        </p:txBody>
      </p:sp>
      <p:sp>
        <p:nvSpPr>
          <p:cNvPr id="32" name="Rectangle 31"/>
          <p:cNvSpPr/>
          <p:nvPr/>
        </p:nvSpPr>
        <p:spPr bwMode="auto">
          <a:xfrm>
            <a:off x="6102452" y="5716409"/>
            <a:ext cx="5487453" cy="89922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4" name="Rectangle 33"/>
          <p:cNvSpPr/>
          <p:nvPr/>
        </p:nvSpPr>
        <p:spPr bwMode="white">
          <a:xfrm>
            <a:off x="6689762" y="5970551"/>
            <a:ext cx="4898483" cy="369332"/>
          </a:xfrm>
          <a:prstGeom prst="rect">
            <a:avLst/>
          </a:prstGeom>
        </p:spPr>
        <p:txBody>
          <a:bodyPr wrap="square" lIns="182880">
            <a:spAutoFit/>
          </a:bodyPr>
          <a:lstStyle/>
          <a:p>
            <a:r>
              <a:rPr lang="en-US" dirty="0">
                <a:hlinkClick r:id="rId5"/>
              </a:rPr>
              <a:t>http</a:t>
            </a:r>
            <a:r>
              <a:rPr lang="en-US" dirty="0" smtClean="0">
                <a:hlinkClick r:id="rId5"/>
              </a:rPr>
              <a:t>://aka.ms/ch9nz</a:t>
            </a:r>
            <a:r>
              <a:rPr lang="en-US" dirty="0" smtClean="0"/>
              <a:t> </a:t>
            </a:r>
            <a:endParaRPr lang="en-US" dirty="0"/>
          </a:p>
        </p:txBody>
      </p:sp>
      <p:sp>
        <p:nvSpPr>
          <p:cNvPr id="14" name="Arrow Bar"/>
          <p:cNvSpPr/>
          <p:nvPr/>
        </p:nvSpPr>
        <p:spPr bwMode="gray">
          <a:xfrm>
            <a:off x="6102452" y="1045576"/>
            <a:ext cx="5485809" cy="184117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32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Microsoft Virtual Academy</a:t>
            </a:r>
            <a:endParaRPr lang="en-US" sz="32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15" name="Rectangle 14"/>
          <p:cNvSpPr/>
          <p:nvPr/>
        </p:nvSpPr>
        <p:spPr bwMode="auto">
          <a:xfrm>
            <a:off x="6100262" y="2870967"/>
            <a:ext cx="5487984" cy="916543"/>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6" name="Rectangle 15"/>
          <p:cNvSpPr/>
          <p:nvPr/>
        </p:nvSpPr>
        <p:spPr>
          <a:xfrm>
            <a:off x="6261915" y="2431086"/>
            <a:ext cx="2147601" cy="338518"/>
          </a:xfrm>
          <a:prstGeom prst="rect">
            <a:avLst/>
          </a:prstGeom>
        </p:spPr>
        <p:txBody>
          <a:bodyPr wrap="squar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Free Online Learning</a:t>
            </a:r>
            <a:endParaRPr lang="en-US" sz="1600" dirty="0">
              <a:latin typeface="Segoe UI" pitchFamily="34" charset="0"/>
              <a:ea typeface="Segoe UI" pitchFamily="34" charset="0"/>
              <a:cs typeface="Segoe UI" pitchFamily="34" charset="0"/>
            </a:endParaRPr>
          </a:p>
        </p:txBody>
      </p:sp>
      <p:sp>
        <p:nvSpPr>
          <p:cNvPr id="17" name="Rectangle 16"/>
          <p:cNvSpPr/>
          <p:nvPr/>
        </p:nvSpPr>
        <p:spPr bwMode="white">
          <a:xfrm>
            <a:off x="6609972" y="3147450"/>
            <a:ext cx="4981979" cy="369292"/>
          </a:xfrm>
          <a:prstGeom prst="rect">
            <a:avLst/>
          </a:prstGeom>
        </p:spPr>
        <p:txBody>
          <a:bodyPr wrap="square" lIns="182880">
            <a:spAutoFit/>
          </a:bodyPr>
          <a:lstStyle/>
          <a:p>
            <a:r>
              <a:rPr lang="en-US" dirty="0" smtClean="0">
                <a:solidFill>
                  <a:srgbClr val="FFFFFF"/>
                </a:solidFill>
                <a:hlinkClick r:id="rId6"/>
              </a:rPr>
              <a:t>http://aka.ms/mva </a:t>
            </a:r>
            <a:endParaRPr lang="en-US" sz="1600" dirty="0"/>
          </a:p>
        </p:txBody>
      </p:sp>
      <p:sp>
        <p:nvSpPr>
          <p:cNvPr id="37" name="TechEd Tile"/>
          <p:cNvSpPr/>
          <p:nvPr/>
        </p:nvSpPr>
        <p:spPr bwMode="gray">
          <a:xfrm>
            <a:off x="6104112" y="3897527"/>
            <a:ext cx="5486400" cy="183450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endParaRPr lang="en-US" sz="36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103501" y="3878262"/>
            <a:ext cx="5484744" cy="1841152"/>
          </a:xfrm>
          <a:prstGeom prst="rect">
            <a:avLst/>
          </a:prstGeom>
        </p:spPr>
      </p:pic>
      <p:sp>
        <p:nvSpPr>
          <p:cNvPr id="33" name="Rectangle 32"/>
          <p:cNvSpPr/>
          <p:nvPr/>
        </p:nvSpPr>
        <p:spPr>
          <a:xfrm>
            <a:off x="6309042" y="5368508"/>
            <a:ext cx="2154116" cy="338554"/>
          </a:xfrm>
          <a:prstGeom prst="rect">
            <a:avLst/>
          </a:prstGeom>
        </p:spPr>
        <p:txBody>
          <a:bodyPr wrap="non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Sessions on Demand</a:t>
            </a:r>
            <a:endParaRPr lang="en-US" sz="1600" dirty="0">
              <a:latin typeface="Segoe UI" pitchFamily="34" charset="0"/>
              <a:ea typeface="Segoe UI" pitchFamily="34" charset="0"/>
              <a:cs typeface="Segoe UI" pitchFamily="34" charset="0"/>
            </a:endParaRPr>
          </a:p>
        </p:txBody>
      </p:sp>
      <p:grpSp>
        <p:nvGrpSpPr>
          <p:cNvPr id="39" name="Group 38"/>
          <p:cNvGrpSpPr/>
          <p:nvPr/>
        </p:nvGrpSpPr>
        <p:grpSpPr>
          <a:xfrm>
            <a:off x="659500" y="4244471"/>
            <a:ext cx="432048" cy="464385"/>
            <a:chOff x="3290598" y="3324876"/>
            <a:chExt cx="724001" cy="724001"/>
          </a:xfrm>
        </p:grpSpPr>
        <p:pic>
          <p:nvPicPr>
            <p:cNvPr id="12" name="Picture 11"/>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90598" y="3324876"/>
              <a:ext cx="724001" cy="724001"/>
            </a:xfrm>
            <a:prstGeom prst="rect">
              <a:avLst/>
            </a:prstGeom>
          </p:spPr>
        </p:pic>
        <p:pic>
          <p:nvPicPr>
            <p:cNvPr id="38" name="Picture 37"/>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90598" y="3324876"/>
              <a:ext cx="724001" cy="724001"/>
            </a:xfrm>
            <a:prstGeom prst="rect">
              <a:avLst/>
            </a:prstGeom>
          </p:spPr>
        </p:pic>
      </p:grpSp>
      <p:grpSp>
        <p:nvGrpSpPr>
          <p:cNvPr id="48" name="Group 47"/>
          <p:cNvGrpSpPr/>
          <p:nvPr/>
        </p:nvGrpSpPr>
        <p:grpSpPr>
          <a:xfrm>
            <a:off x="6309042" y="5943104"/>
            <a:ext cx="467280" cy="467280"/>
            <a:chOff x="10385948" y="6006031"/>
            <a:chExt cx="724001" cy="724001"/>
          </a:xfrm>
        </p:grpSpPr>
        <p:pic>
          <p:nvPicPr>
            <p:cNvPr id="40" name="Picture 39"/>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85948" y="6006031"/>
              <a:ext cx="724001" cy="724001"/>
            </a:xfrm>
            <a:prstGeom prst="rect">
              <a:avLst/>
            </a:prstGeom>
          </p:spPr>
        </p:pic>
        <p:pic>
          <p:nvPicPr>
            <p:cNvPr id="44" name="Picture 43"/>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85948" y="6006031"/>
              <a:ext cx="724001" cy="724001"/>
            </a:xfrm>
            <a:prstGeom prst="rect">
              <a:avLst/>
            </a:prstGeom>
          </p:spPr>
        </p:pic>
      </p:grpSp>
      <p:grpSp>
        <p:nvGrpSpPr>
          <p:cNvPr id="49" name="Group 48"/>
          <p:cNvGrpSpPr/>
          <p:nvPr/>
        </p:nvGrpSpPr>
        <p:grpSpPr>
          <a:xfrm>
            <a:off x="6302537" y="3074468"/>
            <a:ext cx="452574" cy="452574"/>
            <a:chOff x="4772196" y="5978104"/>
            <a:chExt cx="724001" cy="724001"/>
          </a:xfrm>
        </p:grpSpPr>
        <p:pic>
          <p:nvPicPr>
            <p:cNvPr id="42" name="Picture 41"/>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72196" y="5978104"/>
              <a:ext cx="724001" cy="724001"/>
            </a:xfrm>
            <a:prstGeom prst="rect">
              <a:avLst/>
            </a:prstGeom>
          </p:spPr>
        </p:pic>
        <p:pic>
          <p:nvPicPr>
            <p:cNvPr id="46" name="Picture 45"/>
            <p:cNvPicPr>
              <a:picLocks noChangeAspect="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72196" y="5978104"/>
              <a:ext cx="724001" cy="724001"/>
            </a:xfrm>
            <a:prstGeom prst="rect">
              <a:avLst/>
            </a:prstGeom>
          </p:spPr>
        </p:pic>
      </p:grpSp>
    </p:spTree>
    <p:extLst>
      <p:ext uri="{BB962C8B-B14F-4D97-AF65-F5344CB8AC3E}">
        <p14:creationId xmlns:p14="http://schemas.microsoft.com/office/powerpoint/2010/main" val="514325661"/>
      </p:ext>
    </p:extLst>
  </p:cSld>
  <p:clrMapOvr>
    <a:masterClrMapping/>
  </p:clrMapOvr>
  <p:transition spd="slow">
    <p:pu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p:cNvSpPr/>
          <p:nvPr/>
        </p:nvSpPr>
        <p:spPr bwMode="invGray">
          <a:xfrm>
            <a:off x="447869" y="1395987"/>
            <a:ext cx="1274568" cy="1311128"/>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8800" dirty="0" smtClean="0">
                <a:gradFill>
                  <a:gsLst>
                    <a:gs pos="1250">
                      <a:schemeClr val="tx1"/>
                    </a:gs>
                    <a:gs pos="100000">
                      <a:schemeClr val="tx1"/>
                    </a:gs>
                  </a:gsLst>
                  <a:lin ang="5400000" scaled="0"/>
                </a:gradFill>
                <a:latin typeface="+mj-lt"/>
              </a:rPr>
              <a:t> </a:t>
            </a:r>
            <a:endParaRPr lang="en-US" sz="88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12348"/>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1591282" y="1262768"/>
            <a:ext cx="12018355" cy="4444294"/>
          </a:xfrm>
          <a:prstGeom prst="rect">
            <a:avLst/>
          </a:prstGeom>
          <a:noFill/>
        </p:spPr>
        <p:txBody>
          <a:bodyPr wrap="none" lIns="182880" tIns="146304" rIns="182880" bIns="146304" rtlCol="0">
            <a:spAutoFit/>
          </a:bodyPr>
          <a:lstStyle/>
          <a:p>
            <a:pPr lvl="0">
              <a:lnSpc>
                <a:spcPct val="90000"/>
              </a:lnSpc>
              <a:spcBef>
                <a:spcPct val="20000"/>
              </a:spcBef>
              <a:buSzPct val="105000"/>
            </a:pPr>
            <a:r>
              <a:rPr lang="en-US" sz="8000" dirty="0">
                <a:gradFill>
                  <a:gsLst>
                    <a:gs pos="1250">
                      <a:schemeClr val="tx1"/>
                    </a:gs>
                    <a:gs pos="100000">
                      <a:schemeClr val="tx1"/>
                    </a:gs>
                  </a:gsLst>
                  <a:lin ang="5400000" scaled="0"/>
                </a:gradFill>
                <a:latin typeface="+mj-lt"/>
              </a:rPr>
              <a:t>Complete your    </a:t>
            </a:r>
          </a:p>
          <a:p>
            <a:pPr lvl="0">
              <a:lnSpc>
                <a:spcPct val="90000"/>
              </a:lnSpc>
              <a:spcBef>
                <a:spcPct val="20000"/>
              </a:spcBef>
              <a:buSzPct val="105000"/>
            </a:pPr>
            <a:r>
              <a:rPr lang="en-US" sz="8000" dirty="0" smtClean="0">
                <a:gradFill>
                  <a:gsLst>
                    <a:gs pos="1250">
                      <a:schemeClr val="tx1"/>
                    </a:gs>
                    <a:gs pos="100000">
                      <a:schemeClr val="tx1"/>
                    </a:gs>
                  </a:gsLst>
                  <a:lin ang="5400000" scaled="0"/>
                </a:gradFill>
                <a:latin typeface="+mj-lt"/>
              </a:rPr>
              <a:t>session </a:t>
            </a:r>
            <a:r>
              <a:rPr lang="en-US" sz="8000" dirty="0">
                <a:gradFill>
                  <a:gsLst>
                    <a:gs pos="1250">
                      <a:schemeClr val="tx1"/>
                    </a:gs>
                    <a:gs pos="100000">
                      <a:schemeClr val="tx1"/>
                    </a:gs>
                  </a:gsLst>
                  <a:lin ang="5400000" scaled="0"/>
                </a:gradFill>
                <a:latin typeface="+mj-lt"/>
              </a:rPr>
              <a:t>evaluation              </a:t>
            </a:r>
          </a:p>
          <a:p>
            <a:pPr lvl="0">
              <a:lnSpc>
                <a:spcPct val="90000"/>
              </a:lnSpc>
              <a:spcBef>
                <a:spcPct val="20000"/>
              </a:spcBef>
              <a:buSzPct val="105000"/>
            </a:pPr>
            <a:r>
              <a:rPr lang="en-US" sz="8000" dirty="0" smtClean="0">
                <a:gradFill>
                  <a:gsLst>
                    <a:gs pos="1250">
                      <a:schemeClr val="tx1"/>
                    </a:gs>
                    <a:gs pos="100000">
                      <a:schemeClr val="tx1"/>
                    </a:gs>
                  </a:gsLst>
                  <a:lin ang="5400000" scaled="0"/>
                </a:gradFill>
                <a:latin typeface="+mj-lt"/>
              </a:rPr>
              <a:t>now </a:t>
            </a:r>
            <a:r>
              <a:rPr lang="en-US" sz="8000" dirty="0">
                <a:gradFill>
                  <a:gsLst>
                    <a:gs pos="1250">
                      <a:schemeClr val="tx1"/>
                    </a:gs>
                    <a:gs pos="100000">
                      <a:schemeClr val="tx1"/>
                    </a:gs>
                  </a:gsLst>
                  <a:lin ang="5400000" scaled="0"/>
                </a:gradFill>
                <a:latin typeface="+mj-lt"/>
              </a:rPr>
              <a:t>and win!</a:t>
            </a:r>
          </a:p>
          <a:p>
            <a:pPr>
              <a:lnSpc>
                <a:spcPct val="90000"/>
              </a:lnSpc>
              <a:spcAft>
                <a:spcPts val="600"/>
              </a:spcAft>
            </a:pPr>
            <a:endParaRPr lang="en-NZ" sz="2400" dirty="0" err="1" smtClean="0">
              <a:gradFill>
                <a:gsLst>
                  <a:gs pos="2917">
                    <a:schemeClr val="tx1"/>
                  </a:gs>
                  <a:gs pos="30000">
                    <a:schemeClr val="tx1"/>
                  </a:gs>
                </a:gsLst>
                <a:lin ang="5400000" scaled="0"/>
              </a:gradFill>
              <a:latin typeface="+mj-lt"/>
            </a:endParaRPr>
          </a:p>
        </p:txBody>
      </p:sp>
    </p:spTree>
    <p:extLst>
      <p:ext uri="{BB962C8B-B14F-4D97-AF65-F5344CB8AC3E}">
        <p14:creationId xmlns:p14="http://schemas.microsoft.com/office/powerpoint/2010/main" val="414479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07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6980237" y="1211262"/>
            <a:ext cx="4953000" cy="5280771"/>
          </a:xfrm>
          <a:prstGeom prst="rect">
            <a:avLst/>
          </a:prstGeom>
          <a:solidFill>
            <a:srgbClr val="AEA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8" name="TextBox 7"/>
          <p:cNvSpPr txBox="1"/>
          <p:nvPr/>
        </p:nvSpPr>
        <p:spPr>
          <a:xfrm>
            <a:off x="7880874" y="1295069"/>
            <a:ext cx="3334057" cy="382308"/>
          </a:xfrm>
          <a:prstGeom prst="rect">
            <a:avLst/>
          </a:prstGeom>
          <a:noFill/>
        </p:spPr>
        <p:txBody>
          <a:bodyPr wrap="square" rtlCol="0">
            <a:spAutoFit/>
          </a:bodyPr>
          <a:lstStyle/>
          <a:p>
            <a:pPr algn="ctr"/>
            <a:r>
              <a:rPr lang="en-US" sz="1836" dirty="0">
                <a:solidFill>
                  <a:schemeClr val="bg1"/>
                </a:solidFill>
                <a:latin typeface="Segoe UI Semilight" panose="020B0402040204020203" pitchFamily="34" charset="0"/>
                <a:cs typeface="Segoe UI Semilight" panose="020B0402040204020203" pitchFamily="34" charset="0"/>
              </a:rPr>
              <a:t>Is YOUR device enrolled?</a:t>
            </a:r>
          </a:p>
        </p:txBody>
      </p:sp>
      <p:graphicFrame>
        <p:nvGraphicFramePr>
          <p:cNvPr id="7" name="Chart 6"/>
          <p:cNvGraphicFramePr/>
          <p:nvPr>
            <p:extLst>
              <p:ext uri="{D42A27DB-BD31-4B8C-83A1-F6EECF244321}">
                <p14:modId xmlns:p14="http://schemas.microsoft.com/office/powerpoint/2010/main" val="4105855476"/>
              </p:ext>
            </p:extLst>
          </p:nvPr>
        </p:nvGraphicFramePr>
        <p:xfrm>
          <a:off x="7162570" y="2236780"/>
          <a:ext cx="4770667" cy="3712722"/>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tangle 12"/>
          <p:cNvSpPr/>
          <p:nvPr/>
        </p:nvSpPr>
        <p:spPr>
          <a:xfrm>
            <a:off x="1112838" y="1211262"/>
            <a:ext cx="4955598" cy="5280771"/>
          </a:xfrm>
          <a:prstGeom prst="rect">
            <a:avLst/>
          </a:prstGeom>
          <a:solidFill>
            <a:srgbClr val="AEA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aphicFrame>
        <p:nvGraphicFramePr>
          <p:cNvPr id="11" name="Chart 10"/>
          <p:cNvGraphicFramePr/>
          <p:nvPr>
            <p:extLst>
              <p:ext uri="{D42A27DB-BD31-4B8C-83A1-F6EECF244321}">
                <p14:modId xmlns:p14="http://schemas.microsoft.com/office/powerpoint/2010/main" val="4168866073"/>
              </p:ext>
            </p:extLst>
          </p:nvPr>
        </p:nvGraphicFramePr>
        <p:xfrm>
          <a:off x="1112837" y="2275174"/>
          <a:ext cx="4955599" cy="421685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910547" y="1295070"/>
            <a:ext cx="3334057" cy="670445"/>
          </a:xfrm>
          <a:prstGeom prst="rect">
            <a:avLst/>
          </a:prstGeom>
          <a:noFill/>
        </p:spPr>
        <p:txBody>
          <a:bodyPr wrap="square" rtlCol="0">
            <a:spAutoFit/>
          </a:bodyPr>
          <a:lstStyle/>
          <a:p>
            <a:pPr algn="ctr"/>
            <a:r>
              <a:rPr lang="en-US" sz="1836" dirty="0">
                <a:solidFill>
                  <a:schemeClr val="bg1"/>
                </a:solidFill>
                <a:latin typeface="Segoe UI Semilight" panose="020B0402040204020203" pitchFamily="34" charset="0"/>
                <a:cs typeface="Segoe UI Semilight" panose="020B0402040204020203" pitchFamily="34" charset="0"/>
              </a:rPr>
              <a:t>What % of employees have enrolled?</a:t>
            </a:r>
          </a:p>
        </p:txBody>
      </p:sp>
      <p:sp>
        <p:nvSpPr>
          <p:cNvPr id="22" name="Title 21"/>
          <p:cNvSpPr>
            <a:spLocks noGrp="1"/>
          </p:cNvSpPr>
          <p:nvPr>
            <p:ph type="title"/>
          </p:nvPr>
        </p:nvSpPr>
        <p:spPr/>
        <p:txBody>
          <a:bodyPr/>
          <a:lstStyle/>
          <a:p>
            <a:r>
              <a:rPr lang="en-US" dirty="0" smtClean="0">
                <a:solidFill>
                  <a:schemeClr val="tx1"/>
                </a:solidFill>
                <a:latin typeface="Segoe UI Semilight" panose="020B0402040204020203" pitchFamily="34" charset="0"/>
                <a:cs typeface="Segoe UI Semilight" panose="020B0402040204020203" pitchFamily="34" charset="0"/>
              </a:rPr>
              <a:t>What’s going on with BYOD?</a:t>
            </a:r>
            <a:endParaRPr lang="en-US" dirty="0">
              <a:solidFill>
                <a:schemeClr val="tx1"/>
              </a:solidFill>
              <a:latin typeface="Segoe UI Semilight" panose="020B0402040204020203" pitchFamily="34" charset="0"/>
              <a:cs typeface="Segoe UI Semilight" panose="020B0402040204020203" pitchFamily="34" charset="0"/>
            </a:endParaRPr>
          </a:p>
        </p:txBody>
      </p:sp>
      <p:sp>
        <p:nvSpPr>
          <p:cNvPr id="15" name="TextBox 14"/>
          <p:cNvSpPr txBox="1"/>
          <p:nvPr/>
        </p:nvSpPr>
        <p:spPr>
          <a:xfrm>
            <a:off x="239628" y="6483458"/>
            <a:ext cx="2103954" cy="382308"/>
          </a:xfrm>
          <a:prstGeom prst="rect">
            <a:avLst/>
          </a:prstGeom>
          <a:noFill/>
        </p:spPr>
        <p:txBody>
          <a:bodyPr wrap="square" rtlCol="0">
            <a:spAutoFit/>
          </a:bodyPr>
          <a:lstStyle/>
          <a:p>
            <a:r>
              <a:rPr lang="en-US" sz="1836" dirty="0">
                <a:solidFill>
                  <a:schemeClr val="bg1"/>
                </a:solidFill>
              </a:rPr>
              <a:t>@</a:t>
            </a:r>
            <a:r>
              <a:rPr lang="en-US" sz="1836" dirty="0" err="1">
                <a:solidFill>
                  <a:schemeClr val="bg1"/>
                </a:solidFill>
              </a:rPr>
              <a:t>simonster</a:t>
            </a:r>
            <a:endParaRPr lang="en-US" sz="1836" dirty="0">
              <a:solidFill>
                <a:schemeClr val="bg1"/>
              </a:solidFill>
            </a:endParaRPr>
          </a:p>
        </p:txBody>
      </p:sp>
      <p:sp>
        <p:nvSpPr>
          <p:cNvPr id="2" name="TextBox 1"/>
          <p:cNvSpPr txBox="1"/>
          <p:nvPr/>
        </p:nvSpPr>
        <p:spPr>
          <a:xfrm rot="16200000">
            <a:off x="11032021" y="5186425"/>
            <a:ext cx="2407069" cy="461665"/>
          </a:xfrm>
          <a:prstGeom prst="rect">
            <a:avLst/>
          </a:prstGeom>
          <a:noFill/>
        </p:spPr>
        <p:txBody>
          <a:bodyPr wrap="non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Twitter polls conducted by me</a:t>
            </a:r>
          </a:p>
        </p:txBody>
      </p:sp>
    </p:spTree>
    <p:extLst>
      <p:ext uri="{BB962C8B-B14F-4D97-AF65-F5344CB8AC3E}">
        <p14:creationId xmlns:p14="http://schemas.microsoft.com/office/powerpoint/2010/main" val="23706489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heel(1)">
                                      <p:cBhvr>
                                        <p:cTn id="11" dur="10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Graphic spid="7" grpId="0">
        <p:bldAsOne/>
      </p:bldGraphic>
      <p:bldGraphic spid="11" grpId="0">
        <p:bldAsOne/>
      </p:bldGraphic>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Reasons Your Approach Might Stink</a:t>
            </a:r>
            <a:endParaRPr lang="en-US" dirty="0"/>
          </a:p>
        </p:txBody>
      </p:sp>
      <p:sp>
        <p:nvSpPr>
          <p:cNvPr id="3" name="Text Placeholder 2"/>
          <p:cNvSpPr>
            <a:spLocks noGrp="1"/>
          </p:cNvSpPr>
          <p:nvPr>
            <p:ph type="body" sz="quarter" idx="10"/>
          </p:nvPr>
        </p:nvSpPr>
        <p:spPr>
          <a:xfrm>
            <a:off x="198437" y="1897062"/>
            <a:ext cx="11887200" cy="4001095"/>
          </a:xfrm>
        </p:spPr>
        <p:txBody>
          <a:bodyPr/>
          <a:lstStyle/>
          <a:p>
            <a:r>
              <a:rPr lang="en-US" dirty="0"/>
              <a:t>You don’t have the right </a:t>
            </a:r>
            <a:r>
              <a:rPr lang="en-US" dirty="0">
                <a:latin typeface="Segoe UI Semibold" panose="020B0702040204020203" pitchFamily="34" charset="0"/>
                <a:cs typeface="Segoe UI Semibold" panose="020B0702040204020203" pitchFamily="34" charset="0"/>
              </a:rPr>
              <a:t>tools</a:t>
            </a:r>
          </a:p>
          <a:p>
            <a:endParaRPr lang="en-US" dirty="0"/>
          </a:p>
          <a:p>
            <a:r>
              <a:rPr lang="en-US" dirty="0" smtClean="0"/>
              <a:t>You </a:t>
            </a:r>
            <a:r>
              <a:rPr lang="en-US" dirty="0">
                <a:latin typeface="Segoe UI Semibold" panose="020B0702040204020203" pitchFamily="34" charset="0"/>
                <a:cs typeface="Segoe UI Semibold" panose="020B0702040204020203" pitchFamily="34" charset="0"/>
              </a:rPr>
              <a:t>manage BYOD separately </a:t>
            </a:r>
            <a:r>
              <a:rPr lang="en-US" dirty="0"/>
              <a:t>from other deployment models</a:t>
            </a:r>
          </a:p>
          <a:p>
            <a:endParaRPr lang="en-US" dirty="0"/>
          </a:p>
          <a:p>
            <a:r>
              <a:rPr lang="en-US" dirty="0"/>
              <a:t>Your users don’t </a:t>
            </a:r>
            <a:r>
              <a:rPr lang="en-US" dirty="0">
                <a:latin typeface="Segoe UI Semibold" panose="020B0702040204020203" pitchFamily="34" charset="0"/>
                <a:cs typeface="Segoe UI Semibold" panose="020B0702040204020203" pitchFamily="34" charset="0"/>
              </a:rPr>
              <a:t>trust</a:t>
            </a:r>
            <a:r>
              <a:rPr lang="en-US" dirty="0"/>
              <a:t> </a:t>
            </a:r>
            <a:r>
              <a:rPr lang="en-US" dirty="0" smtClean="0"/>
              <a:t>you</a:t>
            </a:r>
            <a:endParaRPr lang="en-US" dirty="0"/>
          </a:p>
        </p:txBody>
      </p:sp>
    </p:spTree>
    <p:extLst>
      <p:ext uri="{BB962C8B-B14F-4D97-AF65-F5344CB8AC3E}">
        <p14:creationId xmlns:p14="http://schemas.microsoft.com/office/powerpoint/2010/main" val="172205727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Reasons Your Approach Might Stink</a:t>
            </a:r>
            <a:endParaRPr lang="en-US" dirty="0"/>
          </a:p>
        </p:txBody>
      </p:sp>
      <p:sp>
        <p:nvSpPr>
          <p:cNvPr id="3" name="Text Placeholder 2"/>
          <p:cNvSpPr>
            <a:spLocks noGrp="1"/>
          </p:cNvSpPr>
          <p:nvPr>
            <p:ph type="body" sz="quarter" idx="10"/>
          </p:nvPr>
        </p:nvSpPr>
        <p:spPr>
          <a:xfrm>
            <a:off x="198437" y="1897062"/>
            <a:ext cx="11887200" cy="4001095"/>
          </a:xfrm>
        </p:spPr>
        <p:txBody>
          <a:bodyPr/>
          <a:lstStyle/>
          <a:p>
            <a:r>
              <a:rPr lang="en-US" dirty="0">
                <a:solidFill>
                  <a:srgbClr val="B4009E"/>
                </a:solidFill>
              </a:rPr>
              <a:t>You don’t have the right </a:t>
            </a:r>
            <a:r>
              <a:rPr lang="en-US" dirty="0">
                <a:solidFill>
                  <a:srgbClr val="B4009E"/>
                </a:solidFill>
                <a:latin typeface="Segoe UI Semibold" panose="020B0702040204020203" pitchFamily="34" charset="0"/>
                <a:cs typeface="Segoe UI Semibold" panose="020B0702040204020203" pitchFamily="34" charset="0"/>
              </a:rPr>
              <a:t>tools</a:t>
            </a:r>
          </a:p>
          <a:p>
            <a:endParaRPr lang="en-US" dirty="0"/>
          </a:p>
          <a:p>
            <a:r>
              <a:rPr lang="en-US" dirty="0" smtClean="0"/>
              <a:t>You </a:t>
            </a:r>
            <a:r>
              <a:rPr lang="en-US" dirty="0">
                <a:latin typeface="Segoe UI Semibold" panose="020B0702040204020203" pitchFamily="34" charset="0"/>
                <a:cs typeface="Segoe UI Semibold" panose="020B0702040204020203" pitchFamily="34" charset="0"/>
              </a:rPr>
              <a:t>manage BYOD separately </a:t>
            </a:r>
            <a:r>
              <a:rPr lang="en-US" dirty="0"/>
              <a:t>from other deployment models</a:t>
            </a:r>
          </a:p>
          <a:p>
            <a:endParaRPr lang="en-US" dirty="0"/>
          </a:p>
          <a:p>
            <a:r>
              <a:rPr lang="en-US" dirty="0"/>
              <a:t>Your users don’t </a:t>
            </a:r>
            <a:r>
              <a:rPr lang="en-US" dirty="0">
                <a:latin typeface="Segoe UI Semibold" panose="020B0702040204020203" pitchFamily="34" charset="0"/>
                <a:cs typeface="Segoe UI Semibold" panose="020B0702040204020203" pitchFamily="34" charset="0"/>
              </a:rPr>
              <a:t>trust</a:t>
            </a:r>
            <a:r>
              <a:rPr lang="en-US" dirty="0"/>
              <a:t> </a:t>
            </a:r>
            <a:r>
              <a:rPr lang="en-US" dirty="0" smtClean="0"/>
              <a:t>you</a:t>
            </a:r>
            <a:endParaRPr lang="en-US" dirty="0"/>
          </a:p>
        </p:txBody>
      </p:sp>
    </p:spTree>
    <p:extLst>
      <p:ext uri="{BB962C8B-B14F-4D97-AF65-F5344CB8AC3E}">
        <p14:creationId xmlns:p14="http://schemas.microsoft.com/office/powerpoint/2010/main" val="396913702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6218237" cy="6994525"/>
          </a:xfrm>
          <a:prstGeom prst="rect">
            <a:avLst/>
          </a:prstGeom>
          <a:solidFill>
            <a:srgbClr val="53535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grpSp>
        <p:nvGrpSpPr>
          <p:cNvPr id="4" name="Group 3"/>
          <p:cNvGrpSpPr/>
          <p:nvPr/>
        </p:nvGrpSpPr>
        <p:grpSpPr>
          <a:xfrm>
            <a:off x="361089" y="2393883"/>
            <a:ext cx="11714297" cy="2206758"/>
            <a:chOff x="361089" y="2113410"/>
            <a:chExt cx="11714297" cy="2206758"/>
          </a:xfrm>
        </p:grpSpPr>
        <p:sp>
          <p:nvSpPr>
            <p:cNvPr id="2" name="TextBox 1"/>
            <p:cNvSpPr txBox="1"/>
            <p:nvPr/>
          </p:nvSpPr>
          <p:spPr>
            <a:xfrm>
              <a:off x="361089" y="2113410"/>
              <a:ext cx="11714297" cy="2206758"/>
            </a:xfrm>
            <a:prstGeom prst="rect">
              <a:avLst/>
            </a:prstGeom>
            <a:noFill/>
          </p:spPr>
          <p:txBody>
            <a:bodyPr wrap="none" lIns="182880" tIns="146304" rIns="182880" bIns="146304" rtlCol="0">
              <a:spAutoFit/>
            </a:bodyPr>
            <a:lstStyle/>
            <a:p>
              <a:pPr algn="ctr">
                <a:lnSpc>
                  <a:spcPct val="90000"/>
                </a:lnSpc>
                <a:spcAft>
                  <a:spcPts val="600"/>
                </a:spcAft>
              </a:pPr>
              <a:r>
                <a:rPr lang="en-US" sz="13800" dirty="0" smtClean="0">
                  <a:latin typeface="Segoe UI Semibold" panose="020B0702040204020203" pitchFamily="34" charset="0"/>
                  <a:cs typeface="Segoe UI Semibold" panose="020B0702040204020203" pitchFamily="34" charset="0"/>
                </a:rPr>
                <a:t>BYOD = MDM</a:t>
              </a:r>
            </a:p>
          </p:txBody>
        </p:sp>
        <p:sp>
          <p:nvSpPr>
            <p:cNvPr id="3" name="TextBox 2"/>
            <p:cNvSpPr txBox="1"/>
            <p:nvPr/>
          </p:nvSpPr>
          <p:spPr>
            <a:xfrm>
              <a:off x="5667285" y="2113410"/>
              <a:ext cx="1101904" cy="2206758"/>
            </a:xfrm>
            <a:prstGeom prst="rect">
              <a:avLst/>
            </a:prstGeom>
            <a:noFill/>
          </p:spPr>
          <p:txBody>
            <a:bodyPr wrap="none" lIns="182880" tIns="146304" rIns="182880" bIns="146304" rtlCol="0">
              <a:spAutoFit/>
            </a:bodyPr>
            <a:lstStyle/>
            <a:p>
              <a:pPr algn="ctr">
                <a:lnSpc>
                  <a:spcPct val="90000"/>
                </a:lnSpc>
                <a:spcAft>
                  <a:spcPts val="600"/>
                </a:spcAft>
              </a:pPr>
              <a:r>
                <a:rPr lang="en-US" sz="13800" dirty="0" smtClean="0">
                  <a:latin typeface="Segoe UI Semibold" panose="020B0702040204020203" pitchFamily="34" charset="0"/>
                  <a:cs typeface="Segoe UI Semibold" panose="020B0702040204020203" pitchFamily="34" charset="0"/>
                </a:rPr>
                <a:t>/</a:t>
              </a:r>
            </a:p>
          </p:txBody>
        </p:sp>
      </p:grpSp>
    </p:spTree>
    <p:extLst>
      <p:ext uri="{BB962C8B-B14F-4D97-AF65-F5344CB8AC3E}">
        <p14:creationId xmlns:p14="http://schemas.microsoft.com/office/powerpoint/2010/main" val="2260617621"/>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0"/>
            <a:ext cx="6218237" cy="6994525"/>
          </a:xfrm>
          <a:prstGeom prst="rect">
            <a:avLst/>
          </a:prstGeom>
          <a:solidFill>
            <a:srgbClr val="53535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3" name="Rectangle 2"/>
          <p:cNvSpPr/>
          <p:nvPr/>
        </p:nvSpPr>
        <p:spPr>
          <a:xfrm>
            <a:off x="0" y="659953"/>
            <a:ext cx="6218237" cy="2086725"/>
          </a:xfrm>
          <a:prstGeom prst="rect">
            <a:avLst/>
          </a:prstGeom>
        </p:spPr>
        <p:txBody>
          <a:bodyPr wrap="square">
            <a:spAutoFit/>
          </a:bodyPr>
          <a:lstStyle/>
          <a:p>
            <a:pPr algn="ctr">
              <a:lnSpc>
                <a:spcPct val="90000"/>
              </a:lnSpc>
              <a:spcAft>
                <a:spcPts val="600"/>
              </a:spcAft>
            </a:pPr>
            <a:r>
              <a:rPr lang="en-US" sz="7200" dirty="0" smtClean="0">
                <a:latin typeface="Segoe UI Semibold" panose="020B0702040204020203" pitchFamily="34" charset="0"/>
                <a:cs typeface="Segoe UI Semibold" panose="020B0702040204020203" pitchFamily="34" charset="0"/>
              </a:rPr>
              <a:t>DEPLOYMENT MODEL</a:t>
            </a:r>
          </a:p>
        </p:txBody>
      </p:sp>
      <p:sp>
        <p:nvSpPr>
          <p:cNvPr id="6" name="Rectangle 5"/>
          <p:cNvSpPr/>
          <p:nvPr/>
        </p:nvSpPr>
        <p:spPr>
          <a:xfrm>
            <a:off x="6218237" y="5554662"/>
            <a:ext cx="6218237" cy="1089529"/>
          </a:xfrm>
          <a:prstGeom prst="rect">
            <a:avLst/>
          </a:prstGeom>
        </p:spPr>
        <p:txBody>
          <a:bodyPr wrap="square">
            <a:spAutoFit/>
          </a:bodyPr>
          <a:lstStyle/>
          <a:p>
            <a:pPr algn="ctr">
              <a:lnSpc>
                <a:spcPct val="90000"/>
              </a:lnSpc>
              <a:spcAft>
                <a:spcPts val="600"/>
              </a:spcAft>
            </a:pPr>
            <a:r>
              <a:rPr lang="en-US" sz="7200" dirty="0" smtClean="0">
                <a:latin typeface="Segoe UI Semibold" panose="020B0702040204020203" pitchFamily="34" charset="0"/>
                <a:cs typeface="Segoe UI Semibold" panose="020B0702040204020203" pitchFamily="34" charset="0"/>
              </a:rPr>
              <a:t>TECHNOLOGY</a:t>
            </a:r>
            <a:endParaRPr lang="en-US" sz="72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432246135"/>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6218237" cy="6994525"/>
          </a:xfrm>
          <a:prstGeom prst="rect">
            <a:avLst/>
          </a:prstGeom>
          <a:solidFill>
            <a:srgbClr val="53535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6" name="Rectangle 5"/>
          <p:cNvSpPr/>
          <p:nvPr/>
        </p:nvSpPr>
        <p:spPr>
          <a:xfrm>
            <a:off x="842041" y="659953"/>
            <a:ext cx="4263796" cy="2003625"/>
          </a:xfrm>
          <a:prstGeom prst="rect">
            <a:avLst/>
          </a:prstGeom>
        </p:spPr>
        <p:txBody>
          <a:bodyPr wrap="none">
            <a:spAutoFit/>
          </a:bodyPr>
          <a:lstStyle/>
          <a:p>
            <a:pPr algn="ctr">
              <a:lnSpc>
                <a:spcPct val="90000"/>
              </a:lnSpc>
              <a:spcAft>
                <a:spcPts val="600"/>
              </a:spcAft>
            </a:pPr>
            <a:r>
              <a:rPr lang="en-US" sz="13800" dirty="0" smtClean="0">
                <a:latin typeface="Segoe UI Semibold" panose="020B0702040204020203" pitchFamily="34" charset="0"/>
                <a:cs typeface="Segoe UI Semibold" panose="020B0702040204020203" pitchFamily="34" charset="0"/>
              </a:rPr>
              <a:t>TASK</a:t>
            </a:r>
            <a:endParaRPr lang="en-US" sz="13800" dirty="0">
              <a:latin typeface="Segoe UI Semibold" panose="020B0702040204020203" pitchFamily="34" charset="0"/>
              <a:cs typeface="Segoe UI Semibold" panose="020B0702040204020203" pitchFamily="34" charset="0"/>
            </a:endParaRPr>
          </a:p>
        </p:txBody>
      </p:sp>
      <p:sp>
        <p:nvSpPr>
          <p:cNvPr id="7" name="Rectangle 6"/>
          <p:cNvSpPr/>
          <p:nvPr/>
        </p:nvSpPr>
        <p:spPr>
          <a:xfrm>
            <a:off x="7326811" y="3285327"/>
            <a:ext cx="4554453" cy="2003625"/>
          </a:xfrm>
          <a:prstGeom prst="rect">
            <a:avLst/>
          </a:prstGeom>
        </p:spPr>
        <p:txBody>
          <a:bodyPr wrap="none">
            <a:spAutoFit/>
          </a:bodyPr>
          <a:lstStyle/>
          <a:p>
            <a:pPr algn="ctr">
              <a:lnSpc>
                <a:spcPct val="90000"/>
              </a:lnSpc>
              <a:spcAft>
                <a:spcPts val="600"/>
              </a:spcAft>
            </a:pPr>
            <a:r>
              <a:rPr lang="en-US" sz="13800" dirty="0" smtClean="0">
                <a:latin typeface="Segoe UI Semibold" panose="020B0702040204020203" pitchFamily="34" charset="0"/>
                <a:cs typeface="Segoe UI Semibold" panose="020B0702040204020203" pitchFamily="34" charset="0"/>
              </a:rPr>
              <a:t>MCM</a:t>
            </a:r>
            <a:endParaRPr lang="en-US" sz="13800" dirty="0">
              <a:latin typeface="Segoe UI Semibold" panose="020B0702040204020203" pitchFamily="34" charset="0"/>
              <a:cs typeface="Segoe UI Semibold" panose="020B0702040204020203" pitchFamily="34" charset="0"/>
            </a:endParaRPr>
          </a:p>
        </p:txBody>
      </p:sp>
      <p:sp>
        <p:nvSpPr>
          <p:cNvPr id="10" name="Rectangle 9"/>
          <p:cNvSpPr/>
          <p:nvPr/>
        </p:nvSpPr>
        <p:spPr>
          <a:xfrm>
            <a:off x="7842176" y="-34143"/>
            <a:ext cx="3523722" cy="2003625"/>
          </a:xfrm>
          <a:prstGeom prst="rect">
            <a:avLst/>
          </a:prstGeom>
        </p:spPr>
        <p:txBody>
          <a:bodyPr wrap="none">
            <a:spAutoFit/>
          </a:bodyPr>
          <a:lstStyle/>
          <a:p>
            <a:pPr algn="ctr">
              <a:lnSpc>
                <a:spcPct val="90000"/>
              </a:lnSpc>
              <a:spcAft>
                <a:spcPts val="600"/>
              </a:spcAft>
            </a:pPr>
            <a:r>
              <a:rPr lang="en-US" sz="13800" dirty="0" smtClean="0">
                <a:latin typeface="Segoe UI Semibold" panose="020B0702040204020203" pitchFamily="34" charset="0"/>
                <a:cs typeface="Segoe UI Semibold" panose="020B0702040204020203" pitchFamily="34" charset="0"/>
              </a:rPr>
              <a:t>IAM</a:t>
            </a:r>
            <a:endParaRPr lang="en-US" sz="13800" dirty="0">
              <a:latin typeface="Segoe UI Semibold" panose="020B0702040204020203" pitchFamily="34" charset="0"/>
              <a:cs typeface="Segoe UI Semibold" panose="020B0702040204020203" pitchFamily="34" charset="0"/>
            </a:endParaRPr>
          </a:p>
        </p:txBody>
      </p:sp>
      <p:sp>
        <p:nvSpPr>
          <p:cNvPr id="11" name="Rectangle 10"/>
          <p:cNvSpPr/>
          <p:nvPr/>
        </p:nvSpPr>
        <p:spPr>
          <a:xfrm>
            <a:off x="1264176" y="4397508"/>
            <a:ext cx="3419527" cy="2003625"/>
          </a:xfrm>
          <a:prstGeom prst="rect">
            <a:avLst/>
          </a:prstGeom>
        </p:spPr>
        <p:txBody>
          <a:bodyPr wrap="none">
            <a:spAutoFit/>
          </a:bodyPr>
          <a:lstStyle/>
          <a:p>
            <a:pPr algn="ctr">
              <a:lnSpc>
                <a:spcPct val="90000"/>
              </a:lnSpc>
              <a:spcAft>
                <a:spcPts val="600"/>
              </a:spcAft>
            </a:pPr>
            <a:r>
              <a:rPr lang="en-US" sz="13800" dirty="0" smtClean="0">
                <a:latin typeface="Segoe UI Semibold" panose="020B0702040204020203" pitchFamily="34" charset="0"/>
                <a:cs typeface="Segoe UI Semibold" panose="020B0702040204020203" pitchFamily="34" charset="0"/>
              </a:rPr>
              <a:t>CLD</a:t>
            </a:r>
            <a:endParaRPr lang="en-US" sz="13800" dirty="0">
              <a:latin typeface="Segoe UI Semibold" panose="020B0702040204020203" pitchFamily="34" charset="0"/>
              <a:cs typeface="Segoe UI Semibold" panose="020B0702040204020203" pitchFamily="34" charset="0"/>
            </a:endParaRPr>
          </a:p>
        </p:txBody>
      </p:sp>
      <p:sp>
        <p:nvSpPr>
          <p:cNvPr id="13" name="Rectangle 12"/>
          <p:cNvSpPr/>
          <p:nvPr/>
        </p:nvSpPr>
        <p:spPr>
          <a:xfrm>
            <a:off x="579437" y="2528731"/>
            <a:ext cx="4789004" cy="2003625"/>
          </a:xfrm>
          <a:prstGeom prst="rect">
            <a:avLst/>
          </a:prstGeom>
        </p:spPr>
        <p:txBody>
          <a:bodyPr wrap="none">
            <a:spAutoFit/>
          </a:bodyPr>
          <a:lstStyle/>
          <a:p>
            <a:pPr algn="ctr">
              <a:lnSpc>
                <a:spcPct val="90000"/>
              </a:lnSpc>
              <a:spcAft>
                <a:spcPts val="600"/>
              </a:spcAft>
            </a:pPr>
            <a:r>
              <a:rPr lang="en-US" sz="13800" dirty="0" smtClean="0">
                <a:latin typeface="Segoe UI Semibold" panose="020B0702040204020203" pitchFamily="34" charset="0"/>
                <a:cs typeface="Segoe UI Semibold" panose="020B0702040204020203" pitchFamily="34" charset="0"/>
              </a:rPr>
              <a:t>BYOD</a:t>
            </a:r>
            <a:endParaRPr lang="en-US" sz="13800" dirty="0">
              <a:latin typeface="Segoe UI Semibold" panose="020B0702040204020203" pitchFamily="34" charset="0"/>
              <a:cs typeface="Segoe UI Semibold" panose="020B0702040204020203" pitchFamily="34" charset="0"/>
            </a:endParaRPr>
          </a:p>
        </p:txBody>
      </p:sp>
      <p:sp>
        <p:nvSpPr>
          <p:cNvPr id="14" name="Rectangle 13"/>
          <p:cNvSpPr/>
          <p:nvPr/>
        </p:nvSpPr>
        <p:spPr>
          <a:xfrm>
            <a:off x="7241852" y="1625592"/>
            <a:ext cx="4724370" cy="2003625"/>
          </a:xfrm>
          <a:prstGeom prst="rect">
            <a:avLst/>
          </a:prstGeom>
        </p:spPr>
        <p:txBody>
          <a:bodyPr wrap="none">
            <a:spAutoFit/>
          </a:bodyPr>
          <a:lstStyle/>
          <a:p>
            <a:pPr algn="ctr">
              <a:lnSpc>
                <a:spcPct val="90000"/>
              </a:lnSpc>
              <a:spcAft>
                <a:spcPts val="600"/>
              </a:spcAft>
            </a:pPr>
            <a:r>
              <a:rPr lang="en-US" sz="13800" dirty="0" smtClean="0">
                <a:latin typeface="Segoe UI Semibold" panose="020B0702040204020203" pitchFamily="34" charset="0"/>
                <a:cs typeface="Segoe UI Semibold" panose="020B0702040204020203" pitchFamily="34" charset="0"/>
              </a:rPr>
              <a:t>MDM</a:t>
            </a:r>
            <a:endParaRPr lang="en-US" sz="13800" dirty="0">
              <a:latin typeface="Segoe UI Semibold" panose="020B0702040204020203" pitchFamily="34" charset="0"/>
              <a:cs typeface="Segoe UI Semibold" panose="020B0702040204020203" pitchFamily="34" charset="0"/>
            </a:endParaRPr>
          </a:p>
        </p:txBody>
      </p:sp>
      <p:sp>
        <p:nvSpPr>
          <p:cNvPr id="16" name="Rectangle 15"/>
          <p:cNvSpPr/>
          <p:nvPr/>
        </p:nvSpPr>
        <p:spPr>
          <a:xfrm>
            <a:off x="7282728" y="4945062"/>
            <a:ext cx="4642618" cy="2003625"/>
          </a:xfrm>
          <a:prstGeom prst="rect">
            <a:avLst/>
          </a:prstGeom>
        </p:spPr>
        <p:txBody>
          <a:bodyPr wrap="none">
            <a:spAutoFit/>
          </a:bodyPr>
          <a:lstStyle/>
          <a:p>
            <a:pPr algn="ctr">
              <a:lnSpc>
                <a:spcPct val="90000"/>
              </a:lnSpc>
              <a:spcAft>
                <a:spcPts val="600"/>
              </a:spcAft>
            </a:pPr>
            <a:r>
              <a:rPr lang="en-US" sz="13800" dirty="0" smtClean="0">
                <a:latin typeface="Segoe UI Semibold" panose="020B0702040204020203" pitchFamily="34" charset="0"/>
                <a:cs typeface="Segoe UI Semibold" panose="020B0702040204020203" pitchFamily="34" charset="0"/>
              </a:rPr>
              <a:t>MAM</a:t>
            </a:r>
            <a:endParaRPr lang="en-US" sz="138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521621733"/>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_v02.potx" id="{DA6A3121-A306-4E81-BF43-CBCE095D8B76}" vid="{C3266B5A-74AF-44F8-8FA8-F258E4A695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Microsoft_Ignite_2015_Breakout_Template_v02</Template>
  <TotalTime>0</TotalTime>
  <Words>1414</Words>
  <Application>Microsoft Office PowerPoint</Application>
  <PresentationFormat>Custom</PresentationFormat>
  <Paragraphs>260</Paragraphs>
  <Slides>39</Slides>
  <Notes>17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39</vt:i4>
      </vt:variant>
    </vt:vector>
  </HeadingPairs>
  <TitlesOfParts>
    <vt:vector size="50" baseType="lpstr">
      <vt:lpstr>Arial</vt:lpstr>
      <vt:lpstr>Calibri</vt:lpstr>
      <vt:lpstr>Consolas</vt:lpstr>
      <vt:lpstr>Segoe UI</vt:lpstr>
      <vt:lpstr>Segoe UI Light</vt:lpstr>
      <vt:lpstr>Segoe UI Semibold</vt:lpstr>
      <vt:lpstr>Segoe UI Semilight</vt:lpstr>
      <vt:lpstr>Times New Roman</vt:lpstr>
      <vt:lpstr>Wingdings</vt:lpstr>
      <vt:lpstr>5-30610_Microsoft_Ignite_Keynote_Template</vt:lpstr>
      <vt:lpstr>Office Theme</vt:lpstr>
      <vt:lpstr>PowerPoint Presentation</vt:lpstr>
      <vt:lpstr>Your Approach to BYOD (Probably) Stinks!</vt:lpstr>
      <vt:lpstr>PowerPoint Presentation</vt:lpstr>
      <vt:lpstr>What’s going on with BYOD?</vt:lpstr>
      <vt:lpstr>Three Reasons Your Approach Might Stink</vt:lpstr>
      <vt:lpstr>Three Reasons Your Approach Might Stink</vt:lpstr>
      <vt:lpstr>PowerPoint Presentation</vt:lpstr>
      <vt:lpstr>PowerPoint Presentation</vt:lpstr>
      <vt:lpstr>PowerPoint Presentation</vt:lpstr>
      <vt:lpstr>PowerPoint Presentation</vt:lpstr>
      <vt:lpstr>PowerPoint Presentation</vt:lpstr>
      <vt:lpstr>Quick Look: Azure AD + Conditional Access</vt:lpstr>
      <vt:lpstr>PowerPoint Presentation</vt:lpstr>
      <vt:lpstr>Quick Look: Intune</vt:lpstr>
      <vt:lpstr>PowerPoint Presentation</vt:lpstr>
      <vt:lpstr>Quick Look: Azure RMS</vt:lpstr>
      <vt:lpstr>PowerPoint Presentation</vt:lpstr>
      <vt:lpstr>Quick Look: Intune App Management Policy</vt:lpstr>
      <vt:lpstr>Three Reasons Your Approach Might Stink</vt:lpstr>
      <vt:lpstr>PowerPoint Presentation</vt:lpstr>
      <vt:lpstr>Mapping Technology to Deployment Models</vt:lpstr>
      <vt:lpstr>The million dollar question: How many, have a separate config management system for each silo?</vt:lpstr>
      <vt:lpstr>Three Reasons Your Approach Might Stink</vt:lpstr>
      <vt:lpstr>PowerPoint Presentation</vt:lpstr>
      <vt:lpstr>PowerPoint Presentation</vt:lpstr>
      <vt:lpstr>PowerPoint Presentation</vt:lpstr>
      <vt:lpstr>PowerPoint Presentation</vt:lpstr>
      <vt:lpstr>Do you think your employer will snoop on your enrolled device?</vt:lpstr>
      <vt:lpstr>Would you leave your job?</vt:lpstr>
      <vt:lpstr>Apps are “bookmarks in the brain”</vt:lpstr>
      <vt:lpstr>These apps are personal</vt:lpstr>
      <vt:lpstr>What if the apps were worth enrolling for and become the control point?</vt:lpstr>
      <vt:lpstr>Dual Persona, Managed apps on iPad</vt:lpstr>
      <vt:lpstr>PowerPoint Presentation</vt:lpstr>
      <vt:lpstr>PowerPoint Presentation</vt:lpstr>
      <vt:lpstr>Related Ignite NZ Sessions</vt:lpstr>
      <vt:lpstr>Resources</vt:lpstr>
      <vt:lpstr>PowerPoint Presentation</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2015-06-24T01:51:26Z</dcterms:created>
  <dcterms:modified xsi:type="dcterms:W3CDTF">2015-09-03T04:50:34Z</dcterms:modified>
</cp:coreProperties>
</file>