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8.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336" r:id="rId2"/>
    <p:sldMasterId id="2147484347" r:id="rId3"/>
    <p:sldMasterId id="2147484376" r:id="rId4"/>
    <p:sldMasterId id="2147484383" r:id="rId5"/>
    <p:sldMasterId id="2147484409" r:id="rId6"/>
    <p:sldMasterId id="2147484427" r:id="rId7"/>
    <p:sldMasterId id="2147484450" r:id="rId8"/>
    <p:sldMasterId id="2147484483" r:id="rId9"/>
    <p:sldMasterId id="2147484514" r:id="rId10"/>
    <p:sldMasterId id="2147484535" r:id="rId11"/>
  </p:sldMasterIdLst>
  <p:notesMasterIdLst>
    <p:notesMasterId r:id="rId52"/>
  </p:notesMasterIdLst>
  <p:handoutMasterIdLst>
    <p:handoutMasterId r:id="rId53"/>
  </p:handoutMasterIdLst>
  <p:sldIdLst>
    <p:sldId id="1521" r:id="rId12"/>
    <p:sldId id="1508" r:id="rId13"/>
    <p:sldId id="1536" r:id="rId14"/>
    <p:sldId id="1538" r:id="rId15"/>
    <p:sldId id="1539" r:id="rId16"/>
    <p:sldId id="1541" r:id="rId17"/>
    <p:sldId id="1542" r:id="rId18"/>
    <p:sldId id="1544" r:id="rId19"/>
    <p:sldId id="1545" r:id="rId20"/>
    <p:sldId id="1575" r:id="rId21"/>
    <p:sldId id="1535" r:id="rId22"/>
    <p:sldId id="1570" r:id="rId23"/>
    <p:sldId id="1549" r:id="rId24"/>
    <p:sldId id="1546" r:id="rId25"/>
    <p:sldId id="1551" r:id="rId26"/>
    <p:sldId id="1563" r:id="rId27"/>
    <p:sldId id="1564" r:id="rId28"/>
    <p:sldId id="1557" r:id="rId29"/>
    <p:sldId id="1550" r:id="rId30"/>
    <p:sldId id="1548" r:id="rId31"/>
    <p:sldId id="1565" r:id="rId32"/>
    <p:sldId id="1566" r:id="rId33"/>
    <p:sldId id="1571" r:id="rId34"/>
    <p:sldId id="1552" r:id="rId35"/>
    <p:sldId id="1559" r:id="rId36"/>
    <p:sldId id="1553" r:id="rId37"/>
    <p:sldId id="1560" r:id="rId38"/>
    <p:sldId id="1554" r:id="rId39"/>
    <p:sldId id="1561" r:id="rId40"/>
    <p:sldId id="1556" r:id="rId41"/>
    <p:sldId id="1562" r:id="rId42"/>
    <p:sldId id="1547" r:id="rId43"/>
    <p:sldId id="1540" r:id="rId44"/>
    <p:sldId id="1573" r:id="rId45"/>
    <p:sldId id="1572" r:id="rId46"/>
    <p:sldId id="1574" r:id="rId47"/>
    <p:sldId id="1530" r:id="rId48"/>
    <p:sldId id="1523" r:id="rId49"/>
    <p:sldId id="1524" r:id="rId50"/>
    <p:sldId id="1326" r:id="rId5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521"/>
            <p14:sldId id="1508"/>
            <p14:sldId id="1536"/>
            <p14:sldId id="1538"/>
            <p14:sldId id="1539"/>
            <p14:sldId id="1541"/>
            <p14:sldId id="1542"/>
            <p14:sldId id="1544"/>
            <p14:sldId id="1545"/>
            <p14:sldId id="1575"/>
            <p14:sldId id="1535"/>
            <p14:sldId id="1570"/>
            <p14:sldId id="1549"/>
            <p14:sldId id="1546"/>
            <p14:sldId id="1551"/>
            <p14:sldId id="1563"/>
            <p14:sldId id="1564"/>
            <p14:sldId id="1557"/>
            <p14:sldId id="1550"/>
            <p14:sldId id="1548"/>
            <p14:sldId id="1565"/>
            <p14:sldId id="1566"/>
            <p14:sldId id="1571"/>
            <p14:sldId id="1552"/>
            <p14:sldId id="1559"/>
            <p14:sldId id="1553"/>
            <p14:sldId id="1560"/>
            <p14:sldId id="1554"/>
            <p14:sldId id="1561"/>
            <p14:sldId id="1556"/>
            <p14:sldId id="1562"/>
            <p14:sldId id="1547"/>
            <p14:sldId id="1540"/>
            <p14:sldId id="1573"/>
            <p14:sldId id="1572"/>
            <p14:sldId id="1574"/>
          </p14:sldIdLst>
        </p14:section>
        <p14:section name="Compulsory Slides" id="{F6B29FD8-C735-4346-9A78-4FFF5E98E3A6}">
          <p14:sldIdLst>
            <p14:sldId id="1530"/>
            <p14:sldId id="1523"/>
            <p14:sldId id="1524"/>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2D91"/>
    <a:srgbClr val="00BCF2"/>
    <a:srgbClr val="11CCFF"/>
    <a:srgbClr val="FFFFFF"/>
    <a:srgbClr val="47D8FF"/>
    <a:srgbClr val="85E5FF"/>
    <a:srgbClr val="43D7FF"/>
    <a:srgbClr val="B4A0FF"/>
    <a:srgbClr val="50505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6" autoAdjust="0"/>
    <p:restoredTop sz="52766" autoAdjust="0"/>
  </p:normalViewPr>
  <p:slideViewPr>
    <p:cSldViewPr>
      <p:cViewPr varScale="1">
        <p:scale>
          <a:sx n="38" d="100"/>
          <a:sy n="38" d="100"/>
        </p:scale>
        <p:origin x="1956" y="60"/>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9/3/2015 4:54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9/3/2015 4:54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9/3/2015 4:54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496745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7708" marR="0" lvl="0" indent="0" algn="l" defTabSz="92269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Slide Number Placeholder 4"/>
          <p:cNvSpPr>
            <a:spLocks noGrp="1"/>
          </p:cNvSpPr>
          <p:nvPr>
            <p:ph type="sldNum" sz="quarter"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Date Placeholder 5"/>
          <p:cNvSpPr>
            <a:spLocks noGrp="1"/>
          </p:cNvSpPr>
          <p:nvPr>
            <p:ph type="dt" idx="1"/>
          </p:nvPr>
        </p:nvSpPr>
        <p:spPr>
          <a:xfrm>
            <a:off x="3927301" y="0"/>
            <a:ext cx="3004457" cy="460979"/>
          </a:xfr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CD780CB-F88C-4961-B5ED-02B40548C9A9}"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9/3/2015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Header Placeholder 3"/>
          <p:cNvSpPr>
            <a:spLocks noGrp="1"/>
          </p:cNvSpPr>
          <p:nvPr>
            <p:ph type="hdr" sz="quarter"/>
          </p:nvPr>
        </p:nvSpPr>
        <p:spPr>
          <a:xfrm>
            <a:off x="0" y="0"/>
            <a:ext cx="3004457" cy="460979"/>
          </a:xfr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Segoe UI" pitchFamily="34" charset="0"/>
                <a:ea typeface="+mn-ea"/>
                <a:cs typeface="+mn-cs"/>
              </a:rPr>
              <a:t>EMS Overview</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20539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t>Windows Server Management Marketing</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C6A8F85-A389-41D7-9CC0-F9A6E92BFD62}"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9/3/2015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343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9/3/2015 4:54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1105641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t>Windows Server Management Marketing</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C6A8F85-A389-41D7-9CC0-F9A6E92BFD62}"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9/3/2015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40179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99" rtl="0" eaLnBrk="1" fontAlgn="base" latinLnBrk="0" hangingPunct="1">
              <a:lnSpc>
                <a:spcPct val="90000"/>
              </a:lnSpc>
              <a:spcBef>
                <a:spcPct val="0"/>
              </a:spcBef>
              <a:spcAft>
                <a:spcPts val="1200"/>
              </a:spcAft>
              <a:buClrTx/>
              <a:buSzTx/>
              <a:buFont typeface="Arial" pitchFamily="34" charset="0"/>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A17F966-951A-41B3-9519-312C88623955}"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9/3/2015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37245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9/3/2015 4:54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4197376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41800"/>
            <a:ext cx="5486400" cy="4114800"/>
          </a:xfrm>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t>Build 2012</a:t>
            </a: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FA577F15-4695-43CD-83B0-974BBDDCBE58}" type="datetime1">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9/3/2015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12231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0BDF53F-48D6-4CA2-8B82-3D8E3E6D0782}" type="datetime1">
              <a:rPr lang="en-US" smtClean="0">
                <a:solidFill>
                  <a:prstClr val="black"/>
                </a:solidFill>
              </a:rPr>
              <a:pPr/>
              <a:t>9/3/2015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564353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68876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9/3/2015 4:54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3465030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0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Footer Placeholder 4"/>
          <p:cNvSpPr>
            <a:spLocks noGrp="1"/>
          </p:cNvSpPr>
          <p:nvPr>
            <p:ph type="ftr" sz="quarter" idx="11"/>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prstClr val="black"/>
                </a:solidFill>
                <a:effectLst/>
                <a:uLnTx/>
                <a:uFillTx/>
                <a:latin typeface="Calibri"/>
                <a:ea typeface="+mn-ea"/>
                <a:cs typeface="+mn-cs"/>
              </a:rPr>
              <a:t>© 2015 Microsoft Corporation. All rights reserved. MICROSOFT MAKES NO WARRANTIES, EXPRESS, IMPLIED OR STATUTORY, AS TO THE INFORMATION IN THIS PRESENTATION</a:t>
            </a:r>
            <a:endParaRPr kumimoji="0" lang="en-US" sz="7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6C3280A-C270-4FD2-AEB3-DF8C9C146D35}" type="datetime1">
              <a:rPr kumimoji="0" lang="en-US" sz="10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9/3/2015</a:t>
            </a:fld>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941035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9/3/2015 4:54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3174902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9/3/2015 4:54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2914598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9/3/2015 4:54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236845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9/3/2015 4:54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1594746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9/3/2015 4:54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2693695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9/3/2015 4:54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471555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9/3/2015 4:54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3478200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9/3/2015 4:54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1431368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0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Footer Placeholder 4"/>
          <p:cNvSpPr>
            <a:spLocks noGrp="1"/>
          </p:cNvSpPr>
          <p:nvPr>
            <p:ph type="ftr" sz="quarter" idx="11"/>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Calibri"/>
                <a:ea typeface="+mn-ea"/>
                <a:cs typeface="+mn-cs"/>
              </a:rPr>
              <a:t>© 2015 Microsoft Corporation. All rights reserved. MICROSOFT MAKES NO WARRANTIES, EXPRESS, IMPLIED OR STATUTORY, AS TO THE INFORMATION IN THIS PRESENTATION</a:t>
            </a:r>
            <a:endParaRPr kumimoji="0" lang="en-US" sz="7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6C3280A-C270-4FD2-AEB3-DF8C9C146D35}" type="datetime1">
              <a:rPr kumimoji="0" lang="en-US" sz="10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9/3/2015</a:t>
            </a:fld>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043100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9/3/2015 4:54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2173025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0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Footer Placeholder 4"/>
          <p:cNvSpPr>
            <a:spLocks noGrp="1"/>
          </p:cNvSpPr>
          <p:nvPr>
            <p:ph type="ftr" sz="quarter" idx="11"/>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prstClr val="black"/>
                </a:solidFill>
                <a:effectLst/>
                <a:uLnTx/>
                <a:uFillTx/>
                <a:latin typeface="Calibri"/>
                <a:ea typeface="+mn-ea"/>
                <a:cs typeface="+mn-cs"/>
              </a:rPr>
              <a:t>© 2015 Microsoft Corporation. All rights reserved. MICROSOFT MAKES NO WARRANTIES, EXPRESS, IMPLIED OR STATUTORY, AS TO THE INFORMATION IN THIS PRESENTATION</a:t>
            </a:r>
            <a:endParaRPr kumimoji="0" lang="en-US" sz="7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6C3280A-C270-4FD2-AEB3-DF8C9C146D35}" type="datetime1">
              <a:rPr kumimoji="0" lang="en-US" sz="10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9/3/2015</a:t>
            </a:fld>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837111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5C79F9-2E34-4CA1-A7E3-C624B27DB1D1}"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335394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9/3/2015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1229019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39</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9/3/2015 4:54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078389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9/3/2015 4:54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40</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0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Footer Placeholder 4"/>
          <p:cNvSpPr>
            <a:spLocks noGrp="1"/>
          </p:cNvSpPr>
          <p:nvPr>
            <p:ph type="ftr" sz="quarter" idx="11"/>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prstClr val="black"/>
                </a:solidFill>
                <a:effectLst/>
                <a:uLnTx/>
                <a:uFillTx/>
                <a:latin typeface="Calibri"/>
                <a:ea typeface="+mn-ea"/>
                <a:cs typeface="+mn-cs"/>
              </a:rPr>
              <a:t>© 2015 Microsoft Corporation. All rights reserved. MICROSOFT MAKES NO WARRANTIES, EXPRESS, IMPLIED OR STATUTORY, AS TO THE INFORMATION IN THIS PRESENTATION</a:t>
            </a:r>
            <a:endParaRPr kumimoji="0" lang="en-US" sz="7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6C3280A-C270-4FD2-AEB3-DF8C9C146D35}" type="datetime1">
              <a:rPr kumimoji="0" lang="en-US" sz="10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9/3/2015</a:t>
            </a:fld>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661336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0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Footer Placeholder 4"/>
          <p:cNvSpPr>
            <a:spLocks noGrp="1"/>
          </p:cNvSpPr>
          <p:nvPr>
            <p:ph type="ftr" sz="quarter" idx="11"/>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prstClr val="black"/>
                </a:solidFill>
                <a:effectLst/>
                <a:uLnTx/>
                <a:uFillTx/>
                <a:latin typeface="Calibri"/>
                <a:ea typeface="+mn-ea"/>
                <a:cs typeface="+mn-cs"/>
              </a:rPr>
              <a:t>© 2015 Microsoft Corporation. All rights reserved. MICROSOFT MAKES NO WARRANTIES, EXPRESS, IMPLIED OR STATUTORY, AS TO THE INFORMATION IN THIS PRESENTATION</a:t>
            </a:r>
            <a:endParaRPr kumimoji="0" lang="en-US" sz="7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6C3280A-C270-4FD2-AEB3-DF8C9C146D35}" type="datetime1">
              <a:rPr kumimoji="0" lang="en-US" sz="10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9/3/2015</a:t>
            </a:fld>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291610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0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Footer Placeholder 4"/>
          <p:cNvSpPr>
            <a:spLocks noGrp="1"/>
          </p:cNvSpPr>
          <p:nvPr>
            <p:ph type="ftr" sz="quarter" idx="11"/>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prstClr val="black"/>
                </a:solidFill>
                <a:effectLst/>
                <a:uLnTx/>
                <a:uFillTx/>
                <a:latin typeface="Calibri"/>
                <a:ea typeface="+mn-ea"/>
                <a:cs typeface="+mn-cs"/>
              </a:rPr>
              <a:t>© 2015 Microsoft Corporation. All rights reserved. MICROSOFT MAKES NO WARRANTIES, EXPRESS, IMPLIED OR STATUTORY, AS TO THE INFORMATION IN THIS PRESENTATION</a:t>
            </a:r>
            <a:endParaRPr kumimoji="0" lang="en-US" sz="7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6C3280A-C270-4FD2-AEB3-DF8C9C146D35}" type="datetime1">
              <a:rPr kumimoji="0" lang="en-US" sz="10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9/3/2015</a:t>
            </a:fld>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905208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49570AB-282D-4F9A-AAF7-479BFA1C3732}" type="slidenum">
              <a:rPr kumimoji="0" lang="en-US" sz="10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Footer Placeholder 4"/>
          <p:cNvSpPr>
            <a:spLocks noGrp="1"/>
          </p:cNvSpPr>
          <p:nvPr>
            <p:ph type="ftr" sz="quarter" idx="11"/>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Calibri"/>
                <a:ea typeface="+mn-ea"/>
                <a:cs typeface="+mn-cs"/>
              </a:rPr>
              <a:t>© 2015 Microsoft Corporation. All rights reserved. MICROSOFT MAKES NO WARRANTIES, EXPRESS, IMPLIED OR STATUTORY, AS TO THE INFORMATION IN THIS PRESENTATION</a:t>
            </a:r>
            <a:endParaRPr kumimoji="0" lang="en-US" sz="7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6C3280A-C270-4FD2-AEB3-DF8C9C146D35}" type="datetime1">
              <a:rPr kumimoji="0" lang="en-US" sz="1000" b="0"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9/3/2015</a:t>
            </a:fld>
            <a:endPar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582897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9/3/2015 4:54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1135066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9/3/2015 4:54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43774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2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 Id="rId4" Type="http://schemas.openxmlformats.org/officeDocument/2006/relationships/image" Target="../media/image2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a:xfrm>
            <a:off x="855663" y="6483350"/>
            <a:ext cx="2797175" cy="371475"/>
          </a:xfrm>
          <a:prstGeom prst="rect">
            <a:avLst/>
          </a:prstGeom>
        </p:spPr>
        <p:txBody>
          <a:bodyPr/>
          <a:lstStyle/>
          <a:p>
            <a:fld id="{0626A314-07C3-4D18-A5FC-2D5811D0A94B}" type="datetimeFigureOut">
              <a:rPr lang="en-NZ" smtClean="0"/>
              <a:t>3/09/2015</a:t>
            </a:fld>
            <a:endParaRPr lang="en-NZ" dirty="0"/>
          </a:p>
        </p:txBody>
      </p:sp>
      <p:sp>
        <p:nvSpPr>
          <p:cNvPr id="4" name="Footer Placeholder 3"/>
          <p:cNvSpPr>
            <a:spLocks noGrp="1"/>
          </p:cNvSpPr>
          <p:nvPr>
            <p:ph type="ftr" sz="quarter" idx="11"/>
          </p:nvPr>
        </p:nvSpPr>
        <p:spPr>
          <a:xfrm>
            <a:off x="4119563" y="6483350"/>
            <a:ext cx="4197350" cy="371475"/>
          </a:xfrm>
          <a:prstGeom prst="rect">
            <a:avLst/>
          </a:prstGeom>
        </p:spPr>
        <p:txBody>
          <a:bodyPr/>
          <a:lstStyle/>
          <a:p>
            <a:endParaRPr lang="en-NZ" dirty="0"/>
          </a:p>
        </p:txBody>
      </p:sp>
      <p:sp>
        <p:nvSpPr>
          <p:cNvPr id="5" name="Slide Number Placeholder 4"/>
          <p:cNvSpPr>
            <a:spLocks noGrp="1"/>
          </p:cNvSpPr>
          <p:nvPr>
            <p:ph type="sldNum" sz="quarter" idx="12"/>
          </p:nvPr>
        </p:nvSpPr>
        <p:spPr>
          <a:xfrm>
            <a:off x="8783638" y="6483350"/>
            <a:ext cx="2797175" cy="371475"/>
          </a:xfrm>
          <a:prstGeom prst="rect">
            <a:avLst/>
          </a:prstGeom>
        </p:spPr>
        <p:txBody>
          <a:bodyPr/>
          <a:lstStyle/>
          <a:p>
            <a:fld id="{FB0C7228-8968-4EAD-A859-852F0E05042B}" type="slidenum">
              <a:rPr lang="en-NZ" smtClean="0"/>
              <a:t>‹#›</a:t>
            </a:fld>
            <a:endParaRPr lang="en-NZ"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62" y="1"/>
            <a:ext cx="12496800" cy="7002462"/>
          </a:xfrm>
          <a:prstGeom prst="rect">
            <a:avLst/>
          </a:prstGeom>
        </p:spPr>
      </p:pic>
      <p:sp>
        <p:nvSpPr>
          <p:cNvPr id="7" name="Rectangle 6"/>
          <p:cNvSpPr/>
          <p:nvPr userDrawn="1"/>
        </p:nvSpPr>
        <p:spPr bwMode="gray">
          <a:xfrm>
            <a:off x="-30162" y="6537325"/>
            <a:ext cx="12496800" cy="465138"/>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99837" y="6678217"/>
            <a:ext cx="822951" cy="17541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8007" y="2875069"/>
            <a:ext cx="4261830" cy="2782028"/>
          </a:xfrm>
          <a:prstGeom prst="rect">
            <a:avLst/>
          </a:prstGeom>
        </p:spPr>
      </p:pic>
    </p:spTree>
    <p:extLst>
      <p:ext uri="{BB962C8B-B14F-4D97-AF65-F5344CB8AC3E}">
        <p14:creationId xmlns:p14="http://schemas.microsoft.com/office/powerpoint/2010/main" val="2239331299"/>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4074789725"/>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913217362"/>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Tree>
    <p:extLst>
      <p:ext uri="{BB962C8B-B14F-4D97-AF65-F5344CB8AC3E}">
        <p14:creationId xmlns:p14="http://schemas.microsoft.com/office/powerpoint/2010/main" val="999139652"/>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23494644"/>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5905515"/>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932742" rtl="0" eaLnBrk="1" latinLnBrk="0" hangingPunct="1">
              <a:lnSpc>
                <a:spcPct val="90000"/>
              </a:lnSpc>
              <a:spcBef>
                <a:spcPct val="0"/>
              </a:spcBef>
              <a:buNone/>
              <a:defRPr lang="en-US" sz="5400" b="0" kern="1200" cap="none" spc="-102" baseline="0" dirty="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21119152"/>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407122"/>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txBox="1">
            <a:spLocks/>
          </p:cNvSpPr>
          <p:nvPr userDrawn="1"/>
        </p:nvSpPr>
        <p:spPr>
          <a:xfrm>
            <a:off x="274638" y="314326"/>
            <a:ext cx="11375536" cy="946413"/>
          </a:xfrm>
          <a:prstGeom prst="rect">
            <a:avLst/>
          </a:prstGeom>
        </p:spPr>
        <p:txBody>
          <a:bodyPr lIns="146304" tIns="91440" rIns="146304" bIns="91440"/>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02" normalizeH="0" baseline="0" noProof="0">
                <a:ln w="3175">
                  <a:noFill/>
                </a:ln>
                <a:gradFill>
                  <a:gsLst>
                    <a:gs pos="1250">
                      <a:srgbClr val="505050"/>
                    </a:gs>
                    <a:gs pos="100000">
                      <a:srgbClr val="505050"/>
                    </a:gs>
                  </a:gsLst>
                  <a:lin ang="5400000" scaled="0"/>
                </a:gradFill>
                <a:effectLst/>
                <a:uLnTx/>
                <a:uFillTx/>
                <a:latin typeface="Segoe UI Light"/>
                <a:ea typeface="+mn-ea"/>
                <a:cs typeface="Arial" charset="0"/>
              </a:rPr>
              <a:t>Cloud, an ‘evolution’ for IT</a:t>
            </a:r>
          </a:p>
        </p:txBody>
      </p:sp>
    </p:spTree>
    <p:extLst>
      <p:ext uri="{BB962C8B-B14F-4D97-AF65-F5344CB8AC3E}">
        <p14:creationId xmlns:p14="http://schemas.microsoft.com/office/powerpoint/2010/main" val="2400110407"/>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12813246"/>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400169149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93902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1930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25611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Teal">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2436475" cy="6994525"/>
          </a:xfrm>
        </p:spPr>
        <p:txBody>
          <a:bodyPr/>
          <a:lstStyle>
            <a:lvl1pPr marL="0" indent="0">
              <a:buNone/>
              <a:defRPr/>
            </a:lvl1pPr>
          </a:lstStyle>
          <a:p>
            <a:endParaRPr lang="en-US"/>
          </a:p>
        </p:txBody>
      </p:sp>
      <p:sp>
        <p:nvSpPr>
          <p:cNvPr id="9" name="Title 1"/>
          <p:cNvSpPr>
            <a:spLocks noGrp="1"/>
          </p:cNvSpPr>
          <p:nvPr>
            <p:ph type="title" hasCustomPrompt="1"/>
          </p:nvPr>
        </p:nvSpPr>
        <p:spPr>
          <a:xfrm>
            <a:off x="274703" y="296863"/>
            <a:ext cx="5486335" cy="1828800"/>
          </a:xfrm>
          <a:noFill/>
        </p:spPr>
        <p:txBody>
          <a:bodyPr lIns="182880" tIns="146304" rIns="182880" bIns="146304" anchor="t" anchorCtr="0"/>
          <a:lstStyle>
            <a:lvl1pPr>
              <a:defRPr sz="4800" spc="-100" baseline="0">
                <a:gradFill>
                  <a:gsLst>
                    <a:gs pos="46903">
                      <a:srgbClr val="FFFFFF"/>
                    </a:gs>
                    <a:gs pos="83000">
                      <a:srgbClr val="FFFFFF"/>
                    </a:gs>
                  </a:gsLst>
                  <a:lin ang="5400000" scaled="1"/>
                </a:gradFill>
              </a:defRPr>
            </a:lvl1pPr>
          </a:lstStyle>
          <a:p>
            <a:r>
              <a:rPr lang="en-US" dirty="0" smtClean="0"/>
              <a:t>Presentation title</a:t>
            </a:r>
            <a:endParaRPr lang="en-US" dirty="0"/>
          </a:p>
        </p:txBody>
      </p:sp>
    </p:spTree>
    <p:extLst>
      <p:ext uri="{BB962C8B-B14F-4D97-AF65-F5344CB8AC3E}">
        <p14:creationId xmlns:p14="http://schemas.microsoft.com/office/powerpoint/2010/main" val="842295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mp; Photo Teal">
    <p:bg bwMode="ltGray">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6994525"/>
          </a:xfrm>
        </p:spPr>
        <p:txBody>
          <a:bodyPr/>
          <a:lstStyle/>
          <a:p>
            <a:endParaRPr lang="en-US" dirty="0"/>
          </a:p>
        </p:txBody>
      </p:sp>
      <p:sp>
        <p:nvSpPr>
          <p:cNvPr id="2" name="Title 1"/>
          <p:cNvSpPr>
            <a:spLocks noGrp="1"/>
          </p:cNvSpPr>
          <p:nvPr>
            <p:ph type="title"/>
          </p:nvPr>
        </p:nvSpPr>
        <p:spPr>
          <a:xfrm>
            <a:off x="274320" y="1211263"/>
            <a:ext cx="4572318" cy="4572000"/>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330257075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Teal">
    <p:bg bwMode="ltGray">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216924"/>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07995528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mall Title Only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871734808"/>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Title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0868" y="1759883"/>
            <a:ext cx="3474740" cy="3474760"/>
          </a:xfrm>
        </p:spPr>
        <p:txBody>
          <a:bodyPr/>
          <a:lstStyle>
            <a:lvl1pPr>
              <a:defRPr/>
            </a:lvl1pPr>
          </a:lstStyle>
          <a:p>
            <a:r>
              <a:rPr lang="en-US" dirty="0" smtClean="0"/>
              <a:t>Click to edit Master title style </a:t>
            </a:r>
            <a:endParaRPr lang="en-US" dirty="0"/>
          </a:p>
        </p:txBody>
      </p:sp>
      <p:sp>
        <p:nvSpPr>
          <p:cNvPr id="3" name="Rectangle 2"/>
          <p:cNvSpPr/>
          <p:nvPr userDrawn="1"/>
        </p:nvSpPr>
        <p:spPr bwMode="auto">
          <a:xfrm>
            <a:off x="3932238" y="1211263"/>
            <a:ext cx="548630" cy="5486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p:cNvSpPr/>
          <p:nvPr userDrawn="1"/>
        </p:nvSpPr>
        <p:spPr bwMode="auto">
          <a:xfrm>
            <a:off x="7955608" y="5234643"/>
            <a:ext cx="548630" cy="5486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p:cNvSpPr/>
          <p:nvPr userDrawn="1"/>
        </p:nvSpPr>
        <p:spPr bwMode="auto">
          <a:xfrm>
            <a:off x="3932238" y="5234643"/>
            <a:ext cx="548630" cy="5486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5"/>
          <p:cNvSpPr/>
          <p:nvPr userDrawn="1"/>
        </p:nvSpPr>
        <p:spPr bwMode="auto">
          <a:xfrm>
            <a:off x="7955608" y="1211263"/>
            <a:ext cx="548630" cy="5486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375018597"/>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mp; 8 Categories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22" name="Text Placeholder 26"/>
          <p:cNvSpPr>
            <a:spLocks noGrp="1"/>
          </p:cNvSpPr>
          <p:nvPr>
            <p:ph type="body" sz="quarter" idx="38" hasCustomPrompt="1"/>
          </p:nvPr>
        </p:nvSpPr>
        <p:spPr>
          <a:xfrm>
            <a:off x="279340" y="4137018"/>
            <a:ext cx="2743200" cy="2560671"/>
          </a:xfrm>
          <a:prstGeom prst="rect">
            <a:avLst/>
          </a:prstGeom>
          <a:solidFill>
            <a:schemeClr val="accent3">
              <a:lumMod val="50000"/>
            </a:schemeClr>
          </a:solidFill>
        </p:spPr>
        <p:txBody>
          <a:bodyPr lIns="182880" tIns="146304" rIns="182880" bIns="146304">
            <a:noAutofit/>
          </a:bodyPr>
          <a:lstStyle>
            <a:lvl1pPr marL="0" indent="0">
              <a:lnSpc>
                <a:spcPct val="90000"/>
              </a:lnSpc>
              <a:spcBef>
                <a:spcPts val="0"/>
              </a:spcBef>
              <a:spcAft>
                <a:spcPts val="600"/>
              </a:spcAft>
              <a:buFontTx/>
              <a:buNone/>
              <a:defRPr sz="1200" b="0">
                <a:gradFill>
                  <a:gsLst>
                    <a:gs pos="15929">
                      <a:schemeClr val="tx1"/>
                    </a:gs>
                    <a:gs pos="41000">
                      <a:schemeClr val="tx1"/>
                    </a:gs>
                  </a:gsLst>
                  <a:lin ang="5400000" scaled="0"/>
                </a:gradFill>
                <a:latin typeface="+mn-lt"/>
                <a:cs typeface="Segoe Pro"/>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23" name="Text Placeholder 26"/>
          <p:cNvSpPr>
            <a:spLocks noGrp="1"/>
          </p:cNvSpPr>
          <p:nvPr>
            <p:ph type="body" sz="quarter" idx="39" hasCustomPrompt="1"/>
          </p:nvPr>
        </p:nvSpPr>
        <p:spPr>
          <a:xfrm>
            <a:off x="3144631" y="4137020"/>
            <a:ext cx="2742914" cy="2560643"/>
          </a:xfrm>
          <a:prstGeom prst="rect">
            <a:avLst/>
          </a:prstGeom>
          <a:solidFill>
            <a:schemeClr val="accent3">
              <a:lumMod val="50000"/>
            </a:schemeClr>
          </a:solidFill>
        </p:spPr>
        <p:txBody>
          <a:bodyPr lIns="182880" tIns="146304" rIns="182880" bIns="146304">
            <a:noAutofit/>
          </a:bodyPr>
          <a:lstStyle>
            <a:lvl1pPr marL="0" indent="0">
              <a:lnSpc>
                <a:spcPts val="1440"/>
              </a:lnSpc>
              <a:spcBef>
                <a:spcPts val="0"/>
              </a:spcBef>
              <a:spcAft>
                <a:spcPts val="600"/>
              </a:spcAft>
              <a:buFontTx/>
              <a:buNone/>
              <a:defRPr sz="1200" b="0">
                <a:gradFill>
                  <a:gsLst>
                    <a:gs pos="15929">
                      <a:schemeClr val="tx1"/>
                    </a:gs>
                    <a:gs pos="41000">
                      <a:schemeClr val="tx1"/>
                    </a:gs>
                  </a:gsLst>
                  <a:lin ang="5400000" scaled="0"/>
                </a:gradFill>
                <a:latin typeface="+mn-lt"/>
                <a:cs typeface="Segoe Pro"/>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24" name="Text Placeholder 26"/>
          <p:cNvSpPr>
            <a:spLocks noGrp="1"/>
          </p:cNvSpPr>
          <p:nvPr>
            <p:ph type="body" sz="quarter" idx="41" hasCustomPrompt="1"/>
          </p:nvPr>
        </p:nvSpPr>
        <p:spPr>
          <a:xfrm>
            <a:off x="8874642" y="4137020"/>
            <a:ext cx="2742914" cy="2560643"/>
          </a:xfrm>
          <a:prstGeom prst="rect">
            <a:avLst/>
          </a:prstGeom>
          <a:solidFill>
            <a:schemeClr val="accent3">
              <a:lumMod val="50000"/>
            </a:schemeClr>
          </a:solidFill>
        </p:spPr>
        <p:txBody>
          <a:bodyPr lIns="182880" tIns="146304" rIns="182880" bIns="146304">
            <a:noAutofit/>
          </a:bodyPr>
          <a:lstStyle>
            <a:lvl1pPr marL="0" indent="0">
              <a:lnSpc>
                <a:spcPts val="1440"/>
              </a:lnSpc>
              <a:spcBef>
                <a:spcPts val="0"/>
              </a:spcBef>
              <a:spcAft>
                <a:spcPts val="600"/>
              </a:spcAft>
              <a:buFontTx/>
              <a:buNone/>
              <a:defRPr sz="1200" b="0">
                <a:gradFill>
                  <a:gsLst>
                    <a:gs pos="15929">
                      <a:schemeClr val="tx1"/>
                    </a:gs>
                    <a:gs pos="41000">
                      <a:schemeClr val="tx1"/>
                    </a:gs>
                  </a:gsLst>
                  <a:lin ang="5400000" scaled="0"/>
                </a:gradFill>
                <a:latin typeface="+mn-lt"/>
                <a:cs typeface="Segoe Pro"/>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25" name="Text Placeholder 26"/>
          <p:cNvSpPr>
            <a:spLocks noGrp="1"/>
          </p:cNvSpPr>
          <p:nvPr>
            <p:ph type="body" sz="quarter" idx="42" hasCustomPrompt="1"/>
          </p:nvPr>
        </p:nvSpPr>
        <p:spPr>
          <a:xfrm>
            <a:off x="6009636" y="4137020"/>
            <a:ext cx="2742914" cy="2560643"/>
          </a:xfrm>
          <a:prstGeom prst="rect">
            <a:avLst/>
          </a:prstGeom>
          <a:solidFill>
            <a:schemeClr val="accent3">
              <a:lumMod val="50000"/>
            </a:schemeClr>
          </a:solidFill>
        </p:spPr>
        <p:txBody>
          <a:bodyPr lIns="182880" tIns="146304" rIns="182880" bIns="146304">
            <a:noAutofit/>
          </a:bodyPr>
          <a:lstStyle>
            <a:lvl1pPr marL="0" indent="0">
              <a:lnSpc>
                <a:spcPts val="1440"/>
              </a:lnSpc>
              <a:spcBef>
                <a:spcPts val="0"/>
              </a:spcBef>
              <a:spcAft>
                <a:spcPts val="600"/>
              </a:spcAft>
              <a:buFontTx/>
              <a:buNone/>
              <a:defRPr sz="1200" b="0">
                <a:gradFill>
                  <a:gsLst>
                    <a:gs pos="15929">
                      <a:schemeClr val="tx1"/>
                    </a:gs>
                    <a:gs pos="41000">
                      <a:schemeClr val="tx1"/>
                    </a:gs>
                  </a:gsLst>
                  <a:lin ang="5400000" scaled="0"/>
                </a:gradFill>
                <a:latin typeface="+mn-lt"/>
                <a:cs typeface="Segoe Pro"/>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26" name="Text Placeholder 26"/>
          <p:cNvSpPr>
            <a:spLocks noGrp="1"/>
          </p:cNvSpPr>
          <p:nvPr>
            <p:ph type="body" sz="quarter" idx="29" hasCustomPrompt="1"/>
          </p:nvPr>
        </p:nvSpPr>
        <p:spPr>
          <a:xfrm>
            <a:off x="279340" y="1274472"/>
            <a:ext cx="2743200" cy="2743200"/>
          </a:xfrm>
          <a:prstGeom prst="rect">
            <a:avLst/>
          </a:prstGeom>
          <a:solidFill>
            <a:schemeClr val="tx1"/>
          </a:solidFill>
        </p:spPr>
        <p:txBody>
          <a:bodyPr lIns="182880" tIns="146304" rIns="182880" bIns="146304">
            <a:noAutofit/>
          </a:bodyPr>
          <a:lstStyle>
            <a:lvl1pPr marL="0" indent="0">
              <a:lnSpc>
                <a:spcPct val="90000"/>
              </a:lnSpc>
              <a:buFontTx/>
              <a:buNone/>
              <a:defRPr sz="2400">
                <a:gradFill>
                  <a:gsLst>
                    <a:gs pos="1770">
                      <a:schemeClr val="bg1"/>
                    </a:gs>
                    <a:gs pos="15929">
                      <a:schemeClr val="bg1"/>
                    </a:gs>
                  </a:gsLst>
                  <a:lin ang="5400000" scaled="0"/>
                </a:gradFill>
                <a:latin typeface="+mj-lt"/>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27" name="Text Placeholder 26"/>
          <p:cNvSpPr>
            <a:spLocks noGrp="1"/>
          </p:cNvSpPr>
          <p:nvPr>
            <p:ph type="body" sz="quarter" idx="30" hasCustomPrompt="1"/>
          </p:nvPr>
        </p:nvSpPr>
        <p:spPr>
          <a:xfrm>
            <a:off x="3144546" y="1274472"/>
            <a:ext cx="2742914" cy="2743200"/>
          </a:xfrm>
          <a:prstGeom prst="rect">
            <a:avLst/>
          </a:prstGeom>
          <a:solidFill>
            <a:schemeClr val="tx1"/>
          </a:solidFill>
        </p:spPr>
        <p:txBody>
          <a:bodyPr lIns="182880" tIns="146304" rIns="182880" bIns="146304">
            <a:noAutofit/>
          </a:bodyPr>
          <a:lstStyle>
            <a:lvl1pPr marL="0" indent="0">
              <a:lnSpc>
                <a:spcPct val="90000"/>
              </a:lnSpc>
              <a:buFontTx/>
              <a:buNone/>
              <a:defRPr sz="2400">
                <a:gradFill>
                  <a:gsLst>
                    <a:gs pos="1770">
                      <a:schemeClr val="bg1"/>
                    </a:gs>
                    <a:gs pos="15929">
                      <a:schemeClr val="bg1"/>
                    </a:gs>
                  </a:gsLst>
                  <a:lin ang="5400000" scaled="0"/>
                </a:gradFill>
                <a:latin typeface="+mj-lt"/>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28" name="Text Placeholder 26"/>
          <p:cNvSpPr>
            <a:spLocks noGrp="1"/>
          </p:cNvSpPr>
          <p:nvPr>
            <p:ph type="body" sz="quarter" idx="32" hasCustomPrompt="1"/>
          </p:nvPr>
        </p:nvSpPr>
        <p:spPr>
          <a:xfrm>
            <a:off x="6009466" y="1274472"/>
            <a:ext cx="2742914" cy="2743200"/>
          </a:xfrm>
          <a:prstGeom prst="rect">
            <a:avLst/>
          </a:prstGeom>
          <a:solidFill>
            <a:schemeClr val="tx1"/>
          </a:solidFill>
        </p:spPr>
        <p:txBody>
          <a:bodyPr lIns="182880" tIns="146304" rIns="182880" bIns="146304">
            <a:noAutofit/>
          </a:bodyPr>
          <a:lstStyle>
            <a:lvl1pPr marL="0" indent="0">
              <a:lnSpc>
                <a:spcPct val="90000"/>
              </a:lnSpc>
              <a:buFontTx/>
              <a:buNone/>
              <a:defRPr sz="2400">
                <a:gradFill>
                  <a:gsLst>
                    <a:gs pos="1770">
                      <a:schemeClr val="bg1"/>
                    </a:gs>
                    <a:gs pos="15929">
                      <a:schemeClr val="bg1"/>
                    </a:gs>
                  </a:gsLst>
                  <a:lin ang="5400000" scaled="0"/>
                </a:gradFill>
                <a:latin typeface="+mj-lt"/>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29" name="Text Placeholder 26"/>
          <p:cNvSpPr>
            <a:spLocks noGrp="1"/>
          </p:cNvSpPr>
          <p:nvPr>
            <p:ph type="body" sz="quarter" idx="33" hasCustomPrompt="1"/>
          </p:nvPr>
        </p:nvSpPr>
        <p:spPr>
          <a:xfrm>
            <a:off x="8874387" y="1274472"/>
            <a:ext cx="2742914" cy="2743200"/>
          </a:xfrm>
          <a:prstGeom prst="rect">
            <a:avLst/>
          </a:prstGeom>
          <a:solidFill>
            <a:schemeClr val="tx1"/>
          </a:solidFill>
        </p:spPr>
        <p:txBody>
          <a:bodyPr lIns="182880" tIns="146304" rIns="182880" bIns="146304">
            <a:noAutofit/>
          </a:bodyPr>
          <a:lstStyle>
            <a:lvl1pPr marL="0" indent="0">
              <a:lnSpc>
                <a:spcPct val="90000"/>
              </a:lnSpc>
              <a:buFontTx/>
              <a:buNone/>
              <a:defRPr sz="2400">
                <a:gradFill>
                  <a:gsLst>
                    <a:gs pos="1770">
                      <a:schemeClr val="bg1"/>
                    </a:gs>
                    <a:gs pos="15929">
                      <a:schemeClr val="bg1"/>
                    </a:gs>
                  </a:gsLst>
                  <a:lin ang="5400000" scaled="0"/>
                </a:gradFill>
                <a:latin typeface="+mj-lt"/>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Tree>
    <p:extLst>
      <p:ext uri="{BB962C8B-B14F-4D97-AF65-F5344CB8AC3E}">
        <p14:creationId xmlns:p14="http://schemas.microsoft.com/office/powerpoint/2010/main" val="267976333"/>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56637">
                      <a:schemeClr val="tx1"/>
                    </a:gs>
                    <a:gs pos="33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2597162"/>
            <a:ext cx="7315200" cy="4100501"/>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741923973"/>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800">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2"/>
            <a:ext cx="10972800" cy="5000601"/>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6883284"/>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and Content 2">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56637">
                      <a:schemeClr val="tx1"/>
                    </a:gs>
                    <a:gs pos="33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2597162"/>
            <a:ext cx="7315200" cy="4100501"/>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1408853449"/>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mp; Content Bulleted Text">
    <p:bg bwMode="lt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800">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2"/>
            <a:ext cx="10972800" cy="5000601"/>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0121800"/>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mp; Content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274638" y="1697038"/>
            <a:ext cx="9144000" cy="849463"/>
          </a:xfrm>
        </p:spPr>
        <p:txBody>
          <a:bodyPr/>
          <a:lstStyle>
            <a:lvl1pPr marL="0" indent="0">
              <a:buNone/>
              <a:defRPr sz="4800"/>
            </a:lvl1pPr>
            <a:lvl2pPr>
              <a:defRPr sz="3600"/>
            </a:lvl2pPr>
            <a:lvl3pPr>
              <a:defRPr sz="3600"/>
            </a:lvl3pPr>
            <a:lvl4pPr>
              <a:defRPr sz="3600"/>
            </a:lvl4pPr>
            <a:lvl5pPr>
              <a:defRPr sz="3600"/>
            </a:lvl5pPr>
          </a:lstStyle>
          <a:p>
            <a:pPr lvl="0"/>
            <a:r>
              <a:rPr lang="en-US" dirty="0" smtClean="0"/>
              <a:t>Click to edit Master text styles</a:t>
            </a:r>
          </a:p>
        </p:txBody>
      </p:sp>
    </p:spTree>
    <p:extLst>
      <p:ext uri="{BB962C8B-B14F-4D97-AF65-F5344CB8AC3E}">
        <p14:creationId xmlns:p14="http://schemas.microsoft.com/office/powerpoint/2010/main" val="1182197535"/>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amp; Content Teal">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274638" y="1697038"/>
            <a:ext cx="9144000" cy="849463"/>
          </a:xfrm>
        </p:spPr>
        <p:txBody>
          <a:bodyPr/>
          <a:lstStyle>
            <a:lvl1pPr marL="0" indent="0">
              <a:buNone/>
              <a:defRPr sz="4800"/>
            </a:lvl1pPr>
            <a:lvl2pPr>
              <a:defRPr sz="3600"/>
            </a:lvl2pPr>
            <a:lvl3pPr>
              <a:defRPr sz="3600"/>
            </a:lvl3pPr>
            <a:lvl4pPr>
              <a:defRPr sz="3600"/>
            </a:lvl4pPr>
            <a:lvl5pPr>
              <a:defRPr sz="3600"/>
            </a:lvl5pPr>
          </a:lstStyle>
          <a:p>
            <a:pPr lvl="0"/>
            <a:r>
              <a:rPr lang="en-US" dirty="0" smtClean="0"/>
              <a:t>Click to edit Master text styles</a:t>
            </a:r>
          </a:p>
        </p:txBody>
      </p:sp>
    </p:spTree>
    <p:extLst>
      <p:ext uri="{BB962C8B-B14F-4D97-AF65-F5344CB8AC3E}">
        <p14:creationId xmlns:p14="http://schemas.microsoft.com/office/powerpoint/2010/main" val="153181771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9144318" cy="5486366"/>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15927309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4259292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13086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0772059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5871025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Title Slide_Option 2">
    <p:bg>
      <p:bgRef idx="1001">
        <a:schemeClr val="bg2"/>
      </p:bgRef>
    </p:bg>
    <p:spTree>
      <p:nvGrpSpPr>
        <p:cNvPr id="1" name=""/>
        <p:cNvGrpSpPr/>
        <p:nvPr/>
      </p:nvGrpSpPr>
      <p:grpSpPr>
        <a:xfrm>
          <a:off x="0" y="0"/>
          <a:ext cx="0" cy="0"/>
          <a:chOff x="0" y="0"/>
          <a:chExt cx="0" cy="0"/>
        </a:xfrm>
      </p:grpSpPr>
      <p:sp>
        <p:nvSpPr>
          <p:cNvPr id="8" name="Freeform 6"/>
          <p:cNvSpPr>
            <a:spLocks noChangeAspect="1" noEditPoints="1"/>
          </p:cNvSpPr>
          <p:nvPr userDrawn="1"/>
        </p:nvSpPr>
        <p:spPr bwMode="auto">
          <a:xfrm>
            <a:off x="635" y="0"/>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Segoe UI"/>
              <a:ea typeface="+mn-ea"/>
              <a:cs typeface="+mn-cs"/>
            </a:endParaRPr>
          </a:p>
        </p:txBody>
      </p:sp>
      <p:sp>
        <p:nvSpPr>
          <p:cNvPr id="2" name="Title 1"/>
          <p:cNvSpPr>
            <a:spLocks noGrp="1"/>
          </p:cNvSpPr>
          <p:nvPr>
            <p:ph type="title" hasCustomPrompt="1"/>
          </p:nvPr>
        </p:nvSpPr>
        <p:spPr>
          <a:xfrm>
            <a:off x="5761038" y="1211263"/>
            <a:ext cx="6400800" cy="2179058"/>
          </a:xfrm>
        </p:spPr>
        <p:txBody>
          <a:bodyPr wrap="square" anchor="t" anchorCtr="0">
            <a:spAutoFit/>
          </a:bodyPr>
          <a:lstStyle>
            <a:lvl1pPr>
              <a:defRPr sz="7200" spc="-153" baseline="0">
                <a:gradFill>
                  <a:gsLst>
                    <a:gs pos="22083">
                      <a:schemeClr val="tx1"/>
                    </a:gs>
                    <a:gs pos="42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3"/>
            <a:ext cx="6400800" cy="738664"/>
          </a:xfrm>
        </p:spPr>
        <p:txBody>
          <a:bodyPr wrap="square">
            <a:spAutoFit/>
          </a:bodyPr>
          <a:lstStyle>
            <a:lvl1pPr marL="0" indent="0">
              <a:spcBef>
                <a:spcPts val="0"/>
              </a:spcBef>
              <a:buNone/>
              <a:defRPr sz="3200" spc="-71" baseline="0">
                <a:gradFill>
                  <a:gsLst>
                    <a:gs pos="22083">
                      <a:schemeClr val="tx1"/>
                    </a:gs>
                    <a:gs pos="42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5528344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9755467"/>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150" normalizeH="0" baseline="0" noProof="0" dirty="0" smtClean="0">
                <a:ln>
                  <a:noFill/>
                </a:ln>
                <a:gradFill>
                  <a:gsLst>
                    <a:gs pos="0">
                      <a:srgbClr val="FFFFFF">
                        <a:alpha val="50000"/>
                      </a:srgbClr>
                    </a:gs>
                    <a:gs pos="86000">
                      <a:srgbClr val="FFFFFF">
                        <a:alpha val="50000"/>
                      </a:srgbClr>
                    </a:gs>
                  </a:gsLst>
                  <a:lin ang="5400000" scaled="0"/>
                </a:gradFill>
                <a:effectLst/>
                <a:uLnTx/>
                <a:uFillTx/>
                <a:latin typeface="Segoe Semibold" pitchFamily="34" charset="0"/>
                <a:ea typeface="+mn-ea"/>
                <a:cs typeface="+mn-cs"/>
              </a:rPr>
              <a:t>MICROSOFT CONFIDENTIAL – INTERNAL ONLY</a:t>
            </a:r>
          </a:p>
        </p:txBody>
      </p:sp>
    </p:spTree>
    <p:extLst>
      <p:ext uri="{BB962C8B-B14F-4D97-AF65-F5344CB8AC3E}">
        <p14:creationId xmlns:p14="http://schemas.microsoft.com/office/powerpoint/2010/main" val="1756751280"/>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46688358"/>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431777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8"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8"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marL="0" marR="0" lvl="0" indent="0" algn="r" defTabSz="1165834"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125" normalizeH="0" baseline="0" noProof="0" dirty="0" smtClean="0">
                <a:ln w="3175">
                  <a:noFill/>
                </a:ln>
                <a:gradFill>
                  <a:gsLst>
                    <a:gs pos="84066">
                      <a:srgbClr val="000000"/>
                    </a:gs>
                    <a:gs pos="57576">
                      <a:srgbClr val="000000"/>
                    </a:gs>
                  </a:gsLst>
                  <a:lin ang="5400000" scaled="0"/>
                </a:gradFill>
                <a:effectLst/>
                <a:uLnTx/>
                <a:uFillTx/>
                <a:latin typeface="Segoe UI Light"/>
                <a:ea typeface="+mn-ea"/>
                <a:cs typeface="Segoe UI" pitchFamily="34" charset="0"/>
              </a:rPr>
              <a:t>Spark the future.</a:t>
            </a:r>
            <a:endParaRPr kumimoji="0" lang="en-US" sz="5000" b="0" i="0" u="none" strike="noStrike" kern="1200" cap="none" spc="-125" normalizeH="0" baseline="0" noProof="0" dirty="0">
              <a:ln w="3175">
                <a:noFill/>
              </a:ln>
              <a:gradFill>
                <a:gsLst>
                  <a:gs pos="84066">
                    <a:srgbClr val="000000"/>
                  </a:gs>
                  <a:gs pos="57576">
                    <a:srgbClr val="000000"/>
                  </a:gs>
                </a:gsLst>
                <a:lin ang="5400000" scaled="0"/>
              </a:gradFill>
              <a:effectLst/>
              <a:uLnTx/>
              <a:uFillTx/>
              <a:latin typeface="Segoe UI Ligh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marL="0" marR="0" lvl="0" indent="0" algn="r" defTabSz="1165834" rtl="0" eaLnBrk="1" fontAlgn="auto" latinLnBrk="0" hangingPunct="1">
              <a:lnSpc>
                <a:spcPct val="90000"/>
              </a:lnSpc>
              <a:spcBef>
                <a:spcPct val="0"/>
              </a:spcBef>
              <a:spcAft>
                <a:spcPts val="0"/>
              </a:spcAft>
              <a:buClrTx/>
              <a:buSzTx/>
              <a:buFontTx/>
              <a:buNone/>
              <a:tabLst/>
              <a:defRPr/>
            </a:pPr>
            <a:r>
              <a:rPr kumimoji="0" lang="en-US" sz="2250" b="0" i="0" u="none" strike="noStrike" kern="1200" cap="none" spc="0" normalizeH="0" baseline="0" noProof="0" dirty="0" smtClean="0">
                <a:ln w="3175">
                  <a:noFill/>
                </a:ln>
                <a:gradFill>
                  <a:gsLst>
                    <a:gs pos="84066">
                      <a:srgbClr val="000000"/>
                    </a:gs>
                    <a:gs pos="57576">
                      <a:srgbClr val="000000"/>
                    </a:gs>
                  </a:gsLst>
                  <a:lin ang="5400000" scaled="0"/>
                </a:gradFill>
                <a:effectLst/>
                <a:uLnTx/>
                <a:uFillTx/>
                <a:latin typeface="Segoe UI"/>
                <a:ea typeface="+mn-ea"/>
                <a:cs typeface="Segoe UI" pitchFamily="34" charset="0"/>
              </a:rPr>
              <a:t>May 4 – 8, 2015</a:t>
            </a:r>
            <a:br>
              <a:rPr kumimoji="0" lang="en-US" sz="2250" b="0" i="0" u="none" strike="noStrike" kern="1200" cap="none" spc="0" normalizeH="0" baseline="0" noProof="0" dirty="0" smtClean="0">
                <a:ln w="3175">
                  <a:noFill/>
                </a:ln>
                <a:gradFill>
                  <a:gsLst>
                    <a:gs pos="84066">
                      <a:srgbClr val="000000"/>
                    </a:gs>
                    <a:gs pos="57576">
                      <a:srgbClr val="000000"/>
                    </a:gs>
                  </a:gsLst>
                  <a:lin ang="5400000" scaled="0"/>
                </a:gradFill>
                <a:effectLst/>
                <a:uLnTx/>
                <a:uFillTx/>
                <a:latin typeface="Segoe UI"/>
                <a:ea typeface="+mn-ea"/>
                <a:cs typeface="Segoe UI" pitchFamily="34" charset="0"/>
              </a:rPr>
            </a:br>
            <a:r>
              <a:rPr kumimoji="0" lang="en-US" sz="2250" b="0" i="0" u="none" strike="noStrike" kern="1200" cap="none" spc="0" normalizeH="0" baseline="0" noProof="0" dirty="0" smtClean="0">
                <a:ln w="3175">
                  <a:noFill/>
                </a:ln>
                <a:gradFill>
                  <a:gsLst>
                    <a:gs pos="84066">
                      <a:srgbClr val="000000"/>
                    </a:gs>
                    <a:gs pos="57576">
                      <a:srgbClr val="000000"/>
                    </a:gs>
                  </a:gsLst>
                  <a:lin ang="5400000" scaled="0"/>
                </a:gradFill>
                <a:effectLst/>
                <a:uLnTx/>
                <a:uFillTx/>
                <a:latin typeface="Segoe UI"/>
                <a:ea typeface="+mn-ea"/>
                <a:cs typeface="Segoe UI" pitchFamily="34" charset="0"/>
              </a:rPr>
              <a:t>Chicago, IL</a:t>
            </a:r>
            <a:endParaRPr kumimoji="0" lang="en-US" sz="2250" b="0" i="0" u="none" strike="noStrike" kern="1200" cap="none" spc="0" normalizeH="0" baseline="0" noProof="0" dirty="0">
              <a:ln w="3175">
                <a:noFill/>
              </a:ln>
              <a:gradFill>
                <a:gsLst>
                  <a:gs pos="84066">
                    <a:srgbClr val="000000"/>
                  </a:gs>
                  <a:gs pos="57576">
                    <a:srgbClr val="000000"/>
                  </a:gs>
                </a:gsLst>
                <a:lin ang="5400000" scaled="0"/>
              </a:gradFill>
              <a:effectLst/>
              <a:uLnTx/>
              <a:uFillTx/>
              <a:latin typeface="Segoe UI"/>
              <a:ea typeface="+mn-ea"/>
              <a:cs typeface="Segoe UI" pitchFamily="34" charset="0"/>
            </a:endParaRPr>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1294970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8"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4985594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96021885"/>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092663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284228"/>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9061567"/>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6212655"/>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3353002"/>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7531459"/>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48530906"/>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31022278"/>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8"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9113887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8"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7269536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8298538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06750487"/>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915909556"/>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90659739"/>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76232823"/>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1725876648"/>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07970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763041"/>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11155"/>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624585"/>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marL="0" marR="0" lvl="0" indent="0" algn="ctr" defTabSz="932398" rtl="0" eaLnBrk="1" fontAlgn="base" latinLnBrk="0" hangingPunct="1">
              <a:lnSpc>
                <a:spcPct val="100000"/>
              </a:lnSpc>
              <a:spcBef>
                <a:spcPct val="0"/>
              </a:spcBef>
              <a:spcAft>
                <a:spcPct val="0"/>
              </a:spcAft>
              <a:buClrTx/>
              <a:buSzTx/>
              <a:buFontTx/>
              <a:buNone/>
              <a:tabLst/>
              <a:defRPr/>
            </a:pPr>
            <a:endParaRPr kumimoji="0" lang="en-US" sz="225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30163631"/>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398"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r" defTabSz="932215"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12389">
                      <a:srgbClr val="FFFFFF"/>
                    </a:gs>
                    <a:gs pos="54000">
                      <a:srgbClr val="FFFFFF"/>
                    </a:gs>
                  </a:gsLst>
                  <a:lin ang="5400000" scaled="0"/>
                </a:gradFill>
                <a:effectLst/>
                <a:uLnTx/>
                <a:uFillTx/>
                <a:latin typeface="Segoe UI"/>
                <a:ea typeface="+mn-ea"/>
                <a:cs typeface="Segoe UI" pitchFamily="34" charset="0"/>
              </a:rPr>
              <a:t>© </a:t>
            </a:r>
            <a:r>
              <a:rPr kumimoji="0" lang="en-US" sz="700" b="0" i="0" u="none" strike="noStrike" kern="1200" cap="none" spc="0" normalizeH="0" baseline="0" noProof="0" dirty="0" smtClean="0">
                <a:ln>
                  <a:noFill/>
                </a:ln>
                <a:gradFill>
                  <a:gsLst>
                    <a:gs pos="12389">
                      <a:srgbClr val="FFFFFF"/>
                    </a:gs>
                    <a:gs pos="54000">
                      <a:srgbClr val="FFFFFF"/>
                    </a:gs>
                  </a:gsLst>
                  <a:lin ang="5400000" scaled="0"/>
                </a:gradFill>
                <a:effectLst/>
                <a:uLnTx/>
                <a:uFillTx/>
                <a:latin typeface="Segoe UI"/>
                <a:ea typeface="+mn-ea"/>
                <a:cs typeface="Segoe UI" pitchFamily="34" charset="0"/>
              </a:rPr>
              <a:t>2015 </a:t>
            </a:r>
            <a:r>
              <a:rPr kumimoji="0" lang="en-US" sz="700" b="0" i="0" u="none" strike="noStrike" kern="1200" cap="none" spc="0" normalizeH="0" baseline="0" noProof="0" dirty="0">
                <a:ln>
                  <a:noFill/>
                </a:ln>
                <a:gradFill>
                  <a:gsLst>
                    <a:gs pos="12389">
                      <a:srgbClr val="FFFFFF"/>
                    </a:gs>
                    <a:gs pos="54000">
                      <a:srgbClr val="FFFFFF"/>
                    </a:gs>
                  </a:gsLst>
                  <a:lin ang="5400000" scaled="0"/>
                </a:gradFill>
                <a:effectLst/>
                <a:uLnTx/>
                <a:uFillTx/>
                <a:latin typeface="Segoe UI"/>
                <a:ea typeface="+mn-ea"/>
                <a:cs typeface="Segoe UI" pitchFamily="34" charset="0"/>
              </a:rPr>
              <a:t>Microsoft Corporation. All rights reserved. </a:t>
            </a:r>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374367580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19136132"/>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9769815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059535"/>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Title &amp; Content Bulleted Text">
    <p:bg bwMode="lt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800">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2"/>
            <a:ext cx="10972800" cy="5000601"/>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95102164"/>
      </p:ext>
    </p:extLst>
  </p:cSld>
  <p:clrMapOvr>
    <a:masterClrMapping/>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Title &amp; Content Teal">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274638" y="1697038"/>
            <a:ext cx="9144000" cy="849463"/>
          </a:xfrm>
        </p:spPr>
        <p:txBody>
          <a:bodyPr/>
          <a:lstStyle>
            <a:lvl1pPr marL="0" indent="0">
              <a:buNone/>
              <a:defRPr sz="4800"/>
            </a:lvl1pPr>
            <a:lvl2pPr>
              <a:defRPr sz="3600"/>
            </a:lvl2pPr>
            <a:lvl3pPr>
              <a:defRPr sz="3600"/>
            </a:lvl3pPr>
            <a:lvl4pPr>
              <a:defRPr sz="3600"/>
            </a:lvl4pPr>
            <a:lvl5pPr>
              <a:defRPr sz="3600"/>
            </a:lvl5pPr>
          </a:lstStyle>
          <a:p>
            <a:pPr lvl="0"/>
            <a:r>
              <a:rPr lang="en-US" dirty="0" smtClean="0"/>
              <a:t>Click to edit Master text styles</a:t>
            </a:r>
          </a:p>
        </p:txBody>
      </p:sp>
    </p:spTree>
    <p:extLst>
      <p:ext uri="{BB962C8B-B14F-4D97-AF65-F5344CB8AC3E}">
        <p14:creationId xmlns:p14="http://schemas.microsoft.com/office/powerpoint/2010/main" val="92189066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457200" y="6565392"/>
            <a:ext cx="3937000" cy="137160"/>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smtClean="0">
                <a:ln>
                  <a:noFill/>
                </a:ln>
                <a:solidFill>
                  <a:srgbClr val="505050"/>
                </a:solidFill>
                <a:effectLst/>
                <a:uLnTx/>
                <a:uFillTx/>
                <a:latin typeface="Segoe UI"/>
                <a:ea typeface="+mn-ea"/>
                <a:cs typeface="+mn-cs"/>
              </a:rPr>
              <a:t>Microsoft Confidential</a:t>
            </a:r>
            <a:endParaRPr kumimoji="0"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3" name="Slide Number Placeholder 2"/>
          <p:cNvSpPr>
            <a:spLocks noGrp="1"/>
          </p:cNvSpPr>
          <p:nvPr>
            <p:ph type="sldNum" sz="quarter" idx="13"/>
          </p:nvPr>
        </p:nvSpPr>
        <p:spPr>
          <a:xfrm>
            <a:off x="11595101" y="6565392"/>
            <a:ext cx="566737" cy="137160"/>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fld id="{27258FFF-F925-446B-8502-81C933981705}" type="slidenum">
              <a:rPr kumimoji="0" sz="1800" b="0" i="0" u="none" strike="noStrike" kern="1200" cap="none" spc="0" normalizeH="0" baseline="0" noProof="0">
                <a:ln>
                  <a:noFill/>
                </a:ln>
                <a:solidFill>
                  <a:srgbClr val="505050"/>
                </a:solidFill>
                <a:effectLst/>
                <a:uLnTx/>
                <a:uFillTx/>
                <a:latin typeface="Segoe UI"/>
                <a:ea typeface="+mn-ea"/>
                <a:cs typeface="+mn-cs"/>
              </a:rPr>
              <a:pPr marL="0" marR="0" lvl="0" indent="0" algn="l" defTabSz="932742"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8" name="Text Placeholder 4"/>
          <p:cNvSpPr>
            <a:spLocks noGrp="1"/>
          </p:cNvSpPr>
          <p:nvPr>
            <p:ph type="body" sz="quarter" idx="11"/>
          </p:nvPr>
        </p:nvSpPr>
        <p:spPr>
          <a:xfrm>
            <a:off x="274639" y="355512"/>
            <a:ext cx="6400799" cy="629914"/>
          </a:xfrm>
        </p:spPr>
        <p:txBody>
          <a:bodyPr lIns="146304" tIns="109728" rIns="146304" bIns="109728" anchor="t" anchorCtr="0"/>
          <a:lstStyle>
            <a:lvl1pPr marL="0" indent="0">
              <a:lnSpc>
                <a:spcPts val="3600"/>
              </a:lnSpc>
              <a:buFontTx/>
              <a:buNone/>
              <a:defRPr sz="3600">
                <a:solidFill>
                  <a:schemeClr val="tx2"/>
                </a:solidFill>
                <a:latin typeface="+mj-lt"/>
              </a:defRPr>
            </a:lvl1pPr>
            <a:lvl2pPr marL="342867" indent="0">
              <a:buFontTx/>
              <a:buNone/>
              <a:defRPr sz="3600">
                <a:latin typeface="Segoe Pro Light"/>
              </a:defRPr>
            </a:lvl2pPr>
            <a:lvl3pPr marL="571444" indent="0">
              <a:buFontTx/>
              <a:buNone/>
              <a:defRPr sz="3600">
                <a:latin typeface="Segoe Pro Light"/>
              </a:defRPr>
            </a:lvl3pPr>
            <a:lvl4pPr marL="800021" indent="0">
              <a:buFontTx/>
              <a:buNone/>
              <a:defRPr sz="3600">
                <a:latin typeface="Segoe Pro Light"/>
              </a:defRPr>
            </a:lvl4pPr>
            <a:lvl5pPr marL="1028598" indent="0">
              <a:buFontTx/>
              <a:buNone/>
              <a:defRPr sz="3600">
                <a:latin typeface="Segoe Pro Light"/>
              </a:defRPr>
            </a:lvl5pPr>
          </a:lstStyle>
          <a:p>
            <a:pPr lvl="0"/>
            <a:r>
              <a:rPr lang="en-US" dirty="0" smtClean="0"/>
              <a:t>Click to edit Master text styles</a:t>
            </a:r>
          </a:p>
        </p:txBody>
      </p:sp>
      <p:sp>
        <p:nvSpPr>
          <p:cNvPr id="11" name="Text Placeholder 10"/>
          <p:cNvSpPr>
            <a:spLocks noGrp="1"/>
          </p:cNvSpPr>
          <p:nvPr>
            <p:ph type="body" sz="quarter" idx="14"/>
          </p:nvPr>
        </p:nvSpPr>
        <p:spPr>
          <a:xfrm>
            <a:off x="274638" y="2125663"/>
            <a:ext cx="3200429" cy="2743200"/>
          </a:xfrm>
        </p:spPr>
        <p:txBody>
          <a:bodyPr/>
          <a:lstStyle>
            <a:lvl1pPr marL="0" indent="0">
              <a:lnSpc>
                <a:spcPct val="100000"/>
              </a:lnSpc>
              <a:spcBef>
                <a:spcPts val="0"/>
              </a:spcBef>
              <a:spcAft>
                <a:spcPts val="3000"/>
              </a:spcAft>
              <a:buNone/>
              <a:defRPr sz="1800">
                <a:latin typeface="+mn-lt"/>
              </a:defRPr>
            </a:lvl1pPr>
            <a:lvl2pPr marL="3175" indent="0">
              <a:lnSpc>
                <a:spcPts val="1450"/>
              </a:lnSpc>
              <a:spcBef>
                <a:spcPts val="0"/>
              </a:spcBef>
              <a:spcAft>
                <a:spcPts val="1200"/>
              </a:spcAft>
              <a:buNone/>
              <a:defRPr sz="1300" b="1"/>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554138782"/>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cstate="email">
            <a:extLst>
              <a:ext uri="{28A0092B-C50C-407E-A947-70E740481C1C}">
                <a14:useLocalDpi xmlns:a14="http://schemas.microsoft.com/office/drawing/2010/main"/>
              </a:ext>
            </a:extLst>
          </a:blip>
          <a:srcRect t="-11" r="-38"/>
          <a:stretch>
            <a:fillRect/>
          </a:stretch>
        </p:blipFill>
        <p:spPr bwMode="auto">
          <a:xfrm>
            <a:off x="0" y="0"/>
            <a:ext cx="12436475" cy="699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065433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8"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8"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marL="0" marR="0" lvl="0" indent="0" algn="r" defTabSz="1165834"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125" normalizeH="0" baseline="0" noProof="0" dirty="0" smtClean="0">
                <a:ln w="3175">
                  <a:noFill/>
                </a:ln>
                <a:gradFill>
                  <a:gsLst>
                    <a:gs pos="84066">
                      <a:srgbClr val="000000"/>
                    </a:gs>
                    <a:gs pos="57576">
                      <a:srgbClr val="000000"/>
                    </a:gs>
                  </a:gsLst>
                  <a:lin ang="5400000" scaled="0"/>
                </a:gradFill>
                <a:effectLst/>
                <a:uLnTx/>
                <a:uFillTx/>
                <a:latin typeface="Segoe UI Light"/>
                <a:ea typeface="+mn-ea"/>
                <a:cs typeface="Segoe UI" pitchFamily="34" charset="0"/>
              </a:rPr>
              <a:t>Spark the future.</a:t>
            </a:r>
            <a:endParaRPr kumimoji="0" lang="en-US" sz="5000" b="0" i="0" u="none" strike="noStrike" kern="1200" cap="none" spc="-125" normalizeH="0" baseline="0" noProof="0" dirty="0">
              <a:ln w="3175">
                <a:noFill/>
              </a:ln>
              <a:gradFill>
                <a:gsLst>
                  <a:gs pos="84066">
                    <a:srgbClr val="000000"/>
                  </a:gs>
                  <a:gs pos="57576">
                    <a:srgbClr val="000000"/>
                  </a:gs>
                </a:gsLst>
                <a:lin ang="5400000" scaled="0"/>
              </a:gradFill>
              <a:effectLst/>
              <a:uLnTx/>
              <a:uFillTx/>
              <a:latin typeface="Segoe UI Ligh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marL="0" marR="0" lvl="0" indent="0" algn="r" defTabSz="1165834" rtl="0" eaLnBrk="1" fontAlgn="auto" latinLnBrk="0" hangingPunct="1">
              <a:lnSpc>
                <a:spcPct val="90000"/>
              </a:lnSpc>
              <a:spcBef>
                <a:spcPct val="0"/>
              </a:spcBef>
              <a:spcAft>
                <a:spcPts val="0"/>
              </a:spcAft>
              <a:buClrTx/>
              <a:buSzTx/>
              <a:buFontTx/>
              <a:buNone/>
              <a:tabLst/>
              <a:defRPr/>
            </a:pPr>
            <a:r>
              <a:rPr kumimoji="0" lang="en-US" sz="2250" b="0" i="0" u="none" strike="noStrike" kern="1200" cap="none" spc="0" normalizeH="0" baseline="0" noProof="0" dirty="0" smtClean="0">
                <a:ln w="3175">
                  <a:noFill/>
                </a:ln>
                <a:gradFill>
                  <a:gsLst>
                    <a:gs pos="84066">
                      <a:srgbClr val="000000"/>
                    </a:gs>
                    <a:gs pos="57576">
                      <a:srgbClr val="000000"/>
                    </a:gs>
                  </a:gsLst>
                  <a:lin ang="5400000" scaled="0"/>
                </a:gradFill>
                <a:effectLst/>
                <a:uLnTx/>
                <a:uFillTx/>
                <a:latin typeface="Segoe UI"/>
                <a:ea typeface="+mn-ea"/>
                <a:cs typeface="Segoe UI" pitchFamily="34" charset="0"/>
              </a:rPr>
              <a:t>May 4 – 8, 2015</a:t>
            </a:r>
            <a:br>
              <a:rPr kumimoji="0" lang="en-US" sz="2250" b="0" i="0" u="none" strike="noStrike" kern="1200" cap="none" spc="0" normalizeH="0" baseline="0" noProof="0" dirty="0" smtClean="0">
                <a:ln w="3175">
                  <a:noFill/>
                </a:ln>
                <a:gradFill>
                  <a:gsLst>
                    <a:gs pos="84066">
                      <a:srgbClr val="000000"/>
                    </a:gs>
                    <a:gs pos="57576">
                      <a:srgbClr val="000000"/>
                    </a:gs>
                  </a:gsLst>
                  <a:lin ang="5400000" scaled="0"/>
                </a:gradFill>
                <a:effectLst/>
                <a:uLnTx/>
                <a:uFillTx/>
                <a:latin typeface="Segoe UI"/>
                <a:ea typeface="+mn-ea"/>
                <a:cs typeface="Segoe UI" pitchFamily="34" charset="0"/>
              </a:rPr>
            </a:br>
            <a:r>
              <a:rPr kumimoji="0" lang="en-US" sz="2250" b="0" i="0" u="none" strike="noStrike" kern="1200" cap="none" spc="0" normalizeH="0" baseline="0" noProof="0" dirty="0" smtClean="0">
                <a:ln w="3175">
                  <a:noFill/>
                </a:ln>
                <a:gradFill>
                  <a:gsLst>
                    <a:gs pos="84066">
                      <a:srgbClr val="000000"/>
                    </a:gs>
                    <a:gs pos="57576">
                      <a:srgbClr val="000000"/>
                    </a:gs>
                  </a:gsLst>
                  <a:lin ang="5400000" scaled="0"/>
                </a:gradFill>
                <a:effectLst/>
                <a:uLnTx/>
                <a:uFillTx/>
                <a:latin typeface="Segoe UI"/>
                <a:ea typeface="+mn-ea"/>
                <a:cs typeface="Segoe UI" pitchFamily="34" charset="0"/>
              </a:rPr>
              <a:t>Chicago, IL</a:t>
            </a:r>
            <a:endParaRPr kumimoji="0" lang="en-US" sz="2250" b="0" i="0" u="none" strike="noStrike" kern="1200" cap="none" spc="0" normalizeH="0" baseline="0" noProof="0" dirty="0">
              <a:ln w="3175">
                <a:noFill/>
              </a:ln>
              <a:gradFill>
                <a:gsLst>
                  <a:gs pos="84066">
                    <a:srgbClr val="000000"/>
                  </a:gs>
                  <a:gs pos="57576">
                    <a:srgbClr val="000000"/>
                  </a:gs>
                </a:gsLst>
                <a:lin ang="5400000" scaled="0"/>
              </a:gradFill>
              <a:effectLst/>
              <a:uLnTx/>
              <a:uFillTx/>
              <a:latin typeface="Segoe UI"/>
              <a:ea typeface="+mn-ea"/>
              <a:cs typeface="Segoe UI" pitchFamily="34" charset="0"/>
            </a:endParaRPr>
          </a:p>
        </p:txBody>
      </p:sp>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3052522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8"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7636614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88313884"/>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4155724"/>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2134153"/>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0178752"/>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2484580"/>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99798759"/>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1631497"/>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9021702"/>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473252275"/>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8"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312363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398"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643637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5132704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854245499"/>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94440218"/>
      </p:ext>
    </p:extLst>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061721214"/>
      </p:ext>
    </p:extLst>
  </p:cSld>
  <p:clrMapOvr>
    <a:masterClrMapping/>
  </p:clrMapOvr>
  <p:transition>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33848055"/>
      </p:ext>
    </p:extLst>
  </p:cSld>
  <p:clrMapOvr>
    <a:masterClrMapping/>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674262674"/>
      </p:ext>
    </p:extLst>
  </p:cSld>
  <p:clrMapOvr>
    <a:masterClrMapping/>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14283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853270"/>
      </p:ext>
    </p:extLst>
  </p:cSld>
  <p:clrMapOvr>
    <a:masterClrMapping/>
  </p:clrMapOvr>
  <p:transition>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661085"/>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544685"/>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marL="0" marR="0" lvl="0" indent="0" algn="ctr" defTabSz="932398" rtl="0" eaLnBrk="1" fontAlgn="base" latinLnBrk="0" hangingPunct="1">
              <a:lnSpc>
                <a:spcPct val="100000"/>
              </a:lnSpc>
              <a:spcBef>
                <a:spcPct val="0"/>
              </a:spcBef>
              <a:spcAft>
                <a:spcPct val="0"/>
              </a:spcAft>
              <a:buClrTx/>
              <a:buSzTx/>
              <a:buFontTx/>
              <a:buNone/>
              <a:tabLst/>
              <a:defRPr/>
            </a:pPr>
            <a:endParaRPr kumimoji="0" lang="en-US" sz="225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37820875"/>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398"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r" defTabSz="932215"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12389">
                      <a:srgbClr val="FFFFFF"/>
                    </a:gs>
                    <a:gs pos="54000">
                      <a:srgbClr val="FFFFFF"/>
                    </a:gs>
                  </a:gsLst>
                  <a:lin ang="5400000" scaled="0"/>
                </a:gradFill>
                <a:effectLst/>
                <a:uLnTx/>
                <a:uFillTx/>
                <a:latin typeface="Segoe UI"/>
                <a:ea typeface="+mn-ea"/>
                <a:cs typeface="Segoe UI" pitchFamily="34" charset="0"/>
              </a:rPr>
              <a:t>© </a:t>
            </a:r>
            <a:r>
              <a:rPr kumimoji="0" lang="en-US" sz="700" b="0" i="0" u="none" strike="noStrike" kern="1200" cap="none" spc="0" normalizeH="0" baseline="0" noProof="0" dirty="0" smtClean="0">
                <a:ln>
                  <a:noFill/>
                </a:ln>
                <a:gradFill>
                  <a:gsLst>
                    <a:gs pos="12389">
                      <a:srgbClr val="FFFFFF"/>
                    </a:gs>
                    <a:gs pos="54000">
                      <a:srgbClr val="FFFFFF"/>
                    </a:gs>
                  </a:gsLst>
                  <a:lin ang="5400000" scaled="0"/>
                </a:gradFill>
                <a:effectLst/>
                <a:uLnTx/>
                <a:uFillTx/>
                <a:latin typeface="Segoe UI"/>
                <a:ea typeface="+mn-ea"/>
                <a:cs typeface="Segoe UI" pitchFamily="34" charset="0"/>
              </a:rPr>
              <a:t>2015 </a:t>
            </a:r>
            <a:r>
              <a:rPr kumimoji="0" lang="en-US" sz="700" b="0" i="0" u="none" strike="noStrike" kern="1200" cap="none" spc="0" normalizeH="0" baseline="0" noProof="0" dirty="0">
                <a:ln>
                  <a:noFill/>
                </a:ln>
                <a:gradFill>
                  <a:gsLst>
                    <a:gs pos="12389">
                      <a:srgbClr val="FFFFFF"/>
                    </a:gs>
                    <a:gs pos="54000">
                      <a:srgbClr val="FFFFFF"/>
                    </a:gs>
                  </a:gsLst>
                  <a:lin ang="5400000" scaled="0"/>
                </a:gradFill>
                <a:effectLst/>
                <a:uLnTx/>
                <a:uFillTx/>
                <a:latin typeface="Segoe UI"/>
                <a:ea typeface="+mn-ea"/>
                <a:cs typeface="Segoe UI" pitchFamily="34" charset="0"/>
              </a:rPr>
              <a:t>Microsoft Corporation. All rights reserved. </a:t>
            </a:r>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97273735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8887459"/>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01429099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600087"/>
      </p:ext>
    </p:extLst>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Title &amp; Content Bulleted Text">
    <p:bg bwMode="lt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800">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2"/>
            <a:ext cx="10972800" cy="5000601"/>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4221857"/>
      </p:ext>
    </p:extLst>
  </p:cSld>
  <p:clrMapOvr>
    <a:masterClrMapping/>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itle &amp; Content Teal">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38"/>
            <a:ext cx="9144000" cy="849463"/>
          </a:xfrm>
        </p:spPr>
        <p:txBody>
          <a:bodyPr/>
          <a:lstStyle>
            <a:lvl1pPr marL="0" indent="0">
              <a:buNone/>
              <a:defRPr sz="4800"/>
            </a:lvl1pPr>
            <a:lvl2pPr>
              <a:defRPr sz="3600"/>
            </a:lvl2pPr>
            <a:lvl3pPr>
              <a:defRPr sz="3600"/>
            </a:lvl3pPr>
            <a:lvl4pPr>
              <a:defRPr sz="3600"/>
            </a:lvl4pPr>
            <a:lvl5pPr>
              <a:defRPr sz="3600"/>
            </a:lvl5pPr>
          </a:lstStyle>
          <a:p>
            <a:pPr lvl="0"/>
            <a:r>
              <a:rPr lang="en-US" smtClean="0"/>
              <a:t>Click to edit Master text styles</a:t>
            </a:r>
          </a:p>
        </p:txBody>
      </p:sp>
    </p:spTree>
    <p:extLst>
      <p:ext uri="{BB962C8B-B14F-4D97-AF65-F5344CB8AC3E}">
        <p14:creationId xmlns:p14="http://schemas.microsoft.com/office/powerpoint/2010/main" val="365410008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Walkin">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auto">
          <a:xfrm>
            <a:off x="274638" y="2137126"/>
            <a:ext cx="6402388" cy="1807811"/>
          </a:xfrm>
          <a:noFill/>
        </p:spPr>
        <p:txBody>
          <a:bodyPr lIns="146304" tIns="91440" rIns="146304" bIns="91440" anchor="t" anchorCtr="0"/>
          <a:lstStyle>
            <a:lvl1pPr>
              <a:defRPr sz="5400" spc="-100" baseline="0">
                <a:gradFill>
                  <a:gsLst>
                    <a:gs pos="84066">
                      <a:srgbClr val="FFFFFF"/>
                    </a:gs>
                    <a:gs pos="57576">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4638" y="3954463"/>
            <a:ext cx="6402388" cy="1710429"/>
          </a:xfrm>
        </p:spPr>
        <p:txBody>
          <a:bodyPr tIns="109728" bIns="109728">
            <a:noAutofit/>
          </a:bodyPr>
          <a:lstStyle>
            <a:lvl1pPr marL="0" indent="0">
              <a:spcBef>
                <a:spcPts val="0"/>
              </a:spcBef>
              <a:buNone/>
              <a:defRPr sz="2400" baseline="0">
                <a:gradFill>
                  <a:gsLst>
                    <a:gs pos="84066">
                      <a:srgbClr val="FFFFFF"/>
                    </a:gs>
                    <a:gs pos="57576">
                      <a:srgbClr val="FFFFFF"/>
                    </a:gs>
                  </a:gsLst>
                  <a:lin ang="5400000" scaled="0"/>
                </a:gradFill>
                <a:latin typeface="+mn-lt"/>
              </a:defRPr>
            </a:lvl1pPr>
          </a:lstStyle>
          <a:p>
            <a:pPr lvl="0"/>
            <a:r>
              <a:rPr lang="en-US" dirty="0" smtClean="0"/>
              <a:t>Presenter | Date</a:t>
            </a:r>
          </a:p>
        </p:txBody>
      </p:sp>
      <p:pic>
        <p:nvPicPr>
          <p:cNvPr id="8" name="Picture 7"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White">
          <a:xfrm>
            <a:off x="457580" y="6243964"/>
            <a:ext cx="1280160" cy="27303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580" y="6194255"/>
            <a:ext cx="1463409" cy="320845"/>
          </a:xfrm>
          <a:prstGeom prst="rect">
            <a:avLst/>
          </a:prstGeom>
        </p:spPr>
      </p:pic>
    </p:spTree>
    <p:extLst>
      <p:ext uri="{BB962C8B-B14F-4D97-AF65-F5344CB8AC3E}">
        <p14:creationId xmlns:p14="http://schemas.microsoft.com/office/powerpoint/2010/main" val="139606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34430"/>
            <a:ext cx="6402388" cy="896112"/>
          </a:xfrm>
          <a:noFill/>
        </p:spPr>
        <p:txBody>
          <a:bodyPr lIns="146304" tIns="91440" rIns="146304" bIns="91440" anchor="t" anchorCtr="0"/>
          <a:lstStyle>
            <a:lvl1pPr>
              <a:defRPr sz="5400" spc="-100" baseline="0">
                <a:gradFill>
                  <a:gsLst>
                    <a:gs pos="57576">
                      <a:srgbClr val="FFFFFF"/>
                    </a:gs>
                    <a:gs pos="35000">
                      <a:srgbClr val="FFFFFF"/>
                    </a:gs>
                  </a:gsLst>
                  <a:lin ang="5400000" scaled="0"/>
                </a:gradFill>
              </a:defRPr>
            </a:lvl1pPr>
          </a:lstStyle>
          <a:p>
            <a:r>
              <a:rPr lang="en-US" dirty="0" smtClean="0"/>
              <a:t>Event name here</a:t>
            </a:r>
            <a:endParaRPr lang="en-US" dirty="0"/>
          </a:p>
        </p:txBody>
      </p:sp>
      <p:sp>
        <p:nvSpPr>
          <p:cNvPr id="3" name="Text Placeholder 2"/>
          <p:cNvSpPr>
            <a:spLocks noGrp="1"/>
          </p:cNvSpPr>
          <p:nvPr>
            <p:ph type="body" sz="quarter" idx="14" hasCustomPrompt="1"/>
          </p:nvPr>
        </p:nvSpPr>
        <p:spPr bwMode="auto">
          <a:xfrm>
            <a:off x="273050" y="3063240"/>
            <a:ext cx="6402388" cy="731528"/>
          </a:xfrm>
        </p:spPr>
        <p:txBody>
          <a:bodyPr tIns="109728" bIns="109728">
            <a:noAutofit/>
          </a:bodyPr>
          <a:lstStyle>
            <a:lvl1pPr marL="0" indent="0">
              <a:spcBef>
                <a:spcPts val="0"/>
              </a:spcBef>
              <a:buNone/>
              <a:defRPr sz="2400">
                <a:gradFill>
                  <a:gsLst>
                    <a:gs pos="57576">
                      <a:srgbClr val="FFFFFF"/>
                    </a:gs>
                    <a:gs pos="35000">
                      <a:srgbClr val="FFFFFF"/>
                    </a:gs>
                  </a:gsLst>
                  <a:lin ang="5400000" scaled="0"/>
                </a:gradFill>
                <a:latin typeface="+mn-lt"/>
              </a:defRPr>
            </a:lvl1pPr>
          </a:lstStyle>
          <a:p>
            <a:pPr lvl="0"/>
            <a:r>
              <a:rPr lang="en-US" dirty="0" smtClean="0"/>
              <a:t>City | Date</a:t>
            </a:r>
          </a:p>
        </p:txBody>
      </p:sp>
      <p:pic>
        <p:nvPicPr>
          <p:cNvPr id="8" name="Picture 7"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White">
          <a:xfrm>
            <a:off x="457580" y="6243964"/>
            <a:ext cx="1280160" cy="273038"/>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580" y="6194255"/>
            <a:ext cx="1463409" cy="320845"/>
          </a:xfrm>
          <a:prstGeom prst="rect">
            <a:avLst/>
          </a:prstGeom>
        </p:spPr>
      </p:pic>
    </p:spTree>
    <p:extLst>
      <p:ext uri="{BB962C8B-B14F-4D97-AF65-F5344CB8AC3E}">
        <p14:creationId xmlns:p14="http://schemas.microsoft.com/office/powerpoint/2010/main" val="164464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 Color">
    <p:bg>
      <p:bgRef idx="1002">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a:solidFill>
            <a:srgbClr val="5C2D91"/>
          </a:solidFill>
        </p:spPr>
      </p:pic>
      <p:sp>
        <p:nvSpPr>
          <p:cNvPr id="9" name="Title 1"/>
          <p:cNvSpPr>
            <a:spLocks noGrp="1"/>
          </p:cNvSpPr>
          <p:nvPr>
            <p:ph type="title" hasCustomPrompt="1"/>
          </p:nvPr>
        </p:nvSpPr>
        <p:spPr>
          <a:xfrm>
            <a:off x="274702" y="2784565"/>
            <a:ext cx="9143936" cy="1524001"/>
          </a:xfrm>
          <a:solidFill>
            <a:srgbClr val="0078D7"/>
          </a:solidFill>
        </p:spPr>
        <p:txBody>
          <a:bodyPr lIns="146304" tIns="91440" rIns="146304" bIns="91440" anchor="t" anchorCtr="0"/>
          <a:lstStyle>
            <a:lvl1pPr>
              <a:defRPr sz="5399" spc="-100" baseline="0">
                <a:solidFill>
                  <a:schemeClr val="bg1"/>
                </a:solidFill>
              </a:defRPr>
            </a:lvl1pPr>
          </a:lstStyle>
          <a:p>
            <a:r>
              <a:rPr lang="en-US" dirty="0" smtClean="0"/>
              <a:t>Session title</a:t>
            </a:r>
            <a:endParaRPr lang="en-US" dirty="0"/>
          </a:p>
        </p:txBody>
      </p:sp>
      <p:sp>
        <p:nvSpPr>
          <p:cNvPr id="5" name="Text Placeholder 4"/>
          <p:cNvSpPr>
            <a:spLocks noGrp="1"/>
          </p:cNvSpPr>
          <p:nvPr>
            <p:ph type="body" sz="quarter" idx="12" hasCustomPrompt="1"/>
          </p:nvPr>
        </p:nvSpPr>
        <p:spPr>
          <a:xfrm>
            <a:off x="274702" y="4309889"/>
            <a:ext cx="7315137" cy="635173"/>
          </a:xfrm>
          <a:solidFill>
            <a:schemeClr val="accent2"/>
          </a:solid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702" y="6678217"/>
            <a:ext cx="822951" cy="175415"/>
          </a:xfrm>
          <a:prstGeom prst="rect">
            <a:avLst/>
          </a:prstGeom>
        </p:spPr>
      </p:pic>
      <p:sp>
        <p:nvSpPr>
          <p:cNvPr id="4" name="Text Placeholder 3"/>
          <p:cNvSpPr>
            <a:spLocks noGrp="1"/>
          </p:cNvSpPr>
          <p:nvPr>
            <p:ph type="body" sz="quarter" idx="13" hasCustomPrompt="1"/>
          </p:nvPr>
        </p:nvSpPr>
        <p:spPr>
          <a:xfrm>
            <a:off x="7612430" y="4317198"/>
            <a:ext cx="1806208" cy="627864"/>
          </a:xfrm>
          <a:solidFill>
            <a:schemeClr val="accent3"/>
          </a:solidFill>
        </p:spPr>
        <p:txBody>
          <a:bodyPr/>
          <a:lstStyle>
            <a:lvl1pPr marL="0" indent="0" algn="ctr">
              <a:buFontTx/>
              <a:buNone/>
              <a:defRPr sz="3200" baseline="0">
                <a:solidFill>
                  <a:schemeClr val="bg1"/>
                </a:solidFill>
                <a:latin typeface="+mj-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ABC101</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2237" y="1343899"/>
            <a:ext cx="4733925" cy="1391363"/>
          </a:xfrm>
          <a:prstGeom prst="rect">
            <a:avLst/>
          </a:prstGeom>
        </p:spPr>
      </p:pic>
    </p:spTree>
    <p:extLst>
      <p:ext uri="{BB962C8B-B14F-4D97-AF65-F5344CB8AC3E}">
        <p14:creationId xmlns:p14="http://schemas.microsoft.com/office/powerpoint/2010/main" val="1901682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58370837"/>
      </p:ext>
    </p:extLst>
  </p:cSld>
  <p:clrMapOvr>
    <a:masterClrMapping/>
  </p:clrMapOvr>
  <p:transition>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lvl1pPr>
              <a:defRPr lang="en-US" sz="4400"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3121246028"/>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555049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3120153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accent1"/>
                    </a:gs>
                    <a:gs pos="0">
                      <a:schemeClr val="accent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22258953"/>
      </p:ext>
    </p:extLst>
  </p:cSld>
  <p:clrMapOvr>
    <a:masterClrMapping/>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6551388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2145589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38453"/>
      </p:ext>
    </p:extLst>
  </p:cSld>
  <p:clrMapOvr>
    <a:masterClrMapping/>
  </p:clrMapOvr>
  <p:transition>
    <p:fad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09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54785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0971427"/>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a:t>
            </a:r>
            <a:r>
              <a:rPr kumimoji="0" lang="en-US" sz="700" b="0" i="0" u="none" strike="noStrike" kern="1200" cap="none" spc="0" normalizeH="0" baseline="0" noProof="0" dirty="0" smtClean="0">
                <a:ln>
                  <a:noFill/>
                </a:ln>
                <a:gradFill>
                  <a:gsLst>
                    <a:gs pos="0">
                      <a:srgbClr val="505050"/>
                    </a:gs>
                    <a:gs pos="100000">
                      <a:srgbClr val="505050"/>
                    </a:gs>
                  </a:gsLst>
                  <a:lin ang="5400000" scaled="0"/>
                </a:gradFill>
                <a:effectLst/>
                <a:uLnTx/>
                <a:uFillTx/>
                <a:latin typeface="Segoe UI"/>
                <a:ea typeface="+mn-ea"/>
                <a:cs typeface="Segoe UI" pitchFamily="34" charset="0"/>
              </a:rPr>
              <a:t>2015 </a:t>
            </a: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59230" y="3145040"/>
            <a:ext cx="3291840" cy="705834"/>
          </a:xfrm>
          <a:prstGeom prst="rect">
            <a:avLst/>
          </a:prstGeom>
        </p:spPr>
      </p:pic>
    </p:spTree>
    <p:extLst>
      <p:ext uri="{BB962C8B-B14F-4D97-AF65-F5344CB8AC3E}">
        <p14:creationId xmlns:p14="http://schemas.microsoft.com/office/powerpoint/2010/main" val="3412741506"/>
      </p:ext>
    </p:extLst>
  </p:cSld>
  <p:clrMapOvr>
    <a:masterClrMapping/>
  </p:clrMapOvr>
  <p:transition>
    <p:fade/>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a:t>
            </a:r>
            <a:r>
              <a:rPr kumimoji="0" lang="en-US" sz="7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Segoe UI" pitchFamily="34" charset="0"/>
              </a:rPr>
              <a:t>2015 </a:t>
            </a: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59232" y="3145040"/>
            <a:ext cx="3291840" cy="705836"/>
          </a:xfrm>
          <a:prstGeom prst="rect">
            <a:avLst/>
          </a:prstGeom>
        </p:spPr>
      </p:pic>
    </p:spTree>
    <p:extLst>
      <p:ext uri="{BB962C8B-B14F-4D97-AF65-F5344CB8AC3E}">
        <p14:creationId xmlns:p14="http://schemas.microsoft.com/office/powerpoint/2010/main" val="25212371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8_Title Slide Solid">
    <p:spTree>
      <p:nvGrpSpPr>
        <p:cNvPr id="1" name=""/>
        <p:cNvGrpSpPr/>
        <p:nvPr/>
      </p:nvGrpSpPr>
      <p:grpSpPr>
        <a:xfrm>
          <a:off x="0" y="0"/>
          <a:ext cx="0" cy="0"/>
          <a:chOff x="0" y="0"/>
          <a:chExt cx="0" cy="0"/>
        </a:xfrm>
      </p:grpSpPr>
      <p:pic>
        <p:nvPicPr>
          <p:cNvPr id="9"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86" y="2074"/>
            <a:ext cx="12435384" cy="70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15"/>
          <p:cNvSpPr/>
          <p:nvPr userDrawn="1"/>
        </p:nvSpPr>
        <p:spPr bwMode="auto">
          <a:xfrm>
            <a:off x="274638" y="296863"/>
            <a:ext cx="6403974" cy="640397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1" tIns="146297" rIns="182871" bIns="146297" numCol="1" spcCol="0" rtlCol="0" fromWordArt="0" anchor="t" anchorCtr="0" forceAA="0" compatLnSpc="1">
            <a:prstTxWarp prst="textNoShape">
              <a:avLst/>
            </a:prstTxWarp>
            <a:noAutofit/>
          </a:bodyPr>
          <a:lstStyle/>
          <a:p>
            <a:pPr marL="0" marR="0" lvl="0" indent="0" algn="ctr" defTabSz="9323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Title 1"/>
          <p:cNvSpPr>
            <a:spLocks noGrp="1"/>
          </p:cNvSpPr>
          <p:nvPr userDrawn="1">
            <p:ph type="ctrTitle"/>
          </p:nvPr>
        </p:nvSpPr>
        <p:spPr>
          <a:xfrm>
            <a:off x="383492" y="1441151"/>
            <a:ext cx="6295120" cy="2538441"/>
          </a:xfrm>
        </p:spPr>
        <p:txBody>
          <a:bodyPr/>
          <a:lstStyle>
            <a:lvl1pPr>
              <a:defRPr sz="6000" baseline="0">
                <a:solidFill>
                  <a:schemeClr val="bg1"/>
                </a:solidFill>
              </a:defRPr>
            </a:lvl1pPr>
          </a:lstStyle>
          <a:p>
            <a:r>
              <a:rPr lang="en-US" smtClean="0"/>
              <a:t>Click to edit Master title style</a:t>
            </a:r>
            <a:endParaRPr lang="en-US" dirty="0"/>
          </a:p>
        </p:txBody>
      </p:sp>
      <p:sp>
        <p:nvSpPr>
          <p:cNvPr id="19" name="Subtitle 2"/>
          <p:cNvSpPr>
            <a:spLocks noGrp="1"/>
          </p:cNvSpPr>
          <p:nvPr userDrawn="1">
            <p:ph type="subTitle" idx="1"/>
          </p:nvPr>
        </p:nvSpPr>
        <p:spPr>
          <a:xfrm>
            <a:off x="383493" y="5494631"/>
            <a:ext cx="5834745" cy="434413"/>
          </a:xfrm>
        </p:spPr>
        <p:txBody>
          <a:bodyPr anchor="ctr"/>
          <a:lstStyle>
            <a:lvl1pPr marL="0" indent="0" algn="l">
              <a:lnSpc>
                <a:spcPct val="100000"/>
              </a:lnSpc>
              <a:spcBef>
                <a:spcPts val="0"/>
              </a:spcBef>
              <a:buNone/>
              <a:defRPr sz="1600">
                <a:solidFill>
                  <a:schemeClr val="bg1"/>
                </a:solidFill>
                <a:latin typeface="+mj-lt"/>
              </a:defRPr>
            </a:lvl1pPr>
            <a:lvl2pPr marL="457157" indent="0" algn="ctr">
              <a:buNone/>
              <a:defRPr>
                <a:solidFill>
                  <a:schemeClr val="tx1">
                    <a:tint val="75000"/>
                  </a:schemeClr>
                </a:solidFill>
              </a:defRPr>
            </a:lvl2pPr>
            <a:lvl3pPr marL="914314" indent="0" algn="ctr">
              <a:buNone/>
              <a:defRPr>
                <a:solidFill>
                  <a:schemeClr val="tx1">
                    <a:tint val="75000"/>
                  </a:schemeClr>
                </a:solidFill>
              </a:defRPr>
            </a:lvl3pPr>
            <a:lvl4pPr marL="1371471" indent="0" algn="ctr">
              <a:buNone/>
              <a:defRPr>
                <a:solidFill>
                  <a:schemeClr val="tx1">
                    <a:tint val="75000"/>
                  </a:schemeClr>
                </a:solidFill>
              </a:defRPr>
            </a:lvl4pPr>
            <a:lvl5pPr marL="1828628" indent="0" algn="ctr">
              <a:buNone/>
              <a:defRPr>
                <a:solidFill>
                  <a:schemeClr val="tx1">
                    <a:tint val="75000"/>
                  </a:schemeClr>
                </a:solidFill>
              </a:defRPr>
            </a:lvl5pPr>
            <a:lvl6pPr marL="2285785" indent="0" algn="ctr">
              <a:buNone/>
              <a:defRPr>
                <a:solidFill>
                  <a:schemeClr val="tx1">
                    <a:tint val="75000"/>
                  </a:schemeClr>
                </a:solidFill>
              </a:defRPr>
            </a:lvl6pPr>
            <a:lvl7pPr marL="2742942" indent="0" algn="ctr">
              <a:buNone/>
              <a:defRPr>
                <a:solidFill>
                  <a:schemeClr val="tx1">
                    <a:tint val="75000"/>
                  </a:schemeClr>
                </a:solidFill>
              </a:defRPr>
            </a:lvl7pPr>
            <a:lvl8pPr marL="3200099" indent="0" algn="ctr">
              <a:buNone/>
              <a:defRPr>
                <a:solidFill>
                  <a:schemeClr val="tx1">
                    <a:tint val="75000"/>
                  </a:schemeClr>
                </a:solidFill>
              </a:defRPr>
            </a:lvl8pPr>
            <a:lvl9pPr marL="3657256" indent="0" algn="ctr">
              <a:buNone/>
              <a:defRPr>
                <a:solidFill>
                  <a:schemeClr val="tx1">
                    <a:tint val="75000"/>
                  </a:schemeClr>
                </a:solidFill>
              </a:defRPr>
            </a:lvl9pPr>
          </a:lstStyle>
          <a:p>
            <a:r>
              <a:rPr lang="en-US" smtClean="0"/>
              <a:t>Click to edit Master subtitle style</a:t>
            </a:r>
            <a:endParaRPr lang="en-US" dirty="0" smtClean="0"/>
          </a:p>
        </p:txBody>
      </p:sp>
      <p:pic>
        <p:nvPicPr>
          <p:cNvPr id="6" name="Picture 7"/>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25464" y="534988"/>
            <a:ext cx="125412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userDrawn="1"/>
        </p:nvSpPr>
        <p:spPr>
          <a:xfrm>
            <a:off x="10117093" y="-1044328"/>
            <a:ext cx="914400" cy="914400"/>
          </a:xfrm>
          <a:prstGeom prst="rect">
            <a:avLst/>
          </a:prstGeom>
          <a:noFill/>
        </p:spPr>
        <p:txBody>
          <a:bodyPr wrap="none" lIns="182871" tIns="146297" rIns="182871" bIns="146297" rtlCol="0">
            <a:noAutofit/>
          </a:bodyPr>
          <a:lstStyle/>
          <a:p>
            <a:pPr marL="0" marR="0" lvl="0" indent="0" algn="l" defTabSz="931687" rtl="0" eaLnBrk="1" fontAlgn="base" latinLnBrk="0" hangingPunct="1">
              <a:lnSpc>
                <a:spcPct val="90000"/>
              </a:lnSpc>
              <a:spcBef>
                <a:spcPct val="0"/>
              </a:spcBef>
              <a:spcAft>
                <a:spcPts val="600"/>
              </a:spcAft>
              <a:buClrTx/>
              <a:buSzTx/>
              <a:buFontTx/>
              <a:buNone/>
              <a:tabLst/>
              <a:defRPr/>
            </a:pPr>
            <a:endParaRPr kumimoji="0" lang="en-US" sz="2400" b="0" i="0" u="none" strike="noStrike" kern="1200" cap="none" spc="0" normalizeH="0" baseline="0" noProof="0" dirty="0" smtClean="0">
              <a:ln>
                <a:noFill/>
              </a:ln>
              <a:gradFill>
                <a:gsLst>
                  <a:gs pos="2917">
                    <a:srgbClr val="505050"/>
                  </a:gs>
                  <a:gs pos="30000">
                    <a:srgbClr val="505050"/>
                  </a:gs>
                </a:gsLst>
                <a:lin ang="5400000" scaled="0"/>
              </a:gradFill>
              <a:effectLst/>
              <a:uLnTx/>
              <a:uFillTx/>
              <a:latin typeface="Segoe UI"/>
              <a:ea typeface="ＭＳ Ｐゴシック" charset="0"/>
              <a:cs typeface="+mn-cs"/>
            </a:endParaRPr>
          </a:p>
        </p:txBody>
      </p:sp>
      <p:sp>
        <p:nvSpPr>
          <p:cNvPr id="13" name="TextBox 12"/>
          <p:cNvSpPr txBox="1"/>
          <p:nvPr userDrawn="1"/>
        </p:nvSpPr>
        <p:spPr>
          <a:xfrm>
            <a:off x="11274138" y="-1707617"/>
            <a:ext cx="914400" cy="914400"/>
          </a:xfrm>
          <a:prstGeom prst="rect">
            <a:avLst/>
          </a:prstGeom>
          <a:noFill/>
        </p:spPr>
        <p:txBody>
          <a:bodyPr wrap="none" lIns="182871" tIns="146297" rIns="182871" bIns="146297" rtlCol="0">
            <a:noAutofit/>
          </a:bodyPr>
          <a:lstStyle/>
          <a:p>
            <a:pPr marL="0" marR="0" lvl="0" indent="0" algn="l" defTabSz="931687" rtl="0" eaLnBrk="1" fontAlgn="base" latinLnBrk="0" hangingPunct="1">
              <a:lnSpc>
                <a:spcPct val="90000"/>
              </a:lnSpc>
              <a:spcBef>
                <a:spcPct val="0"/>
              </a:spcBef>
              <a:spcAft>
                <a:spcPts val="600"/>
              </a:spcAft>
              <a:buClrTx/>
              <a:buSzTx/>
              <a:buFontTx/>
              <a:buNone/>
              <a:tabLst/>
              <a:defRPr/>
            </a:pPr>
            <a:endParaRPr kumimoji="0" lang="en-US" sz="2400" b="0" i="0" u="none" strike="noStrike" kern="1200" cap="none" spc="0" normalizeH="0" baseline="0" noProof="0" dirty="0" smtClean="0">
              <a:ln>
                <a:noFill/>
              </a:ln>
              <a:gradFill>
                <a:gsLst>
                  <a:gs pos="2917">
                    <a:srgbClr val="505050"/>
                  </a:gs>
                  <a:gs pos="30000">
                    <a:srgbClr val="505050"/>
                  </a:gs>
                </a:gsLst>
                <a:lin ang="5400000" scaled="0"/>
              </a:gradFill>
              <a:effectLst/>
              <a:uLnTx/>
              <a:uFillTx/>
              <a:latin typeface="Segoe UI"/>
              <a:ea typeface="ＭＳ Ｐゴシック" charset="0"/>
              <a:cs typeface="+mn-cs"/>
            </a:endParaRPr>
          </a:p>
        </p:txBody>
      </p:sp>
    </p:spTree>
    <p:extLst>
      <p:ext uri="{BB962C8B-B14F-4D97-AF65-F5344CB8AC3E}">
        <p14:creationId xmlns:p14="http://schemas.microsoft.com/office/powerpoint/2010/main" val="3707623005"/>
      </p:ext>
    </p:extLst>
  </p:cSld>
  <p:clrMapOvr>
    <a:masterClrMapping/>
  </p:clrMapOvr>
  <p:transition>
    <p:fade/>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72460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3269" bIns="93269" anchor="t" anchorCtr="0"/>
          <a:lstStyle>
            <a:lvl1pPr algn="l" defTabSz="932654" rtl="0" eaLnBrk="1" latinLnBrk="0" hangingPunct="1">
              <a:lnSpc>
                <a:spcPct val="90000"/>
              </a:lnSpc>
              <a:spcBef>
                <a:spcPct val="0"/>
              </a:spcBef>
              <a:buNone/>
              <a:defRPr lang="en-US" sz="8800"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684721136"/>
      </p:ext>
    </p:extLst>
  </p:cSld>
  <p:clrMapOvr>
    <a:masterClrMapping/>
  </p:clrMapOvr>
  <p:transition>
    <p:fade/>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Blank Teal">
    <p:bg bwMode="ltGray">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57138"/>
      </p:ext>
    </p:extLst>
  </p:cSld>
  <p:clrMapOvr>
    <a:masterClrMapping/>
  </p:clrMapOvr>
  <p:transition>
    <p:fad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5_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32811502"/>
      </p:ext>
    </p:extLst>
  </p:cSld>
  <p:clrMapOvr>
    <a:masterClrMapping/>
  </p:clrMapOvr>
  <p:transition>
    <p:fad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Walkin">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auto">
          <a:xfrm>
            <a:off x="274638" y="2137126"/>
            <a:ext cx="6402388" cy="1807811"/>
          </a:xfrm>
          <a:noFill/>
        </p:spPr>
        <p:txBody>
          <a:bodyPr lIns="146304" tIns="91440" rIns="146304" bIns="91440" anchor="t" anchorCtr="0"/>
          <a:lstStyle>
            <a:lvl1pPr>
              <a:defRPr sz="5400" spc="-100" baseline="0">
                <a:gradFill>
                  <a:gsLst>
                    <a:gs pos="84066">
                      <a:srgbClr val="FFFFFF"/>
                    </a:gs>
                    <a:gs pos="57576">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4638" y="3954463"/>
            <a:ext cx="6402388" cy="1710429"/>
          </a:xfrm>
        </p:spPr>
        <p:txBody>
          <a:bodyPr tIns="109728" bIns="109728">
            <a:noAutofit/>
          </a:bodyPr>
          <a:lstStyle>
            <a:lvl1pPr marL="0" indent="0">
              <a:spcBef>
                <a:spcPts val="0"/>
              </a:spcBef>
              <a:buNone/>
              <a:defRPr sz="2400" baseline="0">
                <a:gradFill>
                  <a:gsLst>
                    <a:gs pos="84066">
                      <a:srgbClr val="FFFFFF"/>
                    </a:gs>
                    <a:gs pos="57576">
                      <a:srgbClr val="FFFFFF"/>
                    </a:gs>
                  </a:gsLst>
                  <a:lin ang="5400000" scaled="0"/>
                </a:gradFill>
                <a:latin typeface="+mn-lt"/>
              </a:defRPr>
            </a:lvl1pPr>
          </a:lstStyle>
          <a:p>
            <a:pPr lvl="0"/>
            <a:r>
              <a:rPr lang="en-US" dirty="0" smtClean="0"/>
              <a:t>Presenter | Date</a:t>
            </a:r>
          </a:p>
        </p:txBody>
      </p:sp>
      <p:pic>
        <p:nvPicPr>
          <p:cNvPr id="8" name="Picture 7"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White">
          <a:xfrm>
            <a:off x="457580" y="6243964"/>
            <a:ext cx="1280160" cy="27303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580" y="6194255"/>
            <a:ext cx="1463409" cy="320845"/>
          </a:xfrm>
          <a:prstGeom prst="rect">
            <a:avLst/>
          </a:prstGeom>
        </p:spPr>
      </p:pic>
    </p:spTree>
    <p:extLst>
      <p:ext uri="{BB962C8B-B14F-4D97-AF65-F5344CB8AC3E}">
        <p14:creationId xmlns:p14="http://schemas.microsoft.com/office/powerpoint/2010/main" val="203802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34430"/>
            <a:ext cx="6402388" cy="896112"/>
          </a:xfrm>
          <a:noFill/>
        </p:spPr>
        <p:txBody>
          <a:bodyPr lIns="146304" tIns="91440" rIns="146304" bIns="91440" anchor="t" anchorCtr="0"/>
          <a:lstStyle>
            <a:lvl1pPr>
              <a:defRPr sz="5400" spc="-100" baseline="0">
                <a:gradFill>
                  <a:gsLst>
                    <a:gs pos="57576">
                      <a:srgbClr val="FFFFFF"/>
                    </a:gs>
                    <a:gs pos="35000">
                      <a:srgbClr val="FFFFFF"/>
                    </a:gs>
                  </a:gsLst>
                  <a:lin ang="5400000" scaled="0"/>
                </a:gradFill>
              </a:defRPr>
            </a:lvl1pPr>
          </a:lstStyle>
          <a:p>
            <a:r>
              <a:rPr lang="en-US" dirty="0" smtClean="0"/>
              <a:t>Event name here</a:t>
            </a:r>
            <a:endParaRPr lang="en-US" dirty="0"/>
          </a:p>
        </p:txBody>
      </p:sp>
      <p:sp>
        <p:nvSpPr>
          <p:cNvPr id="3" name="Text Placeholder 2"/>
          <p:cNvSpPr>
            <a:spLocks noGrp="1"/>
          </p:cNvSpPr>
          <p:nvPr>
            <p:ph type="body" sz="quarter" idx="14" hasCustomPrompt="1"/>
          </p:nvPr>
        </p:nvSpPr>
        <p:spPr bwMode="auto">
          <a:xfrm>
            <a:off x="273050" y="3063240"/>
            <a:ext cx="6402388" cy="731528"/>
          </a:xfrm>
        </p:spPr>
        <p:txBody>
          <a:bodyPr tIns="109728" bIns="109728">
            <a:noAutofit/>
          </a:bodyPr>
          <a:lstStyle>
            <a:lvl1pPr marL="0" indent="0">
              <a:spcBef>
                <a:spcPts val="0"/>
              </a:spcBef>
              <a:buNone/>
              <a:defRPr sz="2400">
                <a:gradFill>
                  <a:gsLst>
                    <a:gs pos="57576">
                      <a:srgbClr val="FFFFFF"/>
                    </a:gs>
                    <a:gs pos="35000">
                      <a:srgbClr val="FFFFFF"/>
                    </a:gs>
                  </a:gsLst>
                  <a:lin ang="5400000" scaled="0"/>
                </a:gradFill>
                <a:latin typeface="+mn-lt"/>
              </a:defRPr>
            </a:lvl1pPr>
          </a:lstStyle>
          <a:p>
            <a:pPr lvl="0"/>
            <a:r>
              <a:rPr lang="en-US" dirty="0" smtClean="0"/>
              <a:t>City | Date</a:t>
            </a:r>
          </a:p>
        </p:txBody>
      </p:sp>
      <p:pic>
        <p:nvPicPr>
          <p:cNvPr id="8" name="Picture 7"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White">
          <a:xfrm>
            <a:off x="457580" y="6243964"/>
            <a:ext cx="1280160" cy="273038"/>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580" y="6194255"/>
            <a:ext cx="1463409" cy="320845"/>
          </a:xfrm>
          <a:prstGeom prst="rect">
            <a:avLst/>
          </a:prstGeom>
        </p:spPr>
      </p:pic>
    </p:spTree>
    <p:extLst>
      <p:ext uri="{BB962C8B-B14F-4D97-AF65-F5344CB8AC3E}">
        <p14:creationId xmlns:p14="http://schemas.microsoft.com/office/powerpoint/2010/main" val="298085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92391655"/>
      </p:ext>
    </p:extLst>
  </p:cSld>
  <p:clrMapOvr>
    <a:masterClrMapping/>
  </p:clrMapOvr>
  <p:transition>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lvl1pPr>
              <a:defRPr lang="en-US" sz="4400"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1920436115"/>
      </p:ext>
    </p:extLst>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551915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1308176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accent1"/>
                    </a:gs>
                    <a:gs pos="0">
                      <a:schemeClr val="accent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127644386"/>
      </p:ext>
    </p:extLst>
  </p:cSld>
  <p:clrMapOvr>
    <a:masterClrMapping/>
  </p:clrMapOvr>
  <p:transition>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7266684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66315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126610"/>
      </p:ext>
    </p:extLst>
  </p:cSld>
  <p:clrMapOvr>
    <a:masterClrMapping/>
  </p:clrMapOvr>
  <p:transition>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7645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04875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5592204"/>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a:t>
            </a:r>
            <a:r>
              <a:rPr kumimoji="0" lang="en-US" sz="700" b="0" i="0" u="none" strike="noStrike" kern="1200" cap="none" spc="0" normalizeH="0" baseline="0" noProof="0" dirty="0" smtClean="0">
                <a:ln>
                  <a:noFill/>
                </a:ln>
                <a:gradFill>
                  <a:gsLst>
                    <a:gs pos="0">
                      <a:srgbClr val="505050"/>
                    </a:gs>
                    <a:gs pos="100000">
                      <a:srgbClr val="505050"/>
                    </a:gs>
                  </a:gsLst>
                  <a:lin ang="5400000" scaled="0"/>
                </a:gradFill>
                <a:effectLst/>
                <a:uLnTx/>
                <a:uFillTx/>
                <a:latin typeface="Segoe UI"/>
                <a:ea typeface="+mn-ea"/>
                <a:cs typeface="Segoe UI" pitchFamily="34" charset="0"/>
              </a:rPr>
              <a:t>2015 </a:t>
            </a: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bwMode="black">
          <a:xfrm>
            <a:off x="459230" y="3145040"/>
            <a:ext cx="3291840" cy="705834"/>
          </a:xfrm>
          <a:prstGeom prst="rect">
            <a:avLst/>
          </a:prstGeom>
        </p:spPr>
      </p:pic>
    </p:spTree>
    <p:extLst>
      <p:ext uri="{BB962C8B-B14F-4D97-AF65-F5344CB8AC3E}">
        <p14:creationId xmlns:p14="http://schemas.microsoft.com/office/powerpoint/2010/main" val="984936704"/>
      </p:ext>
    </p:extLst>
  </p:cSld>
  <p:clrMapOvr>
    <a:masterClrMapping/>
  </p:clrMapOvr>
  <p:transition>
    <p:fade/>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a:t>
            </a:r>
            <a:r>
              <a:rPr kumimoji="0" lang="en-US" sz="7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Segoe UI" pitchFamily="34" charset="0"/>
              </a:rPr>
              <a:t>2015 </a:t>
            </a: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bwMode="black">
          <a:xfrm>
            <a:off x="459232" y="3145040"/>
            <a:ext cx="3291840" cy="705836"/>
          </a:xfrm>
          <a:prstGeom prst="rect">
            <a:avLst/>
          </a:prstGeom>
        </p:spPr>
      </p:pic>
    </p:spTree>
    <p:extLst>
      <p:ext uri="{BB962C8B-B14F-4D97-AF65-F5344CB8AC3E}">
        <p14:creationId xmlns:p14="http://schemas.microsoft.com/office/powerpoint/2010/main" val="106901235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8_Title Slide Solid">
    <p:spTree>
      <p:nvGrpSpPr>
        <p:cNvPr id="1" name=""/>
        <p:cNvGrpSpPr/>
        <p:nvPr/>
      </p:nvGrpSpPr>
      <p:grpSpPr>
        <a:xfrm>
          <a:off x="0" y="0"/>
          <a:ext cx="0" cy="0"/>
          <a:chOff x="0" y="0"/>
          <a:chExt cx="0" cy="0"/>
        </a:xfrm>
      </p:grpSpPr>
      <p:pic>
        <p:nvPicPr>
          <p:cNvPr id="9"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6" y="2074"/>
            <a:ext cx="12435384" cy="70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5"/>
          <p:cNvSpPr/>
          <p:nvPr userDrawn="1"/>
        </p:nvSpPr>
        <p:spPr bwMode="auto">
          <a:xfrm>
            <a:off x="274638" y="296863"/>
            <a:ext cx="6403974" cy="640397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1" tIns="146297" rIns="182871" bIns="146297" numCol="1" spcCol="0" rtlCol="0" fromWordArt="0" anchor="t" anchorCtr="0" forceAA="0" compatLnSpc="1">
            <a:prstTxWarp prst="textNoShape">
              <a:avLst/>
            </a:prstTxWarp>
            <a:noAutofit/>
          </a:bodyPr>
          <a:lstStyle/>
          <a:p>
            <a:pPr marL="0" marR="0" lvl="0" indent="0" algn="ctr" defTabSz="9323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Title 1"/>
          <p:cNvSpPr>
            <a:spLocks noGrp="1"/>
          </p:cNvSpPr>
          <p:nvPr userDrawn="1">
            <p:ph type="ctrTitle"/>
          </p:nvPr>
        </p:nvSpPr>
        <p:spPr>
          <a:xfrm>
            <a:off x="383492" y="1441151"/>
            <a:ext cx="6295120" cy="2538441"/>
          </a:xfrm>
        </p:spPr>
        <p:txBody>
          <a:bodyPr/>
          <a:lstStyle>
            <a:lvl1pPr>
              <a:defRPr sz="6000" baseline="0">
                <a:solidFill>
                  <a:schemeClr val="bg1"/>
                </a:solidFill>
              </a:defRPr>
            </a:lvl1pPr>
          </a:lstStyle>
          <a:p>
            <a:r>
              <a:rPr lang="en-US" smtClean="0"/>
              <a:t>Click to edit Master title style</a:t>
            </a:r>
            <a:endParaRPr lang="en-US" dirty="0"/>
          </a:p>
        </p:txBody>
      </p:sp>
      <p:sp>
        <p:nvSpPr>
          <p:cNvPr id="19" name="Subtitle 2"/>
          <p:cNvSpPr>
            <a:spLocks noGrp="1"/>
          </p:cNvSpPr>
          <p:nvPr userDrawn="1">
            <p:ph type="subTitle" idx="1"/>
          </p:nvPr>
        </p:nvSpPr>
        <p:spPr>
          <a:xfrm>
            <a:off x="383493" y="5494631"/>
            <a:ext cx="5834745" cy="434413"/>
          </a:xfrm>
        </p:spPr>
        <p:txBody>
          <a:bodyPr anchor="ctr"/>
          <a:lstStyle>
            <a:lvl1pPr marL="0" indent="0" algn="l">
              <a:lnSpc>
                <a:spcPct val="100000"/>
              </a:lnSpc>
              <a:spcBef>
                <a:spcPts val="0"/>
              </a:spcBef>
              <a:buNone/>
              <a:defRPr sz="1600">
                <a:solidFill>
                  <a:schemeClr val="bg1"/>
                </a:solidFill>
                <a:latin typeface="+mj-lt"/>
              </a:defRPr>
            </a:lvl1pPr>
            <a:lvl2pPr marL="457157" indent="0" algn="ctr">
              <a:buNone/>
              <a:defRPr>
                <a:solidFill>
                  <a:schemeClr val="tx1">
                    <a:tint val="75000"/>
                  </a:schemeClr>
                </a:solidFill>
              </a:defRPr>
            </a:lvl2pPr>
            <a:lvl3pPr marL="914314" indent="0" algn="ctr">
              <a:buNone/>
              <a:defRPr>
                <a:solidFill>
                  <a:schemeClr val="tx1">
                    <a:tint val="75000"/>
                  </a:schemeClr>
                </a:solidFill>
              </a:defRPr>
            </a:lvl3pPr>
            <a:lvl4pPr marL="1371471" indent="0" algn="ctr">
              <a:buNone/>
              <a:defRPr>
                <a:solidFill>
                  <a:schemeClr val="tx1">
                    <a:tint val="75000"/>
                  </a:schemeClr>
                </a:solidFill>
              </a:defRPr>
            </a:lvl4pPr>
            <a:lvl5pPr marL="1828628" indent="0" algn="ctr">
              <a:buNone/>
              <a:defRPr>
                <a:solidFill>
                  <a:schemeClr val="tx1">
                    <a:tint val="75000"/>
                  </a:schemeClr>
                </a:solidFill>
              </a:defRPr>
            </a:lvl5pPr>
            <a:lvl6pPr marL="2285785" indent="0" algn="ctr">
              <a:buNone/>
              <a:defRPr>
                <a:solidFill>
                  <a:schemeClr val="tx1">
                    <a:tint val="75000"/>
                  </a:schemeClr>
                </a:solidFill>
              </a:defRPr>
            </a:lvl6pPr>
            <a:lvl7pPr marL="2742942" indent="0" algn="ctr">
              <a:buNone/>
              <a:defRPr>
                <a:solidFill>
                  <a:schemeClr val="tx1">
                    <a:tint val="75000"/>
                  </a:schemeClr>
                </a:solidFill>
              </a:defRPr>
            </a:lvl7pPr>
            <a:lvl8pPr marL="3200099" indent="0" algn="ctr">
              <a:buNone/>
              <a:defRPr>
                <a:solidFill>
                  <a:schemeClr val="tx1">
                    <a:tint val="75000"/>
                  </a:schemeClr>
                </a:solidFill>
              </a:defRPr>
            </a:lvl8pPr>
            <a:lvl9pPr marL="3657256" indent="0" algn="ctr">
              <a:buNone/>
              <a:defRPr>
                <a:solidFill>
                  <a:schemeClr val="tx1">
                    <a:tint val="75000"/>
                  </a:schemeClr>
                </a:solidFill>
              </a:defRPr>
            </a:lvl9pPr>
          </a:lstStyle>
          <a:p>
            <a:r>
              <a:rPr lang="en-US" smtClean="0"/>
              <a:t>Click to edit Master subtitle style</a:t>
            </a:r>
            <a:endParaRPr lang="en-US" dirty="0" smtClean="0"/>
          </a:p>
        </p:txBody>
      </p:sp>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5464" y="534988"/>
            <a:ext cx="12541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userDrawn="1"/>
        </p:nvSpPr>
        <p:spPr>
          <a:xfrm>
            <a:off x="10117093" y="-1044328"/>
            <a:ext cx="914400" cy="914400"/>
          </a:xfrm>
          <a:prstGeom prst="rect">
            <a:avLst/>
          </a:prstGeom>
          <a:noFill/>
        </p:spPr>
        <p:txBody>
          <a:bodyPr wrap="none" lIns="182871" tIns="146297" rIns="182871" bIns="146297" rtlCol="0">
            <a:noAutofit/>
          </a:bodyPr>
          <a:lstStyle/>
          <a:p>
            <a:pPr marL="0" marR="0" lvl="0" indent="0" algn="l" defTabSz="931687" rtl="0" eaLnBrk="1" fontAlgn="base" latinLnBrk="0" hangingPunct="1">
              <a:lnSpc>
                <a:spcPct val="90000"/>
              </a:lnSpc>
              <a:spcBef>
                <a:spcPct val="0"/>
              </a:spcBef>
              <a:spcAft>
                <a:spcPts val="600"/>
              </a:spcAft>
              <a:buClrTx/>
              <a:buSzTx/>
              <a:buFontTx/>
              <a:buNone/>
              <a:tabLst/>
              <a:defRPr/>
            </a:pPr>
            <a:endParaRPr kumimoji="0" lang="en-US" sz="2400" b="0" i="0" u="none" strike="noStrike" kern="1200" cap="none" spc="0" normalizeH="0" baseline="0" noProof="0" dirty="0" smtClean="0">
              <a:ln>
                <a:noFill/>
              </a:ln>
              <a:gradFill>
                <a:gsLst>
                  <a:gs pos="2917">
                    <a:srgbClr val="505050"/>
                  </a:gs>
                  <a:gs pos="30000">
                    <a:srgbClr val="505050"/>
                  </a:gs>
                </a:gsLst>
                <a:lin ang="5400000" scaled="0"/>
              </a:gradFill>
              <a:effectLst/>
              <a:uLnTx/>
              <a:uFillTx/>
              <a:latin typeface="Segoe UI"/>
              <a:ea typeface="ＭＳ Ｐゴシック" charset="0"/>
              <a:cs typeface="+mn-cs"/>
            </a:endParaRPr>
          </a:p>
        </p:txBody>
      </p:sp>
      <p:sp>
        <p:nvSpPr>
          <p:cNvPr id="13" name="TextBox 12"/>
          <p:cNvSpPr txBox="1"/>
          <p:nvPr userDrawn="1"/>
        </p:nvSpPr>
        <p:spPr>
          <a:xfrm>
            <a:off x="11274138" y="-1707617"/>
            <a:ext cx="914400" cy="914400"/>
          </a:xfrm>
          <a:prstGeom prst="rect">
            <a:avLst/>
          </a:prstGeom>
          <a:noFill/>
        </p:spPr>
        <p:txBody>
          <a:bodyPr wrap="none" lIns="182871" tIns="146297" rIns="182871" bIns="146297" rtlCol="0">
            <a:noAutofit/>
          </a:bodyPr>
          <a:lstStyle/>
          <a:p>
            <a:pPr marL="0" marR="0" lvl="0" indent="0" algn="l" defTabSz="931687" rtl="0" eaLnBrk="1" fontAlgn="base" latinLnBrk="0" hangingPunct="1">
              <a:lnSpc>
                <a:spcPct val="90000"/>
              </a:lnSpc>
              <a:spcBef>
                <a:spcPct val="0"/>
              </a:spcBef>
              <a:spcAft>
                <a:spcPts val="600"/>
              </a:spcAft>
              <a:buClrTx/>
              <a:buSzTx/>
              <a:buFontTx/>
              <a:buNone/>
              <a:tabLst/>
              <a:defRPr/>
            </a:pPr>
            <a:endParaRPr kumimoji="0" lang="en-US" sz="2400" b="0" i="0" u="none" strike="noStrike" kern="1200" cap="none" spc="0" normalizeH="0" baseline="0" noProof="0" dirty="0" smtClean="0">
              <a:ln>
                <a:noFill/>
              </a:ln>
              <a:gradFill>
                <a:gsLst>
                  <a:gs pos="2917">
                    <a:srgbClr val="505050"/>
                  </a:gs>
                  <a:gs pos="30000">
                    <a:srgbClr val="505050"/>
                  </a:gs>
                </a:gsLst>
                <a:lin ang="5400000" scaled="0"/>
              </a:gradFill>
              <a:effectLst/>
              <a:uLnTx/>
              <a:uFillTx/>
              <a:latin typeface="Segoe UI"/>
              <a:ea typeface="ＭＳ Ｐゴシック" charset="0"/>
              <a:cs typeface="+mn-cs"/>
            </a:endParaRPr>
          </a:p>
        </p:txBody>
      </p:sp>
    </p:spTree>
    <p:extLst>
      <p:ext uri="{BB962C8B-B14F-4D97-AF65-F5344CB8AC3E}">
        <p14:creationId xmlns:p14="http://schemas.microsoft.com/office/powerpoint/2010/main" val="2672417653"/>
      </p:ext>
    </p:extLst>
  </p:cSld>
  <p:clrMapOvr>
    <a:masterClrMapping/>
  </p:clrMapOvr>
  <p:transition>
    <p:fade/>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4577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3269" bIns="93269" anchor="t" anchorCtr="0"/>
          <a:lstStyle>
            <a:lvl1pPr algn="l" defTabSz="932654" rtl="0" eaLnBrk="1" latinLnBrk="0" hangingPunct="1">
              <a:lnSpc>
                <a:spcPct val="90000"/>
              </a:lnSpc>
              <a:spcBef>
                <a:spcPct val="0"/>
              </a:spcBef>
              <a:buNone/>
              <a:defRPr lang="en-US" sz="8800"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73317561"/>
      </p:ext>
    </p:extLst>
  </p:cSld>
  <p:clrMapOvr>
    <a:masterClrMapping/>
  </p:clrMapOvr>
  <p:transition>
    <p:fade/>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4_Section Title Accent Color 1">
    <p:bg>
      <p:bgPr>
        <a:solidFill>
          <a:srgbClr val="442359"/>
        </a:solidFill>
        <a:effectLst/>
      </p:bgPr>
    </p:bg>
    <p:spTree>
      <p:nvGrpSpPr>
        <p:cNvPr id="1" name=""/>
        <p:cNvGrpSpPr/>
        <p:nvPr/>
      </p:nvGrpSpPr>
      <p:grpSpPr>
        <a:xfrm>
          <a:off x="0" y="0"/>
          <a:ext cx="0" cy="0"/>
          <a:chOff x="0" y="0"/>
          <a:chExt cx="0" cy="0"/>
        </a:xfrm>
      </p:grpSpPr>
      <p:sp>
        <p:nvSpPr>
          <p:cNvPr id="4" name="Title 2"/>
          <p:cNvSpPr txBox="1">
            <a:spLocks/>
          </p:cNvSpPr>
          <p:nvPr userDrawn="1"/>
        </p:nvSpPr>
        <p:spPr>
          <a:xfrm>
            <a:off x="274320" y="2934858"/>
            <a:ext cx="11887200" cy="946413"/>
          </a:xfrm>
          <a:prstGeom prst="rect">
            <a:avLst/>
          </a:prstGeom>
        </p:spPr>
        <p:txBody>
          <a:bodyPr vert="horz" lIns="326441" tIns="155404" rIns="54392" bIns="54392" rtlCol="0" anchor="ctr">
            <a:normAutofit/>
          </a:bodyPr>
          <a:lstStyle>
            <a:lvl1pPr marL="0" algn="l" defTabSz="1087687" rtl="0" eaLnBrk="1" latinLnBrk="0" hangingPunct="1">
              <a:lnSpc>
                <a:spcPct val="90000"/>
              </a:lnSpc>
              <a:spcBef>
                <a:spcPct val="0"/>
              </a:spcBef>
              <a:buNone/>
              <a:defRPr lang="en-US" sz="4000" kern="1200" spc="-58" baseline="0">
                <a:gradFill>
                  <a:gsLst>
                    <a:gs pos="2917">
                      <a:schemeClr val="bg1"/>
                    </a:gs>
                    <a:gs pos="100000">
                      <a:schemeClr val="bg1"/>
                    </a:gs>
                  </a:gsLst>
                  <a:lin ang="5400000" scaled="0"/>
                </a:gradFill>
                <a:latin typeface="Segoe UI Light" pitchFamily="34" charset="0"/>
                <a:ea typeface="Segoe UI" pitchFamily="34" charset="0"/>
                <a:cs typeface="Segoe UI" pitchFamily="34" charset="0"/>
              </a:defRPr>
            </a:lvl1pPr>
          </a:lstStyle>
          <a:p>
            <a:pPr marL="0" marR="0" lvl="0" indent="0" algn="l" defTabSz="108768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58" normalizeH="0" baseline="0" noProof="0" dirty="0" smtClean="0">
                <a:ln>
                  <a:noFill/>
                </a:ln>
                <a:solidFill>
                  <a:srgbClr val="FFFFFF"/>
                </a:solidFill>
                <a:effectLst/>
                <a:uLnTx/>
                <a:uFillTx/>
                <a:latin typeface="Segoe UI Light" pitchFamily="34" charset="0"/>
                <a:cs typeface="Segoe UI" pitchFamily="34" charset="0"/>
              </a:rPr>
              <a:t>Appendix</a:t>
            </a:r>
            <a:endParaRPr kumimoji="0" lang="en-US" sz="4000" b="0" i="0" u="none" strike="noStrike" kern="1200" cap="none" spc="-58" normalizeH="0" baseline="0" noProof="0" dirty="0">
              <a:ln>
                <a:noFill/>
              </a:ln>
              <a:solidFill>
                <a:srgbClr val="FFFFFF"/>
              </a:solidFill>
              <a:effectLst/>
              <a:uLnTx/>
              <a:uFillTx/>
              <a:latin typeface="Segoe UI Light" pitchFamily="34" charset="0"/>
              <a:cs typeface="Segoe UI" pitchFamily="34" charset="0"/>
            </a:endParaRPr>
          </a:p>
        </p:txBody>
      </p:sp>
    </p:spTree>
    <p:extLst>
      <p:ext uri="{BB962C8B-B14F-4D97-AF65-F5344CB8AC3E}">
        <p14:creationId xmlns:p14="http://schemas.microsoft.com/office/powerpoint/2010/main" val="42791563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Blank Teal">
    <p:bg bwMode="ltGray">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312204"/>
      </p:ext>
    </p:extLst>
  </p:cSld>
  <p:clrMapOvr>
    <a:masterClrMapping/>
  </p:clrMapOvr>
  <p:transition>
    <p:fade/>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5_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741498453"/>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5173661"/>
            <a:ext cx="12436475" cy="1820863"/>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6294438" y="6123709"/>
            <a:ext cx="5867384" cy="726353"/>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solidFill>
                  <a:schemeClr val="bg1"/>
                </a:solidFill>
                <a:cs typeface="Segoe UI" pitchFamily="34" charset="0"/>
              </a:rPr>
              <a:t>© </a:t>
            </a:r>
            <a:r>
              <a:rPr lang="en-US" sz="700" dirty="0" smtClean="0">
                <a:solidFill>
                  <a:schemeClr val="bg1"/>
                </a:solidFill>
                <a:cs typeface="Segoe UI" pitchFamily="34" charset="0"/>
              </a:rPr>
              <a:t>2015 </a:t>
            </a:r>
            <a:r>
              <a:rPr lang="en-US" sz="700" dirty="0">
                <a:solidFill>
                  <a:schemeClr val="bg1"/>
                </a:solidFill>
                <a:cs typeface="Segoe UI" pitchFamily="34" charset="0"/>
              </a:rPr>
              <a:t>Microsoft Corporation. All rights reserved</a:t>
            </a:r>
            <a:r>
              <a:rPr lang="en-US" sz="700" dirty="0" smtClean="0">
                <a:solidFill>
                  <a:schemeClr val="bg1"/>
                </a:solidFill>
                <a:cs typeface="Segoe UI" pitchFamily="34" charset="0"/>
              </a:rPr>
              <a:t>.</a:t>
            </a:r>
          </a:p>
          <a:p>
            <a:pPr algn="r" defTabSz="932290" eaLnBrk="0" hangingPunct="0"/>
            <a:r>
              <a:rPr lang="en-US" sz="700" dirty="0" smtClean="0">
                <a:solidFill>
                  <a:schemeClr val="bg1"/>
                </a:solidFill>
                <a:cs typeface="Segoe UI" pitchFamily="34" charset="0"/>
              </a:rPr>
              <a:t>Microsoft, Windows and other product names are or may be registered trademarks and/or trademarks in the U.S. and/or other countries.</a:t>
            </a:r>
          </a:p>
          <a:p>
            <a:pPr algn="r" defTabSz="932290" eaLnBrk="0" hangingPunct="0"/>
            <a:r>
              <a:rPr lang="en-US" sz="700" dirty="0" smtClean="0">
                <a:solidFill>
                  <a:schemeClr val="bg1"/>
                </a:solidFill>
                <a:cs typeface="Segoe UI" pitchFamily="34" charset="0"/>
              </a:rPr>
              <a:t>MICROSOFT MAKES NO WARRANTIES, EXPRESS, IMPLIED OR STATUTORY, AS TO THE INFORMATION IN THIS PRESENTATION.</a:t>
            </a:r>
          </a:p>
          <a:p>
            <a:pPr algn="r" defTabSz="932215" eaLnBrk="0" hangingPunct="0"/>
            <a:r>
              <a:rPr lang="en-US" sz="700" dirty="0" smtClean="0">
                <a:gradFill>
                  <a:gsLst>
                    <a:gs pos="12389">
                      <a:srgbClr val="FFFFFF"/>
                    </a:gs>
                    <a:gs pos="54000">
                      <a:srgbClr val="FFFFFF"/>
                    </a:gs>
                  </a:gsLst>
                  <a:lin ang="5400000" scaled="0"/>
                </a:gradFill>
                <a:cs typeface="Segoe UI" pitchFamily="34" charset="0"/>
              </a:rPr>
              <a:t> </a:t>
            </a:r>
            <a:endParaRPr lang="en-US" sz="700" dirty="0">
              <a:gradFill>
                <a:gsLst>
                  <a:gs pos="12389">
                    <a:srgbClr val="FFFFFF"/>
                  </a:gs>
                  <a:gs pos="54000">
                    <a:srgbClr val="FFFFFF"/>
                  </a:gs>
                </a:gsLst>
                <a:lin ang="5400000" scaled="0"/>
              </a:gradFill>
              <a:cs typeface="Segoe UI" pitchFamily="34" charset="0"/>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37" y="5750695"/>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a:xfrm>
            <a:off x="855663" y="6483350"/>
            <a:ext cx="2797175" cy="371475"/>
          </a:xfrm>
          <a:prstGeom prst="rect">
            <a:avLst/>
          </a:prstGeom>
        </p:spPr>
        <p:txBody>
          <a:bodyPr/>
          <a:lstStyle/>
          <a:p>
            <a:fld id="{0626A314-07C3-4D18-A5FC-2D5811D0A94B}" type="datetimeFigureOut">
              <a:rPr lang="en-NZ" smtClean="0"/>
              <a:t>3/09/2015</a:t>
            </a:fld>
            <a:endParaRPr lang="en-NZ" dirty="0"/>
          </a:p>
        </p:txBody>
      </p:sp>
      <p:sp>
        <p:nvSpPr>
          <p:cNvPr id="4" name="Footer Placeholder 3"/>
          <p:cNvSpPr>
            <a:spLocks noGrp="1"/>
          </p:cNvSpPr>
          <p:nvPr>
            <p:ph type="ftr" sz="quarter" idx="11"/>
          </p:nvPr>
        </p:nvSpPr>
        <p:spPr>
          <a:xfrm>
            <a:off x="4119563" y="6483350"/>
            <a:ext cx="4197350" cy="371475"/>
          </a:xfrm>
          <a:prstGeom prst="rect">
            <a:avLst/>
          </a:prstGeom>
        </p:spPr>
        <p:txBody>
          <a:bodyPr/>
          <a:lstStyle/>
          <a:p>
            <a:endParaRPr lang="en-NZ" dirty="0"/>
          </a:p>
        </p:txBody>
      </p:sp>
      <p:sp>
        <p:nvSpPr>
          <p:cNvPr id="5" name="Slide Number Placeholder 4"/>
          <p:cNvSpPr>
            <a:spLocks noGrp="1"/>
          </p:cNvSpPr>
          <p:nvPr>
            <p:ph type="sldNum" sz="quarter" idx="12"/>
          </p:nvPr>
        </p:nvSpPr>
        <p:spPr>
          <a:xfrm>
            <a:off x="8783638" y="6483350"/>
            <a:ext cx="2797175" cy="371475"/>
          </a:xfrm>
          <a:prstGeom prst="rect">
            <a:avLst/>
          </a:prstGeom>
        </p:spPr>
        <p:txBody>
          <a:bodyPr/>
          <a:lstStyle/>
          <a:p>
            <a:fld id="{FB0C7228-8968-4EAD-A859-852F0E05042B}" type="slidenum">
              <a:rPr lang="en-NZ" smtClean="0"/>
              <a:t>‹#›</a:t>
            </a:fld>
            <a:endParaRPr lang="en-NZ"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0162" y="1"/>
            <a:ext cx="12496800" cy="7002462"/>
          </a:xfrm>
          <a:prstGeom prst="rect">
            <a:avLst/>
          </a:prstGeom>
        </p:spPr>
      </p:pic>
    </p:spTree>
    <p:extLst>
      <p:ext uri="{BB962C8B-B14F-4D97-AF65-F5344CB8AC3E}">
        <p14:creationId xmlns:p14="http://schemas.microsoft.com/office/powerpoint/2010/main" val="82053931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163964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1007652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9226965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12283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4767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431712" cy="699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58163" y="2374900"/>
            <a:ext cx="2827337"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4879975" y="241300"/>
            <a:ext cx="9286875" cy="6565900"/>
          </a:xfrm>
          <a:prstGeom prst="rect">
            <a:avLst/>
          </a:prstGeom>
          <a:noFill/>
          <a:ln>
            <a:noFill/>
          </a:ln>
          <a:effectLst>
            <a:outerShdw blurRad="1143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473075" y="479425"/>
            <a:ext cx="1304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274639" y="1456836"/>
            <a:ext cx="5486399" cy="897427"/>
          </a:xfrm>
        </p:spPr>
        <p:txBody>
          <a:bodyPr/>
          <a:lstStyle>
            <a:lvl1pPr>
              <a:defRPr sz="5200">
                <a:solidFill>
                  <a:schemeClr val="bg1"/>
                </a:solidFill>
              </a:defRPr>
            </a:lvl1pPr>
          </a:lstStyle>
          <a:p>
            <a:r>
              <a:rPr lang="en-US" smtClean="0"/>
              <a:t>Click to edit Master title style</a:t>
            </a:r>
            <a:endParaRPr lang="en-US" dirty="0"/>
          </a:p>
        </p:txBody>
      </p:sp>
      <p:sp>
        <p:nvSpPr>
          <p:cNvPr id="6" name="Subtitle 2"/>
          <p:cNvSpPr>
            <a:spLocks noGrp="1"/>
          </p:cNvSpPr>
          <p:nvPr>
            <p:ph type="subTitle" idx="1"/>
          </p:nvPr>
        </p:nvSpPr>
        <p:spPr>
          <a:xfrm>
            <a:off x="274702" y="4440119"/>
            <a:ext cx="5486336" cy="1055382"/>
          </a:xfrm>
        </p:spPr>
        <p:txBody>
          <a:bodyPr/>
          <a:lstStyle>
            <a:lvl1pPr marL="0" indent="0" algn="l">
              <a:lnSpc>
                <a:spcPts val="2700"/>
              </a:lnSpc>
              <a:buNone/>
              <a:defRPr sz="22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180460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t="-11" r="-38"/>
          <a:stretch>
            <a:fillRect/>
          </a:stretch>
        </p:blipFill>
        <p:spPr bwMode="auto">
          <a:xfrm>
            <a:off x="0" y="0"/>
            <a:ext cx="12436475"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bwMode="auto">
          <a:xfrm>
            <a:off x="277813" y="296863"/>
            <a:ext cx="6397625" cy="64008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73075" y="479425"/>
            <a:ext cx="1304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ctrTitle"/>
          </p:nvPr>
        </p:nvSpPr>
        <p:spPr>
          <a:xfrm>
            <a:off x="274639" y="1456836"/>
            <a:ext cx="5486399" cy="897427"/>
          </a:xfrm>
        </p:spPr>
        <p:txBody>
          <a:bodyPr/>
          <a:lstStyle>
            <a:lvl1pPr>
              <a:defRPr sz="5200">
                <a:solidFill>
                  <a:schemeClr val="bg1"/>
                </a:solidFill>
              </a:defRPr>
            </a:lvl1pPr>
          </a:lstStyle>
          <a:p>
            <a:r>
              <a:rPr lang="en-US" smtClean="0"/>
              <a:t>Click to edit Master title style</a:t>
            </a:r>
            <a:endParaRPr lang="en-US" dirty="0"/>
          </a:p>
        </p:txBody>
      </p:sp>
      <p:sp>
        <p:nvSpPr>
          <p:cNvPr id="13" name="Subtitle 2"/>
          <p:cNvSpPr>
            <a:spLocks noGrp="1"/>
          </p:cNvSpPr>
          <p:nvPr>
            <p:ph type="subTitle" idx="1"/>
          </p:nvPr>
        </p:nvSpPr>
        <p:spPr>
          <a:xfrm>
            <a:off x="274702" y="4440119"/>
            <a:ext cx="5486336" cy="1055382"/>
          </a:xfrm>
        </p:spPr>
        <p:txBody>
          <a:bodyPr/>
          <a:lstStyle>
            <a:lvl1pPr marL="0" indent="0" algn="l">
              <a:lnSpc>
                <a:spcPts val="2700"/>
              </a:lnSpc>
              <a:buNone/>
              <a:defRPr sz="22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2602387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t="-11" r="-38"/>
          <a:stretch>
            <a:fillRect/>
          </a:stretch>
        </p:blipFill>
        <p:spPr bwMode="auto">
          <a:xfrm>
            <a:off x="0" y="0"/>
            <a:ext cx="12436475"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64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8330" y="1144706"/>
            <a:ext cx="11255709" cy="2435131"/>
          </a:xfrm>
        </p:spPr>
        <p:txBody>
          <a:bodyPr anchor="b"/>
          <a:lstStyle>
            <a:lvl1pPr algn="l">
              <a:defRPr sz="6119"/>
            </a:lvl1pPr>
          </a:lstStyle>
          <a:p>
            <a:r>
              <a:rPr lang="en-US" dirty="0" smtClean="0"/>
              <a:t>Click to edit Master title style</a:t>
            </a:r>
            <a:endParaRPr lang="en-US" dirty="0"/>
          </a:p>
        </p:txBody>
      </p:sp>
      <p:sp>
        <p:nvSpPr>
          <p:cNvPr id="3" name="Subtitle 2"/>
          <p:cNvSpPr>
            <a:spLocks noGrp="1"/>
          </p:cNvSpPr>
          <p:nvPr>
            <p:ph type="subTitle" idx="1"/>
          </p:nvPr>
        </p:nvSpPr>
        <p:spPr>
          <a:xfrm>
            <a:off x="618330" y="3673745"/>
            <a:ext cx="11255709" cy="1688724"/>
          </a:xfrm>
        </p:spPr>
        <p:txBody>
          <a:bodyPr>
            <a:normAutofit/>
          </a:bodyPr>
          <a:lstStyle>
            <a:lvl1pPr marL="0" indent="0" algn="l">
              <a:buNone/>
              <a:defRPr sz="3672"/>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dirty="0" smtClean="0"/>
              <a:t>Click to edit Master subtitle style</a:t>
            </a:r>
            <a:endParaRPr lang="en-US" dirty="0"/>
          </a:p>
        </p:txBody>
      </p:sp>
    </p:spTree>
    <p:extLst>
      <p:ext uri="{BB962C8B-B14F-4D97-AF65-F5344CB8AC3E}">
        <p14:creationId xmlns:p14="http://schemas.microsoft.com/office/powerpoint/2010/main" val="4261154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Only">
    <p:bg>
      <p:bgPr>
        <a:solidFill>
          <a:schemeClr val="accent1"/>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67425" y="3449638"/>
            <a:ext cx="608013"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74320" y="292082"/>
            <a:ext cx="11887200" cy="946413"/>
          </a:xfrm>
          <a:prstGeom prst="rect">
            <a:avLst/>
          </a:prstGeom>
        </p:spPr>
        <p:txBody>
          <a:bodyPr/>
          <a:lstStyle>
            <a:lvl1pPr algn="l">
              <a:defRPr>
                <a:gradFill>
                  <a:gsLst>
                    <a:gs pos="2917">
                      <a:schemeClr val="bg1"/>
                    </a:gs>
                    <a:gs pos="100000">
                      <a:schemeClr val="bg1"/>
                    </a:gs>
                  </a:gsLst>
                  <a:lin ang="5400000" scaled="0"/>
                </a:gradFill>
              </a:defRPr>
            </a:lvl1pPr>
          </a:lstStyle>
          <a:p>
            <a:r>
              <a:rPr lang="en-US" smtClean="0"/>
              <a:t>Click to edit Master title style</a:t>
            </a:r>
            <a:endParaRPr lang="en-US" dirty="0"/>
          </a:p>
        </p:txBody>
      </p:sp>
      <p:sp>
        <p:nvSpPr>
          <p:cNvPr id="10" name="Title"/>
          <p:cNvSpPr>
            <a:spLocks noGrp="1"/>
          </p:cNvSpPr>
          <p:nvPr>
            <p:ph type="body" sz="quarter" idx="10"/>
          </p:nvPr>
        </p:nvSpPr>
        <p:spPr>
          <a:xfrm>
            <a:off x="274638" y="2125663"/>
            <a:ext cx="10058400" cy="1828800"/>
          </a:xfrm>
          <a:prstGeom prst="rect">
            <a:avLst/>
          </a:prstGeom>
        </p:spPr>
        <p:txBody>
          <a:bodyPr/>
          <a:lstStyle>
            <a:lvl1pPr marL="0" indent="0">
              <a:buNone/>
              <a:defRPr sz="16600">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p:txBody>
      </p:sp>
    </p:spTree>
    <p:extLst>
      <p:ext uri="{BB962C8B-B14F-4D97-AF65-F5344CB8AC3E}">
        <p14:creationId xmlns:p14="http://schemas.microsoft.com/office/powerpoint/2010/main" val="3947752760"/>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0973054" y="6319670"/>
            <a:ext cx="1005840" cy="195077"/>
          </a:xfrm>
          <a:prstGeom prst="rect">
            <a:avLst/>
          </a:prstGeom>
        </p:spPr>
      </p:pic>
      <p:sp>
        <p:nvSpPr>
          <p:cNvPr id="7" name="Rectangle 6"/>
          <p:cNvSpPr/>
          <p:nvPr userDrawn="1"/>
        </p:nvSpPr>
        <p:spPr bwMode="auto">
          <a:xfrm>
            <a:off x="457200" y="479425"/>
            <a:ext cx="2651731" cy="548634"/>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smtClean="0">
                <a:ln>
                  <a:noFill/>
                </a:ln>
                <a:gradFill>
                  <a:gsLst>
                    <a:gs pos="5833">
                      <a:srgbClr val="FFFFFF"/>
                    </a:gs>
                    <a:gs pos="15000">
                      <a:srgbClr val="FFFFFF"/>
                    </a:gs>
                  </a:gsLst>
                  <a:lin ang="5400000" scaled="0"/>
                </a:gradFill>
                <a:effectLst/>
                <a:uLnTx/>
                <a:uFillTx/>
                <a:latin typeface="Segoe UI"/>
                <a:ea typeface="Segoe UI" pitchFamily="34" charset="0"/>
                <a:cs typeface="Segoe UI" pitchFamily="34" charset="0"/>
              </a:rPr>
              <a:t>Product logo goes here</a:t>
            </a:r>
          </a:p>
        </p:txBody>
      </p:sp>
    </p:spTree>
    <p:extLst>
      <p:ext uri="{BB962C8B-B14F-4D97-AF65-F5344CB8AC3E}">
        <p14:creationId xmlns:p14="http://schemas.microsoft.com/office/powerpoint/2010/main" val="18691563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48993" y="6287386"/>
            <a:ext cx="1005840" cy="195077"/>
          </a:xfrm>
          <a:prstGeom prst="rect">
            <a:avLst/>
          </a:prstGeom>
        </p:spPr>
      </p:pic>
      <p:sp>
        <p:nvSpPr>
          <p:cNvPr id="10" name="Rectangle 9"/>
          <p:cNvSpPr/>
          <p:nvPr userDrawn="1"/>
        </p:nvSpPr>
        <p:spPr bwMode="gray">
          <a:xfrm>
            <a:off x="274702" y="1211263"/>
            <a:ext cx="7315200" cy="3657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Title 1"/>
          <p:cNvSpPr>
            <a:spLocks noGrp="1"/>
          </p:cNvSpPr>
          <p:nvPr>
            <p:ph type="title" hasCustomPrompt="1"/>
          </p:nvPr>
        </p:nvSpPr>
        <p:spPr bwMode="ltGray">
          <a:xfrm>
            <a:off x="274638" y="1211263"/>
            <a:ext cx="7315200" cy="182880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12" name="Text Placeholder 4"/>
          <p:cNvSpPr>
            <a:spLocks noGrp="1"/>
          </p:cNvSpPr>
          <p:nvPr>
            <p:ph type="body" sz="quarter" idx="12" hasCustomPrompt="1"/>
          </p:nvPr>
        </p:nvSpPr>
        <p:spPr bwMode="ltGray">
          <a:xfrm>
            <a:off x="274702" y="3030538"/>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2195061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6_Title Slide Soli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79"/>
            <a:ext cx="12436475" cy="6989566"/>
          </a:xfrm>
          <a:prstGeom prst="rect">
            <a:avLst/>
          </a:prstGeom>
        </p:spPr>
      </p:pic>
      <p:sp>
        <p:nvSpPr>
          <p:cNvPr id="5" name="Rectangle 4"/>
          <p:cNvSpPr/>
          <p:nvPr userDrawn="1"/>
        </p:nvSpPr>
        <p:spPr bwMode="auto">
          <a:xfrm>
            <a:off x="273844" y="295275"/>
            <a:ext cx="6402387" cy="6402388"/>
          </a:xfrm>
          <a:prstGeom prst="rect">
            <a:avLst/>
          </a:prstGeom>
          <a:solidFill>
            <a:schemeClr val="accent1">
              <a:lumMod val="50000"/>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4829" y="534926"/>
            <a:ext cx="1255374" cy="275082"/>
          </a:xfrm>
          <a:prstGeom prst="rect">
            <a:avLst/>
          </a:prstGeom>
        </p:spPr>
      </p:pic>
      <p:sp>
        <p:nvSpPr>
          <p:cNvPr id="4" name="TextBox 3"/>
          <p:cNvSpPr txBox="1"/>
          <p:nvPr userDrawn="1"/>
        </p:nvSpPr>
        <p:spPr>
          <a:xfrm>
            <a:off x="-1490007" y="-1659216"/>
            <a:ext cx="914400" cy="914400"/>
          </a:xfrm>
          <a:prstGeom prst="rect">
            <a:avLst/>
          </a:prstGeom>
          <a:noFill/>
        </p:spPr>
        <p:txBody>
          <a:bodyPr wrap="none" lIns="182880" tIns="146304" rIns="182880" bIns="146304" rtlCol="0">
            <a:no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smtClean="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17" name="Title 1"/>
          <p:cNvSpPr>
            <a:spLocks noGrp="1"/>
          </p:cNvSpPr>
          <p:nvPr>
            <p:ph type="ctrTitle" hasCustomPrompt="1"/>
          </p:nvPr>
        </p:nvSpPr>
        <p:spPr>
          <a:xfrm>
            <a:off x="383492" y="1441150"/>
            <a:ext cx="5143830" cy="2538441"/>
          </a:xfrm>
        </p:spPr>
        <p:txBody>
          <a:bodyPr/>
          <a:lstStyle>
            <a:lvl1pPr>
              <a:defRPr sz="5200" baseline="0">
                <a:solidFill>
                  <a:schemeClr val="tx1"/>
                </a:solidFill>
              </a:defRPr>
            </a:lvl1pPr>
          </a:lstStyle>
          <a:p>
            <a:r>
              <a:rPr lang="en-US" dirty="0" err="1" smtClean="0"/>
              <a:t>Lorem</a:t>
            </a:r>
            <a:r>
              <a:rPr lang="en-US" dirty="0" smtClean="0"/>
              <a:t> </a:t>
            </a:r>
            <a:r>
              <a:rPr lang="en-US" dirty="0" err="1" smtClean="0"/>
              <a:t>ipsum</a:t>
            </a:r>
            <a:r>
              <a:rPr lang="en-US" dirty="0" smtClean="0"/>
              <a:t> dolor</a:t>
            </a:r>
            <a:endParaRPr lang="en-US" dirty="0"/>
          </a:p>
        </p:txBody>
      </p:sp>
      <p:sp>
        <p:nvSpPr>
          <p:cNvPr id="19" name="Subtitle 2"/>
          <p:cNvSpPr>
            <a:spLocks noGrp="1"/>
          </p:cNvSpPr>
          <p:nvPr>
            <p:ph type="subTitle" idx="1" hasCustomPrompt="1"/>
          </p:nvPr>
        </p:nvSpPr>
        <p:spPr>
          <a:xfrm>
            <a:off x="383554" y="4197653"/>
            <a:ext cx="7834977" cy="851515"/>
          </a:xfrm>
        </p:spPr>
        <p:txBody>
          <a:bodyPr anchor="ctr"/>
          <a:lstStyle>
            <a:lvl1pPr marL="0" indent="0" algn="l">
              <a:lnSpc>
                <a:spcPts val="2600"/>
              </a:lnSpc>
              <a:buNone/>
              <a:defRPr sz="16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Speaker Name</a:t>
            </a:r>
            <a:br>
              <a:rPr lang="en-US" dirty="0" smtClean="0"/>
            </a:br>
            <a:r>
              <a:rPr lang="en-US" dirty="0" smtClean="0"/>
              <a:t>Date</a:t>
            </a:r>
          </a:p>
        </p:txBody>
      </p:sp>
    </p:spTree>
    <p:extLst>
      <p:ext uri="{BB962C8B-B14F-4D97-AF65-F5344CB8AC3E}">
        <p14:creationId xmlns:p14="http://schemas.microsoft.com/office/powerpoint/2010/main" val="2244606618"/>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bwMode="auto">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625294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9211343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96970628"/>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42092239"/>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74199476"/>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9179217"/>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8637102"/>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6156158"/>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81710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160673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04523951"/>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940637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77238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0511382"/>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383572"/>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409778"/>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2071453"/>
            <a:ext cx="10463986" cy="1720381"/>
          </a:xfrm>
          <a:prstGeom prst="rect">
            <a:avLst/>
          </a:prstGeom>
        </p:spPr>
        <p:txBody>
          <a:bodyPr lIns="146304" tIns="91440" rIns="146304" bIns="91440"/>
          <a:lstStyle>
            <a:lvl1pPr algn="l">
              <a:defRPr sz="6000">
                <a:gradFill>
                  <a:gsLst>
                    <a:gs pos="0">
                      <a:srgbClr val="FFFFFF"/>
                    </a:gs>
                    <a:gs pos="100000">
                      <a:srgbClr val="FFFFFF"/>
                    </a:gs>
                  </a:gsLst>
                  <a:lin ang="5400000" scaled="0"/>
                </a:gradFill>
              </a:defRPr>
            </a:lvl1pPr>
          </a:lstStyle>
          <a:p>
            <a:r>
              <a:rPr lang="en-US" dirty="0" smtClean="0"/>
              <a:t>Data insights headline</a:t>
            </a:r>
            <a:endParaRPr lang="en-US" dirty="0"/>
          </a:p>
        </p:txBody>
      </p:sp>
    </p:spTree>
    <p:extLst>
      <p:ext uri="{BB962C8B-B14F-4D97-AF65-F5344CB8AC3E}">
        <p14:creationId xmlns:p14="http://schemas.microsoft.com/office/powerpoint/2010/main" val="3968198621"/>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Blank 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4289206864"/>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Blank Accent Color 1">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113225" y="2125663"/>
            <a:ext cx="8219813" cy="1828800"/>
          </a:xfrm>
        </p:spPr>
        <p:txBody>
          <a:bodyPr/>
          <a:lstStyle>
            <a:lvl1pPr>
              <a:defRPr sz="60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882502093"/>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813921"/>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70305"/>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71785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2244790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Data Insights Titl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2071453"/>
            <a:ext cx="10463986" cy="1720381"/>
          </a:xfrm>
          <a:prstGeom prst="rect">
            <a:avLst/>
          </a:prstGeom>
        </p:spPr>
        <p:txBody>
          <a:bodyPr lIns="146304" tIns="91440" rIns="146304" bIns="91440"/>
          <a:lstStyle>
            <a:lvl1pPr algn="l">
              <a:defRPr sz="6000">
                <a:gradFill>
                  <a:gsLst>
                    <a:gs pos="0">
                      <a:srgbClr val="FFFFFF"/>
                    </a:gs>
                    <a:gs pos="100000">
                      <a:srgbClr val="FFFFFF"/>
                    </a:gs>
                  </a:gsLst>
                  <a:lin ang="5400000" scaled="0"/>
                </a:gradFill>
              </a:defRPr>
            </a:lvl1pPr>
          </a:lstStyle>
          <a:p>
            <a:r>
              <a:rPr lang="en-US" dirty="0" smtClean="0"/>
              <a:t>Data insights headline</a:t>
            </a:r>
            <a:endParaRPr lang="en-US" dirty="0"/>
          </a:p>
        </p:txBody>
      </p:sp>
    </p:spTree>
    <p:extLst>
      <p:ext uri="{BB962C8B-B14F-4D97-AF65-F5344CB8AC3E}">
        <p14:creationId xmlns:p14="http://schemas.microsoft.com/office/powerpoint/2010/main" val="392003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lank Teal">
    <p:bg bwMode="ltGray">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912396"/>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582863"/>
            <a:ext cx="6402388" cy="1828800"/>
          </a:xfrm>
          <a:noFill/>
        </p:spPr>
        <p:txBody>
          <a:bodyPr lIns="146304" tIns="91440" rIns="146304" bIns="91440" anchor="t" anchorCtr="0"/>
          <a:lstStyle>
            <a:lvl1pPr algn="l" defTabSz="932563" rtl="0" eaLnBrk="1" latinLnBrk="0" hangingPunct="1">
              <a:lnSpc>
                <a:spcPct val="90000"/>
              </a:lnSpc>
              <a:spcBef>
                <a:spcPct val="0"/>
              </a:spcBef>
              <a:buNone/>
              <a:defRPr lang="en-US" sz="4399" b="1" kern="1200" cap="none" spc="-150"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3050" y="4411642"/>
            <a:ext cx="6402388" cy="1219205"/>
          </a:xfrm>
        </p:spPr>
        <p:txBody>
          <a:bodyPr tIns="109728" bIns="109728">
            <a:noAutofit/>
          </a:bodyPr>
          <a:lstStyle>
            <a:lvl1pPr marL="0" indent="0">
              <a:spcBef>
                <a:spcPts val="0"/>
              </a:spcBef>
              <a:buNone/>
              <a:defRPr sz="3199" spc="0" baseline="0">
                <a:gradFill>
                  <a:gsLst>
                    <a:gs pos="76768">
                      <a:srgbClr val="FFFFFF"/>
                    </a:gs>
                    <a:gs pos="53000">
                      <a:srgbClr val="FFFFFF"/>
                    </a:gs>
                  </a:gsLst>
                  <a:lin ang="5400000" scaled="0"/>
                </a:gradFill>
                <a:latin typeface="+mn-lt"/>
              </a:defRPr>
            </a:lvl1pPr>
          </a:lstStyle>
          <a:p>
            <a:pPr lvl="0"/>
            <a:r>
              <a:rPr lang="en-US" dirty="0" smtClean="0"/>
              <a:t>Speaker Name</a:t>
            </a:r>
          </a:p>
        </p:txBody>
      </p:sp>
      <p:sp>
        <p:nvSpPr>
          <p:cNvPr id="5" name="Windows 10"/>
          <p:cNvSpPr>
            <a:spLocks noChangeAspect="1" noEditPoints="1"/>
          </p:cNvSpPr>
          <p:nvPr userDrawn="1"/>
        </p:nvSpPr>
        <p:spPr bwMode="auto">
          <a:xfrm>
            <a:off x="8858733" y="5911317"/>
            <a:ext cx="2936227" cy="548640"/>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21230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32563" rtl="0" eaLnBrk="1" latinLnBrk="0" hangingPunct="1">
              <a:lnSpc>
                <a:spcPct val="90000"/>
              </a:lnSpc>
              <a:spcBef>
                <a:spcPct val="0"/>
              </a:spcBef>
              <a:buNone/>
              <a:defRPr lang="en-US" sz="3599" b="1" kern="1200" cap="none" spc="0" baseline="0" dirty="0">
                <a:ln w="3175">
                  <a:noFill/>
                </a:ln>
                <a:gradFill>
                  <a:gsLst>
                    <a:gs pos="76768">
                      <a:srgbClr val="FFFFFF"/>
                    </a:gs>
                    <a:gs pos="53000">
                      <a:srgbClr val="FFFFFF"/>
                    </a:gs>
                  </a:gsLst>
                  <a:lin ang="5400000" scaled="0"/>
                </a:gradFill>
                <a:effectLst/>
                <a:latin typeface="Segoe UI" panose="020B0502040204020203" pitchFamily="34" charset="0"/>
                <a:ea typeface="+mn-ea"/>
                <a:cs typeface="Segoe UI" panose="020B05020402040202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17699846"/>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849463"/>
          </a:xfrm>
          <a:noFill/>
        </p:spPr>
        <p:txBody>
          <a:bodyPr tIns="91440" bIns="91440" anchor="t" anchorCtr="0">
            <a:spAutoFit/>
          </a:bodyPr>
          <a:lstStyle>
            <a:lvl1pPr algn="l" defTabSz="932563" rtl="0" eaLnBrk="1" latinLnBrk="0" hangingPunct="1">
              <a:lnSpc>
                <a:spcPct val="90000"/>
              </a:lnSpc>
              <a:spcBef>
                <a:spcPct val="0"/>
              </a:spcBef>
              <a:buNone/>
              <a:defRPr lang="en-US" sz="4799" b="1" kern="1200" cap="none" spc="-150"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10058401" cy="753238"/>
          </a:xfrm>
          <a:noFill/>
        </p:spPr>
        <p:txBody>
          <a:bodyPr lIns="182880" tIns="146304" rIns="182880" bIns="146304">
            <a:spAutoFit/>
          </a:bodyPr>
          <a:lstStyle>
            <a:lvl1pPr marL="0" indent="0">
              <a:spcBef>
                <a:spcPts val="0"/>
              </a:spcBef>
              <a:buNone/>
              <a:defRPr lang="en-US" sz="3199" kern="1200" spc="0" baseline="0" dirty="0" smtClean="0">
                <a:gradFill>
                  <a:gsLst>
                    <a:gs pos="76768">
                      <a:srgbClr val="FFFFFF"/>
                    </a:gs>
                    <a:gs pos="53000">
                      <a:srgbClr val="FFFFFF"/>
                    </a:gs>
                  </a:gsLst>
                  <a:lin ang="5400000" scaled="0"/>
                </a:gradFill>
                <a:latin typeface="+mn-lt"/>
                <a:ea typeface="+mn-ea"/>
                <a:cs typeface="+mn-cs"/>
              </a:defRPr>
            </a:lvl1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pPr>
            <a:r>
              <a:rPr lang="en-US" dirty="0" smtClean="0"/>
              <a:t>Speaker Name</a:t>
            </a:r>
          </a:p>
        </p:txBody>
      </p:sp>
    </p:spTree>
    <p:extLst>
      <p:ext uri="{BB962C8B-B14F-4D97-AF65-F5344CB8AC3E}">
        <p14:creationId xmlns:p14="http://schemas.microsoft.com/office/powerpoint/2010/main" val="2032239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7"/>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1067283" y="6294477"/>
            <a:ext cx="9326880"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marL="0" marR="0" lvl="0" indent="0" algn="l" defTabSz="932111"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a:t>
            </a:r>
            <a:r>
              <a:rPr kumimoji="0" lang="en-US" sz="7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Segoe UI" pitchFamily="34" charset="0"/>
              </a:rPr>
              <a:t>2015 Microsoft </a:t>
            </a: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Corporation. All rights reserved. </a:t>
            </a:r>
          </a:p>
        </p:txBody>
      </p:sp>
      <p:sp>
        <p:nvSpPr>
          <p:cNvPr id="4" name="Windows 10"/>
          <p:cNvSpPr>
            <a:spLocks noChangeAspect="1" noEditPoints="1"/>
          </p:cNvSpPr>
          <p:nvPr userDrawn="1"/>
        </p:nvSpPr>
        <p:spPr bwMode="auto">
          <a:xfrm>
            <a:off x="1067282" y="3115259"/>
            <a:ext cx="4088834" cy="764007"/>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33545672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0"/>
            <a:ext cx="11887200" cy="572464"/>
          </a:xfrm>
          <a:prstGeom prst="rect">
            <a:avLst/>
          </a:prstGeom>
        </p:spPr>
        <p:txBody>
          <a:bodyPr/>
          <a:lstStyle>
            <a:lvl1pPr marL="0" indent="0">
              <a:spcAft>
                <a:spcPts val="2400"/>
              </a:spcAft>
              <a:buClr>
                <a:schemeClr val="tx1"/>
              </a:buClr>
              <a:buSzPct val="90000"/>
              <a:buFont typeface="Arial" pitchFamily="34" charset="0"/>
              <a:buNone/>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159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365760" bIns="77729" anchor="b" anchorCtr="0">
            <a:noAutofit/>
          </a:bodyPr>
          <a:lstStyle>
            <a:lvl1pPr algn="r" defTabSz="906289">
              <a:buFont typeface="Arial" pitchFamily="34" charset="0"/>
              <a:buNone/>
              <a:defRPr sz="28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98022853"/>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bg bwMode="black">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white">
          <a:xfrm>
            <a:off x="274638" y="2125677"/>
            <a:ext cx="10972800"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bwMode="white">
          <a:xfrm>
            <a:off x="274617" y="3955785"/>
            <a:ext cx="1097287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8400" y="6244047"/>
            <a:ext cx="1280160" cy="272872"/>
          </a:xfrm>
          <a:prstGeom prst="rect">
            <a:avLst/>
          </a:prstGeom>
        </p:spPr>
      </p:pic>
      <p:sp>
        <p:nvSpPr>
          <p:cNvPr id="6" name="Text Placeholder 3"/>
          <p:cNvSpPr>
            <a:spLocks noGrp="1"/>
          </p:cNvSpPr>
          <p:nvPr>
            <p:ph type="body" sz="quarter" idx="13" hasCustomPrompt="1"/>
          </p:nvPr>
        </p:nvSpPr>
        <p:spPr>
          <a:xfrm>
            <a:off x="274638" y="296863"/>
            <a:ext cx="3657600" cy="685800"/>
          </a:xfrm>
        </p:spPr>
        <p:txBody>
          <a:bodyPr lIns="182880" tIns="146304" rIns="182880" bIns="146304">
            <a:noAutofit/>
          </a:bodyPr>
          <a:lstStyle>
            <a:lvl1pPr marL="0" indent="0">
              <a:buNone/>
              <a:defRPr sz="2000">
                <a:latin typeface="+mn-lt"/>
              </a:defRPr>
            </a:lvl1pPr>
            <a:lvl2pPr marL="342900" indent="0">
              <a:buNone/>
              <a:defRPr sz="2400">
                <a:latin typeface="+mn-lt"/>
              </a:defRPr>
            </a:lvl2pPr>
            <a:lvl3pPr marL="571500" indent="0">
              <a:buNone/>
              <a:defRPr sz="2400">
                <a:latin typeface="+mn-lt"/>
              </a:defRPr>
            </a:lvl3pPr>
            <a:lvl4pPr marL="800100" indent="0">
              <a:buNone/>
              <a:defRPr sz="2400">
                <a:latin typeface="+mn-lt"/>
              </a:defRPr>
            </a:lvl4pPr>
            <a:lvl5pPr marL="1028700" indent="0">
              <a:buNone/>
              <a:defRPr sz="2400">
                <a:latin typeface="+mn-lt"/>
              </a:defRPr>
            </a:lvl5pPr>
          </a:lstStyle>
          <a:p>
            <a:pPr lvl="0"/>
            <a:r>
              <a:rPr lang="en-US" dirty="0" smtClean="0"/>
              <a:t>Session Code</a:t>
            </a:r>
          </a:p>
        </p:txBody>
      </p:sp>
    </p:spTree>
    <p:extLst>
      <p:ext uri="{BB962C8B-B14F-4D97-AF65-F5344CB8AC3E}">
        <p14:creationId xmlns:p14="http://schemas.microsoft.com/office/powerpoint/2010/main" val="26499324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6836031"/>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02889485"/>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6915769"/>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229424"/>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8670970"/>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8538907"/>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36070976"/>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752465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847239295"/>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9039" y="1211263"/>
            <a:ext cx="100583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1189039" y="3955753"/>
            <a:ext cx="10058399" cy="738664"/>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3858959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9037" y="2125663"/>
            <a:ext cx="10058401" cy="1181862"/>
          </a:xfrm>
          <a:noFill/>
        </p:spPr>
        <p:txBody>
          <a:bodyPr wrap="square"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18242370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69011479"/>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2969363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3489126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9722418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674486"/>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51770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2286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73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295234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9230" y="3145040"/>
            <a:ext cx="3291840" cy="705834"/>
          </a:xfrm>
          <a:prstGeom prst="rect">
            <a:avLst/>
          </a:prstGeom>
        </p:spPr>
      </p:pic>
      <p:pic>
        <p:nvPicPr>
          <p:cNvPr id="4" name="Picture 3"/>
          <p:cNvPicPr>
            <a:picLocks noChangeAspect="1"/>
          </p:cNvPicPr>
          <p:nvPr userDrawn="1"/>
        </p:nvPicPr>
        <p:blipFill>
          <a:blip r:embed="rId2"/>
          <a:stretch>
            <a:fillRect/>
          </a:stretch>
        </p:blipFill>
        <p:spPr>
          <a:xfrm>
            <a:off x="459230" y="3145040"/>
            <a:ext cx="3291840" cy="705834"/>
          </a:xfrm>
          <a:prstGeom prst="rect">
            <a:avLst/>
          </a:prstGeom>
        </p:spPr>
      </p:pic>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a:t>
            </a:r>
            <a:r>
              <a:rPr kumimoji="0" lang="en-US" sz="700" b="0" i="0" u="none" strike="noStrike" kern="1200" cap="none" spc="0" normalizeH="0" baseline="0" noProof="0" dirty="0" smtClean="0">
                <a:ln>
                  <a:noFill/>
                </a:ln>
                <a:gradFill>
                  <a:gsLst>
                    <a:gs pos="0">
                      <a:srgbClr val="505050"/>
                    </a:gs>
                    <a:gs pos="100000">
                      <a:srgbClr val="505050"/>
                    </a:gs>
                  </a:gsLst>
                  <a:lin ang="5400000" scaled="0"/>
                </a:gradFill>
                <a:effectLst/>
                <a:uLnTx/>
                <a:uFillTx/>
                <a:latin typeface="Segoe UI"/>
                <a:ea typeface="+mn-ea"/>
                <a:cs typeface="Segoe UI" pitchFamily="34" charset="0"/>
              </a:rPr>
              <a:t>2015 </a:t>
            </a: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Microsoft Corporation. All rights reserved. </a:t>
            </a:r>
          </a:p>
        </p:txBody>
      </p:sp>
    </p:spTree>
    <p:extLst>
      <p:ext uri="{BB962C8B-B14F-4D97-AF65-F5344CB8AC3E}">
        <p14:creationId xmlns:p14="http://schemas.microsoft.com/office/powerpoint/2010/main" val="1591979403"/>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losing logo slide_color">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bwMode="invGray">
          <a:xfrm>
            <a:off x="459232" y="3145040"/>
            <a:ext cx="3291840" cy="705836"/>
          </a:xfrm>
          <a:prstGeom prst="rect">
            <a:avLst/>
          </a:prstGeom>
        </p:spPr>
      </p:pic>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a:t>
            </a:r>
            <a:r>
              <a:rPr kumimoji="0" lang="en-US" sz="7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Segoe UI" pitchFamily="34" charset="0"/>
              </a:rPr>
              <a:t>2015 </a:t>
            </a: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Microsoft Corporation. All rights reserved. </a:t>
            </a:r>
          </a:p>
        </p:txBody>
      </p:sp>
    </p:spTree>
    <p:extLst>
      <p:ext uri="{BB962C8B-B14F-4D97-AF65-F5344CB8AC3E}">
        <p14:creationId xmlns:p14="http://schemas.microsoft.com/office/powerpoint/2010/main" val="26300646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2046658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solidFill>
        <a:effectLst/>
      </p:bgPr>
    </p:bg>
    <p:spTree>
      <p:nvGrpSpPr>
        <p:cNvPr id="1" name=""/>
        <p:cNvGrpSpPr/>
        <p:nvPr/>
      </p:nvGrpSpPr>
      <p:grpSpPr>
        <a:xfrm>
          <a:off x="0" y="0"/>
          <a:ext cx="0" cy="0"/>
          <a:chOff x="0" y="0"/>
          <a:chExt cx="0" cy="0"/>
        </a:xfrm>
      </p:grpSpPr>
      <p:sp>
        <p:nvSpPr>
          <p:cNvPr id="8" name="Windows 10"/>
          <p:cNvSpPr>
            <a:spLocks noChangeAspect="1" noEditPoints="1"/>
          </p:cNvSpPr>
          <p:nvPr userDrawn="1"/>
        </p:nvSpPr>
        <p:spPr bwMode="auto">
          <a:xfrm>
            <a:off x="457581" y="955791"/>
            <a:ext cx="2936227" cy="548640"/>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Title 1"/>
          <p:cNvSpPr>
            <a:spLocks noGrp="1"/>
          </p:cNvSpPr>
          <p:nvPr>
            <p:ph type="title" hasCustomPrompt="1"/>
          </p:nvPr>
        </p:nvSpPr>
        <p:spPr bwMode="auto">
          <a:xfrm>
            <a:off x="274702" y="2772025"/>
            <a:ext cx="10640948" cy="1828800"/>
          </a:xfrm>
          <a:noFill/>
        </p:spPr>
        <p:txBody>
          <a:bodyPr lIns="146304" tIns="91440" rIns="146304" bIns="91440" anchor="t" anchorCtr="0"/>
          <a:lstStyle>
            <a:lvl1pPr>
              <a:defRPr sz="5399" spc="-150" baseline="0">
                <a:gradFill>
                  <a:gsLst>
                    <a:gs pos="57576">
                      <a:srgbClr val="FFFFFF"/>
                    </a:gs>
                    <a:gs pos="35000">
                      <a:srgbClr val="FFFFFF"/>
                    </a:gs>
                  </a:gsLst>
                  <a:lin ang="5400000" scaled="0"/>
                </a:gradFill>
                <a:latin typeface="+mj-lt"/>
                <a:cs typeface="Segoe UI Semibold" panose="020B0702040204020203" pitchFamily="34" charset="0"/>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3051" y="4600825"/>
            <a:ext cx="10640948" cy="1609848"/>
          </a:xfrm>
        </p:spPr>
        <p:txBody>
          <a:bodyPr tIns="109728" bIns="109728">
            <a:noAutofit/>
          </a:bodyPr>
          <a:lstStyle>
            <a:lvl1pPr marL="0" indent="0">
              <a:spcBef>
                <a:spcPts val="0"/>
              </a:spcBef>
              <a:buNone/>
              <a:defRPr sz="3199" spc="-50" baseline="0">
                <a:gradFill>
                  <a:gsLst>
                    <a:gs pos="57576">
                      <a:srgbClr val="FFFFFF"/>
                    </a:gs>
                    <a:gs pos="35000">
                      <a:srgbClr val="FFFFFF"/>
                    </a:gs>
                  </a:gsLst>
                  <a:lin ang="5400000" scaled="0"/>
                </a:gradFill>
              </a:defRPr>
            </a:lvl1pPr>
          </a:lstStyle>
          <a:p>
            <a:pPr lvl="0"/>
            <a:r>
              <a:rPr lang="en-US" dirty="0" smtClean="0"/>
              <a:t>Speaker Name</a:t>
            </a:r>
          </a:p>
        </p:txBody>
      </p:sp>
      <p:pic>
        <p:nvPicPr>
          <p:cNvPr id="7" name="Picture 6"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7581" y="6243965"/>
            <a:ext cx="1280160" cy="273038"/>
          </a:xfrm>
          <a:prstGeom prst="rect">
            <a:avLst/>
          </a:prstGeom>
        </p:spPr>
      </p:pic>
    </p:spTree>
    <p:extLst>
      <p:ext uri="{BB962C8B-B14F-4D97-AF65-F5344CB8AC3E}">
        <p14:creationId xmlns:p14="http://schemas.microsoft.com/office/powerpoint/2010/main" val="403352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4415581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Ref idx="1001">
        <a:schemeClr val="bg2"/>
      </p:bgRef>
    </p:bg>
    <p:spTree>
      <p:nvGrpSpPr>
        <p:cNvPr id="1" name=""/>
        <p:cNvGrpSpPr/>
        <p:nvPr/>
      </p:nvGrpSpPr>
      <p:grpSpPr>
        <a:xfrm>
          <a:off x="0" y="0"/>
          <a:ext cx="0" cy="0"/>
          <a:chOff x="0" y="0"/>
          <a:chExt cx="0" cy="0"/>
        </a:xfrm>
      </p:grpSpPr>
      <p:sp>
        <p:nvSpPr>
          <p:cNvPr id="8" name="Freeform 6"/>
          <p:cNvSpPr>
            <a:spLocks noChangeAspect="1" noEditPoints="1"/>
          </p:cNvSpPr>
          <p:nvPr userDrawn="1"/>
        </p:nvSpPr>
        <p:spPr bwMode="auto">
          <a:xfrm>
            <a:off x="635" y="0"/>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Segoe UI"/>
              <a:ea typeface="+mn-ea"/>
              <a:cs typeface="+mn-cs"/>
            </a:endParaRPr>
          </a:p>
        </p:txBody>
      </p:sp>
      <p:sp>
        <p:nvSpPr>
          <p:cNvPr id="2" name="Title 1"/>
          <p:cNvSpPr>
            <a:spLocks noGrp="1"/>
          </p:cNvSpPr>
          <p:nvPr>
            <p:ph type="title" hasCustomPrompt="1"/>
          </p:nvPr>
        </p:nvSpPr>
        <p:spPr>
          <a:xfrm>
            <a:off x="5761038" y="1211263"/>
            <a:ext cx="6400800" cy="2179058"/>
          </a:xfrm>
        </p:spPr>
        <p:txBody>
          <a:bodyPr wrap="square" anchor="t" anchorCtr="0">
            <a:spAutoFit/>
          </a:bodyPr>
          <a:lstStyle>
            <a:lvl1pPr>
              <a:defRPr sz="7200" spc="-153" baseline="0">
                <a:gradFill>
                  <a:gsLst>
                    <a:gs pos="22083">
                      <a:schemeClr val="tx1"/>
                    </a:gs>
                    <a:gs pos="42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3"/>
            <a:ext cx="6400800" cy="738664"/>
          </a:xfrm>
        </p:spPr>
        <p:txBody>
          <a:bodyPr wrap="square">
            <a:spAutoFit/>
          </a:bodyPr>
          <a:lstStyle>
            <a:lvl1pPr marL="0" indent="0">
              <a:spcBef>
                <a:spcPts val="0"/>
              </a:spcBef>
              <a:buNone/>
              <a:defRPr sz="3200" spc="-71" baseline="0">
                <a:gradFill>
                  <a:gsLst>
                    <a:gs pos="22083">
                      <a:schemeClr val="tx1"/>
                    </a:gs>
                    <a:gs pos="42000">
                      <a:schemeClr val="tx1"/>
                    </a:gs>
                  </a:gsLst>
                  <a:lin ang="5400000" scaled="0"/>
                </a:gradFill>
                <a:latin typeface="+mj-lt"/>
              </a:defRPr>
            </a:lvl1pPr>
          </a:lstStyle>
          <a:p>
            <a:pPr lvl="0"/>
            <a:r>
              <a:rPr lang="en-US" dirty="0" smtClean="0"/>
              <a:t>Speaker title</a:t>
            </a:r>
            <a:endParaRPr lang="en-US" dirty="0"/>
          </a:p>
        </p:txBody>
      </p:sp>
      <p:sp>
        <p:nvSpPr>
          <p:cNvPr id="17" name="Freeform 5"/>
          <p:cNvSpPr>
            <a:spLocks noEditPoints="1"/>
          </p:cNvSpPr>
          <p:nvPr userDrawn="1"/>
        </p:nvSpPr>
        <p:spPr bwMode="black">
          <a:xfrm>
            <a:off x="1736983" y="1601473"/>
            <a:ext cx="3062160" cy="4715189"/>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1"/>
          </a:solidFill>
          <a:ln w="10795" cap="flat" cmpd="sng" algn="ctr">
            <a:noFill/>
            <a:prstDash val="solid"/>
            <a:headEnd type="none" w="med" len="med"/>
            <a:tailEnd type="none" w="med" len="med"/>
          </a:ln>
          <a:effectLs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smtClean="0">
              <a:ln>
                <a:noFill/>
              </a:ln>
              <a:gradFill>
                <a:gsLst>
                  <a:gs pos="1250">
                    <a:srgbClr val="EFEFEF"/>
                  </a:gs>
                  <a:gs pos="10417">
                    <a:srgbClr val="EFEFE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2253237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437195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7203916"/>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3" Type="http://schemas.openxmlformats.org/officeDocument/2006/relationships/slideLayout" Target="../slideLayouts/slideLayout200.xml"/><Relationship Id="rId21" Type="http://schemas.openxmlformats.org/officeDocument/2006/relationships/theme" Target="../theme/theme1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3" Type="http://schemas.openxmlformats.org/officeDocument/2006/relationships/slideLayout" Target="../slideLayouts/slideLayout220.xml"/><Relationship Id="rId21" Type="http://schemas.openxmlformats.org/officeDocument/2006/relationships/slideLayout" Target="../slideLayouts/slideLayout238.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slideLayout" Target="../slideLayouts/slideLayout237.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image" Target="../media/image1.png"/><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image" Target="../media/image31.png"/><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2.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1.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4.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theme" Target="../theme/theme5.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theme" Target="../theme/theme6.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theme" Target="../theme/theme7.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theme" Target="../theme/theme8.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slideLayout" Target="../slideLayouts/slideLayout164.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29" Type="http://schemas.openxmlformats.org/officeDocument/2006/relationships/slideLayout" Target="../slideLayouts/slideLayout196.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31" Type="http://schemas.openxmlformats.org/officeDocument/2006/relationships/theme" Target="../theme/theme9.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334" r:id="rId1"/>
    <p:sldLayoutId id="2147484335"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333"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1868204"/>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3950874"/>
      </p:ext>
    </p:extLst>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 id="2147484526" r:id="rId12"/>
    <p:sldLayoutId id="2147484527" r:id="rId13"/>
    <p:sldLayoutId id="2147484528" r:id="rId14"/>
    <p:sldLayoutId id="2147484529" r:id="rId15"/>
    <p:sldLayoutId id="2147484530" r:id="rId16"/>
    <p:sldLayoutId id="2147484531" r:id="rId17"/>
    <p:sldLayoutId id="2147484532" r:id="rId18"/>
    <p:sldLayoutId id="2147484533" r:id="rId19"/>
    <p:sldLayoutId id="2147484534" r:id="rId20"/>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accent1"/>
              </a:gs>
              <a:gs pos="100000">
                <a:schemeClr val="accent1"/>
              </a:gs>
            </a:gsLst>
            <a:lin ang="5400000" scaled="0"/>
          </a:gradFill>
          <a:effectLst/>
          <a:latin typeface="Segoe UI Light" panose="020B0502040204020203" pitchFamily="34" charset="0"/>
          <a:ea typeface="+mn-ea"/>
          <a:cs typeface="Segoe UI Light" panose="020B0502040204020203"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1868204"/>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3"/>
          <a:stretch>
            <a:fillRect/>
          </a:stretch>
        </p:blipFill>
        <p:spPr>
          <a:xfrm rot="5400000">
            <a:off x="9584879" y="2902196"/>
            <a:ext cx="6627287" cy="727646"/>
          </a:xfrm>
          <a:prstGeom prst="rect">
            <a:avLst/>
          </a:prstGeom>
        </p:spPr>
      </p:pic>
      <p:pic>
        <p:nvPicPr>
          <p:cNvPr id="6" name="Picture 5"/>
          <p:cNvPicPr>
            <a:picLocks noChangeAspect="1"/>
          </p:cNvPicPr>
          <p:nvPr userDrawn="1"/>
        </p:nvPicPr>
        <p:blipFill rotWithShape="1">
          <a:blip r:embed="rId24"/>
          <a:srcRect r="24632" b="82643"/>
          <a:stretch/>
        </p:blipFill>
        <p:spPr>
          <a:xfrm rot="5400000">
            <a:off x="11190934" y="2023787"/>
            <a:ext cx="4422858" cy="280033"/>
          </a:xfrm>
          <a:prstGeom prst="rect">
            <a:avLst/>
          </a:prstGeom>
        </p:spPr>
      </p:pic>
    </p:spTree>
    <p:extLst>
      <p:ext uri="{BB962C8B-B14F-4D97-AF65-F5344CB8AC3E}">
        <p14:creationId xmlns:p14="http://schemas.microsoft.com/office/powerpoint/2010/main" val="2607477788"/>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 id="2147484548" r:id="rId13"/>
    <p:sldLayoutId id="2147484549" r:id="rId14"/>
    <p:sldLayoutId id="2147484550" r:id="rId15"/>
    <p:sldLayoutId id="2147484551" r:id="rId16"/>
    <p:sldLayoutId id="2147484552" r:id="rId17"/>
    <p:sldLayoutId id="2147484553" r:id="rId18"/>
    <p:sldLayoutId id="2147484554" r:id="rId19"/>
    <p:sldLayoutId id="2147484555" r:id="rId20"/>
    <p:sldLayoutId id="2147484556" r:id="rId2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accent1"/>
              </a:gs>
              <a:gs pos="100000">
                <a:schemeClr val="accent1"/>
              </a:gs>
            </a:gsLst>
            <a:lin ang="5400000" scaled="0"/>
          </a:gradFill>
          <a:effectLst/>
          <a:latin typeface="Segoe UI Light" panose="020B0502040204020203" pitchFamily="34" charset="0"/>
          <a:ea typeface="+mn-ea"/>
          <a:cs typeface="Segoe UI Light" panose="020B0502040204020203"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5275"/>
            <a:ext cx="11888787"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38" y="1212850"/>
            <a:ext cx="11887200" cy="2092325"/>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9482376"/>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Lst>
  <p:transition>
    <p:fade/>
  </p:transition>
  <p:timing>
    <p:tnLst>
      <p:par>
        <p:cTn id="1" dur="indefinite" restart="never" nodeType="tmRoot"/>
      </p:par>
    </p:tnLst>
  </p:timing>
  <p:txStyles>
    <p:titleStyle>
      <a:lvl1pPr algn="l" defTabSz="931863" rtl="0" fontAlgn="base">
        <a:lnSpc>
          <a:spcPct val="90000"/>
        </a:lnSpc>
        <a:spcBef>
          <a:spcPct val="0"/>
        </a:spcBef>
        <a:spcAft>
          <a:spcPct val="0"/>
        </a:spcAft>
        <a:defRPr lang="en-US" sz="5400"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2pPr>
      <a:lvl3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3pPr>
      <a:lvl4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4pPr>
      <a:lvl5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5pPr>
      <a:lvl6pPr marL="4572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6pPr>
      <a:lvl7pPr marL="9144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7pPr>
      <a:lvl8pPr marL="13716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8pPr>
      <a:lvl9pPr marL="18288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9pPr>
    </p:titleStyle>
    <p:bodyStyle>
      <a:lvl1pPr marL="342900" indent="-342900" algn="l" defTabSz="931863" rtl="0" fontAlgn="base">
        <a:lnSpc>
          <a:spcPct val="90000"/>
        </a:lnSpc>
        <a:spcBef>
          <a:spcPct val="20000"/>
        </a:spcBef>
        <a:spcAft>
          <a:spcPct val="0"/>
        </a:spcAft>
        <a:buSzPct val="90000"/>
        <a:buFont typeface="Arial" charset="0"/>
        <a:buChar char="•"/>
        <a:defRPr sz="4000" kern="1200">
          <a:gradFill>
            <a:gsLst>
              <a:gs pos="1250">
                <a:schemeClr val="tx1"/>
              </a:gs>
              <a:gs pos="100000">
                <a:schemeClr val="tx1"/>
              </a:gs>
            </a:gsLst>
            <a:lin ang="5400000" scaled="0"/>
          </a:gradFill>
          <a:latin typeface="+mj-lt"/>
          <a:ea typeface="ＭＳ Ｐゴシック" charset="0"/>
          <a:cs typeface="ＭＳ Ｐゴシック" charset="0"/>
        </a:defRPr>
      </a:lvl1pPr>
      <a:lvl2pPr marL="584200" indent="-241300" algn="l" defTabSz="931863"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800100" indent="-228600" algn="l" defTabSz="931863"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700" indent="-228600" algn="l" defTabSz="931863"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300" indent="-228600" algn="l" defTabSz="931863"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6571187"/>
      </p:ext>
    </p:extLst>
  </p:cSld>
  <p:clrMap bg1="dk1" tx1="lt1" bg2="dk2" tx2="lt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 id="2147484359" r:id="rId12"/>
    <p:sldLayoutId id="2147484360" r:id="rId13"/>
    <p:sldLayoutId id="2147484361" r:id="rId14"/>
    <p:sldLayoutId id="2147484362" r:id="rId15"/>
    <p:sldLayoutId id="2147484363" r:id="rId16"/>
    <p:sldLayoutId id="2147484364" r:id="rId17"/>
    <p:sldLayoutId id="2147484365" r:id="rId18"/>
    <p:sldLayoutId id="2147484366" r:id="rId19"/>
    <p:sldLayoutId id="2147484367" r:id="rId20"/>
    <p:sldLayoutId id="2147484368" r:id="rId21"/>
    <p:sldLayoutId id="2147484369" r:id="rId22"/>
    <p:sldLayoutId id="2147484370" r:id="rId23"/>
    <p:sldLayoutId id="2147484371" r:id="rId24"/>
    <p:sldLayoutId id="2147484372" r:id="rId25"/>
    <p:sldLayoutId id="2147484373" r:id="rId26"/>
    <p:sldLayoutId id="2147484374" r:id="rId27"/>
    <p:sldLayoutId id="2147484375" r:id="rId28"/>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1" y="1727202"/>
            <a:ext cx="11887198" cy="1710251"/>
          </a:xfrm>
          <a:prstGeom prst="rect">
            <a:avLst/>
          </a:prstGeom>
        </p:spPr>
        <p:txBody>
          <a:bodyPr vert="horz" wrap="square" lIns="146304" tIns="91440" rIns="146304" bIns="91440" rtlCol="0">
            <a:spAutoFit/>
          </a:bodyPr>
          <a:lstStyle/>
          <a:p>
            <a:pPr marL="0" marR="0" lvl="0" indent="0" algn="l" defTabSz="932563" rtl="0" eaLnBrk="1" fontAlgn="auto" latinLnBrk="0" hangingPunct="1">
              <a:lnSpc>
                <a:spcPct val="90000"/>
              </a:lnSpc>
              <a:spcBef>
                <a:spcPct val="20000"/>
              </a:spcBef>
              <a:spcAft>
                <a:spcPts val="0"/>
              </a:spcAft>
              <a:buClrTx/>
              <a:buSzPct val="90000"/>
              <a:tabLst/>
            </a:pPr>
            <a:r>
              <a:rPr lang="en-US" dirty="0" smtClean="0"/>
              <a:t>Click to edit Master text styles</a:t>
            </a:r>
          </a:p>
          <a:p>
            <a:pPr marL="0" marR="0" lvl="1" indent="0" algn="l" defTabSz="932563" rtl="0" eaLnBrk="1" fontAlgn="auto" latinLnBrk="0" hangingPunct="1">
              <a:lnSpc>
                <a:spcPct val="90000"/>
              </a:lnSpc>
              <a:spcBef>
                <a:spcPct val="20000"/>
              </a:spcBef>
              <a:spcAft>
                <a:spcPts val="0"/>
              </a:spcAft>
              <a:buClrTx/>
              <a:buSzPct val="90000"/>
              <a:tabLst/>
            </a:pPr>
            <a:r>
              <a:rPr lang="en-US" dirty="0" smtClean="0"/>
              <a:t>Second level</a:t>
            </a:r>
          </a:p>
          <a:p>
            <a:pPr marL="0" marR="0" lvl="2" indent="0" algn="l" defTabSz="932563" rtl="0" eaLnBrk="1" fontAlgn="auto" latinLnBrk="0" hangingPunct="1">
              <a:lnSpc>
                <a:spcPct val="90000"/>
              </a:lnSpc>
              <a:spcBef>
                <a:spcPct val="20000"/>
              </a:spcBef>
              <a:spcAft>
                <a:spcPts val="0"/>
              </a:spcAft>
              <a:buClrTx/>
              <a:buSzPct val="90000"/>
              <a:tabLst/>
            </a:pPr>
            <a:r>
              <a:rPr lang="en-US" dirty="0" smtClean="0"/>
              <a:t>Third level</a:t>
            </a:r>
          </a:p>
          <a:p>
            <a:pPr marL="0" marR="0" lvl="3" indent="0" algn="l" defTabSz="932563" rtl="0" eaLnBrk="1" fontAlgn="auto" latinLnBrk="0" hangingPunct="1">
              <a:lnSpc>
                <a:spcPct val="90000"/>
              </a:lnSpc>
              <a:spcBef>
                <a:spcPct val="20000"/>
              </a:spcBef>
              <a:spcAft>
                <a:spcPts val="0"/>
              </a:spcAft>
              <a:buClrTx/>
              <a:buSzPct val="90000"/>
              <a:tabLst/>
            </a:pPr>
            <a:r>
              <a:rPr lang="en-US" dirty="0" smtClean="0"/>
              <a:t>Fourth level</a:t>
            </a:r>
          </a:p>
          <a:p>
            <a:pPr marL="0" marR="0" lvl="4" indent="0" algn="l" defTabSz="932563" rtl="0" eaLnBrk="1" fontAlgn="auto" latinLnBrk="0" hangingPunct="1">
              <a:lnSpc>
                <a:spcPct val="90000"/>
              </a:lnSpc>
              <a:spcBef>
                <a:spcPct val="20000"/>
              </a:spcBef>
              <a:spcAft>
                <a:spcPts val="0"/>
              </a:spcAft>
              <a:buClrTx/>
              <a:buSzPct val="90000"/>
              <a:tabLst/>
            </a:pPr>
            <a:r>
              <a:rPr lang="en-US" dirty="0" smtClean="0"/>
              <a:t>Fifth level</a:t>
            </a:r>
            <a:endParaRPr lang="en-US" dirty="0"/>
          </a:p>
        </p:txBody>
      </p:sp>
      <p:pic>
        <p:nvPicPr>
          <p:cNvPr id="7" name="Picture 6"/>
          <p:cNvPicPr>
            <a:picLocks noChangeAspect="1"/>
          </p:cNvPicPr>
          <p:nvPr userDrawn="1"/>
        </p:nvPicPr>
        <p:blipFill>
          <a:blip r:embed="rId7"/>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1101029767"/>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3599" b="1" kern="1200" cap="none" spc="-150" baseline="0" dirty="0">
          <a:ln w="3175">
            <a:noFill/>
          </a:ln>
          <a:solidFill>
            <a:schemeClr val="tx1"/>
          </a:solidFill>
          <a:effectLst/>
          <a:latin typeface="Segoe UI" panose="020B0502040204020203" pitchFamily="34" charset="0"/>
          <a:ea typeface="+mn-ea"/>
          <a:cs typeface="Segoe UI" panose="020B0502040204020203"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None/>
        <a:tabLst/>
        <a:defRPr lang="en-US" sz="3199" kern="1200" spc="0" baseline="0" dirty="0" smtClean="0">
          <a:solidFill>
            <a:schemeClr val="tx1"/>
          </a:solidFill>
          <a:latin typeface="Segoe UI" panose="020B0502040204020203" pitchFamily="34" charset="0"/>
          <a:ea typeface="+mn-ea"/>
          <a:cs typeface="Segoe UI" panose="020B0502040204020203" pitchFamily="34" charset="0"/>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1"/>
          </a:solidFill>
          <a:latin typeface="Segoe UI" panose="020B0502040204020203" pitchFamily="34" charset="0"/>
          <a:ea typeface="+mn-ea"/>
          <a:cs typeface="Segoe UI" panose="020B0502040204020203" pitchFamily="34" charset="0"/>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599" kern="1200" spc="0" baseline="0">
          <a:solidFill>
            <a:schemeClr val="tx1"/>
          </a:solidFill>
          <a:latin typeface="Segoe UI" panose="020B0502040204020203" pitchFamily="34" charset="0"/>
          <a:ea typeface="+mn-ea"/>
          <a:cs typeface="Segoe UI" panose="020B0502040204020203" pitchFamily="34" charset="0"/>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399" kern="1200" spc="0" baseline="0">
          <a:solidFill>
            <a:schemeClr val="tx1"/>
          </a:solidFill>
          <a:latin typeface="Segoe UI" panose="020B0502040204020203" pitchFamily="34" charset="0"/>
          <a:ea typeface="+mn-ea"/>
          <a:cs typeface="Segoe UI" panose="020B0502040204020203" pitchFamily="34" charset="0"/>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399" kern="1200" spc="0" baseline="0">
          <a:solidFill>
            <a:schemeClr val="tx1"/>
          </a:solidFill>
          <a:latin typeface="Segoe UI" panose="020B0502040204020203" pitchFamily="34" charset="0"/>
          <a:ea typeface="+mn-ea"/>
          <a:cs typeface="Segoe UI" panose="020B0502040204020203" pitchFamily="34" charset="0"/>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7"/>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308558745"/>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 id="2147484395" r:id="rId12"/>
    <p:sldLayoutId id="2147484396" r:id="rId13"/>
    <p:sldLayoutId id="2147484397" r:id="rId14"/>
    <p:sldLayoutId id="2147484398" r:id="rId15"/>
    <p:sldLayoutId id="2147484399" r:id="rId16"/>
    <p:sldLayoutId id="2147484400" r:id="rId17"/>
    <p:sldLayoutId id="2147484401" r:id="rId18"/>
    <p:sldLayoutId id="2147484402" r:id="rId19"/>
    <p:sldLayoutId id="2147484403" r:id="rId20"/>
    <p:sldLayoutId id="2147484404" r:id="rId21"/>
    <p:sldLayoutId id="2147484405" r:id="rId22"/>
    <p:sldLayoutId id="2147484406" r:id="rId23"/>
    <p:sldLayoutId id="2147484407" r:id="rId24"/>
    <p:sldLayoutId id="2147484408" r:id="rId2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0845332"/>
      </p:ext>
    </p:extLst>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 id="2147484421" r:id="rId12"/>
    <p:sldLayoutId id="2147484422" r:id="rId13"/>
    <p:sldLayoutId id="2147484423" r:id="rId14"/>
    <p:sldLayoutId id="2147484424" r:id="rId15"/>
    <p:sldLayoutId id="2147484425" r:id="rId16"/>
    <p:sldLayoutId id="2147484426" r:id="rId17"/>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34494971"/>
      </p:ext>
    </p:extLst>
  </p:cSld>
  <p:clrMap bg1="dk1" tx1="lt1" bg2="dk2" tx2="lt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1" r:id="rId14"/>
    <p:sldLayoutId id="2147484442" r:id="rId15"/>
    <p:sldLayoutId id="2147484443" r:id="rId16"/>
    <p:sldLayoutId id="2147484444" r:id="rId17"/>
    <p:sldLayoutId id="2147484445" r:id="rId18"/>
    <p:sldLayoutId id="2147484446" r:id="rId19"/>
    <p:sldLayoutId id="2147484447" r:id="rId20"/>
    <p:sldLayoutId id="2147484448" r:id="rId21"/>
    <p:sldLayoutId id="2147484449" r:id="rId22"/>
    <p:sldLayoutId id="2147484557"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9004913"/>
      </p:ext>
    </p:extLst>
  </p:cSld>
  <p:clrMap bg1="dk1" tx1="lt1" bg2="dk2" tx2="lt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 id="2147484462" r:id="rId12"/>
    <p:sldLayoutId id="2147484463" r:id="rId13"/>
    <p:sldLayoutId id="2147484464" r:id="rId14"/>
    <p:sldLayoutId id="2147484465" r:id="rId15"/>
    <p:sldLayoutId id="2147484466" r:id="rId16"/>
    <p:sldLayoutId id="2147484467" r:id="rId17"/>
    <p:sldLayoutId id="2147484468" r:id="rId18"/>
    <p:sldLayoutId id="2147484469" r:id="rId19"/>
    <p:sldLayoutId id="2147484470" r:id="rId20"/>
    <p:sldLayoutId id="2147484471" r:id="rId21"/>
    <p:sldLayoutId id="2147484472" r:id="rId22"/>
    <p:sldLayoutId id="2147484473" r:id="rId23"/>
    <p:sldLayoutId id="2147484474" r:id="rId24"/>
    <p:sldLayoutId id="2147484475" r:id="rId25"/>
    <p:sldLayoutId id="2147484476" r:id="rId26"/>
    <p:sldLayoutId id="2147484477" r:id="rId27"/>
    <p:sldLayoutId id="2147484478" r:id="rId28"/>
    <p:sldLayoutId id="2147484479" r:id="rId29"/>
    <p:sldLayoutId id="2147484480" r:id="rId30"/>
    <p:sldLayoutId id="2147484481" r:id="rId31"/>
    <p:sldLayoutId id="2147484482" r:id="rId32"/>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4602989"/>
      </p:ext>
    </p:extLst>
  </p:cSld>
  <p:clrMap bg1="dk1" tx1="lt1" bg2="dk2" tx2="lt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 id="2147484496" r:id="rId13"/>
    <p:sldLayoutId id="2147484497" r:id="rId14"/>
    <p:sldLayoutId id="2147484498" r:id="rId15"/>
    <p:sldLayoutId id="2147484499" r:id="rId16"/>
    <p:sldLayoutId id="2147484500" r:id="rId17"/>
    <p:sldLayoutId id="2147484501" r:id="rId18"/>
    <p:sldLayoutId id="2147484502" r:id="rId19"/>
    <p:sldLayoutId id="2147484503" r:id="rId20"/>
    <p:sldLayoutId id="2147484504" r:id="rId21"/>
    <p:sldLayoutId id="2147484505" r:id="rId22"/>
    <p:sldLayoutId id="2147484506" r:id="rId23"/>
    <p:sldLayoutId id="2147484507" r:id="rId24"/>
    <p:sldLayoutId id="2147484508" r:id="rId25"/>
    <p:sldLayoutId id="2147484509" r:id="rId26"/>
    <p:sldLayoutId id="2147484510" r:id="rId27"/>
    <p:sldLayoutId id="2147484511" r:id="rId28"/>
    <p:sldLayoutId id="2147484512" r:id="rId29"/>
    <p:sldLayoutId id="2147484513" r:id="rId30"/>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1.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123.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5.emf"/><Relationship Id="rId7" Type="http://schemas.openxmlformats.org/officeDocument/2006/relationships/image" Target="../media/image48.emf"/><Relationship Id="rId12"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6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3.emf"/><Relationship Id="rId10" Type="http://schemas.openxmlformats.org/officeDocument/2006/relationships/image" Target="../media/image51.emf"/><Relationship Id="rId4" Type="http://schemas.openxmlformats.org/officeDocument/2006/relationships/image" Target="../media/image46.emf"/><Relationship Id="rId9" Type="http://schemas.openxmlformats.org/officeDocument/2006/relationships/image" Target="../media/image50.emf"/></Relationships>
</file>

<file path=ppt/slides/_rels/slide17.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54.png"/><Relationship Id="rId7" Type="http://schemas.openxmlformats.org/officeDocument/2006/relationships/image" Target="../media/image57.emf"/><Relationship Id="rId2" Type="http://schemas.openxmlformats.org/officeDocument/2006/relationships/notesSlide" Target="../notesSlides/notesSlide14.xml"/><Relationship Id="rId1" Type="http://schemas.openxmlformats.org/officeDocument/2006/relationships/slideLayout" Target="../slideLayouts/slideLayout123.xml"/><Relationship Id="rId6" Type="http://schemas.openxmlformats.org/officeDocument/2006/relationships/image" Target="../media/image50.emf"/><Relationship Id="rId11" Type="http://schemas.openxmlformats.org/officeDocument/2006/relationships/image" Target="../media/image46.emf"/><Relationship Id="rId5" Type="http://schemas.openxmlformats.org/officeDocument/2006/relationships/image" Target="../media/image56.emf"/><Relationship Id="rId10" Type="http://schemas.openxmlformats.org/officeDocument/2006/relationships/image" Target="../media/image45.emf"/><Relationship Id="rId4" Type="http://schemas.openxmlformats.org/officeDocument/2006/relationships/image" Target="../media/image55.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emf"/><Relationship Id="rId3" Type="http://schemas.openxmlformats.org/officeDocument/2006/relationships/image" Target="../media/image58.emf"/><Relationship Id="rId7" Type="http://schemas.openxmlformats.org/officeDocument/2006/relationships/image" Target="../media/image61.emf"/><Relationship Id="rId12" Type="http://schemas.openxmlformats.org/officeDocument/2006/relationships/image" Target="../media/image56.emf"/><Relationship Id="rId2" Type="http://schemas.openxmlformats.org/officeDocument/2006/relationships/notesSlide" Target="../notesSlides/notesSlide16.xml"/><Relationship Id="rId1" Type="http://schemas.openxmlformats.org/officeDocument/2006/relationships/slideLayout" Target="../slideLayouts/slideLayout105.xml"/><Relationship Id="rId6" Type="http://schemas.openxmlformats.org/officeDocument/2006/relationships/image" Target="../media/image60.emf"/><Relationship Id="rId11" Type="http://schemas.openxmlformats.org/officeDocument/2006/relationships/image" Target="../media/image65.emf"/><Relationship Id="rId5" Type="http://schemas.microsoft.com/office/2007/relationships/hdphoto" Target="../media/hdphoto2.wdp"/><Relationship Id="rId15" Type="http://schemas.openxmlformats.org/officeDocument/2006/relationships/image" Target="../media/image46.emf"/><Relationship Id="rId10" Type="http://schemas.openxmlformats.org/officeDocument/2006/relationships/image" Target="../media/image64.emf"/><Relationship Id="rId4" Type="http://schemas.openxmlformats.org/officeDocument/2006/relationships/image" Target="../media/image59.png"/><Relationship Id="rId9" Type="http://schemas.openxmlformats.org/officeDocument/2006/relationships/image" Target="../media/image63.emf"/><Relationship Id="rId14" Type="http://schemas.openxmlformats.org/officeDocument/2006/relationships/image" Target="../media/image67.emf"/></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91.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2" Type="http://schemas.openxmlformats.org/officeDocument/2006/relationships/notesSlide" Target="../notesSlides/notesSlide17.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123.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93.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94.emf"/><Relationship Id="rId7" Type="http://schemas.openxmlformats.org/officeDocument/2006/relationships/image" Target="../media/image96.emf"/><Relationship Id="rId12"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196.xml"/><Relationship Id="rId6" Type="http://schemas.openxmlformats.org/officeDocument/2006/relationships/image" Target="../media/image95.emf"/><Relationship Id="rId11" Type="http://schemas.openxmlformats.org/officeDocument/2006/relationships/image" Target="../media/image97.emf"/><Relationship Id="rId5" Type="http://schemas.openxmlformats.org/officeDocument/2006/relationships/image" Target="../media/image50.emf"/><Relationship Id="rId10" Type="http://schemas.openxmlformats.org/officeDocument/2006/relationships/image" Target="../media/image46.emf"/><Relationship Id="rId4" Type="http://schemas.openxmlformats.org/officeDocument/2006/relationships/image" Target="../media/image48.emf"/><Relationship Id="rId9" Type="http://schemas.openxmlformats.org/officeDocument/2006/relationships/image" Target="../media/image67.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3" Type="http://schemas.openxmlformats.org/officeDocument/2006/relationships/hyperlink" Target="https://msdn.microsoft.com/en-us/library/windows/hardware/dn920025(v=vs.85).aspx" TargetMode="External"/><Relationship Id="rId2" Type="http://schemas.openxmlformats.org/officeDocument/2006/relationships/notesSlide" Target="../notesSlides/notesSlide29.xml"/><Relationship Id="rId1" Type="http://schemas.openxmlformats.org/officeDocument/2006/relationships/slideLayout" Target="../slideLayouts/slideLayout150.xml"/><Relationship Id="rId6" Type="http://schemas.openxmlformats.org/officeDocument/2006/relationships/hyperlink" Target="https://technet.microsoft.com/en-us/windows/windows10.aspx" TargetMode="External"/><Relationship Id="rId5" Type="http://schemas.openxmlformats.org/officeDocument/2006/relationships/hyperlink" Target="https://msdn.microsoft.com/en-us/library/azure/dn532272.aspx" TargetMode="External"/><Relationship Id="rId4" Type="http://schemas.openxmlformats.org/officeDocument/2006/relationships/hyperlink" Target="https://https/www.ict.govt.nz"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hyperlink" Target="http://aka.ms/technetnz" TargetMode="External"/><Relationship Id="rId7"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hyperlink" Target="http://www.microsoft.com/learning" TargetMode="External"/><Relationship Id="rId11" Type="http://schemas.openxmlformats.org/officeDocument/2006/relationships/image" Target="../media/image104.png"/><Relationship Id="rId5" Type="http://schemas.openxmlformats.org/officeDocument/2006/relationships/hyperlink" Target="http://aka.ms/ch9nz" TargetMode="External"/><Relationship Id="rId10" Type="http://schemas.openxmlformats.org/officeDocument/2006/relationships/image" Target="../media/image103.png"/><Relationship Id="rId4" Type="http://schemas.openxmlformats.org/officeDocument/2006/relationships/hyperlink" Target="http://aka.ms/msdnnz" TargetMode="External"/><Relationship Id="rId9"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8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27952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2178802"/>
          </a:xfrm>
        </p:spPr>
        <p:txBody>
          <a:bodyPr/>
          <a:lstStyle/>
          <a:p>
            <a:r>
              <a:rPr lang="en-US" dirty="0" smtClean="0"/>
              <a:t>DEMO:</a:t>
            </a:r>
            <a:br>
              <a:rPr lang="en-US" dirty="0" smtClean="0"/>
            </a:br>
            <a:r>
              <a:rPr lang="en-US" dirty="0" smtClean="0"/>
              <a:t>Windows Hello/Passport</a:t>
            </a:r>
            <a:endParaRPr lang="en-US" dirty="0"/>
          </a:p>
        </p:txBody>
      </p:sp>
    </p:spTree>
    <p:extLst>
      <p:ext uri="{BB962C8B-B14F-4D97-AF65-F5344CB8AC3E}">
        <p14:creationId xmlns:p14="http://schemas.microsoft.com/office/powerpoint/2010/main" val="2228265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 name="Rectangle 62"/>
          <p:cNvSpPr/>
          <p:nvPr/>
        </p:nvSpPr>
        <p:spPr bwMode="auto">
          <a:xfrm>
            <a:off x="474054" y="1650043"/>
            <a:ext cx="2810059" cy="3377563"/>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0" tIns="182880" rIns="0" bIns="182880" anchor="b" anchorCtr="0"/>
          <a:lstStyle/>
          <a:p>
            <a:pPr marL="0" marR="0" lvl="0" indent="0" algn="l" defTabSz="932742" rtl="0" eaLnBrk="1" fontAlgn="auto" latinLnBrk="0" hangingPunct="1">
              <a:lnSpc>
                <a:spcPct val="100000"/>
              </a:lnSpc>
              <a:spcBef>
                <a:spcPts val="3500"/>
              </a:spcBef>
              <a:spcAft>
                <a:spcPts val="0"/>
              </a:spcAft>
              <a:buClrTx/>
              <a:buSzTx/>
              <a:buFontTx/>
              <a:buNone/>
              <a:tabLst/>
              <a:defRPr/>
            </a:pPr>
            <a:r>
              <a:rPr kumimoji="0" lang="pt-BR" sz="2400" b="0" i="0" u="none" strike="noStrike" kern="1200" cap="none" spc="0" normalizeH="0" baseline="0" noProof="0">
                <a:ln>
                  <a:noFill/>
                </a:ln>
                <a:solidFill>
                  <a:srgbClr val="505050"/>
                </a:solidFill>
                <a:effectLst/>
                <a:uLnTx/>
                <a:uFillTx/>
                <a:latin typeface="Segoe UI Light"/>
                <a:ea typeface="+mn-ea"/>
                <a:cs typeface="+mn-cs"/>
              </a:rPr>
              <a:t>Access from many devices</a:t>
            </a:r>
          </a:p>
        </p:txBody>
      </p:sp>
      <p:sp>
        <p:nvSpPr>
          <p:cNvPr id="64" name="Rectangle 63"/>
          <p:cNvSpPr/>
          <p:nvPr/>
        </p:nvSpPr>
        <p:spPr bwMode="auto">
          <a:xfrm>
            <a:off x="3410437" y="1650043"/>
            <a:ext cx="2810059" cy="3377563"/>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0" tIns="182880" rIns="0" bIns="182880" anchor="b" anchorCtr="0"/>
          <a:lstStyle/>
          <a:p>
            <a:pPr marL="0" marR="0" lvl="0" indent="0" algn="l" defTabSz="932742" rtl="0" eaLnBrk="1" fontAlgn="auto" latinLnBrk="0" hangingPunct="1">
              <a:lnSpc>
                <a:spcPct val="100000"/>
              </a:lnSpc>
              <a:spcBef>
                <a:spcPts val="3500"/>
              </a:spcBef>
              <a:spcAft>
                <a:spcPts val="0"/>
              </a:spcAft>
              <a:buClrTx/>
              <a:buSzTx/>
              <a:buFontTx/>
              <a:buNone/>
              <a:tabLst/>
              <a:defRPr/>
            </a:pPr>
            <a:r>
              <a:rPr kumimoji="0" lang="en-US" sz="2400" b="0" i="0" u="none" strike="noStrike" kern="1200" cap="none" spc="0" normalizeH="0" baseline="0" noProof="0">
                <a:ln>
                  <a:noFill/>
                </a:ln>
                <a:solidFill>
                  <a:srgbClr val="505050"/>
                </a:solidFill>
                <a:effectLst/>
                <a:uLnTx/>
                <a:uFillTx/>
                <a:latin typeface="Segoe UI Light"/>
                <a:ea typeface="+mn-ea"/>
                <a:cs typeface="+mn-cs"/>
              </a:rPr>
              <a:t>Manage and secure productivity</a:t>
            </a:r>
          </a:p>
        </p:txBody>
      </p:sp>
      <p:sp>
        <p:nvSpPr>
          <p:cNvPr id="81" name="Rectangle 80"/>
          <p:cNvSpPr/>
          <p:nvPr/>
        </p:nvSpPr>
        <p:spPr bwMode="auto">
          <a:xfrm>
            <a:off x="6346821" y="1650043"/>
            <a:ext cx="2810059" cy="3377563"/>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0" tIns="182880" rIns="0" bIns="182880" anchor="b" anchorCtr="0"/>
          <a:lstStyle/>
          <a:p>
            <a:pPr marL="0" marR="0" lvl="0" indent="0" algn="l" defTabSz="932742" rtl="0" eaLnBrk="1" fontAlgn="auto" latinLnBrk="0" hangingPunct="1">
              <a:lnSpc>
                <a:spcPct val="100000"/>
              </a:lnSpc>
              <a:spcBef>
                <a:spcPts val="3500"/>
              </a:spcBef>
              <a:spcAft>
                <a:spcPts val="0"/>
              </a:spcAft>
              <a:buClrTx/>
              <a:buSzTx/>
              <a:buFontTx/>
              <a:buNone/>
              <a:tabLst/>
              <a:defRPr/>
            </a:pPr>
            <a:r>
              <a:rPr kumimoji="0" lang="pt-BR" sz="2400" b="0" i="0" u="none" strike="noStrike" kern="1200" cap="none" spc="0" normalizeH="0" baseline="0" noProof="0">
                <a:ln>
                  <a:noFill/>
                </a:ln>
                <a:solidFill>
                  <a:srgbClr val="505050"/>
                </a:solidFill>
                <a:effectLst/>
                <a:uLnTx/>
                <a:uFillTx/>
                <a:latin typeface="Segoe UI Light"/>
                <a:ea typeface="+mn-ea"/>
                <a:cs typeface="+mn-cs"/>
              </a:rPr>
              <a:t>Preserve existing investments</a:t>
            </a:r>
          </a:p>
        </p:txBody>
      </p:sp>
      <p:sp>
        <p:nvSpPr>
          <p:cNvPr id="82" name="Rectangle 81"/>
          <p:cNvSpPr/>
          <p:nvPr/>
        </p:nvSpPr>
        <p:spPr bwMode="auto">
          <a:xfrm>
            <a:off x="9283204" y="1650043"/>
            <a:ext cx="2810059" cy="3377563"/>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0" tIns="182880" rIns="0" bIns="182880" anchor="b" anchorCtr="0"/>
          <a:lstStyle/>
          <a:p>
            <a:pPr marL="0" marR="0" lvl="0" indent="0" algn="l" defTabSz="932742" rtl="0" eaLnBrk="1" fontAlgn="auto" latinLnBrk="0" hangingPunct="1">
              <a:lnSpc>
                <a:spcPct val="100000"/>
              </a:lnSpc>
              <a:spcBef>
                <a:spcPts val="3500"/>
              </a:spcBef>
              <a:spcAft>
                <a:spcPts val="0"/>
              </a:spcAft>
              <a:buClrTx/>
              <a:buSzTx/>
              <a:buFontTx/>
              <a:buNone/>
              <a:tabLst/>
              <a:defRPr/>
            </a:pPr>
            <a:r>
              <a:rPr kumimoji="0" lang="pt-BR" sz="2400" b="0" i="0" u="none" strike="noStrike" kern="1200" cap="none" spc="0" normalizeH="0" baseline="0" noProof="0">
                <a:ln>
                  <a:noFill/>
                </a:ln>
                <a:solidFill>
                  <a:srgbClr val="505050"/>
                </a:solidFill>
                <a:effectLst/>
                <a:uLnTx/>
                <a:uFillTx/>
                <a:latin typeface="Segoe UI Light"/>
                <a:ea typeface="+mn-ea"/>
                <a:cs typeface="+mn-cs"/>
              </a:rPr>
              <a:t>Support iOS, Android, Windows</a:t>
            </a:r>
            <a:endParaRPr kumimoji="0" lang="en-US" sz="2400" b="0" i="0" u="none" strike="noStrike" kern="1200" cap="none" spc="0" normalizeH="0" baseline="0" noProof="0">
              <a:ln>
                <a:noFill/>
              </a:ln>
              <a:solidFill>
                <a:srgbClr val="505050"/>
              </a:solidFill>
              <a:effectLst/>
              <a:uLnTx/>
              <a:uFillTx/>
              <a:latin typeface="Segoe UI Light"/>
              <a:ea typeface="+mn-ea"/>
              <a:cs typeface="+mn-cs"/>
            </a:endParaRPr>
          </a:p>
        </p:txBody>
      </p:sp>
      <p:sp>
        <p:nvSpPr>
          <p:cNvPr id="3" name="Title 2"/>
          <p:cNvSpPr>
            <a:spLocks noGrp="1"/>
          </p:cNvSpPr>
          <p:nvPr>
            <p:ph type="title"/>
          </p:nvPr>
        </p:nvSpPr>
        <p:spPr>
          <a:xfrm>
            <a:off x="294192" y="335605"/>
            <a:ext cx="13151352" cy="917575"/>
          </a:xfrm>
        </p:spPr>
        <p:txBody>
          <a:bodyPr/>
          <a:lstStyle/>
          <a:p>
            <a:r>
              <a:rPr lang="pt-BR" sz="4800" dirty="0" smtClean="0">
                <a:solidFill>
                  <a:schemeClr val="bg1"/>
                </a:solidFill>
              </a:rPr>
              <a:t>Why Microsoft’s Enterprise Mobility Solution?</a:t>
            </a:r>
            <a:endParaRPr lang="en-US" sz="4800" dirty="0">
              <a:solidFill>
                <a:schemeClr val="bg1"/>
              </a:solidFill>
            </a:endParaRPr>
          </a:p>
        </p:txBody>
      </p:sp>
      <p:grpSp>
        <p:nvGrpSpPr>
          <p:cNvPr id="8" name="Group 7"/>
          <p:cNvGrpSpPr/>
          <p:nvPr/>
        </p:nvGrpSpPr>
        <p:grpSpPr>
          <a:xfrm>
            <a:off x="1093340" y="2179037"/>
            <a:ext cx="1571487" cy="1571482"/>
            <a:chOff x="9625975" y="886219"/>
            <a:chExt cx="734386" cy="734384"/>
          </a:xfrm>
        </p:grpSpPr>
        <p:sp>
          <p:nvSpPr>
            <p:cNvPr id="35" name="Oval 34"/>
            <p:cNvSpPr/>
            <p:nvPr/>
          </p:nvSpPr>
          <p:spPr bwMode="auto">
            <a:xfrm>
              <a:off x="9625975" y="886219"/>
              <a:ext cx="734386" cy="734384"/>
            </a:xfrm>
            <a:prstGeom prst="ellipse">
              <a:avLst/>
            </a:prstGeom>
            <a:solidFill>
              <a:srgbClr val="0072C6"/>
            </a:solidFill>
            <a:ln>
              <a:noFill/>
              <a:headEnd type="none" w="med" len="med"/>
              <a:tailEnd type="none" w="med" len="med"/>
            </a:ln>
            <a:effectLst>
              <a:outerShdw dist="38100" dir="54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6" name="Freeform 35"/>
            <p:cNvSpPr>
              <a:spLocks noEditPoints="1"/>
            </p:cNvSpPr>
            <p:nvPr/>
          </p:nvSpPr>
          <p:spPr bwMode="black">
            <a:xfrm>
              <a:off x="9846852" y="1050464"/>
              <a:ext cx="292621" cy="405895"/>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chemeClr val="tx1"/>
            </a:solidFill>
            <a:ln>
              <a:noFill/>
            </a:ln>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grpSp>
      <p:grpSp>
        <p:nvGrpSpPr>
          <p:cNvPr id="6" name="Group 5"/>
          <p:cNvGrpSpPr/>
          <p:nvPr/>
        </p:nvGrpSpPr>
        <p:grpSpPr>
          <a:xfrm>
            <a:off x="3924367" y="2385918"/>
            <a:ext cx="1860098" cy="1157721"/>
            <a:chOff x="5411012" y="2586502"/>
            <a:chExt cx="1016451" cy="632637"/>
          </a:xfrm>
        </p:grpSpPr>
        <p:grpSp>
          <p:nvGrpSpPr>
            <p:cNvPr id="38" name="Group 4"/>
            <p:cNvGrpSpPr>
              <a:grpSpLocks noChangeAspect="1"/>
            </p:cNvGrpSpPr>
            <p:nvPr/>
          </p:nvGrpSpPr>
          <p:grpSpPr bwMode="auto">
            <a:xfrm>
              <a:off x="5411012" y="2586502"/>
              <a:ext cx="1016451" cy="632637"/>
              <a:chOff x="3309" y="1173"/>
              <a:chExt cx="1393" cy="867"/>
            </a:xfrm>
          </p:grpSpPr>
          <p:sp>
            <p:nvSpPr>
              <p:cNvPr id="39" name="AutoShape 3"/>
              <p:cNvSpPr>
                <a:spLocks noChangeAspect="1" noChangeArrowheads="1" noTextEdit="1"/>
              </p:cNvSpPr>
              <p:nvPr/>
            </p:nvSpPr>
            <p:spPr bwMode="auto">
              <a:xfrm>
                <a:off x="3313" y="1177"/>
                <a:ext cx="1389" cy="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Segoe UI"/>
                  <a:ea typeface="+mn-ea"/>
                  <a:cs typeface="+mn-cs"/>
                </a:endParaRPr>
              </a:p>
            </p:txBody>
          </p:sp>
          <p:sp>
            <p:nvSpPr>
              <p:cNvPr id="42" name="Freeform 5"/>
              <p:cNvSpPr>
                <a:spLocks/>
              </p:cNvSpPr>
              <p:nvPr/>
            </p:nvSpPr>
            <p:spPr bwMode="auto">
              <a:xfrm>
                <a:off x="3309" y="1173"/>
                <a:ext cx="1393" cy="867"/>
              </a:xfrm>
              <a:custGeom>
                <a:avLst/>
                <a:gdLst>
                  <a:gd name="T0" fmla="*/ 13 w 391"/>
                  <a:gd name="T1" fmla="*/ 254 h 254"/>
                  <a:gd name="T2" fmla="*/ 378 w 391"/>
                  <a:gd name="T3" fmla="*/ 254 h 254"/>
                  <a:gd name="T4" fmla="*/ 391 w 391"/>
                  <a:gd name="T5" fmla="*/ 240 h 254"/>
                  <a:gd name="T6" fmla="*/ 391 w 391"/>
                  <a:gd name="T7" fmla="*/ 14 h 254"/>
                  <a:gd name="T8" fmla="*/ 378 w 391"/>
                  <a:gd name="T9" fmla="*/ 0 h 254"/>
                  <a:gd name="T10" fmla="*/ 13 w 391"/>
                  <a:gd name="T11" fmla="*/ 0 h 254"/>
                  <a:gd name="T12" fmla="*/ 0 w 391"/>
                  <a:gd name="T13" fmla="*/ 14 h 254"/>
                  <a:gd name="T14" fmla="*/ 0 w 391"/>
                  <a:gd name="T15" fmla="*/ 240 h 254"/>
                  <a:gd name="T16" fmla="*/ 13 w 391"/>
                  <a:gd name="T17"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254">
                    <a:moveTo>
                      <a:pt x="13" y="254"/>
                    </a:moveTo>
                    <a:cubicBezTo>
                      <a:pt x="378" y="254"/>
                      <a:pt x="378" y="254"/>
                      <a:pt x="378" y="254"/>
                    </a:cubicBezTo>
                    <a:cubicBezTo>
                      <a:pt x="386" y="254"/>
                      <a:pt x="391" y="248"/>
                      <a:pt x="391" y="240"/>
                    </a:cubicBezTo>
                    <a:cubicBezTo>
                      <a:pt x="391" y="14"/>
                      <a:pt x="391" y="14"/>
                      <a:pt x="391" y="14"/>
                    </a:cubicBezTo>
                    <a:cubicBezTo>
                      <a:pt x="391" y="6"/>
                      <a:pt x="386" y="0"/>
                      <a:pt x="378" y="0"/>
                    </a:cubicBezTo>
                    <a:cubicBezTo>
                      <a:pt x="13" y="0"/>
                      <a:pt x="13" y="0"/>
                      <a:pt x="13" y="0"/>
                    </a:cubicBezTo>
                    <a:cubicBezTo>
                      <a:pt x="6" y="0"/>
                      <a:pt x="0" y="6"/>
                      <a:pt x="0" y="14"/>
                    </a:cubicBezTo>
                    <a:cubicBezTo>
                      <a:pt x="0" y="240"/>
                      <a:pt x="0" y="240"/>
                      <a:pt x="0" y="240"/>
                    </a:cubicBezTo>
                    <a:cubicBezTo>
                      <a:pt x="0" y="248"/>
                      <a:pt x="6" y="254"/>
                      <a:pt x="13" y="254"/>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Segoe UI"/>
                  <a:ea typeface="+mn-ea"/>
                  <a:cs typeface="+mn-cs"/>
                </a:endParaRPr>
              </a:p>
            </p:txBody>
          </p:sp>
          <p:sp>
            <p:nvSpPr>
              <p:cNvPr id="43" name="Freeform 6"/>
              <p:cNvSpPr>
                <a:spLocks/>
              </p:cNvSpPr>
              <p:nvPr/>
            </p:nvSpPr>
            <p:spPr bwMode="auto">
              <a:xfrm>
                <a:off x="3370" y="1190"/>
                <a:ext cx="1268" cy="755"/>
              </a:xfrm>
              <a:custGeom>
                <a:avLst/>
                <a:gdLst>
                  <a:gd name="T0" fmla="*/ 0 w 356"/>
                  <a:gd name="T1" fmla="*/ 11 h 221"/>
                  <a:gd name="T2" fmla="*/ 356 w 356"/>
                  <a:gd name="T3" fmla="*/ 11 h 221"/>
                  <a:gd name="T4" fmla="*/ 356 w 356"/>
                  <a:gd name="T5" fmla="*/ 221 h 221"/>
                  <a:gd name="T6" fmla="*/ 0 w 356"/>
                  <a:gd name="T7" fmla="*/ 221 h 221"/>
                  <a:gd name="T8" fmla="*/ 0 w 356"/>
                  <a:gd name="T9" fmla="*/ 11 h 221"/>
                </a:gdLst>
                <a:ahLst/>
                <a:cxnLst>
                  <a:cxn ang="0">
                    <a:pos x="T0" y="T1"/>
                  </a:cxn>
                  <a:cxn ang="0">
                    <a:pos x="T2" y="T3"/>
                  </a:cxn>
                  <a:cxn ang="0">
                    <a:pos x="T4" y="T5"/>
                  </a:cxn>
                  <a:cxn ang="0">
                    <a:pos x="T6" y="T7"/>
                  </a:cxn>
                  <a:cxn ang="0">
                    <a:pos x="T8" y="T9"/>
                  </a:cxn>
                </a:cxnLst>
                <a:rect l="0" t="0" r="r" b="b"/>
                <a:pathLst>
                  <a:path w="356" h="221">
                    <a:moveTo>
                      <a:pt x="0" y="11"/>
                    </a:moveTo>
                    <a:cubicBezTo>
                      <a:pt x="356" y="11"/>
                      <a:pt x="356" y="11"/>
                      <a:pt x="356" y="11"/>
                    </a:cubicBezTo>
                    <a:cubicBezTo>
                      <a:pt x="356" y="158"/>
                      <a:pt x="356" y="221"/>
                      <a:pt x="356" y="221"/>
                    </a:cubicBezTo>
                    <a:cubicBezTo>
                      <a:pt x="0" y="221"/>
                      <a:pt x="0" y="221"/>
                      <a:pt x="0" y="221"/>
                    </a:cubicBezTo>
                    <a:cubicBezTo>
                      <a:pt x="0" y="0"/>
                      <a:pt x="0" y="11"/>
                      <a:pt x="0" y="11"/>
                    </a:cubicBezTo>
                  </a:path>
                </a:pathLst>
              </a:custGeom>
              <a:solidFill>
                <a:srgbClr val="005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Segoe UI"/>
                  <a:ea typeface="+mn-ea"/>
                  <a:cs typeface="+mn-cs"/>
                </a:endParaRPr>
              </a:p>
            </p:txBody>
          </p:sp>
          <p:sp>
            <p:nvSpPr>
              <p:cNvPr id="44" name="Freeform 7"/>
              <p:cNvSpPr>
                <a:spLocks noEditPoints="1"/>
              </p:cNvSpPr>
              <p:nvPr/>
            </p:nvSpPr>
            <p:spPr bwMode="auto">
              <a:xfrm>
                <a:off x="3370" y="1228"/>
                <a:ext cx="755" cy="717"/>
              </a:xfrm>
              <a:custGeom>
                <a:avLst/>
                <a:gdLst>
                  <a:gd name="T0" fmla="*/ 212 w 212"/>
                  <a:gd name="T1" fmla="*/ 0 h 210"/>
                  <a:gd name="T2" fmla="*/ 0 w 212"/>
                  <a:gd name="T3" fmla="*/ 0 h 210"/>
                  <a:gd name="T4" fmla="*/ 0 w 212"/>
                  <a:gd name="T5" fmla="*/ 210 h 210"/>
                  <a:gd name="T6" fmla="*/ 185 w 212"/>
                  <a:gd name="T7" fmla="*/ 210 h 210"/>
                  <a:gd name="T8" fmla="*/ 212 w 212"/>
                  <a:gd name="T9" fmla="*/ 0 h 210"/>
                  <a:gd name="T10" fmla="*/ 0 w 212"/>
                  <a:gd name="T11" fmla="*/ 0 h 210"/>
                  <a:gd name="T12" fmla="*/ 0 w 212"/>
                  <a:gd name="T13" fmla="*/ 0 h 210"/>
                  <a:gd name="T14" fmla="*/ 0 w 212"/>
                  <a:gd name="T15" fmla="*/ 0 h 210"/>
                  <a:gd name="T16" fmla="*/ 0 w 212"/>
                  <a:gd name="T17" fmla="*/ 0 h 210"/>
                  <a:gd name="T18" fmla="*/ 0 w 212"/>
                  <a:gd name="T1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0">
                    <a:moveTo>
                      <a:pt x="212" y="0"/>
                    </a:moveTo>
                    <a:cubicBezTo>
                      <a:pt x="162" y="0"/>
                      <a:pt x="92" y="0"/>
                      <a:pt x="0" y="0"/>
                    </a:cubicBezTo>
                    <a:cubicBezTo>
                      <a:pt x="0" y="1"/>
                      <a:pt x="0" y="18"/>
                      <a:pt x="0" y="210"/>
                    </a:cubicBezTo>
                    <a:cubicBezTo>
                      <a:pt x="185" y="210"/>
                      <a:pt x="185" y="210"/>
                      <a:pt x="185" y="210"/>
                    </a:cubicBezTo>
                    <a:cubicBezTo>
                      <a:pt x="212" y="0"/>
                      <a:pt x="212" y="0"/>
                      <a:pt x="212"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Segoe UI"/>
                  <a:ea typeface="+mn-ea"/>
                  <a:cs typeface="+mn-cs"/>
                </a:endParaRPr>
              </a:p>
            </p:txBody>
          </p:sp>
          <p:sp>
            <p:nvSpPr>
              <p:cNvPr id="45" name="Oval 8"/>
              <p:cNvSpPr>
                <a:spLocks noChangeArrowheads="1"/>
              </p:cNvSpPr>
              <p:nvPr/>
            </p:nvSpPr>
            <p:spPr bwMode="auto">
              <a:xfrm>
                <a:off x="3983" y="1969"/>
                <a:ext cx="42" cy="4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Segoe UI"/>
                  <a:ea typeface="+mn-ea"/>
                  <a:cs typeface="+mn-cs"/>
                </a:endParaRPr>
              </a:p>
            </p:txBody>
          </p:sp>
        </p:grpSp>
        <p:sp>
          <p:nvSpPr>
            <p:cNvPr id="56" name="Freeform 5"/>
            <p:cNvSpPr>
              <a:spLocks/>
            </p:cNvSpPr>
            <p:nvPr/>
          </p:nvSpPr>
          <p:spPr bwMode="auto">
            <a:xfrm>
              <a:off x="5760421" y="2714547"/>
              <a:ext cx="287606" cy="345999"/>
            </a:xfrm>
            <a:custGeom>
              <a:avLst/>
              <a:gdLst>
                <a:gd name="T0" fmla="*/ 0 w 990"/>
                <a:gd name="T1" fmla="*/ 960 h 1191"/>
                <a:gd name="T2" fmla="*/ 0 w 990"/>
                <a:gd name="T3" fmla="*/ 235 h 1191"/>
                <a:gd name="T4" fmla="*/ 640 w 990"/>
                <a:gd name="T5" fmla="*/ 0 h 1191"/>
                <a:gd name="T6" fmla="*/ 990 w 990"/>
                <a:gd name="T7" fmla="*/ 112 h 1191"/>
                <a:gd name="T8" fmla="*/ 990 w 990"/>
                <a:gd name="T9" fmla="*/ 1086 h 1191"/>
                <a:gd name="T10" fmla="*/ 640 w 990"/>
                <a:gd name="T11" fmla="*/ 1191 h 1191"/>
                <a:gd name="T12" fmla="*/ 0 w 990"/>
                <a:gd name="T13" fmla="*/ 960 h 1191"/>
                <a:gd name="T14" fmla="*/ 640 w 990"/>
                <a:gd name="T15" fmla="*/ 1037 h 1191"/>
                <a:gd name="T16" fmla="*/ 640 w 990"/>
                <a:gd name="T17" fmla="*/ 195 h 1191"/>
                <a:gd name="T18" fmla="*/ 224 w 990"/>
                <a:gd name="T19" fmla="*/ 292 h 1191"/>
                <a:gd name="T20" fmla="*/ 224 w 990"/>
                <a:gd name="T21" fmla="*/ 863 h 1191"/>
                <a:gd name="T22" fmla="*/ 0 w 990"/>
                <a:gd name="T23" fmla="*/ 96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0" h="1191">
                  <a:moveTo>
                    <a:pt x="0" y="960"/>
                  </a:moveTo>
                  <a:lnTo>
                    <a:pt x="0" y="235"/>
                  </a:lnTo>
                  <a:lnTo>
                    <a:pt x="640" y="0"/>
                  </a:lnTo>
                  <a:lnTo>
                    <a:pt x="990" y="112"/>
                  </a:lnTo>
                  <a:lnTo>
                    <a:pt x="990" y="1086"/>
                  </a:lnTo>
                  <a:lnTo>
                    <a:pt x="640" y="1191"/>
                  </a:lnTo>
                  <a:lnTo>
                    <a:pt x="0" y="960"/>
                  </a:lnTo>
                  <a:lnTo>
                    <a:pt x="640" y="1037"/>
                  </a:lnTo>
                  <a:lnTo>
                    <a:pt x="640" y="195"/>
                  </a:lnTo>
                  <a:lnTo>
                    <a:pt x="224" y="292"/>
                  </a:lnTo>
                  <a:lnTo>
                    <a:pt x="224" y="863"/>
                  </a:lnTo>
                  <a:lnTo>
                    <a:pt x="0" y="9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3" name="Rectangle 82"/>
          <p:cNvSpPr/>
          <p:nvPr/>
        </p:nvSpPr>
        <p:spPr bwMode="auto">
          <a:xfrm>
            <a:off x="474054" y="5113379"/>
            <a:ext cx="2810059" cy="126601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0" tIns="91440" rIns="91440" bIns="91440" anchor="t" anchorCtr="0"/>
          <a:lstStyle/>
          <a:p>
            <a:pPr marL="0" marR="0" lvl="0" indent="0" algn="l" defTabSz="932742" rtl="0" eaLnBrk="1" fontAlgn="auto" latinLnBrk="0" hangingPunct="1">
              <a:lnSpc>
                <a:spcPct val="100000"/>
              </a:lnSpc>
              <a:spcBef>
                <a:spcPts val="3500"/>
              </a:spcBef>
              <a:spcAft>
                <a:spcPts val="0"/>
              </a:spcAft>
              <a:buClrTx/>
              <a:buSzTx/>
              <a:buFontTx/>
              <a:buNone/>
              <a:tabLst/>
              <a:defRPr/>
            </a:pPr>
            <a:r>
              <a:rPr kumimoji="0" lang="en-US" sz="2000" b="0" i="0" u="none" strike="noStrike" kern="1200" cap="none" spc="0" normalizeH="0" baseline="0" noProof="0">
                <a:ln>
                  <a:noFill/>
                </a:ln>
                <a:solidFill>
                  <a:srgbClr val="0072C6"/>
                </a:solidFill>
                <a:effectLst/>
                <a:uLnTx/>
                <a:uFillTx/>
                <a:latin typeface="Segoe UI Semilight" panose="020B0402040204020203" pitchFamily="34" charset="0"/>
                <a:ea typeface="+mn-ea"/>
                <a:cs typeface="Segoe UI Semilight" panose="020B0402040204020203" pitchFamily="34" charset="0"/>
              </a:rPr>
              <a:t>It’s integrated on common identity</a:t>
            </a:r>
          </a:p>
        </p:txBody>
      </p:sp>
      <p:sp>
        <p:nvSpPr>
          <p:cNvPr id="84" name="Rectangle 83"/>
          <p:cNvSpPr/>
          <p:nvPr/>
        </p:nvSpPr>
        <p:spPr bwMode="auto">
          <a:xfrm>
            <a:off x="3410437" y="5113379"/>
            <a:ext cx="2810059" cy="126601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0" tIns="91440" rIns="91440" bIns="91440" anchor="t" anchorCtr="0"/>
          <a:lstStyle/>
          <a:p>
            <a:pPr marL="0" marR="0" lvl="0" indent="0" algn="l" defTabSz="932742" rtl="0" eaLnBrk="1" fontAlgn="auto" latinLnBrk="0" hangingPunct="1">
              <a:lnSpc>
                <a:spcPct val="100000"/>
              </a:lnSpc>
              <a:spcBef>
                <a:spcPts val="3500"/>
              </a:spcBef>
              <a:spcAft>
                <a:spcPts val="0"/>
              </a:spcAft>
              <a:buClrTx/>
              <a:buSzTx/>
              <a:buFontTx/>
              <a:buNone/>
              <a:tabLst/>
              <a:defRPr/>
            </a:pPr>
            <a:r>
              <a:rPr kumimoji="0" lang="en-US" sz="2000" b="0" i="0" u="none" strike="noStrike" kern="1200" cap="none" spc="0" normalizeH="0" baseline="0" noProof="0">
                <a:ln>
                  <a:noFill/>
                </a:ln>
                <a:solidFill>
                  <a:srgbClr val="0072C6"/>
                </a:solidFill>
                <a:effectLst/>
                <a:uLnTx/>
                <a:uFillTx/>
                <a:latin typeface="Segoe UI Semilight" panose="020B0402040204020203" pitchFamily="34" charset="0"/>
                <a:ea typeface="+mn-ea"/>
                <a:cs typeface="Segoe UI Semilight" panose="020B0402040204020203" pitchFamily="34" charset="0"/>
              </a:rPr>
              <a:t>It protects Office better</a:t>
            </a:r>
          </a:p>
        </p:txBody>
      </p:sp>
      <p:sp>
        <p:nvSpPr>
          <p:cNvPr id="85" name="Rectangle 84"/>
          <p:cNvSpPr/>
          <p:nvPr/>
        </p:nvSpPr>
        <p:spPr bwMode="auto">
          <a:xfrm>
            <a:off x="6346821" y="5113379"/>
            <a:ext cx="2810059" cy="126601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0" tIns="91440" rIns="91440" bIns="91440" anchor="t" anchorCtr="0"/>
          <a:lstStyle/>
          <a:p>
            <a:pPr marL="0" marR="0" lvl="0" indent="0" algn="l" defTabSz="932742" rtl="0" eaLnBrk="1" fontAlgn="auto" latinLnBrk="0" hangingPunct="1">
              <a:lnSpc>
                <a:spcPct val="100000"/>
              </a:lnSpc>
              <a:spcBef>
                <a:spcPts val="3500"/>
              </a:spcBef>
              <a:spcAft>
                <a:spcPts val="0"/>
              </a:spcAft>
              <a:buClrTx/>
              <a:buSzTx/>
              <a:buFontTx/>
              <a:buNone/>
              <a:tabLst/>
              <a:defRPr/>
            </a:pPr>
            <a:r>
              <a:rPr kumimoji="0" lang="pt-BR" sz="2000" b="0" i="0" u="none" strike="noStrike" kern="1200" cap="none" spc="0" normalizeH="0" baseline="0" noProof="0">
                <a:ln>
                  <a:noFill/>
                </a:ln>
                <a:solidFill>
                  <a:srgbClr val="0072C6"/>
                </a:solidFill>
                <a:effectLst/>
                <a:uLnTx/>
                <a:uFillTx/>
                <a:latin typeface="Segoe UI Semilight" panose="020B0402040204020203" pitchFamily="34" charset="0"/>
                <a:ea typeface="+mn-ea"/>
                <a:cs typeface="Segoe UI Semilight" panose="020B0402040204020203" pitchFamily="34" charset="0"/>
              </a:rPr>
              <a:t>It just works</a:t>
            </a:r>
          </a:p>
        </p:txBody>
      </p:sp>
      <p:sp>
        <p:nvSpPr>
          <p:cNvPr id="86" name="Rectangle 85"/>
          <p:cNvSpPr/>
          <p:nvPr/>
        </p:nvSpPr>
        <p:spPr bwMode="auto">
          <a:xfrm>
            <a:off x="9283204" y="5113379"/>
            <a:ext cx="2810059" cy="126601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0" tIns="91440" rIns="91440" bIns="91440" anchor="t" anchorCtr="0"/>
          <a:lstStyle/>
          <a:p>
            <a:pPr marL="0" marR="0" lvl="0" indent="0" algn="l" defTabSz="932742" rtl="0" eaLnBrk="1" fontAlgn="auto" latinLnBrk="0" hangingPunct="1">
              <a:lnSpc>
                <a:spcPct val="100000"/>
              </a:lnSpc>
              <a:spcBef>
                <a:spcPts val="3500"/>
              </a:spcBef>
              <a:spcAft>
                <a:spcPts val="0"/>
              </a:spcAft>
              <a:buClrTx/>
              <a:buSzTx/>
              <a:buFontTx/>
              <a:buNone/>
              <a:tabLst/>
              <a:defRPr/>
            </a:pPr>
            <a:r>
              <a:rPr kumimoji="0" lang="pt-BR" sz="2000" b="0" i="0" u="none" strike="noStrike" kern="1200" cap="none" spc="0" normalizeH="0" baseline="0" noProof="0">
                <a:ln>
                  <a:noFill/>
                </a:ln>
                <a:solidFill>
                  <a:srgbClr val="0072C6"/>
                </a:solidFill>
                <a:effectLst/>
                <a:uLnTx/>
                <a:uFillTx/>
                <a:latin typeface="Segoe UI Semilight" panose="020B0402040204020203" pitchFamily="34" charset="0"/>
                <a:ea typeface="+mn-ea"/>
                <a:cs typeface="Segoe UI Semilight" panose="020B0402040204020203" pitchFamily="34" charset="0"/>
              </a:rPr>
              <a:t>It’s comprehensive</a:t>
            </a:r>
            <a:endParaRPr kumimoji="0" lang="en-US" sz="2000" b="0" i="0" u="none" strike="noStrike" kern="1200" cap="none" spc="0" normalizeH="0" baseline="0" noProof="0">
              <a:ln>
                <a:noFill/>
              </a:ln>
              <a:solidFill>
                <a:srgbClr val="0072C6"/>
              </a:solidFill>
              <a:effectLst/>
              <a:uLnTx/>
              <a:uFillTx/>
              <a:latin typeface="Segoe UI Semilight" panose="020B0402040204020203" pitchFamily="34" charset="0"/>
              <a:ea typeface="+mn-ea"/>
              <a:cs typeface="Segoe UI Semilight" panose="020B0402040204020203" pitchFamily="34" charset="0"/>
            </a:endParaRPr>
          </a:p>
        </p:txBody>
      </p:sp>
      <p:grpSp>
        <p:nvGrpSpPr>
          <p:cNvPr id="9" name="Group 8"/>
          <p:cNvGrpSpPr/>
          <p:nvPr/>
        </p:nvGrpSpPr>
        <p:grpSpPr>
          <a:xfrm>
            <a:off x="6843509" y="2366792"/>
            <a:ext cx="1816683" cy="1195973"/>
            <a:chOff x="7729723" y="2366792"/>
            <a:chExt cx="1816683" cy="1195973"/>
          </a:xfrm>
        </p:grpSpPr>
        <p:grpSp>
          <p:nvGrpSpPr>
            <p:cNvPr id="87" name="Group 86"/>
            <p:cNvGrpSpPr/>
            <p:nvPr/>
          </p:nvGrpSpPr>
          <p:grpSpPr>
            <a:xfrm>
              <a:off x="7729723" y="2366792"/>
              <a:ext cx="1816683" cy="1195973"/>
              <a:chOff x="4690782" y="3787633"/>
              <a:chExt cx="2525152" cy="1662377"/>
            </a:xfrm>
          </p:grpSpPr>
          <p:sp>
            <p:nvSpPr>
              <p:cNvPr id="88" name="Freeform 12"/>
              <p:cNvSpPr>
                <a:spLocks/>
              </p:cNvSpPr>
              <p:nvPr/>
            </p:nvSpPr>
            <p:spPr bwMode="auto">
              <a:xfrm>
                <a:off x="4690782" y="3787633"/>
                <a:ext cx="2525152" cy="1662377"/>
              </a:xfrm>
              <a:custGeom>
                <a:avLst/>
                <a:gdLst>
                  <a:gd name="T0" fmla="*/ 1064 w 1181"/>
                  <a:gd name="T1" fmla="*/ 306 h 777"/>
                  <a:gd name="T2" fmla="*/ 979 w 1181"/>
                  <a:gd name="T3" fmla="*/ 154 h 777"/>
                  <a:gd name="T4" fmla="*/ 876 w 1181"/>
                  <a:gd name="T5" fmla="*/ 123 h 777"/>
                  <a:gd name="T6" fmla="*/ 786 w 1181"/>
                  <a:gd name="T7" fmla="*/ 145 h 777"/>
                  <a:gd name="T8" fmla="*/ 515 w 1181"/>
                  <a:gd name="T9" fmla="*/ 0 h 777"/>
                  <a:gd name="T10" fmla="*/ 377 w 1181"/>
                  <a:gd name="T11" fmla="*/ 31 h 777"/>
                  <a:gd name="T12" fmla="*/ 377 w 1181"/>
                  <a:gd name="T13" fmla="*/ 31 h 777"/>
                  <a:gd name="T14" fmla="*/ 190 w 1181"/>
                  <a:gd name="T15" fmla="*/ 326 h 777"/>
                  <a:gd name="T16" fmla="*/ 190 w 1181"/>
                  <a:gd name="T17" fmla="*/ 340 h 777"/>
                  <a:gd name="T18" fmla="*/ 0 w 1181"/>
                  <a:gd name="T19" fmla="*/ 557 h 777"/>
                  <a:gd name="T20" fmla="*/ 220 w 1181"/>
                  <a:gd name="T21" fmla="*/ 777 h 777"/>
                  <a:gd name="T22" fmla="*/ 304 w 1181"/>
                  <a:gd name="T23" fmla="*/ 777 h 777"/>
                  <a:gd name="T24" fmla="*/ 342 w 1181"/>
                  <a:gd name="T25" fmla="*/ 777 h 777"/>
                  <a:gd name="T26" fmla="*/ 356 w 1181"/>
                  <a:gd name="T27" fmla="*/ 777 h 777"/>
                  <a:gd name="T28" fmla="*/ 367 w 1181"/>
                  <a:gd name="T29" fmla="*/ 777 h 777"/>
                  <a:gd name="T30" fmla="*/ 899 w 1181"/>
                  <a:gd name="T31" fmla="*/ 777 h 777"/>
                  <a:gd name="T32" fmla="*/ 925 w 1181"/>
                  <a:gd name="T33" fmla="*/ 777 h 777"/>
                  <a:gd name="T34" fmla="*/ 952 w 1181"/>
                  <a:gd name="T35" fmla="*/ 777 h 777"/>
                  <a:gd name="T36" fmla="*/ 1074 w 1181"/>
                  <a:gd name="T37" fmla="*/ 729 h 777"/>
                  <a:gd name="T38" fmla="*/ 1074 w 1181"/>
                  <a:gd name="T39" fmla="*/ 729 h 777"/>
                  <a:gd name="T40" fmla="*/ 1181 w 1181"/>
                  <a:gd name="T41" fmla="*/ 522 h 777"/>
                  <a:gd name="T42" fmla="*/ 1064 w 1181"/>
                  <a:gd name="T43" fmla="*/ 306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1" h="777">
                    <a:moveTo>
                      <a:pt x="1064" y="306"/>
                    </a:moveTo>
                    <a:cubicBezTo>
                      <a:pt x="1062" y="242"/>
                      <a:pt x="1029" y="187"/>
                      <a:pt x="979" y="154"/>
                    </a:cubicBezTo>
                    <a:cubicBezTo>
                      <a:pt x="950" y="135"/>
                      <a:pt x="914" y="123"/>
                      <a:pt x="876" y="123"/>
                    </a:cubicBezTo>
                    <a:cubicBezTo>
                      <a:pt x="843" y="123"/>
                      <a:pt x="812" y="131"/>
                      <a:pt x="786" y="145"/>
                    </a:cubicBezTo>
                    <a:cubicBezTo>
                      <a:pt x="727" y="59"/>
                      <a:pt x="629" y="0"/>
                      <a:pt x="515" y="0"/>
                    </a:cubicBezTo>
                    <a:cubicBezTo>
                      <a:pt x="465" y="0"/>
                      <a:pt x="420" y="12"/>
                      <a:pt x="377" y="31"/>
                    </a:cubicBezTo>
                    <a:cubicBezTo>
                      <a:pt x="377" y="31"/>
                      <a:pt x="377" y="31"/>
                      <a:pt x="377" y="31"/>
                    </a:cubicBezTo>
                    <a:cubicBezTo>
                      <a:pt x="266" y="82"/>
                      <a:pt x="190" y="195"/>
                      <a:pt x="190" y="326"/>
                    </a:cubicBezTo>
                    <a:cubicBezTo>
                      <a:pt x="190" y="329"/>
                      <a:pt x="190" y="336"/>
                      <a:pt x="190" y="340"/>
                    </a:cubicBezTo>
                    <a:cubicBezTo>
                      <a:pt x="83" y="355"/>
                      <a:pt x="0" y="447"/>
                      <a:pt x="0" y="557"/>
                    </a:cubicBezTo>
                    <a:cubicBezTo>
                      <a:pt x="0" y="677"/>
                      <a:pt x="97" y="773"/>
                      <a:pt x="220" y="777"/>
                    </a:cubicBezTo>
                    <a:cubicBezTo>
                      <a:pt x="220" y="777"/>
                      <a:pt x="220" y="777"/>
                      <a:pt x="304" y="777"/>
                    </a:cubicBezTo>
                    <a:cubicBezTo>
                      <a:pt x="316" y="777"/>
                      <a:pt x="337" y="777"/>
                      <a:pt x="342" y="777"/>
                    </a:cubicBezTo>
                    <a:cubicBezTo>
                      <a:pt x="342" y="777"/>
                      <a:pt x="342" y="777"/>
                      <a:pt x="356" y="777"/>
                    </a:cubicBezTo>
                    <a:cubicBezTo>
                      <a:pt x="360" y="777"/>
                      <a:pt x="363" y="777"/>
                      <a:pt x="367" y="777"/>
                    </a:cubicBezTo>
                    <a:cubicBezTo>
                      <a:pt x="500" y="777"/>
                      <a:pt x="779" y="777"/>
                      <a:pt x="899" y="777"/>
                    </a:cubicBezTo>
                    <a:cubicBezTo>
                      <a:pt x="907" y="777"/>
                      <a:pt x="916" y="777"/>
                      <a:pt x="925" y="777"/>
                    </a:cubicBezTo>
                    <a:cubicBezTo>
                      <a:pt x="933" y="777"/>
                      <a:pt x="944" y="777"/>
                      <a:pt x="952" y="777"/>
                    </a:cubicBezTo>
                    <a:cubicBezTo>
                      <a:pt x="999" y="772"/>
                      <a:pt x="1038" y="753"/>
                      <a:pt x="1074" y="729"/>
                    </a:cubicBezTo>
                    <a:cubicBezTo>
                      <a:pt x="1074" y="729"/>
                      <a:pt x="1074" y="729"/>
                      <a:pt x="1074" y="729"/>
                    </a:cubicBezTo>
                    <a:cubicBezTo>
                      <a:pt x="1140" y="682"/>
                      <a:pt x="1181" y="608"/>
                      <a:pt x="1181" y="522"/>
                    </a:cubicBezTo>
                    <a:cubicBezTo>
                      <a:pt x="1181" y="434"/>
                      <a:pt x="1133" y="352"/>
                      <a:pt x="1064" y="306"/>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9" name="Freeform 15"/>
              <p:cNvSpPr>
                <a:spLocks/>
              </p:cNvSpPr>
              <p:nvPr/>
            </p:nvSpPr>
            <p:spPr bwMode="auto">
              <a:xfrm>
                <a:off x="4690782" y="3853514"/>
                <a:ext cx="2295921" cy="1596496"/>
              </a:xfrm>
              <a:custGeom>
                <a:avLst/>
                <a:gdLst>
                  <a:gd name="T0" fmla="*/ 376 w 1074"/>
                  <a:gd name="T1" fmla="*/ 0 h 746"/>
                  <a:gd name="T2" fmla="*/ 190 w 1074"/>
                  <a:gd name="T3" fmla="*/ 295 h 746"/>
                  <a:gd name="T4" fmla="*/ 190 w 1074"/>
                  <a:gd name="T5" fmla="*/ 309 h 746"/>
                  <a:gd name="T6" fmla="*/ 0 w 1074"/>
                  <a:gd name="T7" fmla="*/ 526 h 746"/>
                  <a:gd name="T8" fmla="*/ 220 w 1074"/>
                  <a:gd name="T9" fmla="*/ 746 h 746"/>
                  <a:gd name="T10" fmla="*/ 304 w 1074"/>
                  <a:gd name="T11" fmla="*/ 746 h 746"/>
                  <a:gd name="T12" fmla="*/ 342 w 1074"/>
                  <a:gd name="T13" fmla="*/ 746 h 746"/>
                  <a:gd name="T14" fmla="*/ 356 w 1074"/>
                  <a:gd name="T15" fmla="*/ 746 h 746"/>
                  <a:gd name="T16" fmla="*/ 367 w 1074"/>
                  <a:gd name="T17" fmla="*/ 746 h 746"/>
                  <a:gd name="T18" fmla="*/ 899 w 1074"/>
                  <a:gd name="T19" fmla="*/ 746 h 746"/>
                  <a:gd name="T20" fmla="*/ 925 w 1074"/>
                  <a:gd name="T21" fmla="*/ 746 h 746"/>
                  <a:gd name="T22" fmla="*/ 952 w 1074"/>
                  <a:gd name="T23" fmla="*/ 746 h 746"/>
                  <a:gd name="T24" fmla="*/ 1074 w 1074"/>
                  <a:gd name="T25" fmla="*/ 698 h 746"/>
                  <a:gd name="T26" fmla="*/ 376 w 1074"/>
                  <a:gd name="T2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4" h="746">
                    <a:moveTo>
                      <a:pt x="376" y="0"/>
                    </a:moveTo>
                    <a:cubicBezTo>
                      <a:pt x="266" y="52"/>
                      <a:pt x="190" y="164"/>
                      <a:pt x="190" y="295"/>
                    </a:cubicBezTo>
                    <a:cubicBezTo>
                      <a:pt x="190" y="298"/>
                      <a:pt x="190" y="305"/>
                      <a:pt x="190" y="309"/>
                    </a:cubicBezTo>
                    <a:cubicBezTo>
                      <a:pt x="83" y="324"/>
                      <a:pt x="0" y="416"/>
                      <a:pt x="0" y="526"/>
                    </a:cubicBezTo>
                    <a:cubicBezTo>
                      <a:pt x="0" y="646"/>
                      <a:pt x="97" y="742"/>
                      <a:pt x="220" y="746"/>
                    </a:cubicBezTo>
                    <a:cubicBezTo>
                      <a:pt x="220" y="746"/>
                      <a:pt x="220" y="746"/>
                      <a:pt x="304" y="746"/>
                    </a:cubicBezTo>
                    <a:cubicBezTo>
                      <a:pt x="316" y="746"/>
                      <a:pt x="337" y="746"/>
                      <a:pt x="342" y="746"/>
                    </a:cubicBezTo>
                    <a:cubicBezTo>
                      <a:pt x="342" y="746"/>
                      <a:pt x="342" y="746"/>
                      <a:pt x="356" y="746"/>
                    </a:cubicBezTo>
                    <a:cubicBezTo>
                      <a:pt x="360" y="746"/>
                      <a:pt x="363" y="746"/>
                      <a:pt x="367" y="746"/>
                    </a:cubicBezTo>
                    <a:cubicBezTo>
                      <a:pt x="500" y="746"/>
                      <a:pt x="779" y="746"/>
                      <a:pt x="899" y="746"/>
                    </a:cubicBezTo>
                    <a:cubicBezTo>
                      <a:pt x="907" y="746"/>
                      <a:pt x="916" y="746"/>
                      <a:pt x="925" y="746"/>
                    </a:cubicBezTo>
                    <a:cubicBezTo>
                      <a:pt x="933" y="746"/>
                      <a:pt x="944" y="746"/>
                      <a:pt x="952" y="746"/>
                    </a:cubicBezTo>
                    <a:cubicBezTo>
                      <a:pt x="999" y="741"/>
                      <a:pt x="1038" y="722"/>
                      <a:pt x="1074" y="698"/>
                    </a:cubicBezTo>
                    <a:lnTo>
                      <a:pt x="376"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0" name="Freeform 16"/>
              <p:cNvSpPr>
                <a:spLocks/>
              </p:cNvSpPr>
              <p:nvPr/>
            </p:nvSpPr>
            <p:spPr bwMode="auto">
              <a:xfrm>
                <a:off x="5494896" y="3787633"/>
                <a:ext cx="1721038" cy="1559494"/>
              </a:xfrm>
              <a:custGeom>
                <a:avLst/>
                <a:gdLst>
                  <a:gd name="T0" fmla="*/ 698 w 805"/>
                  <a:gd name="T1" fmla="*/ 729 h 729"/>
                  <a:gd name="T2" fmla="*/ 805 w 805"/>
                  <a:gd name="T3" fmla="*/ 522 h 729"/>
                  <a:gd name="T4" fmla="*/ 688 w 805"/>
                  <a:gd name="T5" fmla="*/ 306 h 729"/>
                  <a:gd name="T6" fmla="*/ 603 w 805"/>
                  <a:gd name="T7" fmla="*/ 154 h 729"/>
                  <a:gd name="T8" fmla="*/ 500 w 805"/>
                  <a:gd name="T9" fmla="*/ 123 h 729"/>
                  <a:gd name="T10" fmla="*/ 410 w 805"/>
                  <a:gd name="T11" fmla="*/ 145 h 729"/>
                  <a:gd name="T12" fmla="*/ 139 w 805"/>
                  <a:gd name="T13" fmla="*/ 0 h 729"/>
                  <a:gd name="T14" fmla="*/ 0 w 805"/>
                  <a:gd name="T15" fmla="*/ 31 h 729"/>
                  <a:gd name="T16" fmla="*/ 1 w 805"/>
                  <a:gd name="T17" fmla="*/ 32 h 729"/>
                  <a:gd name="T18" fmla="*/ 698 w 805"/>
                  <a:gd name="T19" fmla="*/ 729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5" h="729">
                    <a:moveTo>
                      <a:pt x="698" y="729"/>
                    </a:moveTo>
                    <a:cubicBezTo>
                      <a:pt x="764" y="682"/>
                      <a:pt x="805" y="608"/>
                      <a:pt x="805" y="522"/>
                    </a:cubicBezTo>
                    <a:cubicBezTo>
                      <a:pt x="805" y="434"/>
                      <a:pt x="757" y="352"/>
                      <a:pt x="688" y="306"/>
                    </a:cubicBezTo>
                    <a:cubicBezTo>
                      <a:pt x="686" y="242"/>
                      <a:pt x="653" y="187"/>
                      <a:pt x="603" y="154"/>
                    </a:cubicBezTo>
                    <a:cubicBezTo>
                      <a:pt x="574" y="135"/>
                      <a:pt x="538" y="123"/>
                      <a:pt x="500" y="123"/>
                    </a:cubicBezTo>
                    <a:cubicBezTo>
                      <a:pt x="467" y="123"/>
                      <a:pt x="436" y="131"/>
                      <a:pt x="410" y="145"/>
                    </a:cubicBezTo>
                    <a:cubicBezTo>
                      <a:pt x="351" y="59"/>
                      <a:pt x="253" y="0"/>
                      <a:pt x="139" y="0"/>
                    </a:cubicBezTo>
                    <a:cubicBezTo>
                      <a:pt x="88" y="0"/>
                      <a:pt x="44" y="12"/>
                      <a:pt x="0" y="31"/>
                    </a:cubicBezTo>
                    <a:cubicBezTo>
                      <a:pt x="1" y="32"/>
                      <a:pt x="1" y="32"/>
                      <a:pt x="1" y="32"/>
                    </a:cubicBezTo>
                    <a:cubicBezTo>
                      <a:pt x="698" y="729"/>
                      <a:pt x="698" y="729"/>
                      <a:pt x="698" y="729"/>
                    </a:cubicBezTo>
                    <a:close/>
                  </a:path>
                </a:pathLst>
              </a:custGeom>
              <a:solidFill>
                <a:srgbClr val="005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95" name="Group 8"/>
            <p:cNvGrpSpPr>
              <a:grpSpLocks noChangeAspect="1"/>
            </p:cNvGrpSpPr>
            <p:nvPr/>
          </p:nvGrpSpPr>
          <p:grpSpPr bwMode="auto">
            <a:xfrm>
              <a:off x="8256051" y="2683815"/>
              <a:ext cx="764026" cy="656934"/>
              <a:chOff x="2681" y="1346"/>
              <a:chExt cx="1541" cy="1325"/>
            </a:xfrm>
            <a:solidFill>
              <a:schemeClr val="tx1"/>
            </a:solidFill>
          </p:grpSpPr>
          <p:sp>
            <p:nvSpPr>
              <p:cNvPr id="96" name="Freeform 9"/>
              <p:cNvSpPr>
                <a:spLocks noEditPoints="1"/>
              </p:cNvSpPr>
              <p:nvPr/>
            </p:nvSpPr>
            <p:spPr bwMode="auto">
              <a:xfrm>
                <a:off x="2681" y="1346"/>
                <a:ext cx="653" cy="653"/>
              </a:xfrm>
              <a:custGeom>
                <a:avLst/>
                <a:gdLst>
                  <a:gd name="T0" fmla="*/ 273 w 275"/>
                  <a:gd name="T1" fmla="*/ 120 h 275"/>
                  <a:gd name="T2" fmla="*/ 241 w 275"/>
                  <a:gd name="T3" fmla="*/ 96 h 275"/>
                  <a:gd name="T4" fmla="*/ 247 w 275"/>
                  <a:gd name="T5" fmla="*/ 56 h 275"/>
                  <a:gd name="T6" fmla="*/ 219 w 275"/>
                  <a:gd name="T7" fmla="*/ 28 h 275"/>
                  <a:gd name="T8" fmla="*/ 179 w 275"/>
                  <a:gd name="T9" fmla="*/ 34 h 275"/>
                  <a:gd name="T10" fmla="*/ 154 w 275"/>
                  <a:gd name="T11" fmla="*/ 2 h 275"/>
                  <a:gd name="T12" fmla="*/ 118 w 275"/>
                  <a:gd name="T13" fmla="*/ 2 h 275"/>
                  <a:gd name="T14" fmla="*/ 94 w 275"/>
                  <a:gd name="T15" fmla="*/ 34 h 275"/>
                  <a:gd name="T16" fmla="*/ 54 w 275"/>
                  <a:gd name="T17" fmla="*/ 29 h 275"/>
                  <a:gd name="T18" fmla="*/ 28 w 275"/>
                  <a:gd name="T19" fmla="*/ 54 h 275"/>
                  <a:gd name="T20" fmla="*/ 34 w 275"/>
                  <a:gd name="T21" fmla="*/ 94 h 275"/>
                  <a:gd name="T22" fmla="*/ 1 w 275"/>
                  <a:gd name="T23" fmla="*/ 118 h 275"/>
                  <a:gd name="T24" fmla="*/ 1 w 275"/>
                  <a:gd name="T25" fmla="*/ 155 h 275"/>
                  <a:gd name="T26" fmla="*/ 33 w 275"/>
                  <a:gd name="T27" fmla="*/ 179 h 275"/>
                  <a:gd name="T28" fmla="*/ 27 w 275"/>
                  <a:gd name="T29" fmla="*/ 219 h 275"/>
                  <a:gd name="T30" fmla="*/ 55 w 275"/>
                  <a:gd name="T31" fmla="*/ 247 h 275"/>
                  <a:gd name="T32" fmla="*/ 95 w 275"/>
                  <a:gd name="T33" fmla="*/ 241 h 275"/>
                  <a:gd name="T34" fmla="*/ 120 w 275"/>
                  <a:gd name="T35" fmla="*/ 273 h 275"/>
                  <a:gd name="T36" fmla="*/ 156 w 275"/>
                  <a:gd name="T37" fmla="*/ 273 h 275"/>
                  <a:gd name="T38" fmla="*/ 180 w 275"/>
                  <a:gd name="T39" fmla="*/ 241 h 275"/>
                  <a:gd name="T40" fmla="*/ 220 w 275"/>
                  <a:gd name="T41" fmla="*/ 246 h 275"/>
                  <a:gd name="T42" fmla="*/ 246 w 275"/>
                  <a:gd name="T43" fmla="*/ 221 h 275"/>
                  <a:gd name="T44" fmla="*/ 240 w 275"/>
                  <a:gd name="T45" fmla="*/ 181 h 275"/>
                  <a:gd name="T46" fmla="*/ 273 w 275"/>
                  <a:gd name="T47" fmla="*/ 157 h 275"/>
                  <a:gd name="T48" fmla="*/ 273 w 275"/>
                  <a:gd name="T49" fmla="*/ 120 h 275"/>
                  <a:gd name="T50" fmla="*/ 168 w 275"/>
                  <a:gd name="T51" fmla="*/ 215 h 275"/>
                  <a:gd name="T52" fmla="*/ 60 w 275"/>
                  <a:gd name="T53" fmla="*/ 169 h 275"/>
                  <a:gd name="T54" fmla="*/ 106 w 275"/>
                  <a:gd name="T55" fmla="*/ 60 h 275"/>
                  <a:gd name="T56" fmla="*/ 214 w 275"/>
                  <a:gd name="T57" fmla="*/ 106 h 275"/>
                  <a:gd name="T58" fmla="*/ 168 w 275"/>
                  <a:gd name="T59" fmla="*/ 21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5" h="275">
                    <a:moveTo>
                      <a:pt x="273" y="120"/>
                    </a:moveTo>
                    <a:cubicBezTo>
                      <a:pt x="259" y="119"/>
                      <a:pt x="246" y="110"/>
                      <a:pt x="241" y="96"/>
                    </a:cubicBezTo>
                    <a:cubicBezTo>
                      <a:pt x="235" y="82"/>
                      <a:pt x="238" y="66"/>
                      <a:pt x="247" y="56"/>
                    </a:cubicBezTo>
                    <a:cubicBezTo>
                      <a:pt x="239" y="45"/>
                      <a:pt x="229" y="35"/>
                      <a:pt x="219" y="28"/>
                    </a:cubicBezTo>
                    <a:cubicBezTo>
                      <a:pt x="208" y="37"/>
                      <a:pt x="193" y="39"/>
                      <a:pt x="179" y="34"/>
                    </a:cubicBezTo>
                    <a:cubicBezTo>
                      <a:pt x="165" y="28"/>
                      <a:pt x="156" y="15"/>
                      <a:pt x="154" y="2"/>
                    </a:cubicBezTo>
                    <a:cubicBezTo>
                      <a:pt x="142" y="0"/>
                      <a:pt x="130" y="0"/>
                      <a:pt x="118" y="2"/>
                    </a:cubicBezTo>
                    <a:cubicBezTo>
                      <a:pt x="117" y="16"/>
                      <a:pt x="108" y="29"/>
                      <a:pt x="94" y="34"/>
                    </a:cubicBezTo>
                    <a:cubicBezTo>
                      <a:pt x="80" y="40"/>
                      <a:pt x="65" y="37"/>
                      <a:pt x="54" y="29"/>
                    </a:cubicBezTo>
                    <a:cubicBezTo>
                      <a:pt x="44" y="36"/>
                      <a:pt x="36" y="45"/>
                      <a:pt x="28" y="54"/>
                    </a:cubicBezTo>
                    <a:cubicBezTo>
                      <a:pt x="37" y="65"/>
                      <a:pt x="40" y="80"/>
                      <a:pt x="34" y="94"/>
                    </a:cubicBezTo>
                    <a:cubicBezTo>
                      <a:pt x="28" y="108"/>
                      <a:pt x="15" y="117"/>
                      <a:pt x="1" y="118"/>
                    </a:cubicBezTo>
                    <a:cubicBezTo>
                      <a:pt x="0" y="130"/>
                      <a:pt x="0" y="143"/>
                      <a:pt x="1" y="155"/>
                    </a:cubicBezTo>
                    <a:cubicBezTo>
                      <a:pt x="15" y="156"/>
                      <a:pt x="28" y="165"/>
                      <a:pt x="33" y="179"/>
                    </a:cubicBezTo>
                    <a:cubicBezTo>
                      <a:pt x="39" y="193"/>
                      <a:pt x="36" y="209"/>
                      <a:pt x="27" y="219"/>
                    </a:cubicBezTo>
                    <a:cubicBezTo>
                      <a:pt x="35" y="230"/>
                      <a:pt x="45" y="240"/>
                      <a:pt x="55" y="247"/>
                    </a:cubicBezTo>
                    <a:cubicBezTo>
                      <a:pt x="66" y="238"/>
                      <a:pt x="81" y="236"/>
                      <a:pt x="95" y="241"/>
                    </a:cubicBezTo>
                    <a:cubicBezTo>
                      <a:pt x="109" y="247"/>
                      <a:pt x="118" y="259"/>
                      <a:pt x="120" y="273"/>
                    </a:cubicBezTo>
                    <a:cubicBezTo>
                      <a:pt x="132" y="275"/>
                      <a:pt x="144" y="275"/>
                      <a:pt x="156" y="273"/>
                    </a:cubicBezTo>
                    <a:cubicBezTo>
                      <a:pt x="158" y="259"/>
                      <a:pt x="166" y="246"/>
                      <a:pt x="180" y="241"/>
                    </a:cubicBezTo>
                    <a:cubicBezTo>
                      <a:pt x="194" y="235"/>
                      <a:pt x="209" y="237"/>
                      <a:pt x="220" y="246"/>
                    </a:cubicBezTo>
                    <a:cubicBezTo>
                      <a:pt x="230" y="239"/>
                      <a:pt x="239" y="230"/>
                      <a:pt x="246" y="221"/>
                    </a:cubicBezTo>
                    <a:cubicBezTo>
                      <a:pt x="237" y="210"/>
                      <a:pt x="234" y="195"/>
                      <a:pt x="240" y="181"/>
                    </a:cubicBezTo>
                    <a:cubicBezTo>
                      <a:pt x="246" y="167"/>
                      <a:pt x="259" y="158"/>
                      <a:pt x="273" y="157"/>
                    </a:cubicBezTo>
                    <a:cubicBezTo>
                      <a:pt x="274" y="145"/>
                      <a:pt x="275" y="132"/>
                      <a:pt x="273" y="120"/>
                    </a:cubicBezTo>
                    <a:close/>
                    <a:moveTo>
                      <a:pt x="168" y="215"/>
                    </a:moveTo>
                    <a:cubicBezTo>
                      <a:pt x="126" y="232"/>
                      <a:pt x="77" y="211"/>
                      <a:pt x="60" y="169"/>
                    </a:cubicBezTo>
                    <a:cubicBezTo>
                      <a:pt x="43" y="126"/>
                      <a:pt x="63" y="78"/>
                      <a:pt x="106" y="60"/>
                    </a:cubicBezTo>
                    <a:cubicBezTo>
                      <a:pt x="149" y="43"/>
                      <a:pt x="197" y="64"/>
                      <a:pt x="214" y="106"/>
                    </a:cubicBezTo>
                    <a:cubicBezTo>
                      <a:pt x="231" y="149"/>
                      <a:pt x="211" y="197"/>
                      <a:pt x="168" y="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7" name="Freeform 10"/>
              <p:cNvSpPr>
                <a:spLocks noEditPoints="1"/>
              </p:cNvSpPr>
              <p:nvPr/>
            </p:nvSpPr>
            <p:spPr bwMode="auto">
              <a:xfrm>
                <a:off x="2855" y="1519"/>
                <a:ext cx="306" cy="307"/>
              </a:xfrm>
              <a:custGeom>
                <a:avLst/>
                <a:gdLst>
                  <a:gd name="T0" fmla="*/ 117 w 129"/>
                  <a:gd name="T1" fmla="*/ 43 h 129"/>
                  <a:gd name="T2" fmla="*/ 43 w 129"/>
                  <a:gd name="T3" fmla="*/ 12 h 129"/>
                  <a:gd name="T4" fmla="*/ 11 w 129"/>
                  <a:gd name="T5" fmla="*/ 86 h 129"/>
                  <a:gd name="T6" fmla="*/ 85 w 129"/>
                  <a:gd name="T7" fmla="*/ 117 h 129"/>
                  <a:gd name="T8" fmla="*/ 117 w 129"/>
                  <a:gd name="T9" fmla="*/ 43 h 129"/>
                  <a:gd name="T10" fmla="*/ 81 w 129"/>
                  <a:gd name="T11" fmla="*/ 88 h 129"/>
                  <a:gd name="T12" fmla="*/ 40 w 129"/>
                  <a:gd name="T13" fmla="*/ 81 h 129"/>
                  <a:gd name="T14" fmla="*/ 47 w 129"/>
                  <a:gd name="T15" fmla="*/ 41 h 129"/>
                  <a:gd name="T16" fmla="*/ 88 w 129"/>
                  <a:gd name="T17" fmla="*/ 48 h 129"/>
                  <a:gd name="T18" fmla="*/ 81 w 129"/>
                  <a:gd name="T19" fmla="*/ 8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129">
                    <a:moveTo>
                      <a:pt x="117" y="43"/>
                    </a:moveTo>
                    <a:cubicBezTo>
                      <a:pt x="105" y="14"/>
                      <a:pt x="72" y="0"/>
                      <a:pt x="43" y="12"/>
                    </a:cubicBezTo>
                    <a:cubicBezTo>
                      <a:pt x="14" y="23"/>
                      <a:pt x="0" y="57"/>
                      <a:pt x="11" y="86"/>
                    </a:cubicBezTo>
                    <a:cubicBezTo>
                      <a:pt x="23" y="115"/>
                      <a:pt x="56" y="129"/>
                      <a:pt x="85" y="117"/>
                    </a:cubicBezTo>
                    <a:cubicBezTo>
                      <a:pt x="114" y="105"/>
                      <a:pt x="129" y="72"/>
                      <a:pt x="117" y="43"/>
                    </a:cubicBezTo>
                    <a:close/>
                    <a:moveTo>
                      <a:pt x="81" y="88"/>
                    </a:moveTo>
                    <a:cubicBezTo>
                      <a:pt x="68" y="98"/>
                      <a:pt x="49" y="95"/>
                      <a:pt x="40" y="81"/>
                    </a:cubicBezTo>
                    <a:cubicBezTo>
                      <a:pt x="31" y="68"/>
                      <a:pt x="34" y="50"/>
                      <a:pt x="47" y="41"/>
                    </a:cubicBezTo>
                    <a:cubicBezTo>
                      <a:pt x="60" y="31"/>
                      <a:pt x="79" y="34"/>
                      <a:pt x="88" y="48"/>
                    </a:cubicBezTo>
                    <a:cubicBezTo>
                      <a:pt x="97" y="61"/>
                      <a:pt x="94" y="79"/>
                      <a:pt x="8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8" name="Freeform 11"/>
              <p:cNvSpPr>
                <a:spLocks noEditPoints="1"/>
              </p:cNvSpPr>
              <p:nvPr/>
            </p:nvSpPr>
            <p:spPr bwMode="auto">
              <a:xfrm>
                <a:off x="3175" y="1624"/>
                <a:ext cx="1047" cy="1047"/>
              </a:xfrm>
              <a:custGeom>
                <a:avLst/>
                <a:gdLst>
                  <a:gd name="T0" fmla="*/ 438 w 441"/>
                  <a:gd name="T1" fmla="*/ 193 h 441"/>
                  <a:gd name="T2" fmla="*/ 387 w 441"/>
                  <a:gd name="T3" fmla="*/ 153 h 441"/>
                  <a:gd name="T4" fmla="*/ 397 w 441"/>
                  <a:gd name="T5" fmla="*/ 89 h 441"/>
                  <a:gd name="T6" fmla="*/ 352 w 441"/>
                  <a:gd name="T7" fmla="*/ 44 h 441"/>
                  <a:gd name="T8" fmla="*/ 287 w 441"/>
                  <a:gd name="T9" fmla="*/ 54 h 441"/>
                  <a:gd name="T10" fmla="*/ 248 w 441"/>
                  <a:gd name="T11" fmla="*/ 2 h 441"/>
                  <a:gd name="T12" fmla="*/ 190 w 441"/>
                  <a:gd name="T13" fmla="*/ 3 h 441"/>
                  <a:gd name="T14" fmla="*/ 151 w 441"/>
                  <a:gd name="T15" fmla="*/ 55 h 441"/>
                  <a:gd name="T16" fmla="*/ 87 w 441"/>
                  <a:gd name="T17" fmla="*/ 46 h 441"/>
                  <a:gd name="T18" fmla="*/ 46 w 441"/>
                  <a:gd name="T19" fmla="*/ 87 h 441"/>
                  <a:gd name="T20" fmla="*/ 55 w 441"/>
                  <a:gd name="T21" fmla="*/ 151 h 441"/>
                  <a:gd name="T22" fmla="*/ 3 w 441"/>
                  <a:gd name="T23" fmla="*/ 190 h 441"/>
                  <a:gd name="T24" fmla="*/ 2 w 441"/>
                  <a:gd name="T25" fmla="*/ 248 h 441"/>
                  <a:gd name="T26" fmla="*/ 54 w 441"/>
                  <a:gd name="T27" fmla="*/ 288 h 441"/>
                  <a:gd name="T28" fmla="*/ 44 w 441"/>
                  <a:gd name="T29" fmla="*/ 352 h 441"/>
                  <a:gd name="T30" fmla="*/ 89 w 441"/>
                  <a:gd name="T31" fmla="*/ 397 h 441"/>
                  <a:gd name="T32" fmla="*/ 153 w 441"/>
                  <a:gd name="T33" fmla="*/ 387 h 441"/>
                  <a:gd name="T34" fmla="*/ 193 w 441"/>
                  <a:gd name="T35" fmla="*/ 439 h 441"/>
                  <a:gd name="T36" fmla="*/ 251 w 441"/>
                  <a:gd name="T37" fmla="*/ 438 h 441"/>
                  <a:gd name="T38" fmla="*/ 290 w 441"/>
                  <a:gd name="T39" fmla="*/ 386 h 441"/>
                  <a:gd name="T40" fmla="*/ 354 w 441"/>
                  <a:gd name="T41" fmla="*/ 395 h 441"/>
                  <a:gd name="T42" fmla="*/ 395 w 441"/>
                  <a:gd name="T43" fmla="*/ 354 h 441"/>
                  <a:gd name="T44" fmla="*/ 386 w 441"/>
                  <a:gd name="T45" fmla="*/ 290 h 441"/>
                  <a:gd name="T46" fmla="*/ 438 w 441"/>
                  <a:gd name="T47" fmla="*/ 251 h 441"/>
                  <a:gd name="T48" fmla="*/ 438 w 441"/>
                  <a:gd name="T49" fmla="*/ 193 h 441"/>
                  <a:gd name="T50" fmla="*/ 270 w 441"/>
                  <a:gd name="T51" fmla="*/ 344 h 441"/>
                  <a:gd name="T52" fmla="*/ 97 w 441"/>
                  <a:gd name="T53" fmla="*/ 270 h 441"/>
                  <a:gd name="T54" fmla="*/ 170 w 441"/>
                  <a:gd name="T55" fmla="*/ 97 h 441"/>
                  <a:gd name="T56" fmla="*/ 344 w 441"/>
                  <a:gd name="T57" fmla="*/ 171 h 441"/>
                  <a:gd name="T58" fmla="*/ 270 w 441"/>
                  <a:gd name="T59" fmla="*/ 34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1" h="441">
                    <a:moveTo>
                      <a:pt x="438" y="193"/>
                    </a:moveTo>
                    <a:cubicBezTo>
                      <a:pt x="416" y="190"/>
                      <a:pt x="396" y="176"/>
                      <a:pt x="387" y="153"/>
                    </a:cubicBezTo>
                    <a:cubicBezTo>
                      <a:pt x="378" y="131"/>
                      <a:pt x="382" y="106"/>
                      <a:pt x="397" y="89"/>
                    </a:cubicBezTo>
                    <a:cubicBezTo>
                      <a:pt x="384" y="72"/>
                      <a:pt x="369" y="57"/>
                      <a:pt x="352" y="44"/>
                    </a:cubicBezTo>
                    <a:cubicBezTo>
                      <a:pt x="334" y="59"/>
                      <a:pt x="310" y="63"/>
                      <a:pt x="287" y="54"/>
                    </a:cubicBezTo>
                    <a:cubicBezTo>
                      <a:pt x="265" y="45"/>
                      <a:pt x="251" y="25"/>
                      <a:pt x="248" y="2"/>
                    </a:cubicBezTo>
                    <a:cubicBezTo>
                      <a:pt x="229" y="0"/>
                      <a:pt x="209" y="0"/>
                      <a:pt x="190" y="3"/>
                    </a:cubicBezTo>
                    <a:cubicBezTo>
                      <a:pt x="187" y="25"/>
                      <a:pt x="173" y="46"/>
                      <a:pt x="151" y="55"/>
                    </a:cubicBezTo>
                    <a:cubicBezTo>
                      <a:pt x="129" y="64"/>
                      <a:pt x="104" y="60"/>
                      <a:pt x="87" y="46"/>
                    </a:cubicBezTo>
                    <a:cubicBezTo>
                      <a:pt x="71" y="58"/>
                      <a:pt x="58" y="72"/>
                      <a:pt x="46" y="87"/>
                    </a:cubicBezTo>
                    <a:cubicBezTo>
                      <a:pt x="60" y="104"/>
                      <a:pt x="64" y="129"/>
                      <a:pt x="55" y="151"/>
                    </a:cubicBezTo>
                    <a:cubicBezTo>
                      <a:pt x="46" y="173"/>
                      <a:pt x="25" y="187"/>
                      <a:pt x="3" y="190"/>
                    </a:cubicBezTo>
                    <a:cubicBezTo>
                      <a:pt x="0" y="209"/>
                      <a:pt x="0" y="229"/>
                      <a:pt x="2" y="248"/>
                    </a:cubicBezTo>
                    <a:cubicBezTo>
                      <a:pt x="25" y="251"/>
                      <a:pt x="45" y="265"/>
                      <a:pt x="54" y="288"/>
                    </a:cubicBezTo>
                    <a:cubicBezTo>
                      <a:pt x="63" y="310"/>
                      <a:pt x="59" y="335"/>
                      <a:pt x="44" y="352"/>
                    </a:cubicBezTo>
                    <a:cubicBezTo>
                      <a:pt x="57" y="369"/>
                      <a:pt x="72" y="384"/>
                      <a:pt x="89" y="397"/>
                    </a:cubicBezTo>
                    <a:cubicBezTo>
                      <a:pt x="106" y="382"/>
                      <a:pt x="131" y="378"/>
                      <a:pt x="153" y="387"/>
                    </a:cubicBezTo>
                    <a:cubicBezTo>
                      <a:pt x="176" y="396"/>
                      <a:pt x="190" y="416"/>
                      <a:pt x="193" y="439"/>
                    </a:cubicBezTo>
                    <a:cubicBezTo>
                      <a:pt x="212" y="441"/>
                      <a:pt x="231" y="441"/>
                      <a:pt x="251" y="438"/>
                    </a:cubicBezTo>
                    <a:cubicBezTo>
                      <a:pt x="253" y="416"/>
                      <a:pt x="267" y="395"/>
                      <a:pt x="290" y="386"/>
                    </a:cubicBezTo>
                    <a:cubicBezTo>
                      <a:pt x="312" y="377"/>
                      <a:pt x="336" y="381"/>
                      <a:pt x="354" y="395"/>
                    </a:cubicBezTo>
                    <a:cubicBezTo>
                      <a:pt x="370" y="383"/>
                      <a:pt x="383" y="369"/>
                      <a:pt x="395" y="354"/>
                    </a:cubicBezTo>
                    <a:cubicBezTo>
                      <a:pt x="381" y="337"/>
                      <a:pt x="376" y="312"/>
                      <a:pt x="386" y="290"/>
                    </a:cubicBezTo>
                    <a:cubicBezTo>
                      <a:pt x="395" y="268"/>
                      <a:pt x="416" y="254"/>
                      <a:pt x="438" y="251"/>
                    </a:cubicBezTo>
                    <a:cubicBezTo>
                      <a:pt x="441" y="232"/>
                      <a:pt x="441" y="212"/>
                      <a:pt x="438" y="193"/>
                    </a:cubicBezTo>
                    <a:close/>
                    <a:moveTo>
                      <a:pt x="270" y="344"/>
                    </a:moveTo>
                    <a:cubicBezTo>
                      <a:pt x="202" y="372"/>
                      <a:pt x="124" y="339"/>
                      <a:pt x="97" y="270"/>
                    </a:cubicBezTo>
                    <a:cubicBezTo>
                      <a:pt x="69" y="202"/>
                      <a:pt x="102" y="124"/>
                      <a:pt x="170" y="97"/>
                    </a:cubicBezTo>
                    <a:cubicBezTo>
                      <a:pt x="239" y="69"/>
                      <a:pt x="316" y="102"/>
                      <a:pt x="344" y="171"/>
                    </a:cubicBezTo>
                    <a:cubicBezTo>
                      <a:pt x="372" y="239"/>
                      <a:pt x="339" y="317"/>
                      <a:pt x="270" y="3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9" name="Freeform 12"/>
              <p:cNvSpPr>
                <a:spLocks noEditPoints="1"/>
              </p:cNvSpPr>
              <p:nvPr/>
            </p:nvSpPr>
            <p:spPr bwMode="auto">
              <a:xfrm>
                <a:off x="3453" y="1902"/>
                <a:ext cx="491" cy="491"/>
              </a:xfrm>
              <a:custGeom>
                <a:avLst/>
                <a:gdLst>
                  <a:gd name="T0" fmla="*/ 188 w 207"/>
                  <a:gd name="T1" fmla="*/ 69 h 207"/>
                  <a:gd name="T2" fmla="*/ 69 w 207"/>
                  <a:gd name="T3" fmla="*/ 19 h 207"/>
                  <a:gd name="T4" fmla="*/ 19 w 207"/>
                  <a:gd name="T5" fmla="*/ 138 h 207"/>
                  <a:gd name="T6" fmla="*/ 138 w 207"/>
                  <a:gd name="T7" fmla="*/ 188 h 207"/>
                  <a:gd name="T8" fmla="*/ 188 w 207"/>
                  <a:gd name="T9" fmla="*/ 69 h 207"/>
                  <a:gd name="T10" fmla="*/ 130 w 207"/>
                  <a:gd name="T11" fmla="*/ 142 h 207"/>
                  <a:gd name="T12" fmla="*/ 65 w 207"/>
                  <a:gd name="T13" fmla="*/ 131 h 207"/>
                  <a:gd name="T14" fmla="*/ 76 w 207"/>
                  <a:gd name="T15" fmla="*/ 65 h 207"/>
                  <a:gd name="T16" fmla="*/ 142 w 207"/>
                  <a:gd name="T17" fmla="*/ 77 h 207"/>
                  <a:gd name="T18" fmla="*/ 130 w 207"/>
                  <a:gd name="T19" fmla="*/ 14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207">
                    <a:moveTo>
                      <a:pt x="188" y="69"/>
                    </a:moveTo>
                    <a:cubicBezTo>
                      <a:pt x="169" y="23"/>
                      <a:pt x="116" y="0"/>
                      <a:pt x="69" y="19"/>
                    </a:cubicBezTo>
                    <a:cubicBezTo>
                      <a:pt x="22" y="38"/>
                      <a:pt x="0" y="91"/>
                      <a:pt x="19" y="138"/>
                    </a:cubicBezTo>
                    <a:cubicBezTo>
                      <a:pt x="38" y="184"/>
                      <a:pt x="91" y="207"/>
                      <a:pt x="138" y="188"/>
                    </a:cubicBezTo>
                    <a:cubicBezTo>
                      <a:pt x="184" y="169"/>
                      <a:pt x="207" y="116"/>
                      <a:pt x="188" y="69"/>
                    </a:cubicBezTo>
                    <a:close/>
                    <a:moveTo>
                      <a:pt x="130" y="142"/>
                    </a:moveTo>
                    <a:cubicBezTo>
                      <a:pt x="109" y="157"/>
                      <a:pt x="80" y="152"/>
                      <a:pt x="65" y="131"/>
                    </a:cubicBezTo>
                    <a:cubicBezTo>
                      <a:pt x="50" y="109"/>
                      <a:pt x="55" y="80"/>
                      <a:pt x="76" y="65"/>
                    </a:cubicBezTo>
                    <a:cubicBezTo>
                      <a:pt x="98" y="50"/>
                      <a:pt x="127" y="55"/>
                      <a:pt x="142" y="77"/>
                    </a:cubicBezTo>
                    <a:cubicBezTo>
                      <a:pt x="157" y="98"/>
                      <a:pt x="152" y="127"/>
                      <a:pt x="130"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4" name="AutoShape 3"/>
          <p:cNvSpPr>
            <a:spLocks noChangeAspect="1" noChangeArrowheads="1" noTextEdit="1"/>
          </p:cNvSpPr>
          <p:nvPr/>
        </p:nvSpPr>
        <p:spPr bwMode="auto">
          <a:xfrm>
            <a:off x="9505950" y="2408238"/>
            <a:ext cx="236537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Freeform 16"/>
          <p:cNvSpPr>
            <a:spLocks/>
          </p:cNvSpPr>
          <p:nvPr/>
        </p:nvSpPr>
        <p:spPr bwMode="auto">
          <a:xfrm>
            <a:off x="9502775" y="2411413"/>
            <a:ext cx="1503363" cy="1109662"/>
          </a:xfrm>
          <a:custGeom>
            <a:avLst/>
            <a:gdLst>
              <a:gd name="T0" fmla="*/ 378 w 391"/>
              <a:gd name="T1" fmla="*/ 0 h 287"/>
              <a:gd name="T2" fmla="*/ 13 w 391"/>
              <a:gd name="T3" fmla="*/ 0 h 287"/>
              <a:gd name="T4" fmla="*/ 0 w 391"/>
              <a:gd name="T5" fmla="*/ 14 h 287"/>
              <a:gd name="T6" fmla="*/ 0 w 391"/>
              <a:gd name="T7" fmla="*/ 240 h 287"/>
              <a:gd name="T8" fmla="*/ 13 w 391"/>
              <a:gd name="T9" fmla="*/ 254 h 287"/>
              <a:gd name="T10" fmla="*/ 135 w 391"/>
              <a:gd name="T11" fmla="*/ 254 h 287"/>
              <a:gd name="T12" fmla="*/ 121 w 391"/>
              <a:gd name="T13" fmla="*/ 271 h 287"/>
              <a:gd name="T14" fmla="*/ 72 w 391"/>
              <a:gd name="T15" fmla="*/ 271 h 287"/>
              <a:gd name="T16" fmla="*/ 64 w 391"/>
              <a:gd name="T17" fmla="*/ 279 h 287"/>
              <a:gd name="T18" fmla="*/ 72 w 391"/>
              <a:gd name="T19" fmla="*/ 287 h 287"/>
              <a:gd name="T20" fmla="*/ 161 w 391"/>
              <a:gd name="T21" fmla="*/ 287 h 287"/>
              <a:gd name="T22" fmla="*/ 230 w 391"/>
              <a:gd name="T23" fmla="*/ 287 h 287"/>
              <a:gd name="T24" fmla="*/ 319 w 391"/>
              <a:gd name="T25" fmla="*/ 287 h 287"/>
              <a:gd name="T26" fmla="*/ 327 w 391"/>
              <a:gd name="T27" fmla="*/ 279 h 287"/>
              <a:gd name="T28" fmla="*/ 319 w 391"/>
              <a:gd name="T29" fmla="*/ 271 h 287"/>
              <a:gd name="T30" fmla="*/ 270 w 391"/>
              <a:gd name="T31" fmla="*/ 271 h 287"/>
              <a:gd name="T32" fmla="*/ 256 w 391"/>
              <a:gd name="T33" fmla="*/ 254 h 287"/>
              <a:gd name="T34" fmla="*/ 378 w 391"/>
              <a:gd name="T35" fmla="*/ 254 h 287"/>
              <a:gd name="T36" fmla="*/ 391 w 391"/>
              <a:gd name="T37" fmla="*/ 240 h 287"/>
              <a:gd name="T38" fmla="*/ 391 w 391"/>
              <a:gd name="T39" fmla="*/ 14 h 287"/>
              <a:gd name="T40" fmla="*/ 378 w 391"/>
              <a:gd name="T41"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1" h="287">
                <a:moveTo>
                  <a:pt x="378" y="0"/>
                </a:moveTo>
                <a:cubicBezTo>
                  <a:pt x="13" y="0"/>
                  <a:pt x="13" y="0"/>
                  <a:pt x="13" y="0"/>
                </a:cubicBezTo>
                <a:cubicBezTo>
                  <a:pt x="7" y="0"/>
                  <a:pt x="0" y="6"/>
                  <a:pt x="0" y="14"/>
                </a:cubicBezTo>
                <a:cubicBezTo>
                  <a:pt x="0" y="240"/>
                  <a:pt x="0" y="240"/>
                  <a:pt x="0" y="240"/>
                </a:cubicBezTo>
                <a:cubicBezTo>
                  <a:pt x="0" y="248"/>
                  <a:pt x="7" y="254"/>
                  <a:pt x="13" y="254"/>
                </a:cubicBezTo>
                <a:cubicBezTo>
                  <a:pt x="59" y="254"/>
                  <a:pt x="100" y="254"/>
                  <a:pt x="135" y="254"/>
                </a:cubicBezTo>
                <a:cubicBezTo>
                  <a:pt x="135" y="259"/>
                  <a:pt x="133" y="271"/>
                  <a:pt x="121" y="271"/>
                </a:cubicBezTo>
                <a:cubicBezTo>
                  <a:pt x="107" y="271"/>
                  <a:pt x="72" y="271"/>
                  <a:pt x="72" y="271"/>
                </a:cubicBezTo>
                <a:cubicBezTo>
                  <a:pt x="72" y="271"/>
                  <a:pt x="64" y="271"/>
                  <a:pt x="64" y="279"/>
                </a:cubicBezTo>
                <a:cubicBezTo>
                  <a:pt x="64" y="287"/>
                  <a:pt x="72" y="287"/>
                  <a:pt x="72" y="287"/>
                </a:cubicBezTo>
                <a:cubicBezTo>
                  <a:pt x="161" y="287"/>
                  <a:pt x="161" y="287"/>
                  <a:pt x="161" y="287"/>
                </a:cubicBezTo>
                <a:cubicBezTo>
                  <a:pt x="230" y="287"/>
                  <a:pt x="230" y="287"/>
                  <a:pt x="230" y="287"/>
                </a:cubicBezTo>
                <a:cubicBezTo>
                  <a:pt x="319" y="287"/>
                  <a:pt x="319" y="287"/>
                  <a:pt x="319" y="287"/>
                </a:cubicBezTo>
                <a:cubicBezTo>
                  <a:pt x="319" y="287"/>
                  <a:pt x="327" y="287"/>
                  <a:pt x="327" y="279"/>
                </a:cubicBezTo>
                <a:cubicBezTo>
                  <a:pt x="327" y="271"/>
                  <a:pt x="319" y="271"/>
                  <a:pt x="319" y="271"/>
                </a:cubicBezTo>
                <a:cubicBezTo>
                  <a:pt x="319" y="271"/>
                  <a:pt x="284" y="271"/>
                  <a:pt x="270" y="271"/>
                </a:cubicBezTo>
                <a:cubicBezTo>
                  <a:pt x="258" y="271"/>
                  <a:pt x="256" y="259"/>
                  <a:pt x="256" y="254"/>
                </a:cubicBezTo>
                <a:cubicBezTo>
                  <a:pt x="378" y="254"/>
                  <a:pt x="378" y="254"/>
                  <a:pt x="378" y="254"/>
                </a:cubicBezTo>
                <a:cubicBezTo>
                  <a:pt x="386" y="254"/>
                  <a:pt x="391" y="248"/>
                  <a:pt x="391" y="240"/>
                </a:cubicBezTo>
                <a:cubicBezTo>
                  <a:pt x="391" y="14"/>
                  <a:pt x="391" y="14"/>
                  <a:pt x="391" y="14"/>
                </a:cubicBezTo>
                <a:cubicBezTo>
                  <a:pt x="391" y="6"/>
                  <a:pt x="386" y="0"/>
                  <a:pt x="378" y="0"/>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Freeform 17"/>
          <p:cNvSpPr>
            <a:spLocks/>
          </p:cNvSpPr>
          <p:nvPr/>
        </p:nvSpPr>
        <p:spPr bwMode="auto">
          <a:xfrm>
            <a:off x="9567863" y="2430463"/>
            <a:ext cx="1373188" cy="858837"/>
          </a:xfrm>
          <a:custGeom>
            <a:avLst/>
            <a:gdLst>
              <a:gd name="T0" fmla="*/ 0 w 357"/>
              <a:gd name="T1" fmla="*/ 11 h 222"/>
              <a:gd name="T2" fmla="*/ 357 w 357"/>
              <a:gd name="T3" fmla="*/ 11 h 222"/>
              <a:gd name="T4" fmla="*/ 357 w 357"/>
              <a:gd name="T5" fmla="*/ 222 h 222"/>
              <a:gd name="T6" fmla="*/ 0 w 357"/>
              <a:gd name="T7" fmla="*/ 222 h 222"/>
              <a:gd name="T8" fmla="*/ 0 w 357"/>
              <a:gd name="T9" fmla="*/ 11 h 222"/>
            </a:gdLst>
            <a:ahLst/>
            <a:cxnLst>
              <a:cxn ang="0">
                <a:pos x="T0" y="T1"/>
              </a:cxn>
              <a:cxn ang="0">
                <a:pos x="T2" y="T3"/>
              </a:cxn>
              <a:cxn ang="0">
                <a:pos x="T4" y="T5"/>
              </a:cxn>
              <a:cxn ang="0">
                <a:pos x="T6" y="T7"/>
              </a:cxn>
              <a:cxn ang="0">
                <a:pos x="T8" y="T9"/>
              </a:cxn>
            </a:cxnLst>
            <a:rect l="0" t="0" r="r" b="b"/>
            <a:pathLst>
              <a:path w="357" h="222">
                <a:moveTo>
                  <a:pt x="0" y="11"/>
                </a:moveTo>
                <a:cubicBezTo>
                  <a:pt x="357" y="11"/>
                  <a:pt x="357" y="11"/>
                  <a:pt x="357" y="11"/>
                </a:cubicBezTo>
                <a:cubicBezTo>
                  <a:pt x="357" y="158"/>
                  <a:pt x="357" y="222"/>
                  <a:pt x="357" y="222"/>
                </a:cubicBezTo>
                <a:cubicBezTo>
                  <a:pt x="0" y="222"/>
                  <a:pt x="0" y="222"/>
                  <a:pt x="0" y="222"/>
                </a:cubicBezTo>
                <a:cubicBezTo>
                  <a:pt x="0" y="0"/>
                  <a:pt x="0" y="11"/>
                  <a:pt x="0" y="11"/>
                </a:cubicBezTo>
              </a:path>
            </a:pathLst>
          </a:custGeom>
          <a:solidFill>
            <a:srgbClr val="0057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Freeform 18"/>
          <p:cNvSpPr>
            <a:spLocks noEditPoints="1"/>
          </p:cNvSpPr>
          <p:nvPr/>
        </p:nvSpPr>
        <p:spPr bwMode="auto">
          <a:xfrm>
            <a:off x="9567863" y="2473325"/>
            <a:ext cx="819150" cy="815975"/>
          </a:xfrm>
          <a:custGeom>
            <a:avLst/>
            <a:gdLst>
              <a:gd name="T0" fmla="*/ 213 w 213"/>
              <a:gd name="T1" fmla="*/ 0 h 211"/>
              <a:gd name="T2" fmla="*/ 0 w 213"/>
              <a:gd name="T3" fmla="*/ 0 h 211"/>
              <a:gd name="T4" fmla="*/ 0 w 213"/>
              <a:gd name="T5" fmla="*/ 211 h 211"/>
              <a:gd name="T6" fmla="*/ 186 w 213"/>
              <a:gd name="T7" fmla="*/ 211 h 211"/>
              <a:gd name="T8" fmla="*/ 213 w 213"/>
              <a:gd name="T9" fmla="*/ 0 h 211"/>
              <a:gd name="T10" fmla="*/ 0 w 213"/>
              <a:gd name="T11" fmla="*/ 0 h 211"/>
              <a:gd name="T12" fmla="*/ 0 w 213"/>
              <a:gd name="T13" fmla="*/ 0 h 211"/>
              <a:gd name="T14" fmla="*/ 0 w 213"/>
              <a:gd name="T15" fmla="*/ 0 h 211"/>
              <a:gd name="T16" fmla="*/ 0 w 213"/>
              <a:gd name="T17" fmla="*/ 0 h 211"/>
              <a:gd name="T18" fmla="*/ 0 w 213"/>
              <a:gd name="T1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11">
                <a:moveTo>
                  <a:pt x="213" y="0"/>
                </a:moveTo>
                <a:cubicBezTo>
                  <a:pt x="162" y="0"/>
                  <a:pt x="92" y="0"/>
                  <a:pt x="0" y="0"/>
                </a:cubicBezTo>
                <a:cubicBezTo>
                  <a:pt x="0" y="1"/>
                  <a:pt x="0" y="18"/>
                  <a:pt x="0" y="211"/>
                </a:cubicBezTo>
                <a:cubicBezTo>
                  <a:pt x="186" y="211"/>
                  <a:pt x="186" y="211"/>
                  <a:pt x="186" y="211"/>
                </a:cubicBezTo>
                <a:cubicBezTo>
                  <a:pt x="213" y="0"/>
                  <a:pt x="213" y="0"/>
                  <a:pt x="213"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272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3" name="Group 22"/>
          <p:cNvGrpSpPr/>
          <p:nvPr/>
        </p:nvGrpSpPr>
        <p:grpSpPr>
          <a:xfrm>
            <a:off x="11041063" y="2898775"/>
            <a:ext cx="830263" cy="595312"/>
            <a:chOff x="11041063" y="2898775"/>
            <a:chExt cx="830263" cy="595312"/>
          </a:xfrm>
        </p:grpSpPr>
        <p:sp>
          <p:nvSpPr>
            <p:cNvPr id="16" name="Freeform 12"/>
            <p:cNvSpPr>
              <a:spLocks/>
            </p:cNvSpPr>
            <p:nvPr/>
          </p:nvSpPr>
          <p:spPr bwMode="auto">
            <a:xfrm>
              <a:off x="11041063" y="2898775"/>
              <a:ext cx="830263" cy="595312"/>
            </a:xfrm>
            <a:custGeom>
              <a:avLst/>
              <a:gdLst>
                <a:gd name="T0" fmla="*/ 0 w 216"/>
                <a:gd name="T1" fmla="*/ 10 h 154"/>
                <a:gd name="T2" fmla="*/ 0 w 216"/>
                <a:gd name="T3" fmla="*/ 144 h 154"/>
                <a:gd name="T4" fmla="*/ 9 w 216"/>
                <a:gd name="T5" fmla="*/ 154 h 154"/>
                <a:gd name="T6" fmla="*/ 207 w 216"/>
                <a:gd name="T7" fmla="*/ 154 h 154"/>
                <a:gd name="T8" fmla="*/ 216 w 216"/>
                <a:gd name="T9" fmla="*/ 144 h 154"/>
                <a:gd name="T10" fmla="*/ 216 w 216"/>
                <a:gd name="T11" fmla="*/ 10 h 154"/>
                <a:gd name="T12" fmla="*/ 207 w 216"/>
                <a:gd name="T13" fmla="*/ 0 h 154"/>
                <a:gd name="T14" fmla="*/ 9 w 216"/>
                <a:gd name="T15" fmla="*/ 0 h 154"/>
                <a:gd name="T16" fmla="*/ 0 w 216"/>
                <a:gd name="T17" fmla="*/ 1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154">
                  <a:moveTo>
                    <a:pt x="0" y="10"/>
                  </a:moveTo>
                  <a:cubicBezTo>
                    <a:pt x="0" y="144"/>
                    <a:pt x="0" y="144"/>
                    <a:pt x="0" y="144"/>
                  </a:cubicBezTo>
                  <a:cubicBezTo>
                    <a:pt x="0" y="149"/>
                    <a:pt x="4" y="154"/>
                    <a:pt x="9" y="154"/>
                  </a:cubicBezTo>
                  <a:cubicBezTo>
                    <a:pt x="210" y="154"/>
                    <a:pt x="207" y="154"/>
                    <a:pt x="207" y="154"/>
                  </a:cubicBezTo>
                  <a:cubicBezTo>
                    <a:pt x="212" y="154"/>
                    <a:pt x="216" y="149"/>
                    <a:pt x="216" y="144"/>
                  </a:cubicBezTo>
                  <a:cubicBezTo>
                    <a:pt x="216" y="10"/>
                    <a:pt x="216" y="10"/>
                    <a:pt x="216" y="10"/>
                  </a:cubicBezTo>
                  <a:cubicBezTo>
                    <a:pt x="216" y="5"/>
                    <a:pt x="212" y="0"/>
                    <a:pt x="207" y="0"/>
                  </a:cubicBezTo>
                  <a:cubicBezTo>
                    <a:pt x="6" y="0"/>
                    <a:pt x="9" y="0"/>
                    <a:pt x="9" y="0"/>
                  </a:cubicBezTo>
                  <a:cubicBezTo>
                    <a:pt x="4" y="0"/>
                    <a:pt x="0" y="5"/>
                    <a:pt x="0" y="10"/>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Freeform 14"/>
            <p:cNvSpPr>
              <a:spLocks/>
            </p:cNvSpPr>
            <p:nvPr/>
          </p:nvSpPr>
          <p:spPr bwMode="auto">
            <a:xfrm>
              <a:off x="11090275" y="2933700"/>
              <a:ext cx="723900" cy="501650"/>
            </a:xfrm>
            <a:custGeom>
              <a:avLst/>
              <a:gdLst>
                <a:gd name="T0" fmla="*/ 0 w 188"/>
                <a:gd name="T1" fmla="*/ 6 h 130"/>
                <a:gd name="T2" fmla="*/ 188 w 188"/>
                <a:gd name="T3" fmla="*/ 6 h 130"/>
                <a:gd name="T4" fmla="*/ 188 w 188"/>
                <a:gd name="T5" fmla="*/ 130 h 130"/>
                <a:gd name="T6" fmla="*/ 0 w 188"/>
                <a:gd name="T7" fmla="*/ 130 h 130"/>
                <a:gd name="T8" fmla="*/ 0 w 188"/>
                <a:gd name="T9" fmla="*/ 6 h 130"/>
              </a:gdLst>
              <a:ahLst/>
              <a:cxnLst>
                <a:cxn ang="0">
                  <a:pos x="T0" y="T1"/>
                </a:cxn>
                <a:cxn ang="0">
                  <a:pos x="T2" y="T3"/>
                </a:cxn>
                <a:cxn ang="0">
                  <a:pos x="T4" y="T5"/>
                </a:cxn>
                <a:cxn ang="0">
                  <a:pos x="T6" y="T7"/>
                </a:cxn>
                <a:cxn ang="0">
                  <a:pos x="T8" y="T9"/>
                </a:cxn>
              </a:cxnLst>
              <a:rect l="0" t="0" r="r" b="b"/>
              <a:pathLst>
                <a:path w="188" h="130">
                  <a:moveTo>
                    <a:pt x="0" y="6"/>
                  </a:moveTo>
                  <a:cubicBezTo>
                    <a:pt x="188" y="6"/>
                    <a:pt x="188" y="6"/>
                    <a:pt x="188" y="6"/>
                  </a:cubicBezTo>
                  <a:cubicBezTo>
                    <a:pt x="188" y="92"/>
                    <a:pt x="188" y="130"/>
                    <a:pt x="188" y="130"/>
                  </a:cubicBezTo>
                  <a:cubicBezTo>
                    <a:pt x="0" y="130"/>
                    <a:pt x="0" y="130"/>
                    <a:pt x="0" y="130"/>
                  </a:cubicBezTo>
                  <a:cubicBezTo>
                    <a:pt x="0" y="0"/>
                    <a:pt x="0" y="6"/>
                    <a:pt x="0" y="6"/>
                  </a:cubicBezTo>
                </a:path>
              </a:pathLst>
            </a:custGeom>
            <a:solidFill>
              <a:srgbClr val="0057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Freeform 15"/>
            <p:cNvSpPr>
              <a:spLocks noEditPoints="1"/>
            </p:cNvSpPr>
            <p:nvPr/>
          </p:nvSpPr>
          <p:spPr bwMode="auto">
            <a:xfrm>
              <a:off x="11090275" y="2957513"/>
              <a:ext cx="430213" cy="477837"/>
            </a:xfrm>
            <a:custGeom>
              <a:avLst/>
              <a:gdLst>
                <a:gd name="T0" fmla="*/ 112 w 112"/>
                <a:gd name="T1" fmla="*/ 0 h 124"/>
                <a:gd name="T2" fmla="*/ 0 w 112"/>
                <a:gd name="T3" fmla="*/ 0 h 124"/>
                <a:gd name="T4" fmla="*/ 0 w 112"/>
                <a:gd name="T5" fmla="*/ 124 h 124"/>
                <a:gd name="T6" fmla="*/ 98 w 112"/>
                <a:gd name="T7" fmla="*/ 124 h 124"/>
                <a:gd name="T8" fmla="*/ 112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24">
                  <a:moveTo>
                    <a:pt x="112" y="0"/>
                  </a:moveTo>
                  <a:cubicBezTo>
                    <a:pt x="85" y="0"/>
                    <a:pt x="49" y="0"/>
                    <a:pt x="0" y="0"/>
                  </a:cubicBezTo>
                  <a:cubicBezTo>
                    <a:pt x="0" y="1"/>
                    <a:pt x="0" y="11"/>
                    <a:pt x="0" y="124"/>
                  </a:cubicBezTo>
                  <a:cubicBezTo>
                    <a:pt x="98" y="124"/>
                    <a:pt x="98" y="124"/>
                    <a:pt x="98" y="124"/>
                  </a:cubicBezTo>
                  <a:cubicBezTo>
                    <a:pt x="112" y="0"/>
                    <a:pt x="112" y="0"/>
                    <a:pt x="112"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272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9" name="Oval 9"/>
            <p:cNvSpPr>
              <a:spLocks noChangeArrowheads="1"/>
            </p:cNvSpPr>
            <p:nvPr/>
          </p:nvSpPr>
          <p:spPr bwMode="auto">
            <a:xfrm>
              <a:off x="11442700" y="3448831"/>
              <a:ext cx="26988" cy="269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8" name="Group 27"/>
          <p:cNvGrpSpPr/>
          <p:nvPr/>
        </p:nvGrpSpPr>
        <p:grpSpPr>
          <a:xfrm>
            <a:off x="11329194" y="2411413"/>
            <a:ext cx="254000" cy="436562"/>
            <a:chOff x="11355388" y="2411413"/>
            <a:chExt cx="254000" cy="436562"/>
          </a:xfrm>
        </p:grpSpPr>
        <p:grpSp>
          <p:nvGrpSpPr>
            <p:cNvPr id="24" name="Group 23"/>
            <p:cNvGrpSpPr/>
            <p:nvPr/>
          </p:nvGrpSpPr>
          <p:grpSpPr>
            <a:xfrm>
              <a:off x="11355388" y="2411413"/>
              <a:ext cx="254000" cy="436562"/>
              <a:chOff x="11355388" y="2411413"/>
              <a:chExt cx="254000" cy="436562"/>
            </a:xfrm>
          </p:grpSpPr>
          <p:sp>
            <p:nvSpPr>
              <p:cNvPr id="7" name="Freeform 5"/>
              <p:cNvSpPr>
                <a:spLocks/>
              </p:cNvSpPr>
              <p:nvPr/>
            </p:nvSpPr>
            <p:spPr bwMode="auto">
              <a:xfrm>
                <a:off x="11355388" y="2411413"/>
                <a:ext cx="254000" cy="436562"/>
              </a:xfrm>
              <a:custGeom>
                <a:avLst/>
                <a:gdLst>
                  <a:gd name="T0" fmla="*/ 62 w 66"/>
                  <a:gd name="T1" fmla="*/ 0 h 113"/>
                  <a:gd name="T2" fmla="*/ 5 w 66"/>
                  <a:gd name="T3" fmla="*/ 0 h 113"/>
                  <a:gd name="T4" fmla="*/ 0 w 66"/>
                  <a:gd name="T5" fmla="*/ 5 h 113"/>
                  <a:gd name="T6" fmla="*/ 0 w 66"/>
                  <a:gd name="T7" fmla="*/ 109 h 113"/>
                  <a:gd name="T8" fmla="*/ 5 w 66"/>
                  <a:gd name="T9" fmla="*/ 113 h 113"/>
                  <a:gd name="T10" fmla="*/ 62 w 66"/>
                  <a:gd name="T11" fmla="*/ 113 h 113"/>
                  <a:gd name="T12" fmla="*/ 66 w 66"/>
                  <a:gd name="T13" fmla="*/ 109 h 113"/>
                  <a:gd name="T14" fmla="*/ 66 w 66"/>
                  <a:gd name="T15" fmla="*/ 5 h 113"/>
                  <a:gd name="T16" fmla="*/ 62 w 66"/>
                  <a:gd name="T17"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13">
                    <a:moveTo>
                      <a:pt x="62" y="0"/>
                    </a:moveTo>
                    <a:cubicBezTo>
                      <a:pt x="5" y="0"/>
                      <a:pt x="5" y="0"/>
                      <a:pt x="5" y="0"/>
                    </a:cubicBezTo>
                    <a:cubicBezTo>
                      <a:pt x="2" y="0"/>
                      <a:pt x="0" y="2"/>
                      <a:pt x="0" y="5"/>
                    </a:cubicBezTo>
                    <a:cubicBezTo>
                      <a:pt x="0" y="109"/>
                      <a:pt x="0" y="109"/>
                      <a:pt x="0" y="109"/>
                    </a:cubicBezTo>
                    <a:cubicBezTo>
                      <a:pt x="0" y="111"/>
                      <a:pt x="2" y="113"/>
                      <a:pt x="5" y="113"/>
                    </a:cubicBezTo>
                    <a:cubicBezTo>
                      <a:pt x="62" y="113"/>
                      <a:pt x="62" y="113"/>
                      <a:pt x="62" y="113"/>
                    </a:cubicBezTo>
                    <a:cubicBezTo>
                      <a:pt x="64" y="113"/>
                      <a:pt x="66" y="111"/>
                      <a:pt x="66" y="109"/>
                    </a:cubicBezTo>
                    <a:cubicBezTo>
                      <a:pt x="66" y="5"/>
                      <a:pt x="66" y="5"/>
                      <a:pt x="66" y="5"/>
                    </a:cubicBezTo>
                    <a:cubicBezTo>
                      <a:pt x="66" y="2"/>
                      <a:pt x="64" y="0"/>
                      <a:pt x="62" y="0"/>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Freeform 6"/>
              <p:cNvSpPr>
                <a:spLocks/>
              </p:cNvSpPr>
              <p:nvPr/>
            </p:nvSpPr>
            <p:spPr bwMode="auto">
              <a:xfrm>
                <a:off x="11382375" y="2438400"/>
                <a:ext cx="200025" cy="341312"/>
              </a:xfrm>
              <a:custGeom>
                <a:avLst/>
                <a:gdLst>
                  <a:gd name="T0" fmla="*/ 0 w 126"/>
                  <a:gd name="T1" fmla="*/ 0 h 215"/>
                  <a:gd name="T2" fmla="*/ 126 w 126"/>
                  <a:gd name="T3" fmla="*/ 0 h 215"/>
                  <a:gd name="T4" fmla="*/ 126 w 126"/>
                  <a:gd name="T5" fmla="*/ 215 h 215"/>
                  <a:gd name="T6" fmla="*/ 0 w 126"/>
                  <a:gd name="T7" fmla="*/ 215 h 215"/>
                  <a:gd name="T8" fmla="*/ 0 w 126"/>
                  <a:gd name="T9" fmla="*/ 0 h 215"/>
                  <a:gd name="T10" fmla="*/ 0 w 126"/>
                  <a:gd name="T11" fmla="*/ 0 h 215"/>
                </a:gdLst>
                <a:ahLst/>
                <a:cxnLst>
                  <a:cxn ang="0">
                    <a:pos x="T0" y="T1"/>
                  </a:cxn>
                  <a:cxn ang="0">
                    <a:pos x="T2" y="T3"/>
                  </a:cxn>
                  <a:cxn ang="0">
                    <a:pos x="T4" y="T5"/>
                  </a:cxn>
                  <a:cxn ang="0">
                    <a:pos x="T6" y="T7"/>
                  </a:cxn>
                  <a:cxn ang="0">
                    <a:pos x="T8" y="T9"/>
                  </a:cxn>
                  <a:cxn ang="0">
                    <a:pos x="T10" y="T11"/>
                  </a:cxn>
                </a:cxnLst>
                <a:rect l="0" t="0" r="r" b="b"/>
                <a:pathLst>
                  <a:path w="126" h="215">
                    <a:moveTo>
                      <a:pt x="0" y="0"/>
                    </a:moveTo>
                    <a:lnTo>
                      <a:pt x="126" y="0"/>
                    </a:lnTo>
                    <a:lnTo>
                      <a:pt x="126" y="215"/>
                    </a:lnTo>
                    <a:lnTo>
                      <a:pt x="0" y="215"/>
                    </a:lnTo>
                    <a:lnTo>
                      <a:pt x="0" y="0"/>
                    </a:lnTo>
                    <a:lnTo>
                      <a:pt x="0" y="0"/>
                    </a:lnTo>
                    <a:close/>
                  </a:path>
                </a:pathLst>
              </a:custGeom>
              <a:solidFill>
                <a:srgbClr val="0057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Freeform 8"/>
              <p:cNvSpPr>
                <a:spLocks/>
              </p:cNvSpPr>
              <p:nvPr/>
            </p:nvSpPr>
            <p:spPr bwMode="auto">
              <a:xfrm>
                <a:off x="11382375" y="2438400"/>
                <a:ext cx="119063" cy="341312"/>
              </a:xfrm>
              <a:custGeom>
                <a:avLst/>
                <a:gdLst>
                  <a:gd name="T0" fmla="*/ 75 w 75"/>
                  <a:gd name="T1" fmla="*/ 0 h 215"/>
                  <a:gd name="T2" fmla="*/ 0 w 75"/>
                  <a:gd name="T3" fmla="*/ 0 h 215"/>
                  <a:gd name="T4" fmla="*/ 0 w 75"/>
                  <a:gd name="T5" fmla="*/ 215 h 215"/>
                  <a:gd name="T6" fmla="*/ 41 w 75"/>
                  <a:gd name="T7" fmla="*/ 215 h 215"/>
                  <a:gd name="T8" fmla="*/ 75 w 75"/>
                  <a:gd name="T9" fmla="*/ 0 h 215"/>
                  <a:gd name="T10" fmla="*/ 75 w 75"/>
                  <a:gd name="T11" fmla="*/ 0 h 215"/>
                  <a:gd name="T12" fmla="*/ 75 w 75"/>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75" h="215">
                    <a:moveTo>
                      <a:pt x="75" y="0"/>
                    </a:moveTo>
                    <a:lnTo>
                      <a:pt x="0" y="0"/>
                    </a:lnTo>
                    <a:lnTo>
                      <a:pt x="0" y="215"/>
                    </a:lnTo>
                    <a:lnTo>
                      <a:pt x="41" y="215"/>
                    </a:lnTo>
                    <a:lnTo>
                      <a:pt x="75" y="0"/>
                    </a:lnTo>
                    <a:lnTo>
                      <a:pt x="75" y="0"/>
                    </a:lnTo>
                    <a:lnTo>
                      <a:pt x="75" y="0"/>
                    </a:lnTo>
                    <a:close/>
                  </a:path>
                </a:pathLst>
              </a:custGeom>
              <a:solidFill>
                <a:srgbClr val="2272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7" name="Group 26"/>
            <p:cNvGrpSpPr/>
            <p:nvPr/>
          </p:nvGrpSpPr>
          <p:grpSpPr>
            <a:xfrm>
              <a:off x="11440319" y="2798763"/>
              <a:ext cx="84138" cy="26987"/>
              <a:chOff x="11436350" y="2798763"/>
              <a:chExt cx="84138" cy="26987"/>
            </a:xfrm>
          </p:grpSpPr>
          <p:sp>
            <p:nvSpPr>
              <p:cNvPr id="57" name="Oval 9"/>
              <p:cNvSpPr>
                <a:spLocks noChangeArrowheads="1"/>
              </p:cNvSpPr>
              <p:nvPr/>
            </p:nvSpPr>
            <p:spPr bwMode="auto">
              <a:xfrm>
                <a:off x="11463338" y="2798763"/>
                <a:ext cx="26988" cy="269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8" name="Oval 10"/>
              <p:cNvSpPr>
                <a:spLocks noChangeArrowheads="1"/>
              </p:cNvSpPr>
              <p:nvPr/>
            </p:nvSpPr>
            <p:spPr bwMode="auto">
              <a:xfrm>
                <a:off x="11509375" y="2806700"/>
                <a:ext cx="11113" cy="1111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9" name="Oval 11"/>
              <p:cNvSpPr>
                <a:spLocks noChangeArrowheads="1"/>
              </p:cNvSpPr>
              <p:nvPr/>
            </p:nvSpPr>
            <p:spPr bwMode="auto">
              <a:xfrm>
                <a:off x="11436350" y="2806700"/>
                <a:ext cx="11113" cy="1111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spTree>
    <p:extLst>
      <p:ext uri="{BB962C8B-B14F-4D97-AF65-F5344CB8AC3E}">
        <p14:creationId xmlns:p14="http://schemas.microsoft.com/office/powerpoint/2010/main" val="337389525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373524" y="1375669"/>
            <a:ext cx="11736796" cy="5321994"/>
          </a:xfrm>
          <a:prstGeom prst="rect">
            <a:avLst/>
          </a:prstGeom>
          <a:solidFill>
            <a:srgbClr val="E2E2E2"/>
          </a:solidFill>
          <a:ln w="12700">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82828" tIns="93260" rIns="182828" bIns="146262" numCol="1" spcCol="0" rtlCol="0" fromWordArt="0" anchor="t" anchorCtr="0" forceAA="0" compatLnSpc="1">
            <a:prstTxWarp prst="textNoShape">
              <a:avLst/>
            </a:prstTxWarp>
            <a:noAutofit/>
          </a:bodyPr>
          <a:lstStyle/>
          <a:p>
            <a:pPr marL="100584" marR="0" lvl="0" indent="-100584" algn="l" defTabSz="932384" rtl="0" eaLnBrk="1" fontAlgn="auto" latinLnBrk="0" hangingPunct="1">
              <a:lnSpc>
                <a:spcPct val="100000"/>
              </a:lnSpc>
              <a:spcBef>
                <a:spcPts val="306"/>
              </a:spcBef>
              <a:spcAft>
                <a:spcPts val="400"/>
              </a:spcAft>
              <a:buClrTx/>
              <a:buSzTx/>
              <a:buFont typeface="Arial"/>
              <a:buChar char="•"/>
              <a:tabLst/>
              <a:defRPr/>
            </a:pPr>
            <a:endParaRPr kumimoji="0" lang="en-US" sz="1224" b="0" i="0" u="none" strike="noStrike" kern="1200" cap="none" spc="0" normalizeH="0" baseline="0" noProof="0" dirty="0">
              <a:ln>
                <a:noFill/>
              </a:ln>
              <a:solidFill>
                <a:srgbClr val="505050"/>
              </a:solidFill>
              <a:effectLst/>
              <a:uLnTx/>
              <a:uFillTx/>
              <a:latin typeface="Segoe UI"/>
              <a:ea typeface="+mn-ea"/>
              <a:cs typeface="+mn-cs"/>
            </a:endParaRPr>
          </a:p>
        </p:txBody>
      </p:sp>
      <p:sp>
        <p:nvSpPr>
          <p:cNvPr id="15" name="Text Placeholder 12"/>
          <p:cNvSpPr txBox="1">
            <a:spLocks/>
          </p:cNvSpPr>
          <p:nvPr/>
        </p:nvSpPr>
        <p:spPr>
          <a:xfrm>
            <a:off x="496855" y="4453302"/>
            <a:ext cx="2392545" cy="2127969"/>
          </a:xfrm>
          <a:prstGeom prst="rect">
            <a:avLst/>
          </a:prstGeom>
          <a:solidFill>
            <a:schemeClr val="tx2"/>
          </a:solidFill>
        </p:spPr>
        <p:txBody>
          <a:bodyPr vert="horz" wrap="square" lIns="186494" tIns="186494" rIns="91414" bIns="91414" rtlCol="0" anchor="ctr" anchorCtr="0">
            <a:no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defRPr/>
            </a:pPr>
            <a:r>
              <a:rPr kumimoji="0" lang="en-US" sz="285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Windows 10</a:t>
            </a:r>
          </a:p>
        </p:txBody>
      </p:sp>
      <p:sp>
        <p:nvSpPr>
          <p:cNvPr id="46" name="Text Placeholder 12"/>
          <p:cNvSpPr txBox="1">
            <a:spLocks/>
          </p:cNvSpPr>
          <p:nvPr/>
        </p:nvSpPr>
        <p:spPr>
          <a:xfrm>
            <a:off x="496855" y="2227338"/>
            <a:ext cx="2392545" cy="2113026"/>
          </a:xfrm>
          <a:prstGeom prst="rect">
            <a:avLst/>
          </a:prstGeom>
          <a:solidFill>
            <a:schemeClr val="tx2"/>
          </a:solidFill>
        </p:spPr>
        <p:txBody>
          <a:bodyPr vert="horz" wrap="square" lIns="186494" tIns="186494" rIns="91414" bIns="91414" rtlCol="0" anchor="ctr" anchorCtr="0">
            <a:no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defRPr/>
            </a:pPr>
            <a:r>
              <a:rPr kumimoji="0" lang="en-US" sz="285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Enterprise Mobility </a:t>
            </a:r>
          </a:p>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defRPr/>
            </a:pPr>
            <a:r>
              <a:rPr kumimoji="0" lang="en-US" sz="285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Suite</a:t>
            </a:r>
          </a:p>
        </p:txBody>
      </p:sp>
      <p:sp>
        <p:nvSpPr>
          <p:cNvPr id="8" name="Title 7"/>
          <p:cNvSpPr>
            <a:spLocks noGrp="1"/>
          </p:cNvSpPr>
          <p:nvPr>
            <p:ph type="title"/>
          </p:nvPr>
        </p:nvSpPr>
        <p:spPr/>
        <p:txBody>
          <a:bodyPr>
            <a:normAutofit fontScale="90000"/>
          </a:bodyPr>
          <a:lstStyle/>
          <a:p>
            <a:r>
              <a:rPr lang="en-US" sz="4488" dirty="0">
                <a:gradFill>
                  <a:gsLst>
                    <a:gs pos="1250">
                      <a:schemeClr val="tx1"/>
                    </a:gs>
                    <a:gs pos="100000">
                      <a:schemeClr val="tx1"/>
                    </a:gs>
                  </a:gsLst>
                  <a:lin ang="5400000" scaled="0"/>
                </a:gradFill>
              </a:rPr>
              <a:t>EMS </a:t>
            </a:r>
            <a:r>
              <a:rPr lang="en-US" sz="4488" dirty="0" smtClean="0">
                <a:gradFill>
                  <a:gsLst>
                    <a:gs pos="1250">
                      <a:schemeClr val="tx1"/>
                    </a:gs>
                    <a:gs pos="100000">
                      <a:schemeClr val="tx1"/>
                    </a:gs>
                  </a:gsLst>
                  <a:lin ang="5400000" scaled="0"/>
                </a:gradFill>
              </a:rPr>
              <a:t>benefits </a:t>
            </a:r>
            <a:r>
              <a:rPr lang="en-US" sz="4488" dirty="0">
                <a:gradFill>
                  <a:gsLst>
                    <a:gs pos="1250">
                      <a:schemeClr val="tx1"/>
                    </a:gs>
                    <a:gs pos="100000">
                      <a:schemeClr val="tx1"/>
                    </a:gs>
                  </a:gsLst>
                  <a:lin ang="5400000" scaled="0"/>
                </a:gradFill>
              </a:rPr>
              <a:t>for Windows</a:t>
            </a:r>
            <a:br>
              <a:rPr lang="en-US" sz="4488" dirty="0">
                <a:gradFill>
                  <a:gsLst>
                    <a:gs pos="1250">
                      <a:schemeClr val="tx1"/>
                    </a:gs>
                    <a:gs pos="100000">
                      <a:schemeClr val="tx1"/>
                    </a:gs>
                  </a:gsLst>
                  <a:lin ang="5400000" scaled="0"/>
                </a:gradFill>
              </a:rPr>
            </a:br>
            <a:endParaRPr lang="en-US" sz="4488" dirty="0"/>
          </a:p>
        </p:txBody>
      </p:sp>
      <p:sp>
        <p:nvSpPr>
          <p:cNvPr id="11" name="Text Placeholder 12"/>
          <p:cNvSpPr txBox="1">
            <a:spLocks/>
          </p:cNvSpPr>
          <p:nvPr/>
        </p:nvSpPr>
        <p:spPr>
          <a:xfrm>
            <a:off x="5965086" y="1517394"/>
            <a:ext cx="2952642" cy="705073"/>
          </a:xfrm>
          <a:prstGeom prst="rect">
            <a:avLst/>
          </a:prstGeom>
          <a:solidFill>
            <a:schemeClr val="accent1"/>
          </a:solidFill>
          <a:ln w="12700">
            <a:solidFill>
              <a:schemeClr val="accent1"/>
            </a:solidFill>
            <a:miter lim="800000"/>
          </a:ln>
        </p:spPr>
        <p:txBody>
          <a:bodyPr vert="horz" wrap="square" lIns="93260" tIns="91414" rIns="91414" bIns="9326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defRPr/>
            </a:pPr>
            <a:r>
              <a:rPr kumimoji="0" lang="en-US" sz="183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Mobile device and app management  </a:t>
            </a:r>
          </a:p>
        </p:txBody>
      </p:sp>
      <p:sp>
        <p:nvSpPr>
          <p:cNvPr id="12" name="Text Placeholder 12"/>
          <p:cNvSpPr txBox="1">
            <a:spLocks/>
          </p:cNvSpPr>
          <p:nvPr/>
        </p:nvSpPr>
        <p:spPr>
          <a:xfrm>
            <a:off x="9038303" y="1517394"/>
            <a:ext cx="2952642" cy="705073"/>
          </a:xfrm>
          <a:prstGeom prst="rect">
            <a:avLst/>
          </a:prstGeom>
          <a:solidFill>
            <a:srgbClr val="0078D7"/>
          </a:solidFill>
          <a:ln w="12700">
            <a:solidFill>
              <a:schemeClr val="accent1"/>
            </a:solidFill>
            <a:miter lim="800000"/>
          </a:ln>
        </p:spPr>
        <p:txBody>
          <a:bodyPr vert="horz" wrap="square" lIns="93260" tIns="91414" rIns="91414" bIns="9326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defRPr/>
            </a:pPr>
            <a:r>
              <a:rPr kumimoji="0" lang="en-US" sz="183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Information </a:t>
            </a:r>
          </a:p>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defRPr/>
            </a:pPr>
            <a:r>
              <a:rPr kumimoji="0" lang="en-US" sz="183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protection  </a:t>
            </a:r>
          </a:p>
        </p:txBody>
      </p:sp>
      <p:sp>
        <p:nvSpPr>
          <p:cNvPr id="23" name="Rectangle 22"/>
          <p:cNvSpPr/>
          <p:nvPr/>
        </p:nvSpPr>
        <p:spPr bwMode="auto">
          <a:xfrm>
            <a:off x="2895850" y="4453302"/>
            <a:ext cx="2952642" cy="2127969"/>
          </a:xfrm>
          <a:prstGeom prst="rect">
            <a:avLst/>
          </a:prstGeom>
          <a:solidFill>
            <a:schemeClr val="bg1"/>
          </a:solidFill>
          <a:ln w="1270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28" tIns="93260" rIns="182828" bIns="146262" numCol="1" spcCol="0" rtlCol="0" fromWordArt="0" anchor="t" anchorCtr="0" forceAA="0" compatLnSpc="1">
            <a:prstTxWarp prst="textNoShape">
              <a:avLst/>
            </a:prstTxWarp>
            <a:noAutofit/>
          </a:bodyPr>
          <a:lstStyle/>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Single sign-on for business cloud apps</a:t>
            </a:r>
            <a:endParaRPr kumimoji="0" lang="en-US" sz="1200" b="0" i="0" u="none" strike="noStrike" kern="1200" cap="none" spc="0" normalizeH="0" baseline="0" noProof="0" dirty="0" smtClean="0">
              <a:ln>
                <a:noFill/>
              </a:ln>
              <a:solidFill>
                <a:srgbClr val="505050"/>
              </a:solidFill>
              <a:effectLst/>
              <a:uLnTx/>
              <a:uFillTx/>
              <a:latin typeface="Segoe UI"/>
              <a:ea typeface="+mn-ea"/>
              <a:cs typeface="+mn-cs"/>
            </a:endParaRP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Device set up and registration for Windows devices   </a:t>
            </a:r>
          </a:p>
        </p:txBody>
      </p:sp>
      <p:sp>
        <p:nvSpPr>
          <p:cNvPr id="31" name="Rectangle 30"/>
          <p:cNvSpPr/>
          <p:nvPr/>
        </p:nvSpPr>
        <p:spPr bwMode="auto">
          <a:xfrm>
            <a:off x="5965086" y="4453302"/>
            <a:ext cx="2952642" cy="2127969"/>
          </a:xfrm>
          <a:prstGeom prst="rect">
            <a:avLst/>
          </a:prstGeom>
          <a:solidFill>
            <a:schemeClr val="bg1"/>
          </a:solidFill>
          <a:ln w="127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28" tIns="93260" rIns="182828" bIns="146262" numCol="1" spcCol="0" rtlCol="0" fromWordArt="0" anchor="t" anchorCtr="0" forceAA="0" compatLnSpc="1">
            <a:prstTxWarp prst="textNoShape">
              <a:avLst/>
            </a:prstTxWarp>
            <a:noAutofit/>
          </a:bodyPr>
          <a:lstStyle/>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Windows Store for Business</a:t>
            </a: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Traditional domain join manageability</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Manageability via MDM and </a:t>
            </a: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MAM</a:t>
            </a: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38" name="Rectangle 37"/>
          <p:cNvSpPr/>
          <p:nvPr/>
        </p:nvSpPr>
        <p:spPr bwMode="auto">
          <a:xfrm>
            <a:off x="9038303" y="4453302"/>
            <a:ext cx="2952642" cy="2127969"/>
          </a:xfrm>
          <a:prstGeom prst="rect">
            <a:avLst/>
          </a:prstGeom>
          <a:solidFill>
            <a:schemeClr val="bg1"/>
          </a:solidFill>
          <a:ln w="12700">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82828" tIns="93260" rIns="182828" bIns="146262" numCol="1" spcCol="0" rtlCol="0" fromWordArt="0" anchor="t" anchorCtr="0" forceAA="0" compatLnSpc="1">
            <a:prstTxWarp prst="textNoShape">
              <a:avLst/>
            </a:prstTxWarp>
            <a:noAutofit/>
          </a:bodyPr>
          <a:lstStyle/>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Encryption for data at rest and generated on device</a:t>
            </a:r>
            <a:endParaRPr kumimoji="0" lang="en-US" sz="1200" b="0" i="0" u="none" strike="noStrike" kern="1200" cap="none" spc="0" normalizeH="0" baseline="0" noProof="0" dirty="0" smtClean="0">
              <a:ln>
                <a:noFill/>
              </a:ln>
              <a:solidFill>
                <a:srgbClr val="505050"/>
              </a:solidFill>
              <a:effectLst/>
              <a:uLnTx/>
              <a:uFillTx/>
              <a:latin typeface="Segoe UI"/>
              <a:ea typeface="+mn-ea"/>
              <a:cs typeface="+mn-cs"/>
            </a:endParaRP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Encryption for data included in roaming settings</a:t>
            </a:r>
          </a:p>
        </p:txBody>
      </p:sp>
      <p:sp>
        <p:nvSpPr>
          <p:cNvPr id="47" name="Rectangle 46"/>
          <p:cNvSpPr/>
          <p:nvPr/>
        </p:nvSpPr>
        <p:spPr bwMode="auto">
          <a:xfrm>
            <a:off x="2895850" y="2212395"/>
            <a:ext cx="2952642" cy="2127969"/>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93260" rIns="182828" bIns="146262" numCol="1" spcCol="0" rtlCol="0" fromWordArt="0" anchor="t" anchorCtr="0" forceAA="0" compatLnSpc="1">
            <a:prstTxWarp prst="textNoShape">
              <a:avLst/>
            </a:prstTxWarp>
            <a:noAutofit/>
          </a:bodyPr>
          <a:lstStyle/>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Conditional access policies for enhanced single sign on security</a:t>
            </a: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MDM auto enrollment</a:t>
            </a: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Self-service </a:t>
            </a: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group </a:t>
            </a:r>
            <a:r>
              <a:rPr kumimoji="0" lang="en-US" sz="1200" b="0" i="0" u="none" strike="noStrike" kern="1200" cap="none" spc="0" normalizeH="0" baseline="0" noProof="0" dirty="0">
                <a:ln>
                  <a:noFill/>
                </a:ln>
                <a:solidFill>
                  <a:srgbClr val="505050"/>
                </a:solidFill>
                <a:effectLst/>
                <a:uLnTx/>
                <a:uFillTx/>
                <a:latin typeface="Segoe UI"/>
                <a:ea typeface="+mn-ea"/>
                <a:cs typeface="+mn-cs"/>
              </a:rPr>
              <a:t>and application management </a:t>
            </a:r>
            <a:endParaRPr kumimoji="0" lang="en-US" sz="1200" b="0" i="0" u="none" strike="noStrike" kern="1200" cap="none" spc="0" normalizeH="0" baseline="0" noProof="0" dirty="0" smtClean="0">
              <a:ln>
                <a:noFill/>
              </a:ln>
              <a:solidFill>
                <a:srgbClr val="505050"/>
              </a:solidFill>
              <a:effectLst/>
              <a:uLnTx/>
              <a:uFillTx/>
              <a:latin typeface="Segoe UI"/>
              <a:ea typeface="+mn-ea"/>
              <a:cs typeface="+mn-cs"/>
            </a:endParaRP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Password </a:t>
            </a:r>
            <a:r>
              <a:rPr kumimoji="0" lang="en-US" sz="1200" b="0" i="0" u="none" strike="noStrike" kern="1200" cap="none" spc="0" normalizeH="0" baseline="0" noProof="0" dirty="0">
                <a:ln>
                  <a:noFill/>
                </a:ln>
                <a:solidFill>
                  <a:srgbClr val="505050"/>
                </a:solidFill>
                <a:effectLst/>
                <a:uLnTx/>
                <a:uFillTx/>
                <a:latin typeface="Segoe UI"/>
                <a:ea typeface="+mn-ea"/>
                <a:cs typeface="+mn-cs"/>
              </a:rPr>
              <a:t>reset with write-back </a:t>
            </a: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to </a:t>
            </a:r>
            <a:r>
              <a:rPr kumimoji="0" lang="en-US" sz="1200" b="0" i="0" u="none" strike="noStrike" kern="1200" cap="none" spc="0" normalizeH="0" baseline="0" noProof="0" dirty="0">
                <a:ln>
                  <a:noFill/>
                </a:ln>
                <a:solidFill>
                  <a:srgbClr val="505050"/>
                </a:solidFill>
                <a:effectLst/>
                <a:uLnTx/>
                <a:uFillTx/>
                <a:latin typeface="Segoe UI"/>
                <a:ea typeface="+mn-ea"/>
                <a:cs typeface="+mn-cs"/>
              </a:rPr>
              <a:t>on-premises directory</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Cloud based </a:t>
            </a: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advanced security </a:t>
            </a:r>
            <a:r>
              <a:rPr kumimoji="0" lang="en-US" sz="1200" b="0" i="0" u="none" strike="noStrike" kern="1200" cap="none" spc="0" normalizeH="0" baseline="0" noProof="0" dirty="0">
                <a:ln>
                  <a:noFill/>
                </a:ln>
                <a:solidFill>
                  <a:srgbClr val="505050"/>
                </a:solidFill>
                <a:effectLst/>
                <a:uLnTx/>
                <a:uFillTx/>
                <a:latin typeface="Segoe UI"/>
                <a:ea typeface="+mn-ea"/>
                <a:cs typeface="+mn-cs"/>
              </a:rPr>
              <a:t>reports </a:t>
            </a:r>
            <a:endParaRPr kumimoji="0" lang="en-US" sz="1200" b="0" i="0" u="none" strike="noStrike" kern="1200" cap="none" spc="0" normalizeH="0" baseline="0" noProof="0" dirty="0" smtClean="0">
              <a:ln>
                <a:noFill/>
              </a:ln>
              <a:solidFill>
                <a:srgbClr val="505050"/>
              </a:solidFill>
              <a:effectLst/>
              <a:uLnTx/>
              <a:uFillTx/>
              <a:latin typeface="Segoe UI"/>
              <a:ea typeface="+mn-ea"/>
              <a:cs typeface="+mn-cs"/>
            </a:endParaRP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Microsoft Identity Manager</a:t>
            </a: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48" name="Rectangle 47"/>
          <p:cNvSpPr/>
          <p:nvPr/>
        </p:nvSpPr>
        <p:spPr bwMode="auto">
          <a:xfrm>
            <a:off x="5965086" y="2212395"/>
            <a:ext cx="2952642" cy="2127969"/>
          </a:xfrm>
          <a:prstGeom prst="rect">
            <a:avLst/>
          </a:prstGeom>
          <a:solidFill>
            <a:schemeClr val="bg1"/>
          </a:solidFill>
          <a:ln w="127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93260" rIns="182828" bIns="146262" numCol="1" spcCol="0" rtlCol="0" fromWordArt="0" anchor="t" anchorCtr="0" forceAA="0" compatLnSpc="1">
            <a:prstTxWarp prst="textNoShape">
              <a:avLst/>
            </a:prstTxWarp>
            <a:noAutofit/>
          </a:bodyPr>
          <a:lstStyle/>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Mobile device </a:t>
            </a: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management</a:t>
            </a: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Mobile app management </a:t>
            </a:r>
            <a:endParaRPr kumimoji="0" lang="en-US" sz="1200" b="0" i="0" u="none" strike="noStrike" kern="1200" cap="none" spc="0" normalizeH="0" baseline="0" noProof="0" dirty="0" smtClean="0">
              <a:ln>
                <a:noFill/>
              </a:ln>
              <a:solidFill>
                <a:srgbClr val="505050"/>
              </a:solidFill>
              <a:effectLst/>
              <a:uLnTx/>
              <a:uFillTx/>
              <a:latin typeface="Segoe UI"/>
              <a:ea typeface="+mn-ea"/>
              <a:cs typeface="+mn-cs"/>
            </a:endParaRP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Secure </a:t>
            </a:r>
            <a:r>
              <a:rPr kumimoji="0" lang="en-US" sz="1200" b="0" i="0" u="none" strike="noStrike" kern="1200" cap="none" spc="0" normalizeH="0" baseline="0" noProof="0" dirty="0">
                <a:ln>
                  <a:noFill/>
                </a:ln>
                <a:solidFill>
                  <a:srgbClr val="505050"/>
                </a:solidFill>
                <a:effectLst/>
                <a:uLnTx/>
                <a:uFillTx/>
                <a:latin typeface="Segoe UI"/>
                <a:ea typeface="+mn-ea"/>
                <a:cs typeface="+mn-cs"/>
              </a:rPr>
              <a:t>content </a:t>
            </a: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viewer</a:t>
            </a: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Certificate, </a:t>
            </a:r>
            <a:r>
              <a:rPr kumimoji="0" lang="en-US" sz="1200" b="0" i="0" u="none" strike="noStrike" kern="1200" cap="none" spc="0" normalizeH="0" baseline="0" noProof="0" dirty="0" err="1">
                <a:ln>
                  <a:noFill/>
                </a:ln>
                <a:solidFill>
                  <a:srgbClr val="505050"/>
                </a:solidFill>
                <a:effectLst/>
                <a:uLnTx/>
                <a:uFillTx/>
                <a:latin typeface="Segoe UI"/>
                <a:ea typeface="+mn-ea"/>
                <a:cs typeface="+mn-cs"/>
              </a:rPr>
              <a:t>WiFi</a:t>
            </a:r>
            <a:r>
              <a:rPr kumimoji="0" lang="en-US" sz="1200" b="0" i="0" u="none" strike="noStrike" kern="1200" cap="none" spc="0" normalizeH="0" baseline="0" noProof="0" dirty="0">
                <a:ln>
                  <a:noFill/>
                </a:ln>
                <a:solidFill>
                  <a:srgbClr val="505050"/>
                </a:solidFill>
                <a:effectLst/>
                <a:uLnTx/>
                <a:uFillTx/>
                <a:latin typeface="Segoe UI"/>
                <a:ea typeface="+mn-ea"/>
                <a:cs typeface="+mn-cs"/>
              </a:rPr>
              <a:t>, VPN, email profile provisioning</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Agent-based management </a:t>
            </a: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of </a:t>
            </a:r>
            <a:r>
              <a:rPr kumimoji="0" lang="en-US" sz="1200" b="0" i="0" u="none" strike="noStrike" kern="1200" cap="none" spc="0" normalizeH="0" baseline="0" noProof="0" dirty="0">
                <a:ln>
                  <a:noFill/>
                </a:ln>
                <a:solidFill>
                  <a:srgbClr val="505050"/>
                </a:solidFill>
                <a:effectLst/>
                <a:uLnTx/>
                <a:uFillTx/>
                <a:latin typeface="Segoe UI"/>
                <a:ea typeface="+mn-ea"/>
                <a:cs typeface="+mn-cs"/>
              </a:rPr>
              <a:t>Windows devices (domain joined </a:t>
            </a: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via ConfigMgr </a:t>
            </a:r>
            <a:r>
              <a:rPr kumimoji="0" lang="en-US" sz="1200" b="0" i="0" u="none" strike="noStrike" kern="1200" cap="none" spc="0" normalizeH="0" baseline="0" noProof="0" dirty="0">
                <a:ln>
                  <a:noFill/>
                </a:ln>
                <a:solidFill>
                  <a:srgbClr val="505050"/>
                </a:solidFill>
                <a:effectLst/>
                <a:uLnTx/>
                <a:uFillTx/>
                <a:latin typeface="Segoe UI"/>
                <a:ea typeface="+mn-ea"/>
                <a:cs typeface="+mn-cs"/>
              </a:rPr>
              <a:t>and internet-based via Intune)</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49" name="Rectangle 48"/>
          <p:cNvSpPr/>
          <p:nvPr/>
        </p:nvSpPr>
        <p:spPr bwMode="auto">
          <a:xfrm>
            <a:off x="9038303" y="2227338"/>
            <a:ext cx="2952642" cy="2105720"/>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93260" rIns="182828" bIns="146262" numCol="1" spcCol="0" rtlCol="0" fromWordArt="0" anchor="t" anchorCtr="0" forceAA="0" compatLnSpc="1">
            <a:prstTxWarp prst="textNoShape">
              <a:avLst/>
            </a:prstTxWarp>
            <a:noAutofit/>
          </a:bodyPr>
          <a:lstStyle/>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Tracking and notifications for shared documents</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Protection for content stored in Office &amp; Office 365</a:t>
            </a:r>
            <a:endParaRPr kumimoji="0" lang="en-US" sz="1200" b="0" i="0" u="none" strike="noStrike" kern="1200" cap="none" spc="0" normalizeH="0" baseline="0" noProof="0" dirty="0" smtClean="0">
              <a:ln>
                <a:noFill/>
              </a:ln>
              <a:solidFill>
                <a:srgbClr val="505050"/>
              </a:solidFill>
              <a:effectLst/>
              <a:uLnTx/>
              <a:uFillTx/>
              <a:latin typeface="Segoe UI"/>
              <a:ea typeface="+mn-ea"/>
              <a:cs typeface="+mn-cs"/>
            </a:endParaRP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Protection for on-premises Windows Server file </a:t>
            </a:r>
            <a:r>
              <a:rPr kumimoji="0" lang="en-US" sz="1200" b="0" i="0" u="none" strike="noStrike" kern="1200" cap="none" spc="0" normalizeH="0" baseline="0" noProof="0" dirty="0" smtClean="0">
                <a:ln>
                  <a:noFill/>
                </a:ln>
                <a:solidFill>
                  <a:srgbClr val="505050"/>
                </a:solidFill>
                <a:effectLst/>
                <a:uLnTx/>
                <a:uFillTx/>
                <a:latin typeface="Segoe UI"/>
                <a:ea typeface="+mn-ea"/>
                <a:cs typeface="+mn-cs"/>
              </a:rPr>
              <a:t>shares</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Behavioral analytics for advanced threat detection</a:t>
            </a:r>
          </a:p>
          <a:p>
            <a:pPr marL="100584" marR="0" lvl="0" indent="-100584" algn="l" defTabSz="932384" rtl="0" eaLnBrk="1" fontAlgn="auto" latinLnBrk="0" hangingPunct="1">
              <a:lnSpc>
                <a:spcPct val="100000"/>
              </a:lnSpc>
              <a:spcBef>
                <a:spcPts val="0"/>
              </a:spcBef>
              <a:spcAft>
                <a:spcPts val="300"/>
              </a:spcAft>
              <a:buClrTx/>
              <a:buSzTx/>
              <a:buFont typeface="Arial"/>
              <a:buChar char="•"/>
              <a:tabLst/>
              <a:defRPr/>
            </a:pPr>
            <a:r>
              <a:rPr kumimoji="0" lang="en-US" sz="1200" b="0" i="0" u="none" strike="noStrike" kern="1200" cap="none" spc="0" normalizeH="0" baseline="0" noProof="0" dirty="0">
                <a:ln>
                  <a:noFill/>
                </a:ln>
                <a:solidFill>
                  <a:srgbClr val="505050"/>
                </a:solidFill>
                <a:effectLst/>
                <a:uLnTx/>
                <a:uFillTx/>
                <a:latin typeface="Segoe UI"/>
                <a:ea typeface="+mn-ea"/>
                <a:cs typeface="+mn-cs"/>
              </a:rPr>
              <a:t>Detection for known malicious attacks and security issues</a:t>
            </a:r>
          </a:p>
        </p:txBody>
      </p:sp>
      <p:sp>
        <p:nvSpPr>
          <p:cNvPr id="24" name="Text Placeholder 12"/>
          <p:cNvSpPr txBox="1">
            <a:spLocks/>
          </p:cNvSpPr>
          <p:nvPr/>
        </p:nvSpPr>
        <p:spPr>
          <a:xfrm>
            <a:off x="2895850" y="1517394"/>
            <a:ext cx="2952642" cy="705073"/>
          </a:xfrm>
          <a:prstGeom prst="rect">
            <a:avLst/>
          </a:prstGeom>
          <a:solidFill>
            <a:schemeClr val="accent1"/>
          </a:solidFill>
          <a:ln w="12700">
            <a:solidFill>
              <a:schemeClr val="accent1"/>
            </a:solidFill>
            <a:miter lim="800000"/>
          </a:ln>
        </p:spPr>
        <p:txBody>
          <a:bodyPr vert="horz" wrap="square" lIns="93260" tIns="91414" rIns="91414" bIns="9326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defRPr/>
            </a:pPr>
            <a:r>
              <a:rPr kumimoji="0" lang="en-US" sz="183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Identity </a:t>
            </a:r>
            <a:r>
              <a:rPr kumimoji="0" lang="en-US" sz="1836" b="0" i="0" u="none" strike="noStrike" kern="1200" cap="none" spc="0" normalizeH="0" baseline="0" noProof="0" dirty="0" smtClean="0">
                <a:ln>
                  <a:noFill/>
                </a:ln>
                <a:solidFill>
                  <a:srgbClr val="FFFFFF"/>
                </a:solidFill>
                <a:effectLst/>
                <a:uLnTx/>
                <a:uFillTx/>
                <a:latin typeface="Segoe UI Light"/>
                <a:ea typeface="Segoe UI" pitchFamily="34" charset="0"/>
                <a:cs typeface="Segoe UI" pitchFamily="34" charset="0"/>
              </a:rPr>
              <a:t>and access </a:t>
            </a:r>
            <a:r>
              <a:rPr kumimoji="0" lang="en-US" sz="183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m</a:t>
            </a:r>
            <a:r>
              <a:rPr kumimoji="0" lang="en-US" sz="1836" b="0" i="0" u="none" strike="noStrike" kern="1200" cap="none" spc="0" normalizeH="0" baseline="0" noProof="0" dirty="0" smtClean="0">
                <a:ln>
                  <a:noFill/>
                </a:ln>
                <a:solidFill>
                  <a:srgbClr val="FFFFFF"/>
                </a:solidFill>
                <a:effectLst/>
                <a:uLnTx/>
                <a:uFillTx/>
                <a:latin typeface="Segoe UI Light"/>
                <a:ea typeface="Segoe UI" pitchFamily="34" charset="0"/>
                <a:cs typeface="Segoe UI" pitchFamily="34" charset="0"/>
              </a:rPr>
              <a:t>anagement</a:t>
            </a:r>
            <a:endParaRPr kumimoji="0" lang="en-US" sz="1836"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nvGrpSpPr>
          <p:cNvPr id="2" name="Group 1"/>
          <p:cNvGrpSpPr/>
          <p:nvPr/>
        </p:nvGrpSpPr>
        <p:grpSpPr>
          <a:xfrm>
            <a:off x="1340870" y="4106862"/>
            <a:ext cx="692782" cy="692880"/>
            <a:chOff x="1225159" y="3991134"/>
            <a:chExt cx="924204" cy="924336"/>
          </a:xfrm>
        </p:grpSpPr>
        <p:sp>
          <p:nvSpPr>
            <p:cNvPr id="17" name="Oval 16"/>
            <p:cNvSpPr/>
            <p:nvPr/>
          </p:nvSpPr>
          <p:spPr bwMode="auto">
            <a:xfrm rot="16200000">
              <a:off x="1225093" y="3991200"/>
              <a:ext cx="924336" cy="924204"/>
            </a:xfrm>
            <a:prstGeom prst="ellipse">
              <a:avLst/>
            </a:prstGeom>
            <a:solidFill>
              <a:srgbClr val="E2E2E2"/>
            </a:solidFill>
            <a:ln w="19050"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38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8" name="Freeform 99"/>
            <p:cNvSpPr>
              <a:spLocks noChangeAspect="1"/>
            </p:cNvSpPr>
            <p:nvPr/>
          </p:nvSpPr>
          <p:spPr bwMode="black">
            <a:xfrm rot="16200000">
              <a:off x="1361144" y="4199056"/>
              <a:ext cx="638422" cy="508492"/>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chemeClr val="accent1"/>
            </a:solidFill>
            <a:ln>
              <a:noFill/>
            </a:ln>
            <a:extLst/>
          </p:spPr>
          <p:txBody>
            <a:bodyPr vert="horz" wrap="square" lIns="91422" tIns="45712" rIns="91422" bIns="45712" numCol="1" anchor="t" anchorCtr="0" compatLnSpc="1">
              <a:prstTxWarp prst="textNoShape">
                <a:avLst/>
              </a:prstTxWarp>
            </a:bodyPr>
            <a:lstStyle/>
            <a:p>
              <a:pPr marL="0" marR="0" lvl="0" indent="0" algn="l" defTabSz="9141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353927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584875" y="1706563"/>
            <a:ext cx="6029525" cy="4699109"/>
            <a:chOff x="7597575" y="1706563"/>
            <a:chExt cx="6029525" cy="4699109"/>
          </a:xfrm>
        </p:grpSpPr>
        <p:sp>
          <p:nvSpPr>
            <p:cNvPr id="96" name="Rectangle 95"/>
            <p:cNvSpPr/>
            <p:nvPr/>
          </p:nvSpPr>
          <p:spPr bwMode="auto">
            <a:xfrm>
              <a:off x="9258350" y="1706563"/>
              <a:ext cx="2916936" cy="3185154"/>
            </a:xfrm>
            <a:prstGeom prst="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503" rtl="0" eaLnBrk="1" fontAlgn="base" latinLnBrk="0" hangingPunct="1">
                <a:lnSpc>
                  <a:spcPct val="90000"/>
                </a:lnSpc>
                <a:spcBef>
                  <a:spcPct val="20000"/>
                </a:spcBef>
                <a:spcAft>
                  <a:spcPct val="0"/>
                </a:spcAft>
                <a:buClrTx/>
                <a:buSzTx/>
                <a:buFontTx/>
                <a:buNone/>
                <a:tabLst/>
                <a:defRPr/>
              </a:pPr>
              <a:r>
                <a:rPr kumimoji="0" lang="en-US" sz="2400" b="0" i="0" u="none" strike="noStrike" kern="1200" cap="none" spc="-102" normalizeH="0" baseline="0" noProof="0" dirty="0" smtClean="0">
                  <a:ln>
                    <a:noFill/>
                  </a:ln>
                  <a:gradFill>
                    <a:gsLst>
                      <a:gs pos="9167">
                        <a:srgbClr val="505050"/>
                      </a:gs>
                      <a:gs pos="100000">
                        <a:srgbClr val="505050"/>
                      </a:gs>
                    </a:gsLst>
                    <a:lin ang="5400000" scaled="0"/>
                  </a:gradFill>
                  <a:effectLst/>
                  <a:uLnTx/>
                  <a:uFillTx/>
                  <a:latin typeface="Segoe UI"/>
                  <a:ea typeface="+mn-ea"/>
                  <a:cs typeface="+mn-cs"/>
                </a:rPr>
                <a:t>Empower </a:t>
              </a:r>
              <a:r>
                <a:rPr kumimoji="0" lang="en-US" sz="2400" b="0" i="0" u="none" strike="noStrike" kern="1200" cap="none" spc="-102" normalizeH="0" baseline="0" noProof="0" dirty="0">
                  <a:ln>
                    <a:noFill/>
                  </a:ln>
                  <a:gradFill>
                    <a:gsLst>
                      <a:gs pos="9167">
                        <a:srgbClr val="505050"/>
                      </a:gs>
                      <a:gs pos="100000">
                        <a:srgbClr val="505050"/>
                      </a:gs>
                    </a:gsLst>
                    <a:lin ang="5400000" scaled="0"/>
                  </a:gradFill>
                  <a:effectLst/>
                  <a:uLnTx/>
                  <a:uFillTx/>
                  <a:latin typeface="Segoe UI"/>
                  <a:ea typeface="+mn-ea"/>
                  <a:cs typeface="+mn-cs"/>
                </a:rPr>
                <a:t>U</a:t>
              </a:r>
              <a:r>
                <a:rPr kumimoji="0" lang="en-US" sz="2400" b="0" i="0" u="none" strike="noStrike" kern="1200" cap="none" spc="-102" normalizeH="0" baseline="0" noProof="0" dirty="0" smtClean="0">
                  <a:ln>
                    <a:noFill/>
                  </a:ln>
                  <a:gradFill>
                    <a:gsLst>
                      <a:gs pos="9167">
                        <a:srgbClr val="505050"/>
                      </a:gs>
                      <a:gs pos="100000">
                        <a:srgbClr val="505050"/>
                      </a:gs>
                    </a:gsLst>
                    <a:lin ang="5400000" scaled="0"/>
                  </a:gradFill>
                  <a:effectLst/>
                  <a:uLnTx/>
                  <a:uFillTx/>
                  <a:latin typeface="Segoe UI"/>
                  <a:ea typeface="+mn-ea"/>
                  <a:cs typeface="+mn-cs"/>
                </a:rPr>
                <a:t>sers</a:t>
              </a:r>
              <a:endParaRPr kumimoji="0" lang="en-US" sz="2400" b="0" i="0" u="none" strike="noStrike" kern="1200" cap="none" spc="-102" normalizeH="0" baseline="0" noProof="0" dirty="0">
                <a:ln>
                  <a:noFill/>
                </a:ln>
                <a:gradFill>
                  <a:gsLst>
                    <a:gs pos="9167">
                      <a:srgbClr val="505050"/>
                    </a:gs>
                    <a:gs pos="100000">
                      <a:srgbClr val="505050"/>
                    </a:gs>
                  </a:gsLst>
                  <a:lin ang="5400000" scaled="0"/>
                </a:gradFill>
                <a:effectLst/>
                <a:uLnTx/>
                <a:uFillTx/>
                <a:latin typeface="Segoe UI"/>
                <a:ea typeface="+mn-ea"/>
                <a:cs typeface="+mn-cs"/>
              </a:endParaRP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97575" y="3318973"/>
              <a:ext cx="6029525" cy="3086699"/>
            </a:xfrm>
            <a:prstGeom prst="rect">
              <a:avLst/>
            </a:prstGeom>
          </p:spPr>
        </p:pic>
      </p:grpSp>
      <p:grpSp>
        <p:nvGrpSpPr>
          <p:cNvPr id="27" name="Group 26"/>
          <p:cNvGrpSpPr/>
          <p:nvPr/>
        </p:nvGrpSpPr>
        <p:grpSpPr>
          <a:xfrm>
            <a:off x="3255531" y="1706563"/>
            <a:ext cx="2916936" cy="4501011"/>
            <a:chOff x="3280931" y="1706563"/>
            <a:chExt cx="2916936" cy="4501011"/>
          </a:xfrm>
        </p:grpSpPr>
        <p:sp>
          <p:nvSpPr>
            <p:cNvPr id="92" name="Rectangle 91"/>
            <p:cNvSpPr/>
            <p:nvPr/>
          </p:nvSpPr>
          <p:spPr bwMode="auto">
            <a:xfrm>
              <a:off x="3280931" y="1706563"/>
              <a:ext cx="2916936" cy="3185154"/>
            </a:xfrm>
            <a:prstGeom prst="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3">
                <a:lnSpc>
                  <a:spcPct val="90000"/>
                </a:lnSpc>
                <a:spcBef>
                  <a:spcPct val="20000"/>
                </a:spcBef>
                <a:defRPr/>
              </a:pPr>
              <a:r>
                <a:rPr lang="en-US" sz="2400" spc="-102" dirty="0">
                  <a:gradFill>
                    <a:gsLst>
                      <a:gs pos="9167">
                        <a:srgbClr val="505050"/>
                      </a:gs>
                      <a:gs pos="100000">
                        <a:srgbClr val="505050"/>
                      </a:gs>
                    </a:gsLst>
                    <a:lin ang="5400000" scaled="0"/>
                  </a:gradFill>
                  <a:latin typeface="Segoe UI"/>
                </a:rPr>
                <a:t>Manage everything from passwords to devices.</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81847" y="3299140"/>
              <a:ext cx="2915105" cy="2908434"/>
            </a:xfrm>
            <a:prstGeom prst="rect">
              <a:avLst/>
            </a:prstGeom>
          </p:spPr>
        </p:pic>
      </p:grpSp>
      <p:grpSp>
        <p:nvGrpSpPr>
          <p:cNvPr id="5" name="Group 4"/>
          <p:cNvGrpSpPr/>
          <p:nvPr/>
        </p:nvGrpSpPr>
        <p:grpSpPr>
          <a:xfrm>
            <a:off x="6246845" y="1706563"/>
            <a:ext cx="2937654" cy="4554126"/>
            <a:chOff x="6246845" y="1706563"/>
            <a:chExt cx="2937654" cy="4554126"/>
          </a:xfrm>
        </p:grpSpPr>
        <p:sp>
          <p:nvSpPr>
            <p:cNvPr id="95" name="Rectangle 94"/>
            <p:cNvSpPr/>
            <p:nvPr/>
          </p:nvSpPr>
          <p:spPr bwMode="auto">
            <a:xfrm>
              <a:off x="6250655" y="1706563"/>
              <a:ext cx="2916936" cy="3185154"/>
            </a:xfrm>
            <a:prstGeom prst="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503"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102" normalizeH="0" baseline="0" noProof="0" dirty="0">
                  <a:ln>
                    <a:noFill/>
                  </a:ln>
                  <a:gradFill>
                    <a:gsLst>
                      <a:gs pos="9167">
                        <a:srgbClr val="505050"/>
                      </a:gs>
                      <a:gs pos="100000">
                        <a:srgbClr val="505050"/>
                      </a:gs>
                    </a:gsLst>
                    <a:lin ang="5400000" scaled="0"/>
                  </a:gradFill>
                  <a:effectLst/>
                  <a:uLnTx/>
                  <a:uFillTx/>
                  <a:latin typeface="Segoe UI"/>
                  <a:ea typeface="+mn-ea"/>
                  <a:cs typeface="+mn-cs"/>
                </a:rPr>
                <a:t>Monitor and protect access to </a:t>
              </a:r>
              <a:r>
                <a:rPr kumimoji="0" lang="en-US" sz="2400" b="0" i="0" u="none" strike="noStrike" kern="1200" cap="none" spc="-102" normalizeH="0" baseline="0" noProof="0" dirty="0" smtClean="0">
                  <a:ln>
                    <a:noFill/>
                  </a:ln>
                  <a:gradFill>
                    <a:gsLst>
                      <a:gs pos="9167">
                        <a:srgbClr val="505050"/>
                      </a:gs>
                      <a:gs pos="100000">
                        <a:srgbClr val="505050"/>
                      </a:gs>
                    </a:gsLst>
                    <a:lin ang="5400000" scaled="0"/>
                  </a:gradFill>
                  <a:effectLst/>
                  <a:uLnTx/>
                  <a:uFillTx/>
                  <a:latin typeface="Segoe UI"/>
                  <a:ea typeface="+mn-ea"/>
                  <a:cs typeface="+mn-cs"/>
                </a:rPr>
                <a:t>cloud applications</a:t>
              </a:r>
              <a:r>
                <a:rPr kumimoji="0" lang="en-US" sz="2400" b="0" i="0" u="none" strike="noStrike" kern="1200" cap="none" spc="-102" normalizeH="0" baseline="0" noProof="0" dirty="0">
                  <a:ln>
                    <a:noFill/>
                  </a:ln>
                  <a:gradFill>
                    <a:gsLst>
                      <a:gs pos="9167">
                        <a:srgbClr val="505050"/>
                      </a:gs>
                      <a:gs pos="100000">
                        <a:srgbClr val="505050"/>
                      </a:gs>
                    </a:gsLst>
                    <a:lin ang="5400000" scaled="0"/>
                  </a:gradFill>
                  <a:effectLst/>
                  <a:uLnTx/>
                  <a:uFillTx/>
                  <a:latin typeface="Segoe UI"/>
                  <a:ea typeface="+mn-ea"/>
                  <a:cs typeface="+mn-cs"/>
                </a:rPr>
                <a:t>.</a:t>
              </a:r>
            </a:p>
          </p:txBody>
        </p:sp>
        <p:grpSp>
          <p:nvGrpSpPr>
            <p:cNvPr id="15" name="Group 14"/>
            <p:cNvGrpSpPr/>
            <p:nvPr/>
          </p:nvGrpSpPr>
          <p:grpSpPr>
            <a:xfrm>
              <a:off x="6246845" y="3318972"/>
              <a:ext cx="2937654" cy="2941717"/>
              <a:chOff x="9219277" y="1341593"/>
              <a:chExt cx="2937654" cy="2941717"/>
            </a:xfrm>
          </p:grpSpPr>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19277" y="1341593"/>
                <a:ext cx="2937654" cy="2941717"/>
              </a:xfrm>
              <a:prstGeom prst="rect">
                <a:avLst/>
              </a:prstGeom>
            </p:spPr>
          </p:pic>
          <p:pic>
            <p:nvPicPr>
              <p:cNvPr id="18" name="Picture 17"/>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10563400" y="2918636"/>
                <a:ext cx="223283" cy="570242"/>
              </a:xfrm>
              <a:prstGeom prst="rect">
                <a:avLst/>
              </a:prstGeom>
            </p:spPr>
          </p:pic>
        </p:grpSp>
      </p:grpSp>
      <p:grpSp>
        <p:nvGrpSpPr>
          <p:cNvPr id="4" name="Group 3"/>
          <p:cNvGrpSpPr/>
          <p:nvPr/>
        </p:nvGrpSpPr>
        <p:grpSpPr>
          <a:xfrm>
            <a:off x="265815" y="1706563"/>
            <a:ext cx="2905296" cy="4497874"/>
            <a:chOff x="265815" y="1706563"/>
            <a:chExt cx="2905296" cy="4497874"/>
          </a:xfrm>
        </p:grpSpPr>
        <p:sp>
          <p:nvSpPr>
            <p:cNvPr id="91" name="Rectangle 90"/>
            <p:cNvSpPr/>
            <p:nvPr/>
          </p:nvSpPr>
          <p:spPr bwMode="auto">
            <a:xfrm>
              <a:off x="276950" y="1706563"/>
              <a:ext cx="2893438" cy="3185154"/>
            </a:xfrm>
            <a:prstGeom prst="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503"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102" normalizeH="0" baseline="0" noProof="0" dirty="0">
                  <a:ln>
                    <a:noFill/>
                  </a:ln>
                  <a:gradFill>
                    <a:gsLst>
                      <a:gs pos="9167">
                        <a:srgbClr val="505050"/>
                      </a:gs>
                      <a:gs pos="100000">
                        <a:srgbClr val="505050"/>
                      </a:gs>
                    </a:gsLst>
                    <a:lin ang="5400000" scaled="0"/>
                  </a:gradFill>
                  <a:effectLst/>
                  <a:uLnTx/>
                  <a:uFillTx/>
                  <a:latin typeface="Segoe UI"/>
                  <a:ea typeface="+mn-ea"/>
                  <a:cs typeface="+mn-cs"/>
                </a:rPr>
                <a:t>Your </a:t>
              </a:r>
              <a:r>
                <a:rPr kumimoji="0" lang="en-US" sz="2400" b="0" i="0" u="none" strike="noStrike" kern="1200" cap="none" spc="-102" normalizeH="0" baseline="0" noProof="0" dirty="0" smtClean="0">
                  <a:ln>
                    <a:noFill/>
                  </a:ln>
                  <a:gradFill>
                    <a:gsLst>
                      <a:gs pos="9167">
                        <a:srgbClr val="505050"/>
                      </a:gs>
                      <a:gs pos="100000">
                        <a:srgbClr val="505050"/>
                      </a:gs>
                    </a:gsLst>
                    <a:lin ang="5400000" scaled="0"/>
                  </a:gradFill>
                  <a:effectLst/>
                  <a:uLnTx/>
                  <a:uFillTx/>
                  <a:latin typeface="Segoe UI"/>
                  <a:ea typeface="+mn-ea"/>
                  <a:cs typeface="+mn-cs"/>
                </a:rPr>
                <a:t>Directory on the cloud</a:t>
              </a:r>
              <a:endParaRPr kumimoji="0" lang="en-US" sz="2400" b="0" i="0" u="none" strike="noStrike" kern="1200" cap="none" spc="-102" normalizeH="0" baseline="0" noProof="0" dirty="0">
                <a:ln>
                  <a:noFill/>
                </a:ln>
                <a:gradFill>
                  <a:gsLst>
                    <a:gs pos="9167">
                      <a:srgbClr val="505050"/>
                    </a:gs>
                    <a:gs pos="100000">
                      <a:srgbClr val="505050"/>
                    </a:gs>
                  </a:gsLst>
                  <a:lin ang="5400000" scaled="0"/>
                </a:gradFill>
                <a:effectLst/>
                <a:uLnTx/>
                <a:uFillTx/>
                <a:latin typeface="Segoe UI"/>
                <a:ea typeface="+mn-ea"/>
                <a:cs typeface="+mn-cs"/>
              </a:endParaRPr>
            </a:p>
          </p:txBody>
        </p:sp>
        <p:grpSp>
          <p:nvGrpSpPr>
            <p:cNvPr id="19" name="Group 18"/>
            <p:cNvGrpSpPr/>
            <p:nvPr/>
          </p:nvGrpSpPr>
          <p:grpSpPr>
            <a:xfrm>
              <a:off x="265815" y="3299141"/>
              <a:ext cx="2905296" cy="2905296"/>
              <a:chOff x="-7359346" y="-1535795"/>
              <a:chExt cx="5771251" cy="5771251"/>
            </a:xfrm>
          </p:grpSpPr>
          <p:pic>
            <p:nvPicPr>
              <p:cNvPr id="21" name="Picture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59346" y="-1535795"/>
                <a:ext cx="5771251" cy="5771251"/>
              </a:xfrm>
              <a:prstGeom prst="rect">
                <a:avLst/>
              </a:prstGeom>
            </p:spPr>
          </p:pic>
          <p:pic>
            <p:nvPicPr>
              <p:cNvPr id="22" name="Picture 21"/>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6114616" y="-559640"/>
                <a:ext cx="494866" cy="1263836"/>
              </a:xfrm>
              <a:prstGeom prst="rect">
                <a:avLst/>
              </a:prstGeom>
            </p:spPr>
          </p:pic>
        </p:grpSp>
      </p:grpSp>
    </p:spTree>
    <p:extLst>
      <p:ext uri="{BB962C8B-B14F-4D97-AF65-F5344CB8AC3E}">
        <p14:creationId xmlns:p14="http://schemas.microsoft.com/office/powerpoint/2010/main" val="3424888368"/>
      </p:ext>
    </p:extLst>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2906331"/>
            <a:ext cx="11887200" cy="1181862"/>
          </a:xfrm>
        </p:spPr>
        <p:txBody>
          <a:bodyPr/>
          <a:lstStyle/>
          <a:p>
            <a:r>
              <a:rPr lang="en-US" dirty="0" smtClean="0">
                <a:latin typeface="Segoe UI Semibold" panose="020B0702040204020203" pitchFamily="34" charset="0"/>
                <a:cs typeface="Segoe UI Semibold" panose="020B0702040204020203" pitchFamily="34" charset="0"/>
              </a:rPr>
              <a:t>HOW DO I DO THIS?</a:t>
            </a: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05730017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2843599"/>
          </a:xfrm>
        </p:spPr>
        <p:txBody>
          <a:bodyPr/>
          <a:lstStyle/>
          <a:p>
            <a:r>
              <a:rPr lang="en-US" sz="4800" dirty="0" smtClean="0">
                <a:cs typeface="Segoe UI Semibold" panose="020B0702040204020203" pitchFamily="34" charset="0"/>
              </a:rPr>
              <a:t>BUILDING BLOCK #1:</a:t>
            </a:r>
            <a:r>
              <a:rPr lang="en-US" dirty="0" smtClean="0">
                <a:latin typeface="Segoe UI Semibold" panose="020B0702040204020203" pitchFamily="34" charset="0"/>
                <a:cs typeface="Segoe UI Semibold" panose="020B0702040204020203" pitchFamily="34" charset="0"/>
              </a:rPr>
              <a:t/>
            </a:r>
            <a:br>
              <a:rPr lang="en-US" dirty="0" smtClean="0">
                <a:latin typeface="Segoe UI Semibold" panose="020B0702040204020203" pitchFamily="34" charset="0"/>
                <a:cs typeface="Segoe UI Semibold" panose="020B0702040204020203" pitchFamily="34" charset="0"/>
              </a:rPr>
            </a:br>
            <a:r>
              <a:rPr lang="en-US" dirty="0" smtClean="0">
                <a:latin typeface="Segoe UI Semibold" panose="020B0702040204020203" pitchFamily="34" charset="0"/>
                <a:cs typeface="Segoe UI Semibold" panose="020B0702040204020203" pitchFamily="34" charset="0"/>
              </a:rPr>
              <a:t>CONNECT AZURE AD TO ON-PREM</a:t>
            </a: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8869503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04459" y="1932553"/>
            <a:ext cx="3792707" cy="849463"/>
          </a:xfrm>
          <a:prstGeom prst="rect">
            <a:avLst/>
          </a:prstGeom>
        </p:spPr>
        <p:txBody>
          <a:bodyPr wrap="square" lIns="182880" tIns="146304" rIns="182880" bIns="146304">
            <a:spAutoFit/>
          </a:bodyPr>
          <a:lstStyle/>
          <a:p>
            <a:pPr marL="0" marR="0" lvl="0" indent="0" algn="l" defTabSz="914099" rtl="0" eaLnBrk="1" fontAlgn="base" latinLnBrk="0" hangingPunct="1">
              <a:lnSpc>
                <a:spcPct val="90000"/>
              </a:lnSpc>
              <a:spcBef>
                <a:spcPts val="600"/>
              </a:spcBef>
              <a:spcAft>
                <a:spcPct val="0"/>
              </a:spcAft>
              <a:buClrTx/>
              <a:buSzTx/>
              <a:buFontTx/>
              <a:buNone/>
              <a:tabLst/>
              <a:defRPr/>
            </a:pPr>
            <a:r>
              <a:rPr kumimoji="0" lang="en-US" sz="2000" b="0" i="0" u="none" strike="noStrike" kern="1200" cap="none" spc="-90" normalizeH="0" baseline="0" noProof="0" dirty="0">
                <a:ln>
                  <a:noFill/>
                </a:ln>
                <a:gradFill>
                  <a:gsLst>
                    <a:gs pos="3670">
                      <a:srgbClr val="000000"/>
                    </a:gs>
                    <a:gs pos="100000">
                      <a:srgbClr val="000000"/>
                    </a:gs>
                  </a:gsLst>
                  <a:lin ang="5400000" scaled="0"/>
                </a:gradFill>
                <a:effectLst/>
                <a:uLnTx/>
                <a:uFillTx/>
                <a:latin typeface="Segoe UI"/>
                <a:ea typeface="+mn-ea"/>
                <a:cs typeface="+mn-cs"/>
              </a:rPr>
              <a:t>Connect and Sync </a:t>
            </a:r>
            <a:r>
              <a:rPr kumimoji="0" lang="en-US" sz="2000" b="0" i="0" u="none" strike="noStrike" kern="1200" cap="none" spc="-90" normalizeH="0" baseline="0" noProof="0" dirty="0" smtClean="0">
                <a:ln>
                  <a:noFill/>
                </a:ln>
                <a:gradFill>
                  <a:gsLst>
                    <a:gs pos="3670">
                      <a:srgbClr val="000000"/>
                    </a:gs>
                    <a:gs pos="100000">
                      <a:srgbClr val="000000"/>
                    </a:gs>
                  </a:gsLst>
                  <a:lin ang="5400000" scaled="0"/>
                </a:gradFill>
                <a:effectLst/>
                <a:uLnTx/>
                <a:uFillTx/>
                <a:latin typeface="Segoe UI"/>
                <a:ea typeface="+mn-ea"/>
                <a:cs typeface="+mn-cs"/>
              </a:rPr>
              <a:t>on-premises directories with Azure</a:t>
            </a:r>
            <a:r>
              <a:rPr kumimoji="0" lang="en-US" sz="2000" b="0" i="0" u="none" strike="noStrike" kern="1200" cap="none" spc="-90" normalizeH="0" baseline="0" noProof="0" dirty="0">
                <a:ln>
                  <a:noFill/>
                </a:ln>
                <a:gradFill>
                  <a:gsLst>
                    <a:gs pos="3670">
                      <a:srgbClr val="000000"/>
                    </a:gs>
                    <a:gs pos="100000">
                      <a:srgbClr val="000000"/>
                    </a:gs>
                  </a:gsLst>
                  <a:lin ang="5400000" scaled="0"/>
                </a:gradFill>
                <a:effectLst/>
                <a:uLnTx/>
                <a:uFillTx/>
                <a:latin typeface="Segoe UI"/>
                <a:ea typeface="+mn-ea"/>
                <a:cs typeface="+mn-cs"/>
              </a:rPr>
              <a:t>.</a:t>
            </a:r>
          </a:p>
        </p:txBody>
      </p:sp>
      <p:sp>
        <p:nvSpPr>
          <p:cNvPr id="2" name="Title 1"/>
          <p:cNvSpPr>
            <a:spLocks noGrp="1"/>
          </p:cNvSpPr>
          <p:nvPr>
            <p:ph type="title"/>
          </p:nvPr>
        </p:nvSpPr>
        <p:spPr>
          <a:noFill/>
        </p:spPr>
        <p:txBody>
          <a:bodyPr lIns="1920240"/>
          <a:lstStyle/>
          <a:p>
            <a:r>
              <a:rPr lang="en-US" sz="4000" dirty="0" smtClean="0">
                <a:gradFill>
                  <a:gsLst>
                    <a:gs pos="6195">
                      <a:schemeClr val="bg2"/>
                    </a:gs>
                    <a:gs pos="100000">
                      <a:schemeClr val="bg2"/>
                    </a:gs>
                  </a:gsLst>
                  <a:lin ang="5400000" scaled="0"/>
                </a:gradFill>
              </a:rPr>
              <a:t>Your Directory on the cloud </a:t>
            </a:r>
            <a:endParaRPr lang="en-US" sz="4000" dirty="0">
              <a:gradFill>
                <a:gsLst>
                  <a:gs pos="6195">
                    <a:schemeClr val="bg2"/>
                  </a:gs>
                  <a:gs pos="100000">
                    <a:schemeClr val="bg2"/>
                  </a:gs>
                </a:gsLst>
                <a:lin ang="5400000" scaled="0"/>
              </a:gradFill>
            </a:endParaRPr>
          </a:p>
        </p:txBody>
      </p:sp>
      <p:grpSp>
        <p:nvGrpSpPr>
          <p:cNvPr id="17" name="Group 16"/>
          <p:cNvGrpSpPr/>
          <p:nvPr/>
        </p:nvGrpSpPr>
        <p:grpSpPr>
          <a:xfrm>
            <a:off x="1282178" y="3793885"/>
            <a:ext cx="3885644" cy="849463"/>
            <a:chOff x="312631" y="3440187"/>
            <a:chExt cx="3885644" cy="849463"/>
          </a:xfrm>
        </p:grpSpPr>
        <p:sp>
          <p:nvSpPr>
            <p:cNvPr id="115" name="Rectangle 114"/>
            <p:cNvSpPr/>
            <p:nvPr/>
          </p:nvSpPr>
          <p:spPr>
            <a:xfrm>
              <a:off x="405568" y="3440187"/>
              <a:ext cx="3792707" cy="849463"/>
            </a:xfrm>
            <a:prstGeom prst="rect">
              <a:avLst/>
            </a:prstGeom>
          </p:spPr>
          <p:txBody>
            <a:bodyPr wrap="square" lIns="182880" tIns="146304" rIns="182880" bIns="146304">
              <a:spAutoFit/>
            </a:bodyPr>
            <a:lstStyle/>
            <a:p>
              <a:pPr marL="0" marR="0" lvl="0" indent="0" algn="l" defTabSz="914099" rtl="0" eaLnBrk="1" fontAlgn="base" latinLnBrk="0" hangingPunct="1">
                <a:lnSpc>
                  <a:spcPct val="90000"/>
                </a:lnSpc>
                <a:spcBef>
                  <a:spcPts val="600"/>
                </a:spcBef>
                <a:spcAft>
                  <a:spcPct val="0"/>
                </a:spcAft>
                <a:buClrTx/>
                <a:buSzTx/>
                <a:buFontTx/>
                <a:buNone/>
                <a:tabLst/>
                <a:defRPr/>
              </a:pPr>
              <a:r>
                <a:rPr kumimoji="0" lang="en-US" sz="2000" b="0" i="0" u="none" strike="noStrike" kern="1200" cap="none" spc="-90" normalizeH="0" baseline="0" noProof="0" dirty="0" smtClean="0">
                  <a:ln>
                    <a:noFill/>
                  </a:ln>
                  <a:solidFill>
                    <a:srgbClr val="0070C0"/>
                  </a:solidFill>
                  <a:effectLst/>
                  <a:uLnTx/>
                  <a:uFillTx/>
                  <a:latin typeface="Segoe UI"/>
                  <a:ea typeface="+mn-ea"/>
                  <a:cs typeface="+mn-cs"/>
                </a:rPr>
                <a:t>Azure Active Directory Connect and Connect Health</a:t>
              </a:r>
              <a:endParaRPr kumimoji="0" lang="en-US" sz="2000" b="0" i="0" u="none" strike="noStrike" kern="1200" cap="none" spc="-90" normalizeH="0" baseline="0" noProof="0" dirty="0">
                <a:ln>
                  <a:noFill/>
                </a:ln>
                <a:solidFill>
                  <a:srgbClr val="0070C0"/>
                </a:solidFill>
                <a:effectLst/>
                <a:uLnTx/>
                <a:uFillTx/>
                <a:latin typeface="Segoe UI"/>
                <a:ea typeface="+mn-ea"/>
                <a:cs typeface="+mn-cs"/>
              </a:endParaRPr>
            </a:p>
          </p:txBody>
        </p:sp>
        <p:sp>
          <p:nvSpPr>
            <p:cNvPr id="15" name="Rectangle 14"/>
            <p:cNvSpPr/>
            <p:nvPr/>
          </p:nvSpPr>
          <p:spPr>
            <a:xfrm>
              <a:off x="312631" y="3546983"/>
              <a:ext cx="301365" cy="430887"/>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90" normalizeH="0" baseline="0" noProof="0" dirty="0">
                  <a:ln>
                    <a:noFill/>
                  </a:ln>
                  <a:solidFill>
                    <a:srgbClr val="0070C0"/>
                  </a:solidFill>
                  <a:effectLst/>
                  <a:uLnTx/>
                  <a:uFillTx/>
                  <a:latin typeface="Segoe UI"/>
                  <a:ea typeface="+mn-ea"/>
                  <a:cs typeface="+mn-cs"/>
                </a:rPr>
                <a:t>*</a:t>
              </a:r>
              <a:endParaRPr kumimoji="0" lang="en-US" sz="2200" b="1" i="0" u="none" strike="noStrike" kern="1200" cap="none" spc="0" normalizeH="0" baseline="0" noProof="0" dirty="0">
                <a:ln>
                  <a:noFill/>
                </a:ln>
                <a:solidFill>
                  <a:srgbClr val="0070C0"/>
                </a:solidFill>
                <a:effectLst/>
                <a:uLnTx/>
                <a:uFillTx/>
                <a:latin typeface="Segoe UI"/>
                <a:ea typeface="+mn-ea"/>
                <a:cs typeface="+mn-cs"/>
              </a:endParaRPr>
            </a:p>
          </p:txBody>
        </p:sp>
      </p:grpSp>
      <p:sp>
        <p:nvSpPr>
          <p:cNvPr id="86" name="Freeform 85"/>
          <p:cNvSpPr/>
          <p:nvPr/>
        </p:nvSpPr>
        <p:spPr bwMode="auto">
          <a:xfrm rot="1421275">
            <a:off x="6926608" y="3556054"/>
            <a:ext cx="2235410" cy="404077"/>
          </a:xfrm>
          <a:custGeom>
            <a:avLst/>
            <a:gdLst>
              <a:gd name="connsiteX0" fmla="*/ 0 w 1628775"/>
              <a:gd name="connsiteY0" fmla="*/ 0 h 0"/>
              <a:gd name="connsiteX1" fmla="*/ 1628775 w 1628775"/>
              <a:gd name="connsiteY1" fmla="*/ 0 h 0"/>
            </a:gdLst>
            <a:ahLst/>
            <a:cxnLst>
              <a:cxn ang="0">
                <a:pos x="connsiteX0" y="connsiteY0"/>
              </a:cxn>
              <a:cxn ang="0">
                <a:pos x="connsiteX1" y="connsiteY1"/>
              </a:cxn>
            </a:cxnLst>
            <a:rect l="l" t="t" r="r" b="b"/>
            <a:pathLst>
              <a:path w="1628775">
                <a:moveTo>
                  <a:pt x="0" y="0"/>
                </a:moveTo>
                <a:lnTo>
                  <a:pt x="1628775" y="0"/>
                </a:lnTo>
              </a:path>
            </a:pathLst>
          </a:custGeom>
          <a:noFill/>
          <a:ln w="38100" cap="rnd">
            <a:solidFill>
              <a:schemeClr val="accent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36" name="Group 35"/>
          <p:cNvGrpSpPr/>
          <p:nvPr/>
        </p:nvGrpSpPr>
        <p:grpSpPr>
          <a:xfrm>
            <a:off x="6888334" y="2791270"/>
            <a:ext cx="7126900" cy="2422218"/>
            <a:chOff x="1942667" y="4630272"/>
            <a:chExt cx="4570497" cy="1553375"/>
          </a:xfrm>
        </p:grpSpPr>
        <p:grpSp>
          <p:nvGrpSpPr>
            <p:cNvPr id="22" name="Group 21"/>
            <p:cNvGrpSpPr/>
            <p:nvPr/>
          </p:nvGrpSpPr>
          <p:grpSpPr>
            <a:xfrm>
              <a:off x="3413792" y="4630272"/>
              <a:ext cx="1688178" cy="1135823"/>
              <a:chOff x="3986182" y="4630272"/>
              <a:chExt cx="1688178" cy="1135823"/>
            </a:xfrm>
          </p:grpSpPr>
          <p:pic>
            <p:nvPicPr>
              <p:cNvPr id="51" name="Picture 50"/>
              <p:cNvPicPr>
                <a:picLocks noChangeAspect="1"/>
              </p:cNvPicPr>
              <p:nvPr/>
            </p:nvPicPr>
            <p:blipFill>
              <a:blip r:embed="rId3"/>
              <a:stretch>
                <a:fillRect/>
              </a:stretch>
            </p:blipFill>
            <p:spPr>
              <a:xfrm>
                <a:off x="3986182" y="4630272"/>
                <a:ext cx="1688178" cy="1135823"/>
              </a:xfrm>
              <a:prstGeom prst="rect">
                <a:avLst/>
              </a:prstGeom>
            </p:spPr>
          </p:pic>
          <p:pic>
            <p:nvPicPr>
              <p:cNvPr id="66" name="Picture 6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0523" y="4902996"/>
                <a:ext cx="704685" cy="704684"/>
              </a:xfrm>
              <a:prstGeom prst="rect">
                <a:avLst/>
              </a:prstGeom>
            </p:spPr>
          </p:pic>
        </p:grpSp>
        <p:sp>
          <p:nvSpPr>
            <p:cNvPr id="98" name="TextBox 97"/>
            <p:cNvSpPr txBox="1"/>
            <p:nvPr/>
          </p:nvSpPr>
          <p:spPr>
            <a:xfrm>
              <a:off x="1942667" y="5828367"/>
              <a:ext cx="4570497" cy="355280"/>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2000" b="0" i="0" u="none" strike="noStrike" kern="1200" cap="none" spc="0" normalizeH="0" baseline="0" noProof="0" dirty="0" smtClean="0">
                  <a:ln>
                    <a:noFill/>
                  </a:ln>
                  <a:solidFill>
                    <a:srgbClr val="000000"/>
                  </a:solidFill>
                  <a:effectLst/>
                  <a:uLnTx/>
                  <a:uFillTx/>
                  <a:latin typeface="Segoe UI Light"/>
                  <a:ea typeface="ＭＳ Ｐゴシック" charset="0"/>
                  <a:cs typeface="Segoe UI Semibold" panose="020B0702040204020203" pitchFamily="34" charset="0"/>
                </a:rPr>
                <a:t>Microsoft Azure</a:t>
              </a:r>
            </a:p>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2000" b="0" i="0" u="none" strike="noStrike" kern="1200" cap="none" spc="0" normalizeH="0" baseline="0" noProof="0" dirty="0" smtClean="0">
                  <a:ln>
                    <a:noFill/>
                  </a:ln>
                  <a:solidFill>
                    <a:srgbClr val="000000"/>
                  </a:solidFill>
                  <a:effectLst/>
                  <a:uLnTx/>
                  <a:uFillTx/>
                  <a:latin typeface="Segoe UI Light"/>
                  <a:ea typeface="ＭＳ Ｐゴシック" charset="0"/>
                  <a:cs typeface="Segoe UI Semibold" panose="020B0702040204020203" pitchFamily="34" charset="0"/>
                </a:rPr>
                <a:t>Active Directory </a:t>
              </a:r>
              <a:endParaRPr kumimoji="0" lang="en-US" sz="2000" b="0" i="0" u="none" strike="noStrike" kern="1200" cap="none" spc="0" normalizeH="0" baseline="0" noProof="0" dirty="0">
                <a:ln>
                  <a:noFill/>
                </a:ln>
                <a:solidFill>
                  <a:srgbClr val="000000"/>
                </a:solidFill>
                <a:effectLst/>
                <a:uLnTx/>
                <a:uFillTx/>
                <a:latin typeface="Segoe UI Light"/>
                <a:ea typeface="ＭＳ Ｐゴシック" charset="0"/>
                <a:cs typeface="Segoe UI Semibold" panose="020B0702040204020203" pitchFamily="34" charset="0"/>
              </a:endParaRPr>
            </a:p>
          </p:txBody>
        </p:sp>
      </p:grpSp>
      <p:grpSp>
        <p:nvGrpSpPr>
          <p:cNvPr id="52" name="Group 51"/>
          <p:cNvGrpSpPr/>
          <p:nvPr/>
        </p:nvGrpSpPr>
        <p:grpSpPr>
          <a:xfrm>
            <a:off x="337611" y="382365"/>
            <a:ext cx="1471966" cy="1471966"/>
            <a:chOff x="265815" y="3299141"/>
            <a:chExt cx="2905296" cy="2905296"/>
          </a:xfrm>
        </p:grpSpPr>
        <p:pic>
          <p:nvPicPr>
            <p:cNvPr id="53" name="Picture 5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5815" y="3299141"/>
              <a:ext cx="2905296" cy="2905296"/>
            </a:xfrm>
            <a:prstGeom prst="rect">
              <a:avLst/>
            </a:prstGeom>
          </p:spPr>
        </p:pic>
        <p:pic>
          <p:nvPicPr>
            <p:cNvPr id="54" name="Picture 53"/>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892422" y="3790546"/>
              <a:ext cx="249120" cy="636226"/>
            </a:xfrm>
            <a:prstGeom prst="rect">
              <a:avLst/>
            </a:prstGeom>
          </p:spPr>
        </p:pic>
      </p:grpSp>
      <p:grpSp>
        <p:nvGrpSpPr>
          <p:cNvPr id="18" name="Group 17"/>
          <p:cNvGrpSpPr/>
          <p:nvPr/>
        </p:nvGrpSpPr>
        <p:grpSpPr>
          <a:xfrm>
            <a:off x="3971418" y="1303782"/>
            <a:ext cx="3450970" cy="2137456"/>
            <a:chOff x="3971418" y="1303782"/>
            <a:chExt cx="3450970" cy="2137456"/>
          </a:xfrm>
        </p:grpSpPr>
        <p:pic>
          <p:nvPicPr>
            <p:cNvPr id="73" name="Picture 7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56933" y="1303782"/>
              <a:ext cx="1679941" cy="1126787"/>
            </a:xfrm>
            <a:prstGeom prst="rect">
              <a:avLst/>
            </a:prstGeom>
          </p:spPr>
        </p:pic>
        <p:pic>
          <p:nvPicPr>
            <p:cNvPr id="74" name="Picture 7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71418" y="1677082"/>
              <a:ext cx="1679941" cy="1126787"/>
            </a:xfrm>
            <a:prstGeom prst="rect">
              <a:avLst/>
            </a:prstGeom>
          </p:spPr>
        </p:pic>
        <p:pic>
          <p:nvPicPr>
            <p:cNvPr id="75" name="Picture 7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42447" y="1677082"/>
              <a:ext cx="1679941" cy="1126787"/>
            </a:xfrm>
            <a:prstGeom prst="rect">
              <a:avLst/>
            </a:prstGeom>
          </p:spPr>
        </p:pic>
        <p:grpSp>
          <p:nvGrpSpPr>
            <p:cNvPr id="5" name="Group 4"/>
            <p:cNvGrpSpPr/>
            <p:nvPr/>
          </p:nvGrpSpPr>
          <p:grpSpPr>
            <a:xfrm>
              <a:off x="4417069" y="1789174"/>
              <a:ext cx="2555820" cy="1652064"/>
              <a:chOff x="4667032" y="1506340"/>
              <a:chExt cx="2102324" cy="1358927"/>
            </a:xfrm>
          </p:grpSpPr>
          <p:grpSp>
            <p:nvGrpSpPr>
              <p:cNvPr id="14" name="Group 13"/>
              <p:cNvGrpSpPr/>
              <p:nvPr/>
            </p:nvGrpSpPr>
            <p:grpSpPr>
              <a:xfrm>
                <a:off x="4708759" y="1506340"/>
                <a:ext cx="2033221" cy="1353815"/>
                <a:chOff x="5172987" y="1941313"/>
                <a:chExt cx="2033221" cy="1353815"/>
              </a:xfrm>
            </p:grpSpPr>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2987" y="2909180"/>
                  <a:ext cx="2033221" cy="385948"/>
                </a:xfrm>
                <a:prstGeom prst="rect">
                  <a:avLst/>
                </a:prstGeom>
              </p:spPr>
            </p:pic>
            <p:pic>
              <p:nvPicPr>
                <p:cNvPr id="55" name="Picture 5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98669" y="1941313"/>
                  <a:ext cx="1381858" cy="926854"/>
                </a:xfrm>
                <a:prstGeom prst="rect">
                  <a:avLst/>
                </a:prstGeom>
              </p:spPr>
            </p:pic>
          </p:grpSp>
          <p:pic>
            <p:nvPicPr>
              <p:cNvPr id="3" name="Pictur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67032" y="2469096"/>
                <a:ext cx="2102324" cy="396171"/>
              </a:xfrm>
              <a:prstGeom prst="rect">
                <a:avLst/>
              </a:prstGeom>
            </p:spPr>
          </p:pic>
        </p:grpSp>
      </p:grpSp>
      <p:grpSp>
        <p:nvGrpSpPr>
          <p:cNvPr id="13" name="Group 12"/>
          <p:cNvGrpSpPr/>
          <p:nvPr/>
        </p:nvGrpSpPr>
        <p:grpSpPr>
          <a:xfrm>
            <a:off x="4060675" y="4729234"/>
            <a:ext cx="3237286" cy="1814504"/>
            <a:chOff x="3716939" y="4834819"/>
            <a:chExt cx="3237286" cy="1814504"/>
          </a:xfrm>
        </p:grpSpPr>
        <p:grpSp>
          <p:nvGrpSpPr>
            <p:cNvPr id="20" name="Group 19"/>
            <p:cNvGrpSpPr/>
            <p:nvPr/>
          </p:nvGrpSpPr>
          <p:grpSpPr>
            <a:xfrm>
              <a:off x="4237482" y="4834819"/>
              <a:ext cx="2716743" cy="1814504"/>
              <a:chOff x="7298228" y="4478029"/>
              <a:chExt cx="2716743" cy="1814504"/>
            </a:xfrm>
          </p:grpSpPr>
          <p:sp>
            <p:nvSpPr>
              <p:cNvPr id="41" name="TextBox 40"/>
              <p:cNvSpPr txBox="1"/>
              <p:nvPr/>
            </p:nvSpPr>
            <p:spPr>
              <a:xfrm>
                <a:off x="7298228" y="6043234"/>
                <a:ext cx="2716743" cy="249299"/>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1800" b="0" i="0" u="none" strike="noStrike" kern="1200" cap="none" spc="0" normalizeH="0" baseline="0" noProof="0" dirty="0" smtClean="0">
                    <a:ln>
                      <a:noFill/>
                    </a:ln>
                    <a:solidFill>
                      <a:srgbClr val="505050"/>
                    </a:solidFill>
                    <a:effectLst/>
                    <a:uLnTx/>
                    <a:uFillTx/>
                    <a:latin typeface="Segoe UI Light"/>
                    <a:ea typeface="ＭＳ Ｐゴシック" charset="0"/>
                    <a:cs typeface="Segoe UI Semibold" panose="020B0702040204020203" pitchFamily="34" charset="0"/>
                  </a:rPr>
                  <a:t>Other Directories</a:t>
                </a:r>
                <a:endParaRPr kumimoji="0" lang="en-US" sz="1800" b="0" i="0" u="none" strike="noStrike" kern="1200" cap="none" spc="0" normalizeH="0" baseline="0" noProof="0" dirty="0">
                  <a:ln>
                    <a:noFill/>
                  </a:ln>
                  <a:solidFill>
                    <a:srgbClr val="505050"/>
                  </a:solidFill>
                  <a:effectLst/>
                  <a:uLnTx/>
                  <a:uFillTx/>
                  <a:latin typeface="Segoe UI Light"/>
                  <a:ea typeface="ＭＳ Ｐゴシック" charset="0"/>
                  <a:cs typeface="Segoe UI Semibold" panose="020B0702040204020203" pitchFamily="34" charset="0"/>
                </a:endParaRPr>
              </a:p>
            </p:txBody>
          </p:sp>
          <p:grpSp>
            <p:nvGrpSpPr>
              <p:cNvPr id="12" name="Group 11"/>
              <p:cNvGrpSpPr/>
              <p:nvPr/>
            </p:nvGrpSpPr>
            <p:grpSpPr>
              <a:xfrm>
                <a:off x="8236273" y="4478029"/>
                <a:ext cx="1662303" cy="1365693"/>
                <a:chOff x="10252007" y="4383855"/>
                <a:chExt cx="1662303" cy="1365693"/>
              </a:xfrm>
            </p:grpSpPr>
            <p:sp>
              <p:nvSpPr>
                <p:cNvPr id="111" name="TextBox 110"/>
                <p:cNvSpPr txBox="1"/>
                <p:nvPr/>
              </p:nvSpPr>
              <p:spPr>
                <a:xfrm>
                  <a:off x="10252007" y="4383855"/>
                  <a:ext cx="1149142" cy="193899"/>
                </a:xfrm>
                <a:prstGeom prst="rect">
                  <a:avLst/>
                </a:prstGeom>
                <a:noFill/>
              </p:spPr>
              <p:txBody>
                <a:bodyPr wrap="square" lIns="0" tIns="0" rIns="0" bIns="0" rtlCol="0">
                  <a:spAutoFit/>
                </a:bodyPr>
                <a:lstStyle/>
                <a:p>
                  <a:pPr marL="0" marR="0" lvl="0" indent="0" algn="l" defTabSz="1243038" rtl="0" eaLnBrk="1" fontAlgn="auto" latinLnBrk="0" hangingPunct="1">
                    <a:lnSpc>
                      <a:spcPct val="90000"/>
                    </a:lnSpc>
                    <a:spcBef>
                      <a:spcPct val="20000"/>
                    </a:spcBef>
                    <a:spcAft>
                      <a:spcPts val="0"/>
                    </a:spcAft>
                    <a:buClrTx/>
                    <a:buSzPct val="80000"/>
                    <a:buFontTx/>
                    <a:buNone/>
                    <a:tabLst/>
                    <a:defRPr/>
                  </a:pPr>
                  <a:r>
                    <a:rPr kumimoji="0" lang="en-US" sz="1400" b="1" i="0" u="none" strike="noStrike" kern="1200" cap="none" spc="0" normalizeH="0" baseline="0" noProof="0" dirty="0" smtClean="0">
                      <a:ln>
                        <a:noFill/>
                      </a:ln>
                      <a:solidFill>
                        <a:srgbClr val="505050"/>
                      </a:solidFill>
                      <a:effectLst/>
                      <a:uLnTx/>
                      <a:uFillTx/>
                      <a:latin typeface="Segoe UI"/>
                      <a:ea typeface="+mn-ea"/>
                      <a:cs typeface="Segoe UI" panose="020B0502040204020203" pitchFamily="34" charset="0"/>
                    </a:rPr>
                    <a:t>PowerShell</a:t>
                  </a:r>
                  <a:endParaRPr kumimoji="0" lang="en-US" sz="1400" b="1"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endParaRPr>
                </a:p>
              </p:txBody>
            </p:sp>
            <p:grpSp>
              <p:nvGrpSpPr>
                <p:cNvPr id="10" name="Group 9"/>
                <p:cNvGrpSpPr/>
                <p:nvPr/>
              </p:nvGrpSpPr>
              <p:grpSpPr>
                <a:xfrm>
                  <a:off x="10252007" y="4713154"/>
                  <a:ext cx="1103457" cy="551493"/>
                  <a:chOff x="10349294" y="4845565"/>
                  <a:chExt cx="1103457" cy="551493"/>
                </a:xfrm>
              </p:grpSpPr>
              <p:sp>
                <p:nvSpPr>
                  <p:cNvPr id="110" name="TextBox 109"/>
                  <p:cNvSpPr txBox="1"/>
                  <p:nvPr/>
                </p:nvSpPr>
                <p:spPr>
                  <a:xfrm>
                    <a:off x="10349294" y="5203159"/>
                    <a:ext cx="811035" cy="193899"/>
                  </a:xfrm>
                  <a:prstGeom prst="rect">
                    <a:avLst/>
                  </a:prstGeom>
                  <a:noFill/>
                </p:spPr>
                <p:txBody>
                  <a:bodyPr wrap="square" lIns="0" tIns="0" rIns="0" bIns="0" rtlCol="0">
                    <a:spAutoFit/>
                  </a:bodyPr>
                  <a:lstStyle/>
                  <a:p>
                    <a:pPr marL="0" marR="0" lvl="0" indent="0" algn="l" defTabSz="1243038" rtl="0" eaLnBrk="1" fontAlgn="auto" latinLnBrk="0" hangingPunct="1">
                      <a:lnSpc>
                        <a:spcPct val="90000"/>
                      </a:lnSpc>
                      <a:spcBef>
                        <a:spcPct val="20000"/>
                      </a:spcBef>
                      <a:spcAft>
                        <a:spcPts val="0"/>
                      </a:spcAft>
                      <a:buClrTx/>
                      <a:buSzPct val="80000"/>
                      <a:buFontTx/>
                      <a:buNone/>
                      <a:tabLst/>
                      <a:defRPr/>
                    </a:pPr>
                    <a:r>
                      <a:rPr kumimoji="0" lang="en-US" sz="1400" b="1" i="0" u="none" strike="noStrike" kern="1200" cap="none" spc="0" normalizeH="0" baseline="0" noProof="0" dirty="0" smtClean="0">
                        <a:ln>
                          <a:noFill/>
                        </a:ln>
                        <a:solidFill>
                          <a:srgbClr val="505050"/>
                        </a:solidFill>
                        <a:effectLst/>
                        <a:uLnTx/>
                        <a:uFillTx/>
                        <a:latin typeface="Segoe UI"/>
                        <a:ea typeface="+mn-ea"/>
                        <a:cs typeface="Segoe UI" panose="020B0502040204020203" pitchFamily="34" charset="0"/>
                      </a:rPr>
                      <a:t>LDAP v3</a:t>
                    </a:r>
                    <a:endParaRPr kumimoji="0" lang="en-US" sz="1400" b="1"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endParaRPr>
                  </a:p>
                </p:txBody>
              </p:sp>
              <p:sp>
                <p:nvSpPr>
                  <p:cNvPr id="112" name="TextBox 111"/>
                  <p:cNvSpPr txBox="1"/>
                  <p:nvPr/>
                </p:nvSpPr>
                <p:spPr>
                  <a:xfrm>
                    <a:off x="10349294" y="4845565"/>
                    <a:ext cx="1103457" cy="193252"/>
                  </a:xfrm>
                  <a:prstGeom prst="rect">
                    <a:avLst/>
                  </a:prstGeom>
                  <a:noFill/>
                </p:spPr>
                <p:txBody>
                  <a:bodyPr wrap="square" lIns="0" tIns="0" rIns="0" bIns="0" rtlCol="0">
                    <a:spAutoFit/>
                  </a:bodyPr>
                  <a:lstStyle/>
                  <a:p>
                    <a:pPr marL="0" marR="0" lvl="0" indent="0" algn="l" defTabSz="1243038" rtl="0" eaLnBrk="1" fontAlgn="auto" latinLnBrk="0" hangingPunct="1">
                      <a:lnSpc>
                        <a:spcPct val="90000"/>
                      </a:lnSpc>
                      <a:spcBef>
                        <a:spcPct val="20000"/>
                      </a:spcBef>
                      <a:spcAft>
                        <a:spcPts val="0"/>
                      </a:spcAft>
                      <a:buClrTx/>
                      <a:buSzPct val="80000"/>
                      <a:buFontTx/>
                      <a:buNone/>
                      <a:tabLst/>
                      <a:defRPr/>
                    </a:pPr>
                    <a:r>
                      <a:rPr kumimoji="0" lang="en-US" sz="1400" b="1" i="0" u="none" strike="noStrike" kern="1200" cap="none" spc="0" normalizeH="0" baseline="0" noProof="0" dirty="0" smtClean="0">
                        <a:ln>
                          <a:noFill/>
                        </a:ln>
                        <a:solidFill>
                          <a:srgbClr val="505050"/>
                        </a:solidFill>
                        <a:effectLst/>
                        <a:uLnTx/>
                        <a:uFillTx/>
                        <a:latin typeface="Segoe UI"/>
                        <a:ea typeface="+mn-ea"/>
                        <a:cs typeface="Segoe UI" panose="020B0502040204020203" pitchFamily="34" charset="0"/>
                      </a:rPr>
                      <a:t>SQL (ODBC)</a:t>
                    </a:r>
                    <a:endParaRPr kumimoji="0" lang="en-US" sz="1400" b="1"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endParaRPr>
                  </a:p>
                </p:txBody>
              </p:sp>
            </p:grpSp>
            <p:sp>
              <p:nvSpPr>
                <p:cNvPr id="113" name="TextBox 112"/>
                <p:cNvSpPr txBox="1"/>
                <p:nvPr/>
              </p:nvSpPr>
              <p:spPr>
                <a:xfrm>
                  <a:off x="10252007" y="5361750"/>
                  <a:ext cx="1662303" cy="387798"/>
                </a:xfrm>
                <a:prstGeom prst="rect">
                  <a:avLst/>
                </a:prstGeom>
                <a:noFill/>
              </p:spPr>
              <p:txBody>
                <a:bodyPr wrap="square" lIns="0" tIns="0" rIns="0" bIns="0" rtlCol="0">
                  <a:spAutoFit/>
                </a:bodyPr>
                <a:lstStyle/>
                <a:p>
                  <a:pPr marL="0" marR="0" lvl="0" indent="0" algn="l" defTabSz="1243038" rtl="0" eaLnBrk="1" fontAlgn="auto" latinLnBrk="0" hangingPunct="1">
                    <a:lnSpc>
                      <a:spcPct val="90000"/>
                    </a:lnSpc>
                    <a:spcBef>
                      <a:spcPct val="20000"/>
                    </a:spcBef>
                    <a:spcAft>
                      <a:spcPts val="0"/>
                    </a:spcAft>
                    <a:buClrTx/>
                    <a:buSzPct val="80000"/>
                    <a:buFontTx/>
                    <a:buNone/>
                    <a:tabLst/>
                    <a:defRPr/>
                  </a:pPr>
                  <a:r>
                    <a:rPr kumimoji="0" lang="en-US" sz="1400" b="1" i="0" u="none" strike="noStrike" kern="1200" cap="none" spc="0" normalizeH="0" baseline="0" noProof="0" dirty="0" smtClean="0">
                      <a:ln>
                        <a:noFill/>
                      </a:ln>
                      <a:solidFill>
                        <a:srgbClr val="505050"/>
                      </a:solidFill>
                      <a:effectLst/>
                      <a:uLnTx/>
                      <a:uFillTx/>
                      <a:latin typeface="Segoe UI"/>
                      <a:ea typeface="+mn-ea"/>
                      <a:cs typeface="Segoe UI" panose="020B0502040204020203" pitchFamily="34" charset="0"/>
                    </a:rPr>
                    <a:t>Web Services </a:t>
                  </a:r>
                  <a:br>
                    <a:rPr kumimoji="0" lang="en-US" sz="1400" b="1" i="0" u="none" strike="noStrike" kern="1200" cap="none" spc="0" normalizeH="0" baseline="0" noProof="0" dirty="0" smtClean="0">
                      <a:ln>
                        <a:noFill/>
                      </a:ln>
                      <a:solidFill>
                        <a:srgbClr val="505050"/>
                      </a:solidFill>
                      <a:effectLst/>
                      <a:uLnTx/>
                      <a:uFillTx/>
                      <a:latin typeface="Segoe UI"/>
                      <a:ea typeface="+mn-ea"/>
                      <a:cs typeface="Segoe UI" panose="020B0502040204020203" pitchFamily="34" charset="0"/>
                    </a:rPr>
                  </a:br>
                  <a:r>
                    <a:rPr kumimoji="0" lang="en-US" sz="1400" b="1" i="0" u="none" strike="noStrike" kern="1200" cap="none" spc="0" normalizeH="0" baseline="0" noProof="0" dirty="0" smtClean="0">
                      <a:ln>
                        <a:noFill/>
                      </a:ln>
                      <a:solidFill>
                        <a:srgbClr val="505050"/>
                      </a:solidFill>
                      <a:effectLst/>
                      <a:uLnTx/>
                      <a:uFillTx/>
                      <a:latin typeface="Segoe UI"/>
                      <a:ea typeface="+mn-ea"/>
                      <a:cs typeface="Segoe UI" panose="020B0502040204020203" pitchFamily="34" charset="0"/>
                    </a:rPr>
                    <a:t>( SOAP, JAVA, REST)</a:t>
                  </a:r>
                  <a:endParaRPr kumimoji="0" lang="en-US" sz="1400" b="1"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endParaRPr>
                </a:p>
              </p:txBody>
            </p:sp>
          </p:grpSp>
        </p:grpSp>
        <p:grpSp>
          <p:nvGrpSpPr>
            <p:cNvPr id="9" name="Group 8"/>
            <p:cNvGrpSpPr/>
            <p:nvPr/>
          </p:nvGrpSpPr>
          <p:grpSpPr>
            <a:xfrm>
              <a:off x="3716939" y="4879921"/>
              <a:ext cx="1417152" cy="1315766"/>
              <a:chOff x="7192001" y="4879921"/>
              <a:chExt cx="1417152" cy="1315766"/>
            </a:xfrm>
          </p:grpSpPr>
          <p:pic>
            <p:nvPicPr>
              <p:cNvPr id="60" name="Picture 5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92001" y="4879921"/>
                <a:ext cx="790842" cy="1083454"/>
              </a:xfrm>
              <a:prstGeom prst="rect">
                <a:avLst/>
              </a:prstGeom>
            </p:spPr>
          </p:pic>
          <p:pic>
            <p:nvPicPr>
              <p:cNvPr id="61" name="Picture 6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01511" y="5001792"/>
                <a:ext cx="790842" cy="1083454"/>
              </a:xfrm>
              <a:prstGeom prst="rect">
                <a:avLst/>
              </a:prstGeom>
            </p:spPr>
          </p:pic>
          <p:pic>
            <p:nvPicPr>
              <p:cNvPr id="62" name="Picture 6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18311" y="5112233"/>
                <a:ext cx="790842" cy="1083454"/>
              </a:xfrm>
              <a:prstGeom prst="rect">
                <a:avLst/>
              </a:prstGeom>
            </p:spPr>
          </p:pic>
        </p:grpSp>
      </p:grpSp>
      <p:sp>
        <p:nvSpPr>
          <p:cNvPr id="64" name="Freeform 63"/>
          <p:cNvSpPr/>
          <p:nvPr/>
        </p:nvSpPr>
        <p:spPr bwMode="auto">
          <a:xfrm rot="5400000">
            <a:off x="4930170" y="3853656"/>
            <a:ext cx="1081763" cy="429502"/>
          </a:xfrm>
          <a:custGeom>
            <a:avLst/>
            <a:gdLst>
              <a:gd name="connsiteX0" fmla="*/ 0 w 1628775"/>
              <a:gd name="connsiteY0" fmla="*/ 0 h 0"/>
              <a:gd name="connsiteX1" fmla="*/ 1628775 w 1628775"/>
              <a:gd name="connsiteY1" fmla="*/ 0 h 0"/>
            </a:gdLst>
            <a:ahLst/>
            <a:cxnLst>
              <a:cxn ang="0">
                <a:pos x="connsiteX0" y="connsiteY0"/>
              </a:cxn>
              <a:cxn ang="0">
                <a:pos x="connsiteX1" y="connsiteY1"/>
              </a:cxn>
            </a:cxnLst>
            <a:rect l="l" t="t" r="r" b="b"/>
            <a:pathLst>
              <a:path w="1628775">
                <a:moveTo>
                  <a:pt x="0" y="0"/>
                </a:moveTo>
                <a:lnTo>
                  <a:pt x="1628775" y="0"/>
                </a:lnTo>
              </a:path>
            </a:pathLst>
          </a:custGeom>
          <a:noFill/>
          <a:ln w="38100" cap="rnd">
            <a:solidFill>
              <a:schemeClr val="accent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90" normalizeH="0" baseline="0" noProof="0" dirty="0">
                <a:ln>
                  <a:noFill/>
                </a:ln>
                <a:solidFill>
                  <a:srgbClr val="0070C0"/>
                </a:solidFill>
                <a:effectLst/>
                <a:uLnTx/>
                <a:uFillTx/>
                <a:latin typeface="Segoe UI"/>
                <a:ea typeface="+mn-ea"/>
                <a:cs typeface="+mn-cs"/>
              </a:rPr>
              <a:t>MIM</a:t>
            </a:r>
          </a:p>
        </p:txBody>
      </p:sp>
      <p:grpSp>
        <p:nvGrpSpPr>
          <p:cNvPr id="63" name="Group 14"/>
          <p:cNvGrpSpPr>
            <a:grpSpLocks noChangeAspect="1"/>
          </p:cNvGrpSpPr>
          <p:nvPr/>
        </p:nvGrpSpPr>
        <p:grpSpPr bwMode="auto">
          <a:xfrm>
            <a:off x="6984361" y="3588852"/>
            <a:ext cx="1067100" cy="1061050"/>
            <a:chOff x="2011" y="1700"/>
            <a:chExt cx="529" cy="526"/>
          </a:xfrm>
        </p:grpSpPr>
        <p:sp>
          <p:nvSpPr>
            <p:cNvPr id="70" name="AutoShape 13"/>
            <p:cNvSpPr>
              <a:spLocks noChangeAspect="1" noChangeArrowheads="1" noTextEdit="1"/>
            </p:cNvSpPr>
            <p:nvPr/>
          </p:nvSpPr>
          <p:spPr bwMode="auto">
            <a:xfrm>
              <a:off x="2011" y="1700"/>
              <a:ext cx="529"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1" name="Oval 15"/>
            <p:cNvSpPr>
              <a:spLocks noChangeArrowheads="1"/>
            </p:cNvSpPr>
            <p:nvPr/>
          </p:nvSpPr>
          <p:spPr bwMode="auto">
            <a:xfrm>
              <a:off x="2012" y="1700"/>
              <a:ext cx="527" cy="5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 name="Freeform 16"/>
            <p:cNvSpPr>
              <a:spLocks noEditPoints="1"/>
            </p:cNvSpPr>
            <p:nvPr/>
          </p:nvSpPr>
          <p:spPr bwMode="auto">
            <a:xfrm>
              <a:off x="2084" y="1757"/>
              <a:ext cx="382" cy="412"/>
            </a:xfrm>
            <a:custGeom>
              <a:avLst/>
              <a:gdLst>
                <a:gd name="T0" fmla="*/ 273 w 318"/>
                <a:gd name="T1" fmla="*/ 176 h 343"/>
                <a:gd name="T2" fmla="*/ 272 w 318"/>
                <a:gd name="T3" fmla="*/ 192 h 343"/>
                <a:gd name="T4" fmla="*/ 269 w 318"/>
                <a:gd name="T5" fmla="*/ 205 h 343"/>
                <a:gd name="T6" fmla="*/ 267 w 318"/>
                <a:gd name="T7" fmla="*/ 212 h 343"/>
                <a:gd name="T8" fmla="*/ 264 w 318"/>
                <a:gd name="T9" fmla="*/ 221 h 343"/>
                <a:gd name="T10" fmla="*/ 261 w 318"/>
                <a:gd name="T11" fmla="*/ 227 h 343"/>
                <a:gd name="T12" fmla="*/ 257 w 318"/>
                <a:gd name="T13" fmla="*/ 233 h 343"/>
                <a:gd name="T14" fmla="*/ 254 w 318"/>
                <a:gd name="T15" fmla="*/ 239 h 343"/>
                <a:gd name="T16" fmla="*/ 249 w 318"/>
                <a:gd name="T17" fmla="*/ 245 h 343"/>
                <a:gd name="T18" fmla="*/ 245 w 318"/>
                <a:gd name="T19" fmla="*/ 250 h 343"/>
                <a:gd name="T20" fmla="*/ 240 w 318"/>
                <a:gd name="T21" fmla="*/ 255 h 343"/>
                <a:gd name="T22" fmla="*/ 217 w 318"/>
                <a:gd name="T23" fmla="*/ 273 h 343"/>
                <a:gd name="T24" fmla="*/ 109 w 318"/>
                <a:gd name="T25" fmla="*/ 225 h 343"/>
                <a:gd name="T26" fmla="*/ 15 w 318"/>
                <a:gd name="T27" fmla="*/ 319 h 343"/>
                <a:gd name="T28" fmla="*/ 215 w 318"/>
                <a:gd name="T29" fmla="*/ 323 h 343"/>
                <a:gd name="T30" fmla="*/ 275 w 318"/>
                <a:gd name="T31" fmla="*/ 283 h 343"/>
                <a:gd name="T32" fmla="*/ 281 w 318"/>
                <a:gd name="T33" fmla="*/ 276 h 343"/>
                <a:gd name="T34" fmla="*/ 287 w 318"/>
                <a:gd name="T35" fmla="*/ 269 h 343"/>
                <a:gd name="T36" fmla="*/ 291 w 318"/>
                <a:gd name="T37" fmla="*/ 263 h 343"/>
                <a:gd name="T38" fmla="*/ 296 w 318"/>
                <a:gd name="T39" fmla="*/ 255 h 343"/>
                <a:gd name="T40" fmla="*/ 300 w 318"/>
                <a:gd name="T41" fmla="*/ 248 h 343"/>
                <a:gd name="T42" fmla="*/ 304 w 318"/>
                <a:gd name="T43" fmla="*/ 240 h 343"/>
                <a:gd name="T44" fmla="*/ 307 w 318"/>
                <a:gd name="T45" fmla="*/ 232 h 343"/>
                <a:gd name="T46" fmla="*/ 310 w 318"/>
                <a:gd name="T47" fmla="*/ 224 h 343"/>
                <a:gd name="T48" fmla="*/ 312 w 318"/>
                <a:gd name="T49" fmla="*/ 216 h 343"/>
                <a:gd name="T50" fmla="*/ 316 w 318"/>
                <a:gd name="T51" fmla="*/ 199 h 343"/>
                <a:gd name="T52" fmla="*/ 317 w 318"/>
                <a:gd name="T53" fmla="*/ 191 h 343"/>
                <a:gd name="T54" fmla="*/ 318 w 318"/>
                <a:gd name="T55" fmla="*/ 183 h 343"/>
                <a:gd name="T56" fmla="*/ 318 w 318"/>
                <a:gd name="T57" fmla="*/ 175 h 343"/>
                <a:gd name="T58" fmla="*/ 271 w 318"/>
                <a:gd name="T59" fmla="*/ 62 h 343"/>
                <a:gd name="T60" fmla="*/ 43 w 318"/>
                <a:gd name="T61" fmla="*/ 66 h 343"/>
                <a:gd name="T62" fmla="*/ 37 w 318"/>
                <a:gd name="T63" fmla="*/ 73 h 343"/>
                <a:gd name="T64" fmla="*/ 32 w 318"/>
                <a:gd name="T65" fmla="*/ 80 h 343"/>
                <a:gd name="T66" fmla="*/ 27 w 318"/>
                <a:gd name="T67" fmla="*/ 86 h 343"/>
                <a:gd name="T68" fmla="*/ 22 w 318"/>
                <a:gd name="T69" fmla="*/ 94 h 343"/>
                <a:gd name="T70" fmla="*/ 18 w 318"/>
                <a:gd name="T71" fmla="*/ 102 h 343"/>
                <a:gd name="T72" fmla="*/ 14 w 318"/>
                <a:gd name="T73" fmla="*/ 110 h 343"/>
                <a:gd name="T74" fmla="*/ 11 w 318"/>
                <a:gd name="T75" fmla="*/ 117 h 343"/>
                <a:gd name="T76" fmla="*/ 8 w 318"/>
                <a:gd name="T77" fmla="*/ 125 h 343"/>
                <a:gd name="T78" fmla="*/ 6 w 318"/>
                <a:gd name="T79" fmla="*/ 133 h 343"/>
                <a:gd name="T80" fmla="*/ 2 w 318"/>
                <a:gd name="T81" fmla="*/ 150 h 343"/>
                <a:gd name="T82" fmla="*/ 1 w 318"/>
                <a:gd name="T83" fmla="*/ 158 h 343"/>
                <a:gd name="T84" fmla="*/ 0 w 318"/>
                <a:gd name="T85" fmla="*/ 166 h 343"/>
                <a:gd name="T86" fmla="*/ 0 w 318"/>
                <a:gd name="T87" fmla="*/ 174 h 343"/>
                <a:gd name="T88" fmla="*/ 46 w 318"/>
                <a:gd name="T89" fmla="*/ 189 h 343"/>
                <a:gd name="T90" fmla="*/ 45 w 318"/>
                <a:gd name="T91" fmla="*/ 173 h 343"/>
                <a:gd name="T92" fmla="*/ 46 w 318"/>
                <a:gd name="T93" fmla="*/ 157 h 343"/>
                <a:gd name="T94" fmla="*/ 49 w 318"/>
                <a:gd name="T95" fmla="*/ 144 h 343"/>
                <a:gd name="T96" fmla="*/ 51 w 318"/>
                <a:gd name="T97" fmla="*/ 137 h 343"/>
                <a:gd name="T98" fmla="*/ 55 w 318"/>
                <a:gd name="T99" fmla="*/ 128 h 343"/>
                <a:gd name="T100" fmla="*/ 58 w 318"/>
                <a:gd name="T101" fmla="*/ 122 h 343"/>
                <a:gd name="T102" fmla="*/ 61 w 318"/>
                <a:gd name="T103" fmla="*/ 116 h 343"/>
                <a:gd name="T104" fmla="*/ 64 w 318"/>
                <a:gd name="T105" fmla="*/ 110 h 343"/>
                <a:gd name="T106" fmla="*/ 69 w 318"/>
                <a:gd name="T107" fmla="*/ 104 h 343"/>
                <a:gd name="T108" fmla="*/ 73 w 318"/>
                <a:gd name="T109" fmla="*/ 99 h 343"/>
                <a:gd name="T110" fmla="*/ 78 w 318"/>
                <a:gd name="T111" fmla="*/ 94 h 343"/>
                <a:gd name="T112" fmla="*/ 109 w 318"/>
                <a:gd name="T113" fmla="*/ 72 h 343"/>
                <a:gd name="T114" fmla="*/ 314 w 318"/>
                <a:gd name="T115" fmla="*/ 13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 h="343">
                  <a:moveTo>
                    <a:pt x="272" y="156"/>
                  </a:moveTo>
                  <a:cubicBezTo>
                    <a:pt x="273" y="162"/>
                    <a:pt x="273" y="167"/>
                    <a:pt x="273" y="173"/>
                  </a:cubicBezTo>
                  <a:cubicBezTo>
                    <a:pt x="273" y="173"/>
                    <a:pt x="273" y="173"/>
                    <a:pt x="273" y="173"/>
                  </a:cubicBezTo>
                  <a:cubicBezTo>
                    <a:pt x="273" y="174"/>
                    <a:pt x="273" y="175"/>
                    <a:pt x="273" y="176"/>
                  </a:cubicBezTo>
                  <a:cubicBezTo>
                    <a:pt x="273" y="176"/>
                    <a:pt x="273" y="176"/>
                    <a:pt x="273" y="176"/>
                  </a:cubicBezTo>
                  <a:cubicBezTo>
                    <a:pt x="273" y="180"/>
                    <a:pt x="273" y="185"/>
                    <a:pt x="272" y="189"/>
                  </a:cubicBezTo>
                  <a:cubicBezTo>
                    <a:pt x="272" y="189"/>
                    <a:pt x="272" y="189"/>
                    <a:pt x="272" y="189"/>
                  </a:cubicBezTo>
                  <a:cubicBezTo>
                    <a:pt x="272" y="190"/>
                    <a:pt x="272" y="191"/>
                    <a:pt x="272" y="192"/>
                  </a:cubicBezTo>
                  <a:cubicBezTo>
                    <a:pt x="272" y="192"/>
                    <a:pt x="272" y="193"/>
                    <a:pt x="272" y="193"/>
                  </a:cubicBezTo>
                  <a:cubicBezTo>
                    <a:pt x="271" y="196"/>
                    <a:pt x="271" y="199"/>
                    <a:pt x="270" y="202"/>
                  </a:cubicBezTo>
                  <a:cubicBezTo>
                    <a:pt x="270" y="203"/>
                    <a:pt x="270" y="203"/>
                    <a:pt x="270" y="203"/>
                  </a:cubicBezTo>
                  <a:cubicBezTo>
                    <a:pt x="270" y="204"/>
                    <a:pt x="269" y="204"/>
                    <a:pt x="269" y="205"/>
                  </a:cubicBezTo>
                  <a:cubicBezTo>
                    <a:pt x="269" y="206"/>
                    <a:pt x="269" y="206"/>
                    <a:pt x="269" y="206"/>
                  </a:cubicBezTo>
                  <a:cubicBezTo>
                    <a:pt x="269" y="207"/>
                    <a:pt x="269" y="208"/>
                    <a:pt x="268" y="208"/>
                  </a:cubicBezTo>
                  <a:cubicBezTo>
                    <a:pt x="268" y="209"/>
                    <a:pt x="268" y="209"/>
                    <a:pt x="268" y="209"/>
                  </a:cubicBezTo>
                  <a:cubicBezTo>
                    <a:pt x="268" y="210"/>
                    <a:pt x="267" y="211"/>
                    <a:pt x="267" y="212"/>
                  </a:cubicBezTo>
                  <a:cubicBezTo>
                    <a:pt x="267" y="212"/>
                    <a:pt x="267" y="212"/>
                    <a:pt x="267" y="212"/>
                  </a:cubicBezTo>
                  <a:cubicBezTo>
                    <a:pt x="266" y="214"/>
                    <a:pt x="266" y="216"/>
                    <a:pt x="265" y="218"/>
                  </a:cubicBezTo>
                  <a:cubicBezTo>
                    <a:pt x="265" y="218"/>
                    <a:pt x="265" y="218"/>
                    <a:pt x="265" y="219"/>
                  </a:cubicBezTo>
                  <a:cubicBezTo>
                    <a:pt x="264" y="219"/>
                    <a:pt x="264" y="220"/>
                    <a:pt x="264" y="221"/>
                  </a:cubicBezTo>
                  <a:cubicBezTo>
                    <a:pt x="263" y="221"/>
                    <a:pt x="263" y="221"/>
                    <a:pt x="263" y="222"/>
                  </a:cubicBezTo>
                  <a:cubicBezTo>
                    <a:pt x="263" y="222"/>
                    <a:pt x="263" y="223"/>
                    <a:pt x="262" y="224"/>
                  </a:cubicBezTo>
                  <a:cubicBezTo>
                    <a:pt x="262" y="224"/>
                    <a:pt x="262" y="224"/>
                    <a:pt x="262" y="225"/>
                  </a:cubicBezTo>
                  <a:cubicBezTo>
                    <a:pt x="261" y="226"/>
                    <a:pt x="261" y="226"/>
                    <a:pt x="261" y="227"/>
                  </a:cubicBezTo>
                  <a:cubicBezTo>
                    <a:pt x="261" y="227"/>
                    <a:pt x="260" y="227"/>
                    <a:pt x="260" y="227"/>
                  </a:cubicBezTo>
                  <a:cubicBezTo>
                    <a:pt x="260" y="228"/>
                    <a:pt x="259" y="229"/>
                    <a:pt x="259" y="230"/>
                  </a:cubicBezTo>
                  <a:cubicBezTo>
                    <a:pt x="259" y="231"/>
                    <a:pt x="259" y="231"/>
                    <a:pt x="259" y="231"/>
                  </a:cubicBezTo>
                  <a:cubicBezTo>
                    <a:pt x="258" y="232"/>
                    <a:pt x="258" y="232"/>
                    <a:pt x="257" y="233"/>
                  </a:cubicBezTo>
                  <a:cubicBezTo>
                    <a:pt x="257" y="233"/>
                    <a:pt x="257" y="234"/>
                    <a:pt x="257" y="234"/>
                  </a:cubicBezTo>
                  <a:cubicBezTo>
                    <a:pt x="256" y="235"/>
                    <a:pt x="256" y="235"/>
                    <a:pt x="256" y="236"/>
                  </a:cubicBezTo>
                  <a:cubicBezTo>
                    <a:pt x="255" y="236"/>
                    <a:pt x="255" y="236"/>
                    <a:pt x="255" y="237"/>
                  </a:cubicBezTo>
                  <a:cubicBezTo>
                    <a:pt x="255" y="237"/>
                    <a:pt x="254" y="238"/>
                    <a:pt x="254" y="239"/>
                  </a:cubicBezTo>
                  <a:cubicBezTo>
                    <a:pt x="254" y="239"/>
                    <a:pt x="253" y="239"/>
                    <a:pt x="253" y="239"/>
                  </a:cubicBezTo>
                  <a:cubicBezTo>
                    <a:pt x="253" y="240"/>
                    <a:pt x="252" y="241"/>
                    <a:pt x="252" y="242"/>
                  </a:cubicBezTo>
                  <a:cubicBezTo>
                    <a:pt x="251" y="242"/>
                    <a:pt x="251" y="242"/>
                    <a:pt x="251" y="242"/>
                  </a:cubicBezTo>
                  <a:cubicBezTo>
                    <a:pt x="251" y="243"/>
                    <a:pt x="250" y="244"/>
                    <a:pt x="249" y="245"/>
                  </a:cubicBezTo>
                  <a:cubicBezTo>
                    <a:pt x="249" y="245"/>
                    <a:pt x="249" y="245"/>
                    <a:pt x="249" y="245"/>
                  </a:cubicBezTo>
                  <a:cubicBezTo>
                    <a:pt x="248" y="246"/>
                    <a:pt x="248" y="247"/>
                    <a:pt x="247" y="247"/>
                  </a:cubicBezTo>
                  <a:cubicBezTo>
                    <a:pt x="247" y="247"/>
                    <a:pt x="247" y="248"/>
                    <a:pt x="247" y="248"/>
                  </a:cubicBezTo>
                  <a:cubicBezTo>
                    <a:pt x="246" y="249"/>
                    <a:pt x="246" y="249"/>
                    <a:pt x="245" y="250"/>
                  </a:cubicBezTo>
                  <a:cubicBezTo>
                    <a:pt x="245" y="250"/>
                    <a:pt x="245" y="250"/>
                    <a:pt x="244" y="251"/>
                  </a:cubicBezTo>
                  <a:cubicBezTo>
                    <a:pt x="244" y="251"/>
                    <a:pt x="243" y="252"/>
                    <a:pt x="243" y="252"/>
                  </a:cubicBezTo>
                  <a:cubicBezTo>
                    <a:pt x="243" y="252"/>
                    <a:pt x="242" y="253"/>
                    <a:pt x="242" y="253"/>
                  </a:cubicBezTo>
                  <a:cubicBezTo>
                    <a:pt x="241" y="254"/>
                    <a:pt x="241" y="255"/>
                    <a:pt x="240" y="255"/>
                  </a:cubicBezTo>
                  <a:cubicBezTo>
                    <a:pt x="237" y="258"/>
                    <a:pt x="234" y="261"/>
                    <a:pt x="231" y="263"/>
                  </a:cubicBezTo>
                  <a:cubicBezTo>
                    <a:pt x="230" y="264"/>
                    <a:pt x="228" y="266"/>
                    <a:pt x="227" y="267"/>
                  </a:cubicBezTo>
                  <a:cubicBezTo>
                    <a:pt x="225" y="268"/>
                    <a:pt x="224" y="269"/>
                    <a:pt x="222" y="270"/>
                  </a:cubicBezTo>
                  <a:cubicBezTo>
                    <a:pt x="220" y="271"/>
                    <a:pt x="219" y="272"/>
                    <a:pt x="217" y="273"/>
                  </a:cubicBezTo>
                  <a:cubicBezTo>
                    <a:pt x="216" y="273"/>
                    <a:pt x="216" y="274"/>
                    <a:pt x="215" y="274"/>
                  </a:cubicBezTo>
                  <a:cubicBezTo>
                    <a:pt x="209" y="277"/>
                    <a:pt x="204" y="280"/>
                    <a:pt x="198" y="282"/>
                  </a:cubicBezTo>
                  <a:cubicBezTo>
                    <a:pt x="157" y="297"/>
                    <a:pt x="111" y="288"/>
                    <a:pt x="78" y="255"/>
                  </a:cubicBezTo>
                  <a:cubicBezTo>
                    <a:pt x="109" y="225"/>
                    <a:pt x="109" y="225"/>
                    <a:pt x="109" y="225"/>
                  </a:cubicBezTo>
                  <a:cubicBezTo>
                    <a:pt x="53" y="217"/>
                    <a:pt x="53" y="217"/>
                    <a:pt x="53" y="217"/>
                  </a:cubicBezTo>
                  <a:cubicBezTo>
                    <a:pt x="4" y="210"/>
                    <a:pt x="4" y="210"/>
                    <a:pt x="4" y="210"/>
                  </a:cubicBezTo>
                  <a:cubicBezTo>
                    <a:pt x="0" y="210"/>
                    <a:pt x="0" y="210"/>
                    <a:pt x="0" y="210"/>
                  </a:cubicBezTo>
                  <a:cubicBezTo>
                    <a:pt x="15" y="319"/>
                    <a:pt x="15" y="319"/>
                    <a:pt x="15" y="319"/>
                  </a:cubicBezTo>
                  <a:cubicBezTo>
                    <a:pt x="47" y="287"/>
                    <a:pt x="47" y="287"/>
                    <a:pt x="47" y="287"/>
                  </a:cubicBezTo>
                  <a:cubicBezTo>
                    <a:pt x="89" y="330"/>
                    <a:pt x="150" y="343"/>
                    <a:pt x="204" y="327"/>
                  </a:cubicBezTo>
                  <a:cubicBezTo>
                    <a:pt x="206" y="327"/>
                    <a:pt x="207" y="326"/>
                    <a:pt x="208" y="326"/>
                  </a:cubicBezTo>
                  <a:cubicBezTo>
                    <a:pt x="210" y="325"/>
                    <a:pt x="213" y="324"/>
                    <a:pt x="215" y="323"/>
                  </a:cubicBezTo>
                  <a:cubicBezTo>
                    <a:pt x="233" y="316"/>
                    <a:pt x="250" y="306"/>
                    <a:pt x="266" y="292"/>
                  </a:cubicBezTo>
                  <a:cubicBezTo>
                    <a:pt x="268" y="291"/>
                    <a:pt x="270" y="289"/>
                    <a:pt x="271" y="287"/>
                  </a:cubicBezTo>
                  <a:cubicBezTo>
                    <a:pt x="272" y="286"/>
                    <a:pt x="273" y="285"/>
                    <a:pt x="274" y="284"/>
                  </a:cubicBezTo>
                  <a:cubicBezTo>
                    <a:pt x="275" y="283"/>
                    <a:pt x="275" y="283"/>
                    <a:pt x="275" y="283"/>
                  </a:cubicBezTo>
                  <a:cubicBezTo>
                    <a:pt x="276" y="282"/>
                    <a:pt x="277" y="281"/>
                    <a:pt x="277" y="281"/>
                  </a:cubicBezTo>
                  <a:cubicBezTo>
                    <a:pt x="278" y="280"/>
                    <a:pt x="278" y="280"/>
                    <a:pt x="278" y="279"/>
                  </a:cubicBezTo>
                  <a:cubicBezTo>
                    <a:pt x="279" y="279"/>
                    <a:pt x="280" y="278"/>
                    <a:pt x="280" y="277"/>
                  </a:cubicBezTo>
                  <a:cubicBezTo>
                    <a:pt x="281" y="277"/>
                    <a:pt x="281" y="276"/>
                    <a:pt x="281" y="276"/>
                  </a:cubicBezTo>
                  <a:cubicBezTo>
                    <a:pt x="282" y="275"/>
                    <a:pt x="282" y="275"/>
                    <a:pt x="283" y="274"/>
                  </a:cubicBezTo>
                  <a:cubicBezTo>
                    <a:pt x="283" y="274"/>
                    <a:pt x="284" y="273"/>
                    <a:pt x="284" y="273"/>
                  </a:cubicBezTo>
                  <a:cubicBezTo>
                    <a:pt x="285" y="272"/>
                    <a:pt x="285" y="271"/>
                    <a:pt x="286" y="271"/>
                  </a:cubicBezTo>
                  <a:cubicBezTo>
                    <a:pt x="286" y="270"/>
                    <a:pt x="286" y="270"/>
                    <a:pt x="287" y="269"/>
                  </a:cubicBezTo>
                  <a:cubicBezTo>
                    <a:pt x="287" y="269"/>
                    <a:pt x="288" y="268"/>
                    <a:pt x="288" y="267"/>
                  </a:cubicBezTo>
                  <a:cubicBezTo>
                    <a:pt x="288" y="267"/>
                    <a:pt x="289" y="266"/>
                    <a:pt x="289" y="266"/>
                  </a:cubicBezTo>
                  <a:cubicBezTo>
                    <a:pt x="290" y="265"/>
                    <a:pt x="290" y="265"/>
                    <a:pt x="290" y="264"/>
                  </a:cubicBezTo>
                  <a:cubicBezTo>
                    <a:pt x="291" y="263"/>
                    <a:pt x="291" y="263"/>
                    <a:pt x="291" y="263"/>
                  </a:cubicBezTo>
                  <a:cubicBezTo>
                    <a:pt x="292" y="262"/>
                    <a:pt x="292" y="261"/>
                    <a:pt x="293" y="260"/>
                  </a:cubicBezTo>
                  <a:cubicBezTo>
                    <a:pt x="293" y="260"/>
                    <a:pt x="293" y="259"/>
                    <a:pt x="294" y="259"/>
                  </a:cubicBezTo>
                  <a:cubicBezTo>
                    <a:pt x="294" y="258"/>
                    <a:pt x="295" y="257"/>
                    <a:pt x="295" y="257"/>
                  </a:cubicBezTo>
                  <a:cubicBezTo>
                    <a:pt x="295" y="256"/>
                    <a:pt x="296" y="256"/>
                    <a:pt x="296" y="255"/>
                  </a:cubicBezTo>
                  <a:cubicBezTo>
                    <a:pt x="297" y="254"/>
                    <a:pt x="297" y="253"/>
                    <a:pt x="298" y="252"/>
                  </a:cubicBezTo>
                  <a:cubicBezTo>
                    <a:pt x="298" y="252"/>
                    <a:pt x="298" y="252"/>
                    <a:pt x="298" y="252"/>
                  </a:cubicBezTo>
                  <a:cubicBezTo>
                    <a:pt x="299" y="251"/>
                    <a:pt x="299" y="249"/>
                    <a:pt x="300" y="248"/>
                  </a:cubicBezTo>
                  <a:cubicBezTo>
                    <a:pt x="300" y="248"/>
                    <a:pt x="300" y="248"/>
                    <a:pt x="300" y="248"/>
                  </a:cubicBezTo>
                  <a:cubicBezTo>
                    <a:pt x="301" y="247"/>
                    <a:pt x="301" y="246"/>
                    <a:pt x="302" y="245"/>
                  </a:cubicBezTo>
                  <a:cubicBezTo>
                    <a:pt x="302" y="244"/>
                    <a:pt x="302" y="244"/>
                    <a:pt x="302" y="243"/>
                  </a:cubicBezTo>
                  <a:cubicBezTo>
                    <a:pt x="303" y="243"/>
                    <a:pt x="303" y="242"/>
                    <a:pt x="304" y="241"/>
                  </a:cubicBezTo>
                  <a:cubicBezTo>
                    <a:pt x="304" y="240"/>
                    <a:pt x="304" y="240"/>
                    <a:pt x="304" y="240"/>
                  </a:cubicBezTo>
                  <a:cubicBezTo>
                    <a:pt x="304" y="239"/>
                    <a:pt x="305" y="238"/>
                    <a:pt x="305" y="237"/>
                  </a:cubicBezTo>
                  <a:cubicBezTo>
                    <a:pt x="305" y="237"/>
                    <a:pt x="306" y="236"/>
                    <a:pt x="306" y="236"/>
                  </a:cubicBezTo>
                  <a:cubicBezTo>
                    <a:pt x="306" y="235"/>
                    <a:pt x="306" y="234"/>
                    <a:pt x="307" y="233"/>
                  </a:cubicBezTo>
                  <a:cubicBezTo>
                    <a:pt x="307" y="233"/>
                    <a:pt x="307" y="232"/>
                    <a:pt x="307" y="232"/>
                  </a:cubicBezTo>
                  <a:cubicBezTo>
                    <a:pt x="308" y="231"/>
                    <a:pt x="308" y="230"/>
                    <a:pt x="308" y="229"/>
                  </a:cubicBezTo>
                  <a:cubicBezTo>
                    <a:pt x="308" y="229"/>
                    <a:pt x="309" y="229"/>
                    <a:pt x="309" y="228"/>
                  </a:cubicBezTo>
                  <a:cubicBezTo>
                    <a:pt x="309" y="227"/>
                    <a:pt x="309" y="226"/>
                    <a:pt x="310" y="225"/>
                  </a:cubicBezTo>
                  <a:cubicBezTo>
                    <a:pt x="310" y="225"/>
                    <a:pt x="310" y="225"/>
                    <a:pt x="310" y="224"/>
                  </a:cubicBezTo>
                  <a:cubicBezTo>
                    <a:pt x="310" y="223"/>
                    <a:pt x="311" y="222"/>
                    <a:pt x="311" y="221"/>
                  </a:cubicBezTo>
                  <a:cubicBezTo>
                    <a:pt x="311" y="221"/>
                    <a:pt x="311" y="221"/>
                    <a:pt x="311" y="220"/>
                  </a:cubicBezTo>
                  <a:cubicBezTo>
                    <a:pt x="312" y="219"/>
                    <a:pt x="312" y="218"/>
                    <a:pt x="312" y="217"/>
                  </a:cubicBezTo>
                  <a:cubicBezTo>
                    <a:pt x="312" y="217"/>
                    <a:pt x="312" y="217"/>
                    <a:pt x="312" y="216"/>
                  </a:cubicBezTo>
                  <a:cubicBezTo>
                    <a:pt x="313" y="212"/>
                    <a:pt x="314" y="208"/>
                    <a:pt x="315" y="204"/>
                  </a:cubicBezTo>
                  <a:cubicBezTo>
                    <a:pt x="315" y="204"/>
                    <a:pt x="315" y="204"/>
                    <a:pt x="315" y="204"/>
                  </a:cubicBezTo>
                  <a:cubicBezTo>
                    <a:pt x="315" y="203"/>
                    <a:pt x="316" y="202"/>
                    <a:pt x="316" y="200"/>
                  </a:cubicBezTo>
                  <a:cubicBezTo>
                    <a:pt x="316" y="200"/>
                    <a:pt x="316" y="200"/>
                    <a:pt x="316" y="199"/>
                  </a:cubicBezTo>
                  <a:cubicBezTo>
                    <a:pt x="316" y="198"/>
                    <a:pt x="316" y="197"/>
                    <a:pt x="316" y="196"/>
                  </a:cubicBezTo>
                  <a:cubicBezTo>
                    <a:pt x="317" y="196"/>
                    <a:pt x="317" y="196"/>
                    <a:pt x="317" y="195"/>
                  </a:cubicBezTo>
                  <a:cubicBezTo>
                    <a:pt x="317" y="194"/>
                    <a:pt x="317" y="193"/>
                    <a:pt x="317" y="192"/>
                  </a:cubicBezTo>
                  <a:cubicBezTo>
                    <a:pt x="317" y="192"/>
                    <a:pt x="317" y="192"/>
                    <a:pt x="317" y="191"/>
                  </a:cubicBezTo>
                  <a:cubicBezTo>
                    <a:pt x="317" y="190"/>
                    <a:pt x="317" y="189"/>
                    <a:pt x="317" y="188"/>
                  </a:cubicBezTo>
                  <a:cubicBezTo>
                    <a:pt x="317" y="188"/>
                    <a:pt x="317" y="188"/>
                    <a:pt x="317" y="187"/>
                  </a:cubicBezTo>
                  <a:cubicBezTo>
                    <a:pt x="318" y="186"/>
                    <a:pt x="318" y="185"/>
                    <a:pt x="318" y="184"/>
                  </a:cubicBezTo>
                  <a:cubicBezTo>
                    <a:pt x="318" y="184"/>
                    <a:pt x="318" y="183"/>
                    <a:pt x="318" y="183"/>
                  </a:cubicBezTo>
                  <a:cubicBezTo>
                    <a:pt x="318" y="182"/>
                    <a:pt x="318" y="181"/>
                    <a:pt x="318" y="180"/>
                  </a:cubicBezTo>
                  <a:cubicBezTo>
                    <a:pt x="318" y="180"/>
                    <a:pt x="318" y="179"/>
                    <a:pt x="318" y="179"/>
                  </a:cubicBezTo>
                  <a:cubicBezTo>
                    <a:pt x="318" y="178"/>
                    <a:pt x="318" y="177"/>
                    <a:pt x="318" y="176"/>
                  </a:cubicBezTo>
                  <a:cubicBezTo>
                    <a:pt x="318" y="175"/>
                    <a:pt x="318" y="175"/>
                    <a:pt x="318" y="175"/>
                  </a:cubicBezTo>
                  <a:cubicBezTo>
                    <a:pt x="318" y="171"/>
                    <a:pt x="318" y="167"/>
                    <a:pt x="318" y="163"/>
                  </a:cubicBezTo>
                  <a:cubicBezTo>
                    <a:pt x="318" y="163"/>
                    <a:pt x="318" y="163"/>
                    <a:pt x="318" y="163"/>
                  </a:cubicBezTo>
                  <a:cubicBezTo>
                    <a:pt x="272" y="156"/>
                    <a:pt x="272" y="156"/>
                    <a:pt x="272" y="156"/>
                  </a:cubicBezTo>
                  <a:close/>
                  <a:moveTo>
                    <a:pt x="271" y="62"/>
                  </a:moveTo>
                  <a:cubicBezTo>
                    <a:pt x="209" y="0"/>
                    <a:pt x="109" y="0"/>
                    <a:pt x="47" y="62"/>
                  </a:cubicBezTo>
                  <a:cubicBezTo>
                    <a:pt x="47" y="62"/>
                    <a:pt x="46" y="62"/>
                    <a:pt x="46" y="62"/>
                  </a:cubicBezTo>
                  <a:cubicBezTo>
                    <a:pt x="45" y="63"/>
                    <a:pt x="45" y="64"/>
                    <a:pt x="44" y="65"/>
                  </a:cubicBezTo>
                  <a:cubicBezTo>
                    <a:pt x="43" y="66"/>
                    <a:pt x="43" y="66"/>
                    <a:pt x="43" y="66"/>
                  </a:cubicBezTo>
                  <a:cubicBezTo>
                    <a:pt x="42" y="67"/>
                    <a:pt x="41" y="68"/>
                    <a:pt x="41" y="68"/>
                  </a:cubicBezTo>
                  <a:cubicBezTo>
                    <a:pt x="40" y="69"/>
                    <a:pt x="40" y="69"/>
                    <a:pt x="40" y="70"/>
                  </a:cubicBezTo>
                  <a:cubicBezTo>
                    <a:pt x="39" y="70"/>
                    <a:pt x="39" y="71"/>
                    <a:pt x="38" y="72"/>
                  </a:cubicBezTo>
                  <a:cubicBezTo>
                    <a:pt x="38" y="72"/>
                    <a:pt x="37" y="72"/>
                    <a:pt x="37" y="73"/>
                  </a:cubicBezTo>
                  <a:cubicBezTo>
                    <a:pt x="36" y="74"/>
                    <a:pt x="36" y="74"/>
                    <a:pt x="35" y="75"/>
                  </a:cubicBezTo>
                  <a:cubicBezTo>
                    <a:pt x="35" y="75"/>
                    <a:pt x="34" y="76"/>
                    <a:pt x="34" y="76"/>
                  </a:cubicBezTo>
                  <a:cubicBezTo>
                    <a:pt x="34" y="77"/>
                    <a:pt x="33" y="78"/>
                    <a:pt x="33" y="78"/>
                  </a:cubicBezTo>
                  <a:cubicBezTo>
                    <a:pt x="32" y="79"/>
                    <a:pt x="32" y="79"/>
                    <a:pt x="32" y="80"/>
                  </a:cubicBezTo>
                  <a:cubicBezTo>
                    <a:pt x="31" y="80"/>
                    <a:pt x="31" y="81"/>
                    <a:pt x="30" y="82"/>
                  </a:cubicBezTo>
                  <a:cubicBezTo>
                    <a:pt x="30" y="82"/>
                    <a:pt x="29" y="83"/>
                    <a:pt x="29" y="83"/>
                  </a:cubicBezTo>
                  <a:cubicBezTo>
                    <a:pt x="29" y="84"/>
                    <a:pt x="28" y="84"/>
                    <a:pt x="28" y="85"/>
                  </a:cubicBezTo>
                  <a:cubicBezTo>
                    <a:pt x="27" y="85"/>
                    <a:pt x="27" y="86"/>
                    <a:pt x="27" y="86"/>
                  </a:cubicBezTo>
                  <a:cubicBezTo>
                    <a:pt x="26" y="87"/>
                    <a:pt x="26" y="88"/>
                    <a:pt x="25" y="89"/>
                  </a:cubicBezTo>
                  <a:cubicBezTo>
                    <a:pt x="25" y="89"/>
                    <a:pt x="25" y="89"/>
                    <a:pt x="24" y="90"/>
                  </a:cubicBezTo>
                  <a:cubicBezTo>
                    <a:pt x="24" y="91"/>
                    <a:pt x="23" y="91"/>
                    <a:pt x="23" y="92"/>
                  </a:cubicBezTo>
                  <a:cubicBezTo>
                    <a:pt x="23" y="93"/>
                    <a:pt x="23" y="93"/>
                    <a:pt x="22" y="94"/>
                  </a:cubicBezTo>
                  <a:cubicBezTo>
                    <a:pt x="22" y="95"/>
                    <a:pt x="21" y="96"/>
                    <a:pt x="20" y="97"/>
                  </a:cubicBezTo>
                  <a:cubicBezTo>
                    <a:pt x="20" y="97"/>
                    <a:pt x="20" y="97"/>
                    <a:pt x="20" y="97"/>
                  </a:cubicBezTo>
                  <a:cubicBezTo>
                    <a:pt x="20" y="98"/>
                    <a:pt x="19" y="99"/>
                    <a:pt x="18" y="101"/>
                  </a:cubicBezTo>
                  <a:cubicBezTo>
                    <a:pt x="18" y="101"/>
                    <a:pt x="18" y="101"/>
                    <a:pt x="18" y="102"/>
                  </a:cubicBezTo>
                  <a:cubicBezTo>
                    <a:pt x="17" y="103"/>
                    <a:pt x="17" y="103"/>
                    <a:pt x="16" y="104"/>
                  </a:cubicBezTo>
                  <a:cubicBezTo>
                    <a:pt x="16" y="105"/>
                    <a:pt x="16" y="105"/>
                    <a:pt x="16" y="106"/>
                  </a:cubicBezTo>
                  <a:cubicBezTo>
                    <a:pt x="15" y="106"/>
                    <a:pt x="15" y="107"/>
                    <a:pt x="15" y="108"/>
                  </a:cubicBezTo>
                  <a:cubicBezTo>
                    <a:pt x="14" y="109"/>
                    <a:pt x="14" y="109"/>
                    <a:pt x="14" y="110"/>
                  </a:cubicBezTo>
                  <a:cubicBezTo>
                    <a:pt x="14" y="110"/>
                    <a:pt x="13" y="111"/>
                    <a:pt x="13" y="112"/>
                  </a:cubicBezTo>
                  <a:cubicBezTo>
                    <a:pt x="13" y="112"/>
                    <a:pt x="13" y="113"/>
                    <a:pt x="12" y="113"/>
                  </a:cubicBezTo>
                  <a:cubicBezTo>
                    <a:pt x="12" y="114"/>
                    <a:pt x="12" y="115"/>
                    <a:pt x="11" y="116"/>
                  </a:cubicBezTo>
                  <a:cubicBezTo>
                    <a:pt x="11" y="116"/>
                    <a:pt x="11" y="117"/>
                    <a:pt x="11" y="117"/>
                  </a:cubicBezTo>
                  <a:cubicBezTo>
                    <a:pt x="11" y="118"/>
                    <a:pt x="10" y="119"/>
                    <a:pt x="10" y="120"/>
                  </a:cubicBezTo>
                  <a:cubicBezTo>
                    <a:pt x="10" y="120"/>
                    <a:pt x="10" y="120"/>
                    <a:pt x="9" y="121"/>
                  </a:cubicBezTo>
                  <a:cubicBezTo>
                    <a:pt x="9" y="122"/>
                    <a:pt x="9" y="123"/>
                    <a:pt x="9" y="123"/>
                  </a:cubicBezTo>
                  <a:cubicBezTo>
                    <a:pt x="8" y="124"/>
                    <a:pt x="8" y="124"/>
                    <a:pt x="8" y="125"/>
                  </a:cubicBezTo>
                  <a:cubicBezTo>
                    <a:pt x="8" y="126"/>
                    <a:pt x="8" y="127"/>
                    <a:pt x="7" y="127"/>
                  </a:cubicBezTo>
                  <a:cubicBezTo>
                    <a:pt x="7" y="128"/>
                    <a:pt x="7" y="128"/>
                    <a:pt x="7" y="129"/>
                  </a:cubicBezTo>
                  <a:cubicBezTo>
                    <a:pt x="7" y="130"/>
                    <a:pt x="6" y="131"/>
                    <a:pt x="6" y="132"/>
                  </a:cubicBezTo>
                  <a:cubicBezTo>
                    <a:pt x="6" y="132"/>
                    <a:pt x="6" y="132"/>
                    <a:pt x="6" y="133"/>
                  </a:cubicBezTo>
                  <a:cubicBezTo>
                    <a:pt x="5" y="137"/>
                    <a:pt x="4" y="141"/>
                    <a:pt x="3" y="145"/>
                  </a:cubicBezTo>
                  <a:cubicBezTo>
                    <a:pt x="3" y="145"/>
                    <a:pt x="3" y="145"/>
                    <a:pt x="3" y="145"/>
                  </a:cubicBezTo>
                  <a:cubicBezTo>
                    <a:pt x="3" y="146"/>
                    <a:pt x="2" y="147"/>
                    <a:pt x="2" y="149"/>
                  </a:cubicBezTo>
                  <a:cubicBezTo>
                    <a:pt x="2" y="149"/>
                    <a:pt x="2" y="149"/>
                    <a:pt x="2" y="150"/>
                  </a:cubicBezTo>
                  <a:cubicBezTo>
                    <a:pt x="2" y="151"/>
                    <a:pt x="2" y="152"/>
                    <a:pt x="2" y="153"/>
                  </a:cubicBezTo>
                  <a:cubicBezTo>
                    <a:pt x="2" y="153"/>
                    <a:pt x="2" y="153"/>
                    <a:pt x="2" y="154"/>
                  </a:cubicBezTo>
                  <a:cubicBezTo>
                    <a:pt x="1" y="155"/>
                    <a:pt x="1" y="156"/>
                    <a:pt x="1" y="157"/>
                  </a:cubicBezTo>
                  <a:cubicBezTo>
                    <a:pt x="1" y="157"/>
                    <a:pt x="1" y="157"/>
                    <a:pt x="1" y="158"/>
                  </a:cubicBezTo>
                  <a:cubicBezTo>
                    <a:pt x="1" y="159"/>
                    <a:pt x="1" y="160"/>
                    <a:pt x="1" y="161"/>
                  </a:cubicBezTo>
                  <a:cubicBezTo>
                    <a:pt x="1" y="161"/>
                    <a:pt x="1" y="161"/>
                    <a:pt x="1" y="162"/>
                  </a:cubicBezTo>
                  <a:cubicBezTo>
                    <a:pt x="1" y="163"/>
                    <a:pt x="1" y="164"/>
                    <a:pt x="0" y="165"/>
                  </a:cubicBezTo>
                  <a:cubicBezTo>
                    <a:pt x="0" y="165"/>
                    <a:pt x="0" y="165"/>
                    <a:pt x="0" y="166"/>
                  </a:cubicBezTo>
                  <a:cubicBezTo>
                    <a:pt x="0" y="167"/>
                    <a:pt x="0" y="168"/>
                    <a:pt x="0" y="169"/>
                  </a:cubicBezTo>
                  <a:cubicBezTo>
                    <a:pt x="0" y="169"/>
                    <a:pt x="0" y="170"/>
                    <a:pt x="0" y="170"/>
                  </a:cubicBezTo>
                  <a:cubicBezTo>
                    <a:pt x="0" y="171"/>
                    <a:pt x="0" y="172"/>
                    <a:pt x="0" y="173"/>
                  </a:cubicBezTo>
                  <a:cubicBezTo>
                    <a:pt x="0" y="174"/>
                    <a:pt x="0" y="174"/>
                    <a:pt x="0" y="174"/>
                  </a:cubicBezTo>
                  <a:cubicBezTo>
                    <a:pt x="0" y="178"/>
                    <a:pt x="0" y="182"/>
                    <a:pt x="1" y="186"/>
                  </a:cubicBezTo>
                  <a:cubicBezTo>
                    <a:pt x="46" y="193"/>
                    <a:pt x="46" y="193"/>
                    <a:pt x="46" y="193"/>
                  </a:cubicBezTo>
                  <a:cubicBezTo>
                    <a:pt x="46" y="193"/>
                    <a:pt x="46" y="193"/>
                    <a:pt x="46" y="193"/>
                  </a:cubicBezTo>
                  <a:cubicBezTo>
                    <a:pt x="46" y="192"/>
                    <a:pt x="46" y="191"/>
                    <a:pt x="46" y="189"/>
                  </a:cubicBezTo>
                  <a:cubicBezTo>
                    <a:pt x="46" y="189"/>
                    <a:pt x="46" y="189"/>
                    <a:pt x="46" y="189"/>
                  </a:cubicBezTo>
                  <a:cubicBezTo>
                    <a:pt x="45" y="185"/>
                    <a:pt x="45" y="181"/>
                    <a:pt x="45" y="176"/>
                  </a:cubicBezTo>
                  <a:cubicBezTo>
                    <a:pt x="45" y="176"/>
                    <a:pt x="45" y="176"/>
                    <a:pt x="45" y="176"/>
                  </a:cubicBezTo>
                  <a:cubicBezTo>
                    <a:pt x="45" y="175"/>
                    <a:pt x="45" y="174"/>
                    <a:pt x="45" y="173"/>
                  </a:cubicBezTo>
                  <a:cubicBezTo>
                    <a:pt x="45" y="173"/>
                    <a:pt x="45" y="173"/>
                    <a:pt x="45" y="173"/>
                  </a:cubicBezTo>
                  <a:cubicBezTo>
                    <a:pt x="45" y="168"/>
                    <a:pt x="45" y="164"/>
                    <a:pt x="46" y="160"/>
                  </a:cubicBezTo>
                  <a:cubicBezTo>
                    <a:pt x="46" y="160"/>
                    <a:pt x="46" y="160"/>
                    <a:pt x="46" y="159"/>
                  </a:cubicBezTo>
                  <a:cubicBezTo>
                    <a:pt x="46" y="159"/>
                    <a:pt x="46" y="158"/>
                    <a:pt x="46" y="157"/>
                  </a:cubicBezTo>
                  <a:cubicBezTo>
                    <a:pt x="46" y="156"/>
                    <a:pt x="46" y="156"/>
                    <a:pt x="46" y="156"/>
                  </a:cubicBezTo>
                  <a:cubicBezTo>
                    <a:pt x="47" y="153"/>
                    <a:pt x="47" y="150"/>
                    <a:pt x="48" y="147"/>
                  </a:cubicBezTo>
                  <a:cubicBezTo>
                    <a:pt x="48" y="147"/>
                    <a:pt x="48" y="146"/>
                    <a:pt x="48" y="146"/>
                  </a:cubicBezTo>
                  <a:cubicBezTo>
                    <a:pt x="48" y="145"/>
                    <a:pt x="49" y="145"/>
                    <a:pt x="49" y="144"/>
                  </a:cubicBezTo>
                  <a:cubicBezTo>
                    <a:pt x="49" y="143"/>
                    <a:pt x="49" y="143"/>
                    <a:pt x="49" y="143"/>
                  </a:cubicBezTo>
                  <a:cubicBezTo>
                    <a:pt x="49" y="142"/>
                    <a:pt x="50" y="141"/>
                    <a:pt x="50" y="141"/>
                  </a:cubicBezTo>
                  <a:cubicBezTo>
                    <a:pt x="50" y="140"/>
                    <a:pt x="50" y="140"/>
                    <a:pt x="50" y="140"/>
                  </a:cubicBezTo>
                  <a:cubicBezTo>
                    <a:pt x="50" y="139"/>
                    <a:pt x="51" y="138"/>
                    <a:pt x="51" y="137"/>
                  </a:cubicBezTo>
                  <a:cubicBezTo>
                    <a:pt x="51" y="137"/>
                    <a:pt x="51" y="137"/>
                    <a:pt x="51" y="137"/>
                  </a:cubicBezTo>
                  <a:cubicBezTo>
                    <a:pt x="52" y="135"/>
                    <a:pt x="52" y="133"/>
                    <a:pt x="53" y="131"/>
                  </a:cubicBezTo>
                  <a:cubicBezTo>
                    <a:pt x="53" y="131"/>
                    <a:pt x="53" y="130"/>
                    <a:pt x="54" y="130"/>
                  </a:cubicBezTo>
                  <a:cubicBezTo>
                    <a:pt x="54" y="130"/>
                    <a:pt x="54" y="129"/>
                    <a:pt x="55" y="128"/>
                  </a:cubicBezTo>
                  <a:cubicBezTo>
                    <a:pt x="55" y="128"/>
                    <a:pt x="55" y="127"/>
                    <a:pt x="55" y="127"/>
                  </a:cubicBezTo>
                  <a:cubicBezTo>
                    <a:pt x="55" y="126"/>
                    <a:pt x="56" y="126"/>
                    <a:pt x="56" y="125"/>
                  </a:cubicBezTo>
                  <a:cubicBezTo>
                    <a:pt x="56" y="125"/>
                    <a:pt x="56" y="125"/>
                    <a:pt x="56" y="124"/>
                  </a:cubicBezTo>
                  <a:cubicBezTo>
                    <a:pt x="57" y="123"/>
                    <a:pt x="57" y="123"/>
                    <a:pt x="58" y="122"/>
                  </a:cubicBezTo>
                  <a:cubicBezTo>
                    <a:pt x="58" y="122"/>
                    <a:pt x="58" y="122"/>
                    <a:pt x="58" y="121"/>
                  </a:cubicBezTo>
                  <a:cubicBezTo>
                    <a:pt x="58" y="121"/>
                    <a:pt x="59" y="120"/>
                    <a:pt x="59" y="119"/>
                  </a:cubicBezTo>
                  <a:cubicBezTo>
                    <a:pt x="59" y="118"/>
                    <a:pt x="59" y="118"/>
                    <a:pt x="60" y="118"/>
                  </a:cubicBezTo>
                  <a:cubicBezTo>
                    <a:pt x="60" y="117"/>
                    <a:pt x="60" y="117"/>
                    <a:pt x="61" y="116"/>
                  </a:cubicBezTo>
                  <a:cubicBezTo>
                    <a:pt x="61" y="116"/>
                    <a:pt x="61" y="115"/>
                    <a:pt x="61" y="115"/>
                  </a:cubicBezTo>
                  <a:cubicBezTo>
                    <a:pt x="62" y="114"/>
                    <a:pt x="62" y="114"/>
                    <a:pt x="63" y="113"/>
                  </a:cubicBezTo>
                  <a:cubicBezTo>
                    <a:pt x="63" y="113"/>
                    <a:pt x="63" y="113"/>
                    <a:pt x="63" y="112"/>
                  </a:cubicBezTo>
                  <a:cubicBezTo>
                    <a:pt x="64" y="112"/>
                    <a:pt x="64" y="111"/>
                    <a:pt x="64" y="110"/>
                  </a:cubicBezTo>
                  <a:cubicBezTo>
                    <a:pt x="65" y="110"/>
                    <a:pt x="65" y="110"/>
                    <a:pt x="65" y="110"/>
                  </a:cubicBezTo>
                  <a:cubicBezTo>
                    <a:pt x="65" y="109"/>
                    <a:pt x="66" y="108"/>
                    <a:pt x="67" y="107"/>
                  </a:cubicBezTo>
                  <a:cubicBezTo>
                    <a:pt x="67" y="107"/>
                    <a:pt x="67" y="107"/>
                    <a:pt x="67" y="107"/>
                  </a:cubicBezTo>
                  <a:cubicBezTo>
                    <a:pt x="67" y="106"/>
                    <a:pt x="68" y="105"/>
                    <a:pt x="69" y="104"/>
                  </a:cubicBezTo>
                  <a:cubicBezTo>
                    <a:pt x="69" y="104"/>
                    <a:pt x="69" y="104"/>
                    <a:pt x="69" y="104"/>
                  </a:cubicBezTo>
                  <a:cubicBezTo>
                    <a:pt x="70" y="103"/>
                    <a:pt x="70" y="102"/>
                    <a:pt x="71" y="102"/>
                  </a:cubicBezTo>
                  <a:cubicBezTo>
                    <a:pt x="71" y="102"/>
                    <a:pt x="71" y="101"/>
                    <a:pt x="72" y="101"/>
                  </a:cubicBezTo>
                  <a:cubicBezTo>
                    <a:pt x="72" y="100"/>
                    <a:pt x="72" y="100"/>
                    <a:pt x="73" y="99"/>
                  </a:cubicBezTo>
                  <a:cubicBezTo>
                    <a:pt x="73" y="99"/>
                    <a:pt x="73" y="99"/>
                    <a:pt x="74" y="98"/>
                  </a:cubicBezTo>
                  <a:cubicBezTo>
                    <a:pt x="74" y="98"/>
                    <a:pt x="75" y="97"/>
                    <a:pt x="75" y="97"/>
                  </a:cubicBezTo>
                  <a:cubicBezTo>
                    <a:pt x="75" y="96"/>
                    <a:pt x="76" y="96"/>
                    <a:pt x="76" y="96"/>
                  </a:cubicBezTo>
                  <a:cubicBezTo>
                    <a:pt x="77" y="95"/>
                    <a:pt x="77" y="94"/>
                    <a:pt x="78" y="94"/>
                  </a:cubicBezTo>
                  <a:cubicBezTo>
                    <a:pt x="81" y="91"/>
                    <a:pt x="84" y="88"/>
                    <a:pt x="87" y="86"/>
                  </a:cubicBezTo>
                  <a:cubicBezTo>
                    <a:pt x="88" y="85"/>
                    <a:pt x="90" y="83"/>
                    <a:pt x="91" y="82"/>
                  </a:cubicBezTo>
                  <a:cubicBezTo>
                    <a:pt x="93" y="81"/>
                    <a:pt x="95" y="80"/>
                    <a:pt x="96" y="79"/>
                  </a:cubicBezTo>
                  <a:cubicBezTo>
                    <a:pt x="100" y="76"/>
                    <a:pt x="105" y="74"/>
                    <a:pt x="109" y="72"/>
                  </a:cubicBezTo>
                  <a:cubicBezTo>
                    <a:pt x="152" y="51"/>
                    <a:pt x="205" y="58"/>
                    <a:pt x="240" y="94"/>
                  </a:cubicBezTo>
                  <a:cubicBezTo>
                    <a:pt x="210" y="124"/>
                    <a:pt x="210" y="124"/>
                    <a:pt x="210" y="124"/>
                  </a:cubicBezTo>
                  <a:cubicBezTo>
                    <a:pt x="265" y="132"/>
                    <a:pt x="265" y="132"/>
                    <a:pt x="265" y="132"/>
                  </a:cubicBezTo>
                  <a:cubicBezTo>
                    <a:pt x="314" y="139"/>
                    <a:pt x="314" y="139"/>
                    <a:pt x="314" y="139"/>
                  </a:cubicBezTo>
                  <a:cubicBezTo>
                    <a:pt x="318" y="139"/>
                    <a:pt x="318" y="139"/>
                    <a:pt x="318" y="139"/>
                  </a:cubicBezTo>
                  <a:cubicBezTo>
                    <a:pt x="303" y="30"/>
                    <a:pt x="303" y="30"/>
                    <a:pt x="303" y="30"/>
                  </a:cubicBezTo>
                  <a:lnTo>
                    <a:pt x="271" y="62"/>
                  </a:lnTo>
                  <a:close/>
                </a:path>
              </a:pathLst>
            </a:custGeom>
            <a:solidFill>
              <a:srgbClr val="068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76" name="Freeform 75"/>
          <p:cNvSpPr/>
          <p:nvPr/>
        </p:nvSpPr>
        <p:spPr bwMode="auto">
          <a:xfrm rot="9354859">
            <a:off x="6700984" y="4526611"/>
            <a:ext cx="2491577" cy="357170"/>
          </a:xfrm>
          <a:custGeom>
            <a:avLst/>
            <a:gdLst>
              <a:gd name="connsiteX0" fmla="*/ 0 w 1628775"/>
              <a:gd name="connsiteY0" fmla="*/ 0 h 0"/>
              <a:gd name="connsiteX1" fmla="*/ 1628775 w 1628775"/>
              <a:gd name="connsiteY1" fmla="*/ 0 h 0"/>
            </a:gdLst>
            <a:ahLst/>
            <a:cxnLst>
              <a:cxn ang="0">
                <a:pos x="connsiteX0" y="connsiteY0"/>
              </a:cxn>
              <a:cxn ang="0">
                <a:pos x="connsiteX1" y="connsiteY1"/>
              </a:cxn>
            </a:cxnLst>
            <a:rect l="l" t="t" r="r" b="b"/>
            <a:pathLst>
              <a:path w="1628775">
                <a:moveTo>
                  <a:pt x="0" y="0"/>
                </a:moveTo>
                <a:lnTo>
                  <a:pt x="1628775" y="0"/>
                </a:lnTo>
              </a:path>
            </a:pathLst>
          </a:custGeom>
          <a:noFill/>
          <a:ln w="38100" cap="rnd">
            <a:solidFill>
              <a:schemeClr val="accent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3" name="Rectangle 132"/>
          <p:cNvSpPr/>
          <p:nvPr/>
        </p:nvSpPr>
        <p:spPr>
          <a:xfrm>
            <a:off x="6803488" y="3744288"/>
            <a:ext cx="301365" cy="430887"/>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90" normalizeH="0" baseline="0" noProof="0" dirty="0">
                <a:ln>
                  <a:noFill/>
                </a:ln>
                <a:solidFill>
                  <a:srgbClr val="0070C0"/>
                </a:solidFill>
                <a:effectLst/>
                <a:uLnTx/>
                <a:uFillTx/>
                <a:latin typeface="Segoe UI"/>
                <a:ea typeface="+mn-ea"/>
                <a:cs typeface="+mn-cs"/>
              </a:rPr>
              <a:t>*</a:t>
            </a:r>
            <a:endParaRPr kumimoji="0" lang="en-US" sz="2200" b="1" i="0" u="none" strike="noStrike" kern="1200" cap="none" spc="0" normalizeH="0" baseline="0" noProof="0" dirty="0">
              <a:ln>
                <a:noFill/>
              </a:ln>
              <a:solidFill>
                <a:srgbClr val="0070C0"/>
              </a:solidFill>
              <a:effectLst/>
              <a:uLnTx/>
              <a:uFillTx/>
              <a:latin typeface="Segoe UI"/>
              <a:ea typeface="+mn-ea"/>
              <a:cs typeface="+mn-cs"/>
            </a:endParaRPr>
          </a:p>
        </p:txBody>
      </p:sp>
      <p:sp>
        <p:nvSpPr>
          <p:cNvPr id="59" name="Freeform 58"/>
          <p:cNvSpPr/>
          <p:nvPr/>
        </p:nvSpPr>
        <p:spPr bwMode="auto">
          <a:xfrm rot="10800000">
            <a:off x="6169213" y="3776000"/>
            <a:ext cx="2960948" cy="357170"/>
          </a:xfrm>
          <a:custGeom>
            <a:avLst/>
            <a:gdLst>
              <a:gd name="connsiteX0" fmla="*/ 0 w 1628775"/>
              <a:gd name="connsiteY0" fmla="*/ 0 h 0"/>
              <a:gd name="connsiteX1" fmla="*/ 1628775 w 1628775"/>
              <a:gd name="connsiteY1" fmla="*/ 0 h 0"/>
            </a:gdLst>
            <a:ahLst/>
            <a:cxnLst>
              <a:cxn ang="0">
                <a:pos x="connsiteX0" y="connsiteY0"/>
              </a:cxn>
              <a:cxn ang="0">
                <a:pos x="connsiteX1" y="connsiteY1"/>
              </a:cxn>
            </a:cxnLst>
            <a:rect l="l" t="t" r="r" b="b"/>
            <a:pathLst>
              <a:path w="1628775">
                <a:moveTo>
                  <a:pt x="0" y="0"/>
                </a:moveTo>
                <a:lnTo>
                  <a:pt x="1628775" y="0"/>
                </a:lnTo>
              </a:path>
            </a:pathLst>
          </a:custGeom>
          <a:noFill/>
          <a:ln w="38100" cap="rnd">
            <a:solidFill>
              <a:schemeClr val="accent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1" name="Group 20"/>
          <p:cNvGrpSpPr/>
          <p:nvPr/>
        </p:nvGrpSpPr>
        <p:grpSpPr>
          <a:xfrm>
            <a:off x="8200272" y="584156"/>
            <a:ext cx="2146049" cy="1483510"/>
            <a:chOff x="8203573" y="593502"/>
            <a:chExt cx="2146049" cy="1483510"/>
          </a:xfrm>
        </p:grpSpPr>
        <p:pic>
          <p:nvPicPr>
            <p:cNvPr id="57" name="Picture 5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3573" y="593502"/>
              <a:ext cx="1614132" cy="1086005"/>
            </a:xfrm>
            <a:prstGeom prst="rect">
              <a:avLst/>
            </a:prstGeom>
          </p:spPr>
        </p:pic>
        <p:grpSp>
          <p:nvGrpSpPr>
            <p:cNvPr id="4" name="Group 3"/>
            <p:cNvGrpSpPr/>
            <p:nvPr/>
          </p:nvGrpSpPr>
          <p:grpSpPr>
            <a:xfrm>
              <a:off x="8735490" y="875273"/>
              <a:ext cx="1614132" cy="1201739"/>
              <a:chOff x="9024734" y="989795"/>
              <a:chExt cx="1614132" cy="1201739"/>
            </a:xfrm>
          </p:grpSpPr>
          <p:grpSp>
            <p:nvGrpSpPr>
              <p:cNvPr id="46" name="Group 45"/>
              <p:cNvGrpSpPr>
                <a:grpSpLocks noChangeAspect="1"/>
              </p:cNvGrpSpPr>
              <p:nvPr/>
            </p:nvGrpSpPr>
            <p:grpSpPr>
              <a:xfrm>
                <a:off x="9024734" y="989795"/>
                <a:ext cx="1614132" cy="1086005"/>
                <a:chOff x="6516860" y="1123900"/>
                <a:chExt cx="4130988" cy="2779374"/>
              </a:xfrm>
            </p:grpSpPr>
            <p:pic>
              <p:nvPicPr>
                <p:cNvPr id="47" name="Picture 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6860" y="1123900"/>
                  <a:ext cx="4130988" cy="2779374"/>
                </a:xfrm>
                <a:prstGeom prst="rect">
                  <a:avLst/>
                </a:prstGeom>
              </p:spPr>
            </p:pic>
            <p:pic>
              <p:nvPicPr>
                <p:cNvPr id="48" name="Picture 4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18435" y="1858883"/>
                  <a:ext cx="2327838" cy="1309408"/>
                </a:xfrm>
                <a:prstGeom prst="rect">
                  <a:avLst/>
                </a:prstGeom>
              </p:spPr>
            </p:pic>
          </p:grpSp>
          <p:pic>
            <p:nvPicPr>
              <p:cNvPr id="50" name="Picture 5"/>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10800000">
                <a:off x="9713547" y="1801738"/>
                <a:ext cx="393402" cy="38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6" name="Freeform 55"/>
          <p:cNvSpPr/>
          <p:nvPr/>
        </p:nvSpPr>
        <p:spPr bwMode="auto">
          <a:xfrm rot="3370808">
            <a:off x="9330068" y="2343966"/>
            <a:ext cx="891860" cy="404077"/>
          </a:xfrm>
          <a:custGeom>
            <a:avLst/>
            <a:gdLst>
              <a:gd name="connsiteX0" fmla="*/ 0 w 1628775"/>
              <a:gd name="connsiteY0" fmla="*/ 0 h 0"/>
              <a:gd name="connsiteX1" fmla="*/ 1628775 w 1628775"/>
              <a:gd name="connsiteY1" fmla="*/ 0 h 0"/>
            </a:gdLst>
            <a:ahLst/>
            <a:cxnLst>
              <a:cxn ang="0">
                <a:pos x="connsiteX0" y="connsiteY0"/>
              </a:cxn>
              <a:cxn ang="0">
                <a:pos x="connsiteX1" y="connsiteY1"/>
              </a:cxn>
            </a:cxnLst>
            <a:rect l="l" t="t" r="r" b="b"/>
            <a:pathLst>
              <a:path w="1628775">
                <a:moveTo>
                  <a:pt x="0" y="0"/>
                </a:moveTo>
                <a:lnTo>
                  <a:pt x="1628775" y="0"/>
                </a:lnTo>
              </a:path>
            </a:pathLst>
          </a:custGeom>
          <a:noFill/>
          <a:ln w="38100" cap="rnd">
            <a:solidFill>
              <a:schemeClr val="accent1"/>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 name="TextBox 18"/>
          <p:cNvSpPr txBox="1"/>
          <p:nvPr/>
        </p:nvSpPr>
        <p:spPr>
          <a:xfrm>
            <a:off x="8454809" y="805743"/>
            <a:ext cx="757834" cy="600164"/>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dirty="0" smtClean="0">
                <a:ln>
                  <a:noFill/>
                </a:ln>
                <a:gradFill>
                  <a:gsLst>
                    <a:gs pos="2917">
                      <a:srgbClr val="FFFFFF"/>
                    </a:gs>
                    <a:gs pos="30000">
                      <a:srgbClr val="FFFFFF"/>
                    </a:gs>
                  </a:gsLst>
                  <a:lin ang="5400000" scaled="0"/>
                </a:gradFill>
                <a:effectLst/>
                <a:uLnTx/>
                <a:uFillTx/>
                <a:latin typeface="Segoe UI"/>
                <a:ea typeface="+mn-ea"/>
                <a:cs typeface="+mn-cs"/>
              </a:rPr>
              <a:t>HR Apps</a:t>
            </a:r>
          </a:p>
        </p:txBody>
      </p:sp>
    </p:spTree>
    <p:extLst>
      <p:ext uri="{BB962C8B-B14F-4D97-AF65-F5344CB8AC3E}">
        <p14:creationId xmlns:p14="http://schemas.microsoft.com/office/powerpoint/2010/main" val="135151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2" presetClass="entr" presetSubtype="2" decel="7500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1+#ppt_w/2"/>
                                          </p:val>
                                        </p:tav>
                                        <p:tav tm="100000">
                                          <p:val>
                                            <p:strVal val="#ppt_x"/>
                                          </p:val>
                                        </p:tav>
                                      </p:tavLst>
                                    </p:anim>
                                    <p:anim calcmode="lin" valueType="num">
                                      <p:cBhvr additive="base">
                                        <p:cTn id="22"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wipe(left)">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down)">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left)">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86"/>
                                        </p:tgtEl>
                                      </p:cBhvr>
                                    </p:animEffect>
                                    <p:set>
                                      <p:cBhvr>
                                        <p:cTn id="42" dur="1" fill="hold">
                                          <p:stCondLst>
                                            <p:cond delay="499"/>
                                          </p:stCondLst>
                                        </p:cTn>
                                        <p:tgtEl>
                                          <p:spTgt spid="8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64"/>
                                        </p:tgtEl>
                                      </p:cBhvr>
                                    </p:animEffect>
                                    <p:set>
                                      <p:cBhvr>
                                        <p:cTn id="45" dur="1" fill="hold">
                                          <p:stCondLst>
                                            <p:cond delay="499"/>
                                          </p:stCondLst>
                                        </p:cTn>
                                        <p:tgtEl>
                                          <p:spTgt spid="6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76"/>
                                        </p:tgtEl>
                                      </p:cBhvr>
                                    </p:animEffect>
                                    <p:set>
                                      <p:cBhvr>
                                        <p:cTn id="48" dur="1" fill="hold">
                                          <p:stCondLst>
                                            <p:cond delay="499"/>
                                          </p:stCondLst>
                                        </p:cTn>
                                        <p:tgtEl>
                                          <p:spTgt spid="7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3"/>
                                        </p:tgtEl>
                                        <p:attrNameLst>
                                          <p:attrName>style.visibility</p:attrName>
                                        </p:attrNameLst>
                                      </p:cBhvr>
                                      <p:to>
                                        <p:strVal val="visible"/>
                                      </p:to>
                                    </p:set>
                                    <p:animEffect transition="in" filter="fade">
                                      <p:cBhvr>
                                        <p:cTn id="56" dur="500"/>
                                        <p:tgtEl>
                                          <p:spTgt spid="13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wipe(left)">
                                      <p:cBhvr>
                                        <p:cTn id="59" dur="500"/>
                                        <p:tgtEl>
                                          <p:spTgt spid="59"/>
                                        </p:tgtEl>
                                      </p:cBhvr>
                                    </p:animEffect>
                                  </p:childTnLst>
                                </p:cTn>
                              </p:par>
                              <p:par>
                                <p:cTn id="60" presetID="10" presetClass="entr" presetSubtype="0"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600"/>
                                        <p:tgtEl>
                                          <p:spTgt spid="63"/>
                                        </p:tgtEl>
                                      </p:cBhvr>
                                    </p:animEffect>
                                  </p:childTnLst>
                                </p:cTn>
                              </p:par>
                              <p:par>
                                <p:cTn id="63" presetID="8" presetClass="emph" presetSubtype="0" fill="hold" nodeType="withEffect">
                                  <p:stCondLst>
                                    <p:cond delay="0"/>
                                  </p:stCondLst>
                                  <p:childTnLst>
                                    <p:animRot by="21600000">
                                      <p:cBhvr>
                                        <p:cTn id="64" dur="2000" fill="hold"/>
                                        <p:tgtEl>
                                          <p:spTgt spid="63"/>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6" grpId="0" animBg="1"/>
      <p:bldP spid="86" grpId="1" animBg="1"/>
      <p:bldP spid="64" grpId="0" animBg="1"/>
      <p:bldP spid="64" grpId="1" animBg="1"/>
      <p:bldP spid="76" grpId="0" animBg="1"/>
      <p:bldP spid="76" grpId="1" animBg="1"/>
      <p:bldP spid="133" grpId="0"/>
      <p:bldP spid="59" grpId="0" animBg="1"/>
      <p:bldP spid="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7" name="Straight Arrow Connector 576"/>
          <p:cNvCxnSpPr/>
          <p:nvPr/>
        </p:nvCxnSpPr>
        <p:spPr>
          <a:xfrm flipH="1">
            <a:off x="2881153" y="5397509"/>
            <a:ext cx="2162740" cy="0"/>
          </a:xfrm>
          <a:prstGeom prst="straightConnector1">
            <a:avLst/>
          </a:prstGeom>
          <a:ln w="25400" cap="rnd" cmpd="sng">
            <a:solidFill>
              <a:schemeClr val="accent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useBgFill="1">
        <p:nvSpPr>
          <p:cNvPr id="3" name="Rectangle 2"/>
          <p:cNvSpPr/>
          <p:nvPr/>
        </p:nvSpPr>
        <p:spPr bwMode="auto">
          <a:xfrm>
            <a:off x="0" y="-1"/>
            <a:ext cx="12436475" cy="154370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smtClean="0">
              <a:ln>
                <a:noFill/>
              </a:ln>
              <a:gradFill>
                <a:gsLst>
                  <a:gs pos="1250">
                    <a:srgbClr val="EFEFEF"/>
                  </a:gs>
                  <a:gs pos="10417">
                    <a:srgbClr val="EFEFEF"/>
                  </a:gs>
                </a:gsLst>
                <a:lin ang="5400000" scaled="0"/>
              </a:gradFill>
              <a:effectLst/>
              <a:uLnTx/>
              <a:uFillTx/>
              <a:latin typeface="Segoe UI"/>
              <a:ea typeface="+mn-ea"/>
              <a:cs typeface="+mn-cs"/>
            </a:endParaRPr>
          </a:p>
        </p:txBody>
      </p:sp>
      <p:cxnSp>
        <p:nvCxnSpPr>
          <p:cNvPr id="476" name="Straight Arrow Connector 475"/>
          <p:cNvCxnSpPr/>
          <p:nvPr/>
        </p:nvCxnSpPr>
        <p:spPr>
          <a:xfrm flipH="1">
            <a:off x="6239676" y="2447540"/>
            <a:ext cx="1511224" cy="0"/>
          </a:xfrm>
          <a:prstGeom prst="straightConnector1">
            <a:avLst/>
          </a:prstGeom>
          <a:ln w="25400" cap="rnd" cmpd="sng">
            <a:solidFill>
              <a:schemeClr val="accent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a:off x="2934246" y="2446231"/>
            <a:ext cx="2109647" cy="0"/>
          </a:xfrm>
          <a:prstGeom prst="straightConnector1">
            <a:avLst/>
          </a:prstGeom>
          <a:ln w="25400" cap="rnd" cmpd="sng">
            <a:solidFill>
              <a:schemeClr val="accent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8662511" y="2509140"/>
            <a:ext cx="1436292" cy="246221"/>
          </a:xfrm>
          <a:prstGeom prst="rect">
            <a:avLst/>
          </a:prstGeom>
          <a:ln>
            <a:noFill/>
          </a:ln>
        </p:spPr>
        <p:txBody>
          <a:bodyPr wrap="non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118538"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smtClean="0">
                <a:ln>
                  <a:solidFill>
                    <a:srgbClr val="FFFFFF">
                      <a:alpha val="0"/>
                    </a:srgbClr>
                  </a:solidFill>
                </a:ln>
                <a:solidFill>
                  <a:srgbClr val="FFFFFF"/>
                </a:solidFill>
                <a:effectLst/>
                <a:uLnTx/>
                <a:uFillTx/>
                <a:latin typeface="Segoe"/>
                <a:ea typeface="+mn-ea"/>
                <a:cs typeface="+mn-cs"/>
              </a:rPr>
              <a:t>Active Directory</a:t>
            </a:r>
            <a:endParaRPr kumimoji="0" lang="en-US" sz="1600" b="0" i="0" u="none" strike="noStrike" kern="1200" cap="none" spc="0" normalizeH="0" baseline="0" noProof="0" dirty="0">
              <a:ln>
                <a:solidFill>
                  <a:srgbClr val="FFFFFF">
                    <a:alpha val="0"/>
                  </a:srgbClr>
                </a:solidFill>
              </a:ln>
              <a:solidFill>
                <a:srgbClr val="FFFFFF"/>
              </a:solidFill>
              <a:effectLst/>
              <a:uLnTx/>
              <a:uFillTx/>
              <a:latin typeface="Segoe"/>
              <a:ea typeface="+mn-ea"/>
              <a:cs typeface="+mn-cs"/>
            </a:endParaRPr>
          </a:p>
        </p:txBody>
      </p:sp>
      <p:pic>
        <p:nvPicPr>
          <p:cNvPr id="86" name="Picture 8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9847" y="2157317"/>
            <a:ext cx="1882592" cy="436495"/>
          </a:xfrm>
          <a:prstGeom prst="rect">
            <a:avLst/>
          </a:prstGeom>
        </p:spPr>
      </p:pic>
      <p:pic>
        <p:nvPicPr>
          <p:cNvPr id="89" name="Picture 88" descr="Windows Azure Active Directory"/>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8053680" y="2196092"/>
            <a:ext cx="513539" cy="513539"/>
          </a:xfrm>
          <a:prstGeom prst="rect">
            <a:avLst/>
          </a:prstGeom>
          <a:noFill/>
          <a:ln>
            <a:noFill/>
          </a:ln>
        </p:spPr>
      </p:pic>
      <p:grpSp>
        <p:nvGrpSpPr>
          <p:cNvPr id="11" name="Group 10"/>
          <p:cNvGrpSpPr/>
          <p:nvPr/>
        </p:nvGrpSpPr>
        <p:grpSpPr>
          <a:xfrm>
            <a:off x="910346" y="1684927"/>
            <a:ext cx="2361192" cy="1416725"/>
            <a:chOff x="760009" y="2275590"/>
            <a:chExt cx="2361192" cy="1416725"/>
          </a:xfrm>
        </p:grpSpPr>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0907" y="2275590"/>
              <a:ext cx="1399396" cy="926361"/>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0009" y="3247359"/>
              <a:ext cx="2361192" cy="444956"/>
            </a:xfrm>
            <a:prstGeom prst="rect">
              <a:avLst/>
            </a:prstGeom>
          </p:spPr>
        </p:pic>
      </p:grpSp>
      <p:grpSp>
        <p:nvGrpSpPr>
          <p:cNvPr id="22" name="Group 21"/>
          <p:cNvGrpSpPr/>
          <p:nvPr/>
        </p:nvGrpSpPr>
        <p:grpSpPr>
          <a:xfrm>
            <a:off x="4616127" y="1585127"/>
            <a:ext cx="1962970" cy="1662232"/>
            <a:chOff x="4993491" y="1585127"/>
            <a:chExt cx="1962970" cy="1662232"/>
          </a:xfrm>
        </p:grpSpPr>
        <p:sp>
          <p:nvSpPr>
            <p:cNvPr id="479" name="Rectangle 478"/>
            <p:cNvSpPr/>
            <p:nvPr/>
          </p:nvSpPr>
          <p:spPr>
            <a:xfrm>
              <a:off x="4993491" y="2914960"/>
              <a:ext cx="1962970" cy="332399"/>
            </a:xfrm>
            <a:prstGeom prst="rect">
              <a:avLst/>
            </a:prstGeom>
            <a:ln>
              <a:noFill/>
            </a:ln>
          </p:spPr>
          <p:txBody>
            <a:bodyPr wrap="square" lIns="0" tIns="0" rIns="0" bIns="0" anchor="ctr">
              <a:spAutoFit/>
            </a:bodyPr>
            <a:lstStyle/>
            <a:p>
              <a:pPr marL="0" marR="0" lvl="0" indent="0" algn="ctr" defTabSz="1243038" rtl="0" eaLnBrk="1" fontAlgn="base" latinLnBrk="0" hangingPunct="1">
                <a:lnSpc>
                  <a:spcPct val="90000"/>
                </a:lnSpc>
                <a:spcBef>
                  <a:spcPct val="20000"/>
                </a:spcBef>
                <a:spcAft>
                  <a:spcPct val="0"/>
                </a:spcAft>
                <a:buClrTx/>
                <a:buSzPct val="80000"/>
                <a:buFontTx/>
                <a:buNone/>
                <a:tabLst/>
                <a:defRPr/>
              </a:pPr>
              <a:r>
                <a:rPr kumimoji="0" lang="en-US" sz="1200" b="0" i="0" u="none" strike="noStrike" kern="1200" cap="none" spc="0" normalizeH="0" baseline="0" noProof="0" dirty="0" smtClean="0">
                  <a:ln>
                    <a:noFill/>
                  </a:ln>
                  <a:gradFill>
                    <a:gsLst>
                      <a:gs pos="21429">
                        <a:srgbClr val="002050"/>
                      </a:gs>
                      <a:gs pos="100000">
                        <a:srgbClr val="002050"/>
                      </a:gs>
                    </a:gsLst>
                    <a:lin ang="5400000" scaled="0"/>
                  </a:gradFill>
                  <a:effectLst/>
                  <a:uLnTx/>
                  <a:uFillTx/>
                  <a:latin typeface="Segoe UI"/>
                  <a:ea typeface="+mn-ea"/>
                  <a:cs typeface="+mn-cs"/>
                </a:rPr>
                <a:t>Identity Synchronization with </a:t>
              </a:r>
              <a:r>
                <a:rPr kumimoji="0" lang="en-US" sz="1200" b="1" i="0" u="none" strike="noStrike" kern="1200" cap="none" spc="0" normalizeH="0" baseline="0" noProof="0" dirty="0" smtClean="0">
                  <a:ln>
                    <a:noFill/>
                  </a:ln>
                  <a:gradFill>
                    <a:gsLst>
                      <a:gs pos="21429">
                        <a:srgbClr val="002050"/>
                      </a:gs>
                      <a:gs pos="100000">
                        <a:srgbClr val="002050"/>
                      </a:gs>
                    </a:gsLst>
                    <a:lin ang="5400000" scaled="0"/>
                  </a:gradFill>
                  <a:effectLst/>
                  <a:uLnTx/>
                  <a:uFillTx/>
                  <a:latin typeface="Segoe UI"/>
                  <a:ea typeface="+mn-ea"/>
                  <a:cs typeface="+mn-cs"/>
                </a:rPr>
                <a:t>password (hash) </a:t>
              </a:r>
              <a:r>
                <a:rPr kumimoji="0" lang="en-US" sz="1200" b="1" i="0" u="none" strike="noStrike" kern="1200" cap="none" spc="0" normalizeH="0" baseline="0" noProof="0" dirty="0">
                  <a:ln>
                    <a:noFill/>
                  </a:ln>
                  <a:gradFill>
                    <a:gsLst>
                      <a:gs pos="21429">
                        <a:srgbClr val="002050"/>
                      </a:gs>
                      <a:gs pos="100000">
                        <a:srgbClr val="002050"/>
                      </a:gs>
                    </a:gsLst>
                    <a:lin ang="5400000" scaled="0"/>
                  </a:gradFill>
                  <a:effectLst/>
                  <a:uLnTx/>
                  <a:uFillTx/>
                  <a:latin typeface="Segoe UI"/>
                  <a:ea typeface="+mn-ea"/>
                  <a:cs typeface="+mn-cs"/>
                </a:rPr>
                <a:t>sync</a:t>
              </a:r>
            </a:p>
          </p:txBody>
        </p:sp>
        <p:grpSp>
          <p:nvGrpSpPr>
            <p:cNvPr id="18" name="Group 17"/>
            <p:cNvGrpSpPr/>
            <p:nvPr/>
          </p:nvGrpSpPr>
          <p:grpSpPr>
            <a:xfrm>
              <a:off x="5388987" y="1585127"/>
              <a:ext cx="1191445" cy="1274989"/>
              <a:chOff x="6708380" y="-2181894"/>
              <a:chExt cx="1191445" cy="1274989"/>
            </a:xfrm>
          </p:grpSpPr>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64187" y="-2181894"/>
                <a:ext cx="529215" cy="1154072"/>
              </a:xfrm>
              <a:prstGeom prst="rect">
                <a:avLst/>
              </a:prstGeom>
            </p:spPr>
          </p:pic>
          <p:grpSp>
            <p:nvGrpSpPr>
              <p:cNvPr id="17" name="Group 16"/>
              <p:cNvGrpSpPr/>
              <p:nvPr/>
            </p:nvGrpSpPr>
            <p:grpSpPr>
              <a:xfrm>
                <a:off x="6708380" y="-1466894"/>
                <a:ext cx="1191445" cy="559989"/>
                <a:chOff x="6708380" y="-1466894"/>
                <a:chExt cx="1191445" cy="559989"/>
              </a:xfrm>
            </p:grpSpPr>
            <p:pic>
              <p:nvPicPr>
                <p:cNvPr id="90" name="Picture 8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8380" y="-1466894"/>
                  <a:ext cx="744885" cy="493093"/>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54940" y="-1399998"/>
                  <a:ext cx="744885" cy="493093"/>
                </a:xfrm>
                <a:prstGeom prst="rect">
                  <a:avLst/>
                </a:prstGeom>
              </p:spPr>
            </p:pic>
          </p:grpSp>
        </p:grpSp>
      </p:grpSp>
      <p:grpSp>
        <p:nvGrpSpPr>
          <p:cNvPr id="21" name="Group 20"/>
          <p:cNvGrpSpPr/>
          <p:nvPr/>
        </p:nvGrpSpPr>
        <p:grpSpPr>
          <a:xfrm>
            <a:off x="4786307" y="3686384"/>
            <a:ext cx="1622611" cy="1508540"/>
            <a:chOff x="5163671" y="3671870"/>
            <a:chExt cx="1622611" cy="1508540"/>
          </a:xfrm>
        </p:grpSpPr>
        <p:sp>
          <p:nvSpPr>
            <p:cNvPr id="480" name="Rectangle 479"/>
            <p:cNvSpPr/>
            <p:nvPr/>
          </p:nvSpPr>
          <p:spPr>
            <a:xfrm>
              <a:off x="5163671" y="4997671"/>
              <a:ext cx="1622611" cy="182739"/>
            </a:xfrm>
            <a:prstGeom prst="rect">
              <a:avLst/>
            </a:prstGeom>
            <a:ln>
              <a:noFill/>
            </a:ln>
          </p:spPr>
          <p:txBody>
            <a:bodyPr wrap="square" lIns="0" tIns="0" rIns="0" bIns="0" anchor="ctr">
              <a:spAutoFit/>
            </a:bodyPr>
            <a:lstStyle/>
            <a:p>
              <a:pPr marL="0" marR="0" lvl="0" indent="0" algn="ctr" defTabSz="1243038" rtl="0" eaLnBrk="1" fontAlgn="base" latinLnBrk="0" hangingPunct="1">
                <a:lnSpc>
                  <a:spcPct val="90000"/>
                </a:lnSpc>
                <a:spcBef>
                  <a:spcPct val="20000"/>
                </a:spcBef>
                <a:spcAft>
                  <a:spcPct val="0"/>
                </a:spcAft>
                <a:buClrTx/>
                <a:buSzPct val="80000"/>
                <a:buFontTx/>
                <a:buNone/>
                <a:tabLst/>
                <a:defRPr/>
              </a:pPr>
              <a:r>
                <a:rPr kumimoji="0" lang="en-US" sz="1200" b="0" i="0" u="none" strike="noStrike" kern="1200" cap="none" spc="0" normalizeH="0" baseline="0" noProof="0" dirty="0">
                  <a:ln>
                    <a:noFill/>
                  </a:ln>
                  <a:gradFill>
                    <a:gsLst>
                      <a:gs pos="21429">
                        <a:srgbClr val="002050"/>
                      </a:gs>
                      <a:gs pos="100000">
                        <a:srgbClr val="002050"/>
                      </a:gs>
                    </a:gsLst>
                    <a:lin ang="5400000" scaled="0"/>
                  </a:gradFill>
                  <a:effectLst/>
                  <a:uLnTx/>
                  <a:uFillTx/>
                  <a:latin typeface="Segoe UI"/>
                  <a:ea typeface="+mn-ea"/>
                  <a:cs typeface="+mn-cs"/>
                </a:rPr>
                <a:t>Identity Synchronization </a:t>
              </a:r>
            </a:p>
          </p:txBody>
        </p:sp>
        <p:grpSp>
          <p:nvGrpSpPr>
            <p:cNvPr id="92" name="Group 91"/>
            <p:cNvGrpSpPr/>
            <p:nvPr/>
          </p:nvGrpSpPr>
          <p:grpSpPr>
            <a:xfrm>
              <a:off x="5388987" y="3671870"/>
              <a:ext cx="1191445" cy="1274989"/>
              <a:chOff x="6708380" y="-2181894"/>
              <a:chExt cx="1191445" cy="1274989"/>
            </a:xfrm>
          </p:grpSpPr>
          <p:pic>
            <p:nvPicPr>
              <p:cNvPr id="93" name="Picture 9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64187" y="-2181894"/>
                <a:ext cx="529215" cy="1154072"/>
              </a:xfrm>
              <a:prstGeom prst="rect">
                <a:avLst/>
              </a:prstGeom>
            </p:spPr>
          </p:pic>
          <p:grpSp>
            <p:nvGrpSpPr>
              <p:cNvPr id="94" name="Group 93"/>
              <p:cNvGrpSpPr/>
              <p:nvPr/>
            </p:nvGrpSpPr>
            <p:grpSpPr>
              <a:xfrm>
                <a:off x="6708380" y="-1466894"/>
                <a:ext cx="1191445" cy="559989"/>
                <a:chOff x="6708380" y="-1466894"/>
                <a:chExt cx="1191445" cy="559989"/>
              </a:xfrm>
            </p:grpSpPr>
            <p:pic>
              <p:nvPicPr>
                <p:cNvPr id="95" name="Picture 9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8380" y="-1466894"/>
                  <a:ext cx="744885" cy="493093"/>
                </a:xfrm>
                <a:prstGeom prst="rect">
                  <a:avLst/>
                </a:prstGeom>
              </p:spPr>
            </p:pic>
            <p:pic>
              <p:nvPicPr>
                <p:cNvPr id="96" name="Picture 9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54940" y="-1399998"/>
                  <a:ext cx="744885" cy="493093"/>
                </a:xfrm>
                <a:prstGeom prst="rect">
                  <a:avLst/>
                </a:prstGeom>
              </p:spPr>
            </p:pic>
          </p:grpSp>
        </p:grpSp>
      </p:grpSp>
      <p:grpSp>
        <p:nvGrpSpPr>
          <p:cNvPr id="19" name="Group 18"/>
          <p:cNvGrpSpPr/>
          <p:nvPr/>
        </p:nvGrpSpPr>
        <p:grpSpPr>
          <a:xfrm>
            <a:off x="5011623" y="5332202"/>
            <a:ext cx="1062925" cy="1428141"/>
            <a:chOff x="5388987" y="5220866"/>
            <a:chExt cx="1062925" cy="1428141"/>
          </a:xfrm>
        </p:grpSpPr>
        <p:sp>
          <p:nvSpPr>
            <p:cNvPr id="505" name="Rectangle 504"/>
            <p:cNvSpPr/>
            <p:nvPr/>
          </p:nvSpPr>
          <p:spPr>
            <a:xfrm>
              <a:off x="5566890" y="6482808"/>
              <a:ext cx="885022" cy="166199"/>
            </a:xfrm>
            <a:prstGeom prst="rect">
              <a:avLst/>
            </a:prstGeom>
            <a:ln>
              <a:noFill/>
            </a:ln>
          </p:spPr>
          <p:txBody>
            <a:bodyPr wrap="square" lIns="0" tIns="0" rIns="0" bIns="0" anchor="ctr">
              <a:spAutoFit/>
            </a:bodyPr>
            <a:lstStyle/>
            <a:p>
              <a:pPr marL="0" marR="0" lvl="0" indent="0" algn="ctr" defTabSz="1243038" rtl="0" eaLnBrk="1" fontAlgn="base" latinLnBrk="0" hangingPunct="1">
                <a:lnSpc>
                  <a:spcPct val="90000"/>
                </a:lnSpc>
                <a:spcBef>
                  <a:spcPct val="20000"/>
                </a:spcBef>
                <a:spcAft>
                  <a:spcPct val="0"/>
                </a:spcAft>
                <a:buClrTx/>
                <a:buSzPct val="80000"/>
                <a:buFontTx/>
                <a:buNone/>
                <a:tabLst/>
                <a:defRPr/>
              </a:pPr>
              <a:r>
                <a:rPr kumimoji="0" lang="en-US" sz="1200" b="0" i="0" u="none" strike="noStrike" kern="1200" cap="none" spc="0" normalizeH="0" baseline="0" noProof="0" dirty="0">
                  <a:ln>
                    <a:noFill/>
                  </a:ln>
                  <a:gradFill>
                    <a:gsLst>
                      <a:gs pos="21429">
                        <a:srgbClr val="002050"/>
                      </a:gs>
                      <a:gs pos="100000">
                        <a:srgbClr val="002050"/>
                      </a:gs>
                    </a:gsLst>
                    <a:lin ang="5400000" scaled="0"/>
                  </a:gradFill>
                  <a:effectLst/>
                  <a:uLnTx/>
                  <a:uFillTx/>
                  <a:latin typeface="Segoe UI"/>
                  <a:ea typeface="+mn-ea"/>
                  <a:cs typeface="+mn-cs"/>
                </a:rPr>
                <a:t>AD FS</a:t>
              </a:r>
            </a:p>
          </p:txBody>
        </p:sp>
        <p:grpSp>
          <p:nvGrpSpPr>
            <p:cNvPr id="97" name="Group 96"/>
            <p:cNvGrpSpPr/>
            <p:nvPr/>
          </p:nvGrpSpPr>
          <p:grpSpPr>
            <a:xfrm>
              <a:off x="5388987" y="5220866"/>
              <a:ext cx="885022" cy="1208093"/>
              <a:chOff x="6708380" y="-2181894"/>
              <a:chExt cx="885022" cy="1208093"/>
            </a:xfrm>
          </p:grpSpPr>
          <p:pic>
            <p:nvPicPr>
              <p:cNvPr id="98" name="Picture 9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64187" y="-2181894"/>
                <a:ext cx="529215" cy="1154072"/>
              </a:xfrm>
              <a:prstGeom prst="rect">
                <a:avLst/>
              </a:prstGeom>
            </p:spPr>
          </p:pic>
          <p:pic>
            <p:nvPicPr>
              <p:cNvPr id="100" name="Picture 9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8380" y="-1466894"/>
                <a:ext cx="744885" cy="493093"/>
              </a:xfrm>
              <a:prstGeom prst="rect">
                <a:avLst/>
              </a:prstGeom>
            </p:spPr>
          </p:pic>
        </p:grpSp>
      </p:grpSp>
      <p:cxnSp>
        <p:nvCxnSpPr>
          <p:cNvPr id="110" name="Straight Arrow Connector 109"/>
          <p:cNvCxnSpPr/>
          <p:nvPr/>
        </p:nvCxnSpPr>
        <p:spPr>
          <a:xfrm>
            <a:off x="2934246" y="4615826"/>
            <a:ext cx="2109647" cy="0"/>
          </a:xfrm>
          <a:prstGeom prst="straightConnector1">
            <a:avLst/>
          </a:prstGeom>
          <a:ln w="25400" cap="rnd" cmpd="sng">
            <a:solidFill>
              <a:schemeClr val="accent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6093084" y="4615826"/>
            <a:ext cx="1748329" cy="0"/>
          </a:xfrm>
          <a:prstGeom prst="straightConnector1">
            <a:avLst/>
          </a:prstGeom>
          <a:ln w="25400" cap="rnd" cmpd="sng">
            <a:solidFill>
              <a:schemeClr val="accent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6164680" y="5397509"/>
            <a:ext cx="1676733" cy="0"/>
          </a:xfrm>
          <a:prstGeom prst="straightConnector1">
            <a:avLst/>
          </a:prstGeom>
          <a:ln w="25400" cap="rnd" cmpd="sng">
            <a:solidFill>
              <a:schemeClr val="accent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Title 1"/>
          <p:cNvSpPr txBox="1">
            <a:spLocks/>
          </p:cNvSpPr>
          <p:nvPr/>
        </p:nvSpPr>
        <p:spPr>
          <a:xfrm>
            <a:off x="274320" y="296898"/>
            <a:ext cx="11887518" cy="914365"/>
          </a:xfrm>
          <a:prstGeom prst="rect">
            <a:avLst/>
          </a:prstGeom>
          <a:noFill/>
        </p:spPr>
        <p:txBody>
          <a:bodyPr vert="horz" wrap="square" lIns="1920240" tIns="91440" rIns="146304" bIns="91440" rtlCol="0" anchor="t">
            <a:noAutofit/>
          </a:bodyPr>
          <a:lstStyle>
            <a:lvl1pPr algn="l" defTabSz="932742" rtl="0" eaLnBrk="1" latinLnBrk="0" hangingPunct="1">
              <a:lnSpc>
                <a:spcPct val="90000"/>
              </a:lnSpc>
              <a:spcBef>
                <a:spcPct val="0"/>
              </a:spcBef>
              <a:buNone/>
              <a:defRPr lang="en-US" sz="5800" b="0" kern="1200" cap="none" spc="-102" baseline="0">
                <a:ln w="3175">
                  <a:noFill/>
                </a:ln>
                <a:gradFill>
                  <a:gsLst>
                    <a:gs pos="6195">
                      <a:schemeClr val="tx1"/>
                    </a:gs>
                    <a:gs pos="26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6195">
                      <a:srgbClr val="008272"/>
                    </a:gs>
                    <a:gs pos="100000">
                      <a:srgbClr val="008272"/>
                    </a:gs>
                  </a:gsLst>
                  <a:lin ang="5400000" scaled="0"/>
                </a:gradFill>
                <a:effectLst/>
                <a:uLnTx/>
                <a:uFillTx/>
                <a:latin typeface="Segoe UI Light"/>
                <a:ea typeface="+mn-ea"/>
                <a:cs typeface="Segoe UI" pitchFamily="34" charset="0"/>
              </a:rPr>
              <a:t>Delivering a seamless user authentication experience</a:t>
            </a:r>
          </a:p>
        </p:txBody>
      </p:sp>
      <p:grpSp>
        <p:nvGrpSpPr>
          <p:cNvPr id="61" name="Group 60"/>
          <p:cNvGrpSpPr/>
          <p:nvPr/>
        </p:nvGrpSpPr>
        <p:grpSpPr>
          <a:xfrm>
            <a:off x="910346" y="4615826"/>
            <a:ext cx="2361192" cy="1416725"/>
            <a:chOff x="760009" y="2275590"/>
            <a:chExt cx="2361192" cy="1416725"/>
          </a:xfrm>
        </p:grpSpPr>
        <p:pic>
          <p:nvPicPr>
            <p:cNvPr id="62" name="Picture 6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0907" y="2275590"/>
              <a:ext cx="1399396" cy="926361"/>
            </a:xfrm>
            <a:prstGeom prst="rect">
              <a:avLst/>
            </a:prstGeom>
          </p:spPr>
        </p:pic>
        <p:pic>
          <p:nvPicPr>
            <p:cNvPr id="63" name="Picture 6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0009" y="3247359"/>
              <a:ext cx="2361192" cy="444956"/>
            </a:xfrm>
            <a:prstGeom prst="rect">
              <a:avLst/>
            </a:prstGeom>
          </p:spPr>
        </p:pic>
      </p:grpSp>
      <p:grpSp>
        <p:nvGrpSpPr>
          <p:cNvPr id="55" name="Group 54"/>
          <p:cNvGrpSpPr/>
          <p:nvPr/>
        </p:nvGrpSpPr>
        <p:grpSpPr>
          <a:xfrm>
            <a:off x="337611" y="382365"/>
            <a:ext cx="1471966" cy="1471966"/>
            <a:chOff x="265815" y="3299141"/>
            <a:chExt cx="2905296" cy="2905296"/>
          </a:xfrm>
        </p:grpSpPr>
        <p:pic>
          <p:nvPicPr>
            <p:cNvPr id="57" name="Picture 5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5815" y="3299141"/>
              <a:ext cx="2905296" cy="2905296"/>
            </a:xfrm>
            <a:prstGeom prst="rect">
              <a:avLst/>
            </a:prstGeom>
          </p:spPr>
        </p:pic>
        <p:pic>
          <p:nvPicPr>
            <p:cNvPr id="58" name="Picture 57"/>
            <p:cNvPicPr>
              <a:picLocks noChangeAspect="1"/>
            </p:cNvPicPr>
            <p:nvPr/>
          </p:nvPicPr>
          <p:blipFill>
            <a:blip r:embed="rId9" cstate="email">
              <a:biLevel thresh="25000"/>
              <a:extLst>
                <a:ext uri="{28A0092B-C50C-407E-A947-70E740481C1C}">
                  <a14:useLocalDpi xmlns:a14="http://schemas.microsoft.com/office/drawing/2010/main"/>
                </a:ext>
              </a:extLst>
            </a:blip>
            <a:stretch>
              <a:fillRect/>
            </a:stretch>
          </p:blipFill>
          <p:spPr>
            <a:xfrm>
              <a:off x="892422" y="3790546"/>
              <a:ext cx="249120" cy="636226"/>
            </a:xfrm>
            <a:prstGeom prst="rect">
              <a:avLst/>
            </a:prstGeom>
          </p:spPr>
        </p:pic>
      </p:grpSp>
      <p:grpSp>
        <p:nvGrpSpPr>
          <p:cNvPr id="13" name="Group 12"/>
          <p:cNvGrpSpPr/>
          <p:nvPr/>
        </p:nvGrpSpPr>
        <p:grpSpPr>
          <a:xfrm>
            <a:off x="6829019" y="1301824"/>
            <a:ext cx="5364485" cy="2496558"/>
            <a:chOff x="6829019" y="1301824"/>
            <a:chExt cx="5364485" cy="2496558"/>
          </a:xfrm>
        </p:grpSpPr>
        <p:sp>
          <p:nvSpPr>
            <p:cNvPr id="817" name="Rectangle 816"/>
            <p:cNvSpPr/>
            <p:nvPr/>
          </p:nvSpPr>
          <p:spPr bwMode="auto">
            <a:xfrm>
              <a:off x="6831963" y="2911985"/>
              <a:ext cx="5361541" cy="886397"/>
            </a:xfrm>
            <a:prstGeom prst="rect">
              <a:avLst/>
            </a:prstGeom>
            <a:ln>
              <a:noFill/>
            </a:ln>
          </p:spPr>
          <p:txBody>
            <a:bodyPr vert="horz" wrap="square" lIns="0" tIns="0" rIns="0" bIns="0" rtlCol="0">
              <a:spAutoFit/>
            </a:bodyPr>
            <a:lstStyle/>
            <a:p>
              <a:pPr marL="0" marR="0" lvl="0" indent="0" algn="l" defTabSz="932503" rtl="0" eaLnBrk="1" fontAlgn="auto" latinLnBrk="0" hangingPunct="1">
                <a:lnSpc>
                  <a:spcPct val="90000"/>
                </a:lnSpc>
                <a:spcBef>
                  <a:spcPts val="1200"/>
                </a:spcBef>
                <a:spcAft>
                  <a:spcPts val="0"/>
                </a:spcAft>
                <a:buClrTx/>
                <a:buSzTx/>
                <a:buFontTx/>
                <a:buNone/>
                <a:tabLst/>
                <a:defRPr/>
              </a:pPr>
              <a:r>
                <a:rPr kumimoji="0" lang="en-US" sz="1600" b="0" i="0" u="none" strike="noStrike" kern="1200" cap="none" spc="0" normalizeH="0" baseline="0" noProof="0" dirty="0">
                  <a:ln>
                    <a:noFill/>
                  </a:ln>
                  <a:gradFill>
                    <a:gsLst>
                      <a:gs pos="17431">
                        <a:srgbClr val="505050"/>
                      </a:gs>
                      <a:gs pos="39000">
                        <a:srgbClr val="505050"/>
                      </a:gs>
                    </a:gsLst>
                    <a:lin ang="5400000" scaled="0"/>
                  </a:gradFill>
                  <a:effectLst/>
                  <a:uLnTx/>
                  <a:uFillTx/>
                  <a:latin typeface="Segoe UI"/>
                  <a:ea typeface="+mn-ea"/>
                  <a:cs typeface="+mn-cs"/>
                </a:rPr>
                <a:t>User attributes are synchronized using Identity Synchronization </a:t>
              </a:r>
              <a:r>
                <a:rPr kumimoji="0" lang="en-US" sz="1600" b="0" i="0" u="none" strike="noStrike" kern="1200" cap="none" spc="0" normalizeH="0" baseline="0" noProof="0" dirty="0" smtClean="0">
                  <a:ln>
                    <a:noFill/>
                  </a:ln>
                  <a:gradFill>
                    <a:gsLst>
                      <a:gs pos="17431">
                        <a:srgbClr val="505050"/>
                      </a:gs>
                      <a:gs pos="39000">
                        <a:srgbClr val="505050"/>
                      </a:gs>
                    </a:gsLst>
                    <a:lin ang="5400000" scaled="0"/>
                  </a:gradFill>
                  <a:effectLst/>
                  <a:uLnTx/>
                  <a:uFillTx/>
                  <a:latin typeface="Segoe UI"/>
                  <a:ea typeface="+mn-ea"/>
                  <a:cs typeface="+mn-cs"/>
                </a:rPr>
                <a:t>services </a:t>
              </a:r>
              <a:r>
                <a:rPr kumimoji="0" lang="en-US" sz="1600" b="1" i="0" u="none" strike="noStrike" kern="1200" cap="none" spc="0" normalizeH="0" baseline="0" noProof="0" dirty="0" smtClean="0">
                  <a:ln>
                    <a:noFill/>
                  </a:ln>
                  <a:gradFill>
                    <a:gsLst>
                      <a:gs pos="17431">
                        <a:srgbClr val="008272"/>
                      </a:gs>
                      <a:gs pos="100000">
                        <a:srgbClr val="008272"/>
                      </a:gs>
                    </a:gsLst>
                    <a:lin ang="5400000" scaled="0"/>
                  </a:gradFill>
                  <a:effectLst/>
                  <a:uLnTx/>
                  <a:uFillTx/>
                  <a:latin typeface="Segoe UI"/>
                  <a:ea typeface="+mn-ea"/>
                  <a:cs typeface="+mn-cs"/>
                </a:rPr>
                <a:t>including a password </a:t>
              </a:r>
              <a:r>
                <a:rPr kumimoji="0" lang="en-US" sz="1600" b="1" i="0" u="none" strike="noStrike" kern="1200" cap="none" spc="0" normalizeH="0" baseline="0" noProof="0" dirty="0">
                  <a:ln>
                    <a:noFill/>
                  </a:ln>
                  <a:gradFill>
                    <a:gsLst>
                      <a:gs pos="17431">
                        <a:srgbClr val="008272"/>
                      </a:gs>
                      <a:gs pos="100000">
                        <a:srgbClr val="008272"/>
                      </a:gs>
                    </a:gsLst>
                    <a:lin ang="5400000" scaled="0"/>
                  </a:gradFill>
                  <a:effectLst/>
                  <a:uLnTx/>
                  <a:uFillTx/>
                  <a:latin typeface="Segoe UI"/>
                  <a:ea typeface="+mn-ea"/>
                  <a:cs typeface="+mn-cs"/>
                </a:rPr>
                <a:t>hash, </a:t>
              </a:r>
              <a:r>
                <a:rPr kumimoji="0" lang="en-US" sz="1600" b="0" i="0" u="none" strike="noStrike" kern="1200" cap="none" spc="0" normalizeH="0" baseline="0" noProof="0" dirty="0" smtClean="0">
                  <a:ln>
                    <a:noFill/>
                  </a:ln>
                  <a:gradFill>
                    <a:gsLst>
                      <a:gs pos="17431">
                        <a:srgbClr val="505050"/>
                      </a:gs>
                      <a:gs pos="39000">
                        <a:srgbClr val="505050"/>
                      </a:gs>
                    </a:gsLst>
                    <a:lin ang="5400000" scaled="0"/>
                  </a:gradFill>
                  <a:effectLst/>
                  <a:uLnTx/>
                  <a:uFillTx/>
                  <a:latin typeface="Segoe UI"/>
                  <a:ea typeface="+mn-ea"/>
                  <a:cs typeface="+mn-cs"/>
                </a:rPr>
                <a:t>Authentication </a:t>
              </a:r>
              <a:r>
                <a:rPr kumimoji="0" lang="en-US" sz="1600" b="0" i="0" u="none" strike="noStrike" kern="1200" cap="none" spc="0" normalizeH="0" baseline="0" noProof="0" dirty="0">
                  <a:ln>
                    <a:noFill/>
                  </a:ln>
                  <a:gradFill>
                    <a:gsLst>
                      <a:gs pos="17431">
                        <a:srgbClr val="505050"/>
                      </a:gs>
                      <a:gs pos="39000">
                        <a:srgbClr val="505050"/>
                      </a:gs>
                    </a:gsLst>
                    <a:lin ang="5400000" scaled="0"/>
                  </a:gradFill>
                  <a:effectLst/>
                  <a:uLnTx/>
                  <a:uFillTx/>
                  <a:latin typeface="Segoe UI"/>
                  <a:ea typeface="+mn-ea"/>
                  <a:cs typeface="+mn-cs"/>
                </a:rPr>
                <a:t>is completed against </a:t>
              </a:r>
              <a:r>
                <a:rPr kumimoji="0" lang="en-US" sz="1600" b="1" i="0" u="none" strike="noStrike" kern="1200" cap="none" spc="0" normalizeH="0" baseline="0" noProof="0" dirty="0" smtClean="0">
                  <a:ln>
                    <a:noFill/>
                  </a:ln>
                  <a:gradFill>
                    <a:gsLst>
                      <a:gs pos="17431">
                        <a:srgbClr val="008272"/>
                      </a:gs>
                      <a:gs pos="100000">
                        <a:srgbClr val="008272"/>
                      </a:gs>
                    </a:gsLst>
                    <a:lin ang="5400000" scaled="0"/>
                  </a:gradFill>
                  <a:effectLst/>
                  <a:uLnTx/>
                  <a:uFillTx/>
                  <a:latin typeface="Segoe UI"/>
                  <a:ea typeface="+mn-ea"/>
                  <a:cs typeface="+mn-cs"/>
                </a:rPr>
                <a:t>Azure </a:t>
              </a:r>
              <a:r>
                <a:rPr kumimoji="0" lang="en-US" sz="1600" b="1" i="0" u="none" strike="noStrike" kern="1200" cap="none" spc="0" normalizeH="0" baseline="0" noProof="0" dirty="0">
                  <a:ln>
                    <a:noFill/>
                  </a:ln>
                  <a:gradFill>
                    <a:gsLst>
                      <a:gs pos="17431">
                        <a:srgbClr val="008272"/>
                      </a:gs>
                      <a:gs pos="100000">
                        <a:srgbClr val="008272"/>
                      </a:gs>
                    </a:gsLst>
                    <a:lin ang="5400000" scaled="0"/>
                  </a:gradFill>
                  <a:effectLst/>
                  <a:uLnTx/>
                  <a:uFillTx/>
                  <a:latin typeface="Segoe UI"/>
                  <a:ea typeface="+mn-ea"/>
                  <a:cs typeface="+mn-cs"/>
                </a:rPr>
                <a:t>Active Directory</a:t>
              </a:r>
            </a:p>
          </p:txBody>
        </p:sp>
        <p:grpSp>
          <p:nvGrpSpPr>
            <p:cNvPr id="4" name="Group 3"/>
            <p:cNvGrpSpPr/>
            <p:nvPr/>
          </p:nvGrpSpPr>
          <p:grpSpPr>
            <a:xfrm>
              <a:off x="6829019" y="1301824"/>
              <a:ext cx="4570497" cy="1489538"/>
              <a:chOff x="6829019" y="1223085"/>
              <a:chExt cx="4570497" cy="1489538"/>
            </a:xfrm>
          </p:grpSpPr>
          <p:pic>
            <p:nvPicPr>
              <p:cNvPr id="69" name="Picture 6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296169" y="1223085"/>
                <a:ext cx="1762232" cy="1185648"/>
              </a:xfrm>
              <a:prstGeom prst="rect">
                <a:avLst/>
              </a:prstGeom>
            </p:spPr>
          </p:pic>
          <p:pic>
            <p:nvPicPr>
              <p:cNvPr id="70" name="Picture 6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792557" y="1441939"/>
                <a:ext cx="769454" cy="769454"/>
              </a:xfrm>
              <a:prstGeom prst="rect">
                <a:avLst/>
              </a:prstGeom>
            </p:spPr>
          </p:pic>
          <p:sp>
            <p:nvSpPr>
              <p:cNvPr id="71" name="TextBox 70"/>
              <p:cNvSpPr txBox="1"/>
              <p:nvPr/>
            </p:nvSpPr>
            <p:spPr>
              <a:xfrm>
                <a:off x="6829019" y="2435624"/>
                <a:ext cx="4570497" cy="276999"/>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2000" b="0" i="0" u="none" strike="noStrike" kern="1200" cap="none" spc="0" normalizeH="0" baseline="0" noProof="0" dirty="0" smtClean="0">
                    <a:ln>
                      <a:noFill/>
                    </a:ln>
                    <a:solidFill>
                      <a:srgbClr val="505050"/>
                    </a:solidFill>
                    <a:effectLst/>
                    <a:uLnTx/>
                    <a:uFillTx/>
                    <a:latin typeface="Segoe UI Light"/>
                    <a:ea typeface="ＭＳ Ｐゴシック" charset="0"/>
                    <a:cs typeface="Segoe UI Semibold" panose="020B0702040204020203" pitchFamily="34" charset="0"/>
                  </a:rPr>
                  <a:t>Microsoft Azure</a:t>
                </a:r>
                <a:endParaRPr kumimoji="0" lang="en-US" sz="2000" b="0" i="0" u="none" strike="noStrike" kern="1200" cap="none" spc="0" normalizeH="0" baseline="0" noProof="0" dirty="0">
                  <a:ln>
                    <a:noFill/>
                  </a:ln>
                  <a:solidFill>
                    <a:srgbClr val="505050"/>
                  </a:solidFill>
                  <a:effectLst/>
                  <a:uLnTx/>
                  <a:uFillTx/>
                  <a:latin typeface="Segoe UI Light"/>
                  <a:ea typeface="ＭＳ Ｐゴシック" charset="0"/>
                  <a:cs typeface="Segoe UI Semibold" panose="020B0702040204020203" pitchFamily="34" charset="0"/>
                </a:endParaRPr>
              </a:p>
            </p:txBody>
          </p:sp>
        </p:grpSp>
      </p:grpSp>
      <p:grpSp>
        <p:nvGrpSpPr>
          <p:cNvPr id="12" name="Group 11"/>
          <p:cNvGrpSpPr/>
          <p:nvPr/>
        </p:nvGrpSpPr>
        <p:grpSpPr>
          <a:xfrm>
            <a:off x="6831963" y="4044662"/>
            <a:ext cx="5262284" cy="2518281"/>
            <a:chOff x="6831963" y="4044662"/>
            <a:chExt cx="5262284" cy="2518281"/>
          </a:xfrm>
        </p:grpSpPr>
        <p:sp>
          <p:nvSpPr>
            <p:cNvPr id="552" name="Rectangle 551"/>
            <p:cNvSpPr/>
            <p:nvPr/>
          </p:nvSpPr>
          <p:spPr bwMode="auto">
            <a:xfrm>
              <a:off x="6831963" y="5676546"/>
              <a:ext cx="5262284" cy="886397"/>
            </a:xfrm>
            <a:prstGeom prst="rect">
              <a:avLst/>
            </a:prstGeom>
            <a:ln>
              <a:noFill/>
            </a:ln>
          </p:spPr>
          <p:txBody>
            <a:bodyPr vert="horz" wrap="square" lIns="0" tIns="0" rIns="0" bIns="0" rtlCol="0">
              <a:spAutoFit/>
            </a:bodyPr>
            <a:lstStyle/>
            <a:p>
              <a:pPr marL="0" marR="0" lvl="0" indent="0" algn="l" defTabSz="932503" rtl="0" eaLnBrk="1" fontAlgn="auto" latinLnBrk="0" hangingPunct="1">
                <a:lnSpc>
                  <a:spcPct val="90000"/>
                </a:lnSpc>
                <a:spcBef>
                  <a:spcPts val="1200"/>
                </a:spcBef>
                <a:spcAft>
                  <a:spcPts val="0"/>
                </a:spcAft>
                <a:buClrTx/>
                <a:buSzTx/>
                <a:buFontTx/>
                <a:buNone/>
                <a:tabLst/>
                <a:defRPr/>
              </a:pPr>
              <a:r>
                <a:rPr kumimoji="0" lang="en-US" sz="1600" b="0" i="0" u="none" strike="noStrike" kern="1200" cap="none" spc="0" normalizeH="0" baseline="0" noProof="0" dirty="0">
                  <a:ln>
                    <a:noFill/>
                  </a:ln>
                  <a:gradFill>
                    <a:gsLst>
                      <a:gs pos="17431">
                        <a:srgbClr val="505050"/>
                      </a:gs>
                      <a:gs pos="39000">
                        <a:srgbClr val="505050"/>
                      </a:gs>
                    </a:gsLst>
                    <a:lin ang="5400000" scaled="0"/>
                  </a:gradFill>
                  <a:effectLst/>
                  <a:uLnTx/>
                  <a:uFillTx/>
                  <a:latin typeface="Segoe UI"/>
                  <a:ea typeface="+mn-ea"/>
                  <a:cs typeface="+mn-cs"/>
                </a:rPr>
                <a:t>User attributes are synchronized using </a:t>
              </a:r>
              <a:r>
                <a:rPr kumimoji="0" lang="en-US" sz="1600" b="0" i="0" u="none" strike="noStrike" kern="1200" cap="none" spc="0" normalizeH="0" baseline="0" noProof="0" dirty="0" smtClean="0">
                  <a:ln>
                    <a:noFill/>
                  </a:ln>
                  <a:gradFill>
                    <a:gsLst>
                      <a:gs pos="17431">
                        <a:srgbClr val="505050"/>
                      </a:gs>
                      <a:gs pos="39000">
                        <a:srgbClr val="505050"/>
                      </a:gs>
                    </a:gsLst>
                    <a:lin ang="5400000" scaled="0"/>
                  </a:gradFill>
                  <a:effectLst/>
                  <a:uLnTx/>
                  <a:uFillTx/>
                  <a:latin typeface="Segoe UI"/>
                  <a:ea typeface="+mn-ea"/>
                  <a:cs typeface="+mn-cs"/>
                </a:rPr>
                <a:t>Identity Synchronization tools, </a:t>
              </a:r>
              <a:r>
                <a:rPr kumimoji="0" lang="en-US" sz="1600" b="1" i="0" u="none" strike="noStrike" kern="1200" cap="none" spc="0" normalizeH="0" baseline="0" noProof="0" dirty="0">
                  <a:ln>
                    <a:noFill/>
                  </a:ln>
                  <a:gradFill>
                    <a:gsLst>
                      <a:gs pos="17431">
                        <a:srgbClr val="008272"/>
                      </a:gs>
                      <a:gs pos="100000">
                        <a:srgbClr val="008272"/>
                      </a:gs>
                    </a:gsLst>
                    <a:lin ang="5400000" scaled="0"/>
                  </a:gradFill>
                  <a:effectLst/>
                  <a:uLnTx/>
                  <a:uFillTx/>
                  <a:latin typeface="Segoe UI"/>
                  <a:ea typeface="+mn-ea"/>
                  <a:cs typeface="+mn-cs"/>
                </a:rPr>
                <a:t>Authentication is passed back through federation </a:t>
              </a:r>
              <a:r>
                <a:rPr kumimoji="0" lang="en-US" sz="1600" b="0" i="0" u="none" strike="noStrike" kern="1200" cap="none" spc="0" normalizeH="0" baseline="0" noProof="0" dirty="0">
                  <a:ln>
                    <a:noFill/>
                  </a:ln>
                  <a:gradFill>
                    <a:gsLst>
                      <a:gs pos="17431">
                        <a:srgbClr val="505050"/>
                      </a:gs>
                      <a:gs pos="39000">
                        <a:srgbClr val="505050"/>
                      </a:gs>
                    </a:gsLst>
                    <a:lin ang="5400000" scaled="0"/>
                  </a:gradFill>
                  <a:effectLst/>
                  <a:uLnTx/>
                  <a:uFillTx/>
                  <a:latin typeface="Segoe UI"/>
                  <a:ea typeface="+mn-ea"/>
                  <a:cs typeface="+mn-cs"/>
                </a:rPr>
                <a:t>and completed against</a:t>
              </a:r>
              <a:r>
                <a:rPr kumimoji="0" lang="en-US" sz="1600" b="0" i="0" u="none" strike="noStrike" kern="1200" cap="none" spc="0" normalizeH="0" baseline="0" noProof="0" dirty="0" smtClean="0">
                  <a:ln>
                    <a:noFill/>
                  </a:ln>
                  <a:solidFill>
                    <a:srgbClr val="969696">
                      <a:lumMod val="50000"/>
                    </a:srgbClr>
                  </a:solidFill>
                  <a:effectLst/>
                  <a:uLnTx/>
                  <a:uFillTx/>
                  <a:latin typeface="Segoe UI"/>
                  <a:ea typeface="+mn-ea"/>
                  <a:cs typeface="+mn-cs"/>
                </a:rPr>
                <a:t> </a:t>
              </a:r>
              <a:r>
                <a:rPr kumimoji="0" lang="en-US" sz="1600" b="1" i="0" u="none" strike="noStrike" kern="1200" cap="none" spc="0" normalizeH="0" baseline="0" noProof="0" dirty="0" smtClean="0">
                  <a:ln>
                    <a:noFill/>
                  </a:ln>
                  <a:gradFill>
                    <a:gsLst>
                      <a:gs pos="17431">
                        <a:srgbClr val="008272"/>
                      </a:gs>
                      <a:gs pos="100000">
                        <a:srgbClr val="008272"/>
                      </a:gs>
                    </a:gsLst>
                    <a:lin ang="5400000" scaled="0"/>
                  </a:gradFill>
                  <a:effectLst/>
                  <a:uLnTx/>
                  <a:uFillTx/>
                  <a:latin typeface="Segoe UI"/>
                  <a:ea typeface="+mn-ea"/>
                  <a:cs typeface="+mn-cs"/>
                </a:rPr>
                <a:t>Windows </a:t>
              </a:r>
              <a:r>
                <a:rPr kumimoji="0" lang="en-US" sz="1600" b="1" i="0" u="none" strike="noStrike" kern="1200" cap="none" spc="0" normalizeH="0" baseline="0" noProof="0" dirty="0">
                  <a:ln>
                    <a:noFill/>
                  </a:ln>
                  <a:gradFill>
                    <a:gsLst>
                      <a:gs pos="17431">
                        <a:srgbClr val="008272"/>
                      </a:gs>
                      <a:gs pos="100000">
                        <a:srgbClr val="008272"/>
                      </a:gs>
                    </a:gsLst>
                    <a:lin ang="5400000" scaled="0"/>
                  </a:gradFill>
                  <a:effectLst/>
                  <a:uLnTx/>
                  <a:uFillTx/>
                  <a:latin typeface="Segoe UI"/>
                  <a:ea typeface="+mn-ea"/>
                  <a:cs typeface="+mn-cs"/>
                </a:rPr>
                <a:t>Server Active Directory</a:t>
              </a:r>
            </a:p>
          </p:txBody>
        </p:sp>
        <p:grpSp>
          <p:nvGrpSpPr>
            <p:cNvPr id="79" name="Group 78"/>
            <p:cNvGrpSpPr/>
            <p:nvPr/>
          </p:nvGrpSpPr>
          <p:grpSpPr>
            <a:xfrm>
              <a:off x="6906293" y="4044662"/>
              <a:ext cx="4570497" cy="1489538"/>
              <a:chOff x="6906293" y="1223085"/>
              <a:chExt cx="4570497" cy="1489538"/>
            </a:xfrm>
          </p:grpSpPr>
          <p:pic>
            <p:nvPicPr>
              <p:cNvPr id="81" name="Picture 8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296169" y="1223085"/>
                <a:ext cx="1762232" cy="1185648"/>
              </a:xfrm>
              <a:prstGeom prst="rect">
                <a:avLst/>
              </a:prstGeom>
            </p:spPr>
          </p:pic>
          <p:pic>
            <p:nvPicPr>
              <p:cNvPr id="82" name="Picture 8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792557" y="1441939"/>
                <a:ext cx="769454" cy="769454"/>
              </a:xfrm>
              <a:prstGeom prst="rect">
                <a:avLst/>
              </a:prstGeom>
            </p:spPr>
          </p:pic>
          <p:sp>
            <p:nvSpPr>
              <p:cNvPr id="83" name="TextBox 82"/>
              <p:cNvSpPr txBox="1"/>
              <p:nvPr/>
            </p:nvSpPr>
            <p:spPr>
              <a:xfrm>
                <a:off x="6906293" y="2435624"/>
                <a:ext cx="4570497" cy="276999"/>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2000" b="0" i="0" u="none" strike="noStrike" kern="1200" cap="none" spc="0" normalizeH="0" baseline="0" noProof="0" dirty="0" smtClean="0">
                    <a:ln>
                      <a:noFill/>
                    </a:ln>
                    <a:solidFill>
                      <a:srgbClr val="505050"/>
                    </a:solidFill>
                    <a:effectLst/>
                    <a:uLnTx/>
                    <a:uFillTx/>
                    <a:latin typeface="Segoe UI Light"/>
                    <a:ea typeface="ＭＳ Ｐゴシック" charset="0"/>
                    <a:cs typeface="Segoe UI Semibold" panose="020B0702040204020203" pitchFamily="34" charset="0"/>
                  </a:rPr>
                  <a:t>Microsoft Azure</a:t>
                </a:r>
                <a:endParaRPr kumimoji="0" lang="en-US" sz="2000" b="0" i="0" u="none" strike="noStrike" kern="1200" cap="none" spc="0" normalizeH="0" baseline="0" noProof="0" dirty="0">
                  <a:ln>
                    <a:noFill/>
                  </a:ln>
                  <a:solidFill>
                    <a:srgbClr val="505050"/>
                  </a:solidFill>
                  <a:effectLst/>
                  <a:uLnTx/>
                  <a:uFillTx/>
                  <a:latin typeface="Segoe UI Light"/>
                  <a:ea typeface="ＭＳ Ｐゴシック" charset="0"/>
                  <a:cs typeface="Segoe UI Semibold" panose="020B0702040204020203" pitchFamily="34" charset="0"/>
                </a:endParaRPr>
              </a:p>
            </p:txBody>
          </p:sp>
        </p:grpSp>
      </p:grpSp>
    </p:spTree>
    <p:extLst>
      <p:ext uri="{BB962C8B-B14F-4D97-AF65-F5344CB8AC3E}">
        <p14:creationId xmlns:p14="http://schemas.microsoft.com/office/powerpoint/2010/main" val="1794493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7"/>
                                        </p:tgtEl>
                                        <p:attrNameLst>
                                          <p:attrName>style.visibility</p:attrName>
                                        </p:attrNameLst>
                                      </p:cBhvr>
                                      <p:to>
                                        <p:strVal val="visible"/>
                                      </p:to>
                                    </p:set>
                                    <p:animEffect transition="in" filter="wipe(left)">
                                      <p:cBhvr>
                                        <p:cTn id="11" dur="500"/>
                                        <p:tgtEl>
                                          <p:spTgt spid="4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76"/>
                                        </p:tgtEl>
                                        <p:attrNameLst>
                                          <p:attrName>style.visibility</p:attrName>
                                        </p:attrNameLst>
                                      </p:cBhvr>
                                      <p:to>
                                        <p:strVal val="visible"/>
                                      </p:to>
                                    </p:set>
                                    <p:animEffect transition="in" filter="wipe(left)">
                                      <p:cBhvr>
                                        <p:cTn id="19" dur="500"/>
                                        <p:tgtEl>
                                          <p:spTgt spid="47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wipe(left)">
                                      <p:cBhvr>
                                        <p:cTn id="32" dur="500"/>
                                        <p:tgtEl>
                                          <p:spTgt spid="110"/>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115"/>
                                        </p:tgtEl>
                                        <p:attrNameLst>
                                          <p:attrName>style.visibility</p:attrName>
                                        </p:attrNameLst>
                                      </p:cBhvr>
                                      <p:to>
                                        <p:strVal val="visible"/>
                                      </p:to>
                                    </p:set>
                                    <p:animEffect transition="in" filter="wipe(left)">
                                      <p:cBhvr>
                                        <p:cTn id="40" dur="500"/>
                                        <p:tgtEl>
                                          <p:spTgt spid="11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par>
                          <p:cTn id="45" fill="hold">
                            <p:stCondLst>
                              <p:cond delay="2500"/>
                            </p:stCondLst>
                            <p:childTnLst>
                              <p:par>
                                <p:cTn id="46" presetID="22" presetClass="entr" presetSubtype="2" fill="hold" nodeType="afterEffect">
                                  <p:stCondLst>
                                    <p:cond delay="0"/>
                                  </p:stCondLst>
                                  <p:childTnLst>
                                    <p:set>
                                      <p:cBhvr>
                                        <p:cTn id="47" dur="1" fill="hold">
                                          <p:stCondLst>
                                            <p:cond delay="0"/>
                                          </p:stCondLst>
                                        </p:cTn>
                                        <p:tgtEl>
                                          <p:spTgt spid="118"/>
                                        </p:tgtEl>
                                        <p:attrNameLst>
                                          <p:attrName>style.visibility</p:attrName>
                                        </p:attrNameLst>
                                      </p:cBhvr>
                                      <p:to>
                                        <p:strVal val="visible"/>
                                      </p:to>
                                    </p:set>
                                    <p:animEffect transition="in" filter="wipe(right)">
                                      <p:cBhvr>
                                        <p:cTn id="48" dur="500"/>
                                        <p:tgtEl>
                                          <p:spTgt spid="118"/>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par>
                          <p:cTn id="53" fill="hold">
                            <p:stCondLst>
                              <p:cond delay="3500"/>
                            </p:stCondLst>
                            <p:childTnLst>
                              <p:par>
                                <p:cTn id="54" presetID="22" presetClass="entr" presetSubtype="2" fill="hold" nodeType="afterEffect">
                                  <p:stCondLst>
                                    <p:cond delay="0"/>
                                  </p:stCondLst>
                                  <p:childTnLst>
                                    <p:set>
                                      <p:cBhvr>
                                        <p:cTn id="55" dur="1" fill="hold">
                                          <p:stCondLst>
                                            <p:cond delay="0"/>
                                          </p:stCondLst>
                                        </p:cTn>
                                        <p:tgtEl>
                                          <p:spTgt spid="577"/>
                                        </p:tgtEl>
                                        <p:attrNameLst>
                                          <p:attrName>style.visibility</p:attrName>
                                        </p:attrNameLst>
                                      </p:cBhvr>
                                      <p:to>
                                        <p:strVal val="visible"/>
                                      </p:to>
                                    </p:set>
                                    <p:animEffect transition="in" filter="wipe(right)">
                                      <p:cBhvr>
                                        <p:cTn id="56"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2178802"/>
          </a:xfrm>
        </p:spPr>
        <p:txBody>
          <a:bodyPr/>
          <a:lstStyle/>
          <a:p>
            <a:r>
              <a:rPr lang="en-US" dirty="0" smtClean="0"/>
              <a:t>DEMO:</a:t>
            </a:r>
            <a:br>
              <a:rPr lang="en-US" dirty="0" smtClean="0"/>
            </a:br>
            <a:r>
              <a:rPr lang="en-US" dirty="0" smtClean="0"/>
              <a:t>AZURE AD CONNECT</a:t>
            </a:r>
            <a:endParaRPr lang="en-US" dirty="0"/>
          </a:p>
        </p:txBody>
      </p:sp>
    </p:spTree>
    <p:extLst>
      <p:ext uri="{BB962C8B-B14F-4D97-AF65-F5344CB8AC3E}">
        <p14:creationId xmlns:p14="http://schemas.microsoft.com/office/powerpoint/2010/main" val="23107079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1846531"/>
          </a:xfrm>
        </p:spPr>
        <p:txBody>
          <a:bodyPr/>
          <a:lstStyle/>
          <a:p>
            <a:r>
              <a:rPr lang="en-US" sz="4800" dirty="0" smtClean="0">
                <a:cs typeface="Segoe UI Semibold" panose="020B0702040204020203" pitchFamily="34" charset="0"/>
              </a:rPr>
              <a:t>BUILDING BLOCK #2:</a:t>
            </a:r>
            <a:r>
              <a:rPr lang="en-US" dirty="0" smtClean="0">
                <a:latin typeface="Segoe UI Semibold" panose="020B0702040204020203" pitchFamily="34" charset="0"/>
                <a:cs typeface="Segoe UI Semibold" panose="020B0702040204020203" pitchFamily="34" charset="0"/>
              </a:rPr>
              <a:t/>
            </a:r>
            <a:br>
              <a:rPr lang="en-US" dirty="0" smtClean="0">
                <a:latin typeface="Segoe UI Semibold" panose="020B0702040204020203" pitchFamily="34" charset="0"/>
                <a:cs typeface="Segoe UI Semibold" panose="020B0702040204020203" pitchFamily="34" charset="0"/>
              </a:rPr>
            </a:br>
            <a:r>
              <a:rPr lang="en-US" dirty="0" smtClean="0">
                <a:latin typeface="Segoe UI Semibold" panose="020B0702040204020203" pitchFamily="34" charset="0"/>
                <a:cs typeface="Segoe UI Semibold" panose="020B0702040204020203" pitchFamily="34" charset="0"/>
              </a:rPr>
              <a:t>CONFIGURE AZURE AD</a:t>
            </a: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43689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2" y="2735263"/>
            <a:ext cx="9143936" cy="1573304"/>
          </a:xfrm>
        </p:spPr>
        <p:txBody>
          <a:bodyPr anchor="ctr"/>
          <a:lstStyle/>
          <a:p>
            <a:r>
              <a:rPr lang="en-NZ" dirty="0"/>
              <a:t>Enabling Your Active Directory to Embrace Windows 10</a:t>
            </a:r>
          </a:p>
        </p:txBody>
      </p:sp>
      <p:sp>
        <p:nvSpPr>
          <p:cNvPr id="3" name="Text Placeholder 2"/>
          <p:cNvSpPr>
            <a:spLocks noGrp="1"/>
          </p:cNvSpPr>
          <p:nvPr>
            <p:ph type="body" sz="quarter" idx="12"/>
          </p:nvPr>
        </p:nvSpPr>
        <p:spPr>
          <a:xfrm>
            <a:off x="274702" y="4309889"/>
            <a:ext cx="7315137" cy="1625773"/>
          </a:xfrm>
        </p:spPr>
        <p:txBody>
          <a:bodyPr anchor="ctr"/>
          <a:lstStyle/>
          <a:p>
            <a:r>
              <a:rPr lang="en-NZ" dirty="0" smtClean="0"/>
              <a:t>Simon May, Program Manager, MSFT</a:t>
            </a:r>
          </a:p>
          <a:p>
            <a:r>
              <a:rPr lang="en-NZ" dirty="0" smtClean="0"/>
              <a:t>Andrew Kosmadakis, Intergen</a:t>
            </a:r>
            <a:endParaRPr lang="en-NZ" dirty="0"/>
          </a:p>
        </p:txBody>
      </p:sp>
      <p:sp>
        <p:nvSpPr>
          <p:cNvPr id="4" name="Text Placeholder 3"/>
          <p:cNvSpPr>
            <a:spLocks noGrp="1"/>
          </p:cNvSpPr>
          <p:nvPr>
            <p:ph type="body" sz="quarter" idx="13"/>
          </p:nvPr>
        </p:nvSpPr>
        <p:spPr>
          <a:xfrm>
            <a:off x="7612430" y="4317198"/>
            <a:ext cx="1806208" cy="1618464"/>
          </a:xfrm>
        </p:spPr>
        <p:txBody>
          <a:bodyPr/>
          <a:lstStyle/>
          <a:p>
            <a:endParaRPr lang="en-NZ" dirty="0" smtClean="0"/>
          </a:p>
          <a:p>
            <a:r>
              <a:rPr lang="en-NZ" dirty="0" smtClean="0"/>
              <a:t>M326</a:t>
            </a:r>
          </a:p>
          <a:p>
            <a:endParaRPr lang="en-NZ" dirty="0"/>
          </a:p>
          <a:p>
            <a:endParaRPr lang="en-NZ" dirty="0"/>
          </a:p>
        </p:txBody>
      </p:sp>
    </p:spTree>
    <p:extLst>
      <p:ext uri="{BB962C8B-B14F-4D97-AF65-F5344CB8AC3E}">
        <p14:creationId xmlns:p14="http://schemas.microsoft.com/office/powerpoint/2010/main" val="34287212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97275" y="1769985"/>
            <a:ext cx="1753753" cy="2863600"/>
            <a:chOff x="5397275" y="1769985"/>
            <a:chExt cx="1753753" cy="2863600"/>
          </a:xfrm>
        </p:grpSpPr>
        <p:grpSp>
          <p:nvGrpSpPr>
            <p:cNvPr id="38" name="Group 37"/>
            <p:cNvGrpSpPr/>
            <p:nvPr/>
          </p:nvGrpSpPr>
          <p:grpSpPr>
            <a:xfrm>
              <a:off x="5397275" y="1769985"/>
              <a:ext cx="1753753" cy="2863600"/>
              <a:chOff x="5397275" y="1769985"/>
              <a:chExt cx="1753753" cy="2863600"/>
            </a:xfrm>
          </p:grpSpPr>
          <p:sp>
            <p:nvSpPr>
              <p:cNvPr id="76" name="Rectangle 75"/>
              <p:cNvSpPr/>
              <p:nvPr/>
            </p:nvSpPr>
            <p:spPr bwMode="auto">
              <a:xfrm>
                <a:off x="5397275" y="1769985"/>
                <a:ext cx="1753753" cy="286360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marL="0" marR="0" lvl="0" indent="0" algn="l" defTabSz="932205"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Self-service</a:t>
                </a:r>
              </a:p>
            </p:txBody>
          </p:sp>
          <p:grpSp>
            <p:nvGrpSpPr>
              <p:cNvPr id="30" name="Group 29"/>
              <p:cNvGrpSpPr/>
              <p:nvPr/>
            </p:nvGrpSpPr>
            <p:grpSpPr>
              <a:xfrm>
                <a:off x="5586313" y="2425556"/>
                <a:ext cx="1374099" cy="807315"/>
                <a:chOff x="5206395" y="-1116208"/>
                <a:chExt cx="1575473" cy="925627"/>
              </a:xfrm>
            </p:grpSpPr>
            <p:sp>
              <p:nvSpPr>
                <p:cNvPr id="221" name="Rectangle 220"/>
                <p:cNvSpPr/>
                <p:nvPr/>
              </p:nvSpPr>
              <p:spPr bwMode="auto">
                <a:xfrm>
                  <a:off x="6348324" y="-1093792"/>
                  <a:ext cx="393363" cy="77810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smtClean="0">
                    <a:ln>
                      <a:noFill/>
                    </a:ln>
                    <a:gradFill>
                      <a:gsLst>
                        <a:gs pos="1250">
                          <a:srgbClr val="EFEFEF"/>
                        </a:gs>
                        <a:gs pos="10417">
                          <a:srgbClr val="EFEFEF"/>
                        </a:gs>
                      </a:gsLst>
                      <a:lin ang="5400000" scaled="0"/>
                    </a:gradFill>
                    <a:effectLst/>
                    <a:uLnTx/>
                    <a:uFillTx/>
                    <a:latin typeface="Segoe UI"/>
                    <a:ea typeface="+mn-ea"/>
                    <a:cs typeface="+mn-cs"/>
                  </a:endParaRPr>
                </a:p>
              </p:txBody>
            </p:sp>
            <p:grpSp>
              <p:nvGrpSpPr>
                <p:cNvPr id="28" name="Group 27"/>
                <p:cNvGrpSpPr/>
                <p:nvPr/>
              </p:nvGrpSpPr>
              <p:grpSpPr>
                <a:xfrm>
                  <a:off x="5206395" y="-1116208"/>
                  <a:ext cx="1575473" cy="925627"/>
                  <a:chOff x="5206396" y="-1645228"/>
                  <a:chExt cx="2119013" cy="1244967"/>
                </a:xfrm>
              </p:grpSpPr>
              <p:sp>
                <p:nvSpPr>
                  <p:cNvPr id="219" name="Freeform 5"/>
                  <p:cNvSpPr>
                    <a:spLocks noChangeAspect="1" noEditPoints="1"/>
                  </p:cNvSpPr>
                  <p:nvPr/>
                </p:nvSpPr>
                <p:spPr bwMode="auto">
                  <a:xfrm>
                    <a:off x="6690557" y="-1645228"/>
                    <a:ext cx="634852" cy="1220267"/>
                  </a:xfrm>
                  <a:custGeom>
                    <a:avLst/>
                    <a:gdLst>
                      <a:gd name="T0" fmla="*/ 179 w 192"/>
                      <a:gd name="T1" fmla="*/ 0 h 370"/>
                      <a:gd name="T2" fmla="*/ 12 w 192"/>
                      <a:gd name="T3" fmla="*/ 0 h 370"/>
                      <a:gd name="T4" fmla="*/ 0 w 192"/>
                      <a:gd name="T5" fmla="*/ 13 h 370"/>
                      <a:gd name="T6" fmla="*/ 0 w 192"/>
                      <a:gd name="T7" fmla="*/ 358 h 370"/>
                      <a:gd name="T8" fmla="*/ 12 w 192"/>
                      <a:gd name="T9" fmla="*/ 370 h 370"/>
                      <a:gd name="T10" fmla="*/ 179 w 192"/>
                      <a:gd name="T11" fmla="*/ 370 h 370"/>
                      <a:gd name="T12" fmla="*/ 192 w 192"/>
                      <a:gd name="T13" fmla="*/ 358 h 370"/>
                      <a:gd name="T14" fmla="*/ 192 w 192"/>
                      <a:gd name="T15" fmla="*/ 13 h 370"/>
                      <a:gd name="T16" fmla="*/ 179 w 192"/>
                      <a:gd name="T17" fmla="*/ 0 h 370"/>
                      <a:gd name="T18" fmla="*/ 94 w 192"/>
                      <a:gd name="T19" fmla="*/ 353 h 370"/>
                      <a:gd name="T20" fmla="*/ 86 w 192"/>
                      <a:gd name="T21" fmla="*/ 352 h 370"/>
                      <a:gd name="T22" fmla="*/ 86 w 192"/>
                      <a:gd name="T23" fmla="*/ 345 h 370"/>
                      <a:gd name="T24" fmla="*/ 94 w 192"/>
                      <a:gd name="T25" fmla="*/ 345 h 370"/>
                      <a:gd name="T26" fmla="*/ 94 w 192"/>
                      <a:gd name="T27" fmla="*/ 353 h 370"/>
                      <a:gd name="T28" fmla="*/ 94 w 192"/>
                      <a:gd name="T29" fmla="*/ 344 h 370"/>
                      <a:gd name="T30" fmla="*/ 86 w 192"/>
                      <a:gd name="T31" fmla="*/ 344 h 370"/>
                      <a:gd name="T32" fmla="*/ 86 w 192"/>
                      <a:gd name="T33" fmla="*/ 337 h 370"/>
                      <a:gd name="T34" fmla="*/ 94 w 192"/>
                      <a:gd name="T35" fmla="*/ 336 h 370"/>
                      <a:gd name="T36" fmla="*/ 94 w 192"/>
                      <a:gd name="T37" fmla="*/ 344 h 370"/>
                      <a:gd name="T38" fmla="*/ 106 w 192"/>
                      <a:gd name="T39" fmla="*/ 355 h 370"/>
                      <a:gd name="T40" fmla="*/ 95 w 192"/>
                      <a:gd name="T41" fmla="*/ 353 h 370"/>
                      <a:gd name="T42" fmla="*/ 95 w 192"/>
                      <a:gd name="T43" fmla="*/ 345 h 370"/>
                      <a:gd name="T44" fmla="*/ 106 w 192"/>
                      <a:gd name="T45" fmla="*/ 345 h 370"/>
                      <a:gd name="T46" fmla="*/ 106 w 192"/>
                      <a:gd name="T47" fmla="*/ 355 h 370"/>
                      <a:gd name="T48" fmla="*/ 106 w 192"/>
                      <a:gd name="T49" fmla="*/ 344 h 370"/>
                      <a:gd name="T50" fmla="*/ 95 w 192"/>
                      <a:gd name="T51" fmla="*/ 344 h 370"/>
                      <a:gd name="T52" fmla="*/ 95 w 192"/>
                      <a:gd name="T53" fmla="*/ 336 h 370"/>
                      <a:gd name="T54" fmla="*/ 106 w 192"/>
                      <a:gd name="T55" fmla="*/ 334 h 370"/>
                      <a:gd name="T56" fmla="*/ 106 w 192"/>
                      <a:gd name="T57" fmla="*/ 344 h 370"/>
                      <a:gd name="T58" fmla="*/ 175 w 192"/>
                      <a:gd name="T59" fmla="*/ 320 h 370"/>
                      <a:gd name="T60" fmla="*/ 18 w 192"/>
                      <a:gd name="T61" fmla="*/ 320 h 370"/>
                      <a:gd name="T62" fmla="*/ 18 w 192"/>
                      <a:gd name="T63" fmla="*/ 30 h 370"/>
                      <a:gd name="T64" fmla="*/ 175 w 192"/>
                      <a:gd name="T65" fmla="*/ 30 h 370"/>
                      <a:gd name="T66" fmla="*/ 175 w 192"/>
                      <a:gd name="T67" fmla="*/ 32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370">
                        <a:moveTo>
                          <a:pt x="179" y="0"/>
                        </a:moveTo>
                        <a:cubicBezTo>
                          <a:pt x="12" y="0"/>
                          <a:pt x="12" y="0"/>
                          <a:pt x="12" y="0"/>
                        </a:cubicBezTo>
                        <a:cubicBezTo>
                          <a:pt x="5" y="0"/>
                          <a:pt x="0" y="6"/>
                          <a:pt x="0" y="13"/>
                        </a:cubicBezTo>
                        <a:cubicBezTo>
                          <a:pt x="0" y="358"/>
                          <a:pt x="0" y="358"/>
                          <a:pt x="0" y="358"/>
                        </a:cubicBezTo>
                        <a:cubicBezTo>
                          <a:pt x="0" y="364"/>
                          <a:pt x="5" y="370"/>
                          <a:pt x="12" y="370"/>
                        </a:cubicBezTo>
                        <a:cubicBezTo>
                          <a:pt x="179" y="370"/>
                          <a:pt x="179" y="370"/>
                          <a:pt x="179" y="370"/>
                        </a:cubicBezTo>
                        <a:cubicBezTo>
                          <a:pt x="187" y="370"/>
                          <a:pt x="192" y="364"/>
                          <a:pt x="192" y="358"/>
                        </a:cubicBezTo>
                        <a:cubicBezTo>
                          <a:pt x="192" y="13"/>
                          <a:pt x="192" y="13"/>
                          <a:pt x="192" y="13"/>
                        </a:cubicBezTo>
                        <a:cubicBezTo>
                          <a:pt x="192" y="6"/>
                          <a:pt x="187" y="0"/>
                          <a:pt x="179" y="0"/>
                        </a:cubicBezTo>
                        <a:close/>
                        <a:moveTo>
                          <a:pt x="94" y="353"/>
                        </a:moveTo>
                        <a:cubicBezTo>
                          <a:pt x="86" y="352"/>
                          <a:pt x="86" y="352"/>
                          <a:pt x="86" y="352"/>
                        </a:cubicBezTo>
                        <a:cubicBezTo>
                          <a:pt x="86" y="345"/>
                          <a:pt x="86" y="345"/>
                          <a:pt x="86" y="345"/>
                        </a:cubicBezTo>
                        <a:cubicBezTo>
                          <a:pt x="94" y="345"/>
                          <a:pt x="94" y="345"/>
                          <a:pt x="94" y="345"/>
                        </a:cubicBezTo>
                        <a:lnTo>
                          <a:pt x="94" y="353"/>
                        </a:lnTo>
                        <a:close/>
                        <a:moveTo>
                          <a:pt x="94" y="344"/>
                        </a:moveTo>
                        <a:cubicBezTo>
                          <a:pt x="86" y="344"/>
                          <a:pt x="86" y="344"/>
                          <a:pt x="86" y="344"/>
                        </a:cubicBezTo>
                        <a:cubicBezTo>
                          <a:pt x="86" y="337"/>
                          <a:pt x="86" y="337"/>
                          <a:pt x="86" y="337"/>
                        </a:cubicBezTo>
                        <a:cubicBezTo>
                          <a:pt x="94" y="336"/>
                          <a:pt x="94" y="336"/>
                          <a:pt x="94" y="336"/>
                        </a:cubicBezTo>
                        <a:lnTo>
                          <a:pt x="94" y="344"/>
                        </a:lnTo>
                        <a:close/>
                        <a:moveTo>
                          <a:pt x="106" y="355"/>
                        </a:moveTo>
                        <a:cubicBezTo>
                          <a:pt x="95" y="353"/>
                          <a:pt x="95" y="353"/>
                          <a:pt x="95" y="353"/>
                        </a:cubicBezTo>
                        <a:cubicBezTo>
                          <a:pt x="95" y="345"/>
                          <a:pt x="95" y="345"/>
                          <a:pt x="95" y="345"/>
                        </a:cubicBezTo>
                        <a:cubicBezTo>
                          <a:pt x="106" y="345"/>
                          <a:pt x="106" y="345"/>
                          <a:pt x="106" y="345"/>
                        </a:cubicBezTo>
                        <a:lnTo>
                          <a:pt x="106" y="355"/>
                        </a:lnTo>
                        <a:close/>
                        <a:moveTo>
                          <a:pt x="106" y="344"/>
                        </a:moveTo>
                        <a:cubicBezTo>
                          <a:pt x="95" y="344"/>
                          <a:pt x="95" y="344"/>
                          <a:pt x="95" y="344"/>
                        </a:cubicBezTo>
                        <a:cubicBezTo>
                          <a:pt x="95" y="336"/>
                          <a:pt x="95" y="336"/>
                          <a:pt x="95" y="336"/>
                        </a:cubicBezTo>
                        <a:cubicBezTo>
                          <a:pt x="106" y="334"/>
                          <a:pt x="106" y="334"/>
                          <a:pt x="106" y="334"/>
                        </a:cubicBezTo>
                        <a:lnTo>
                          <a:pt x="106" y="344"/>
                        </a:lnTo>
                        <a:close/>
                        <a:moveTo>
                          <a:pt x="175" y="320"/>
                        </a:moveTo>
                        <a:cubicBezTo>
                          <a:pt x="18" y="320"/>
                          <a:pt x="18" y="320"/>
                          <a:pt x="18" y="320"/>
                        </a:cubicBezTo>
                        <a:cubicBezTo>
                          <a:pt x="18" y="58"/>
                          <a:pt x="18" y="30"/>
                          <a:pt x="18" y="30"/>
                        </a:cubicBezTo>
                        <a:cubicBezTo>
                          <a:pt x="175" y="30"/>
                          <a:pt x="175" y="30"/>
                          <a:pt x="175" y="30"/>
                        </a:cubicBezTo>
                        <a:lnTo>
                          <a:pt x="175" y="320"/>
                        </a:lnTo>
                        <a:close/>
                      </a:path>
                    </a:pathLst>
                  </a:custGeom>
                  <a:solidFill>
                    <a:schemeClr val="bg2">
                      <a:lumMod val="75000"/>
                    </a:schemeClr>
                  </a:solidFill>
                  <a:ln>
                    <a:noFill/>
                  </a:ln>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6396" y="-1645228"/>
                    <a:ext cx="1460260" cy="1244967"/>
                  </a:xfrm>
                  <a:prstGeom prst="rect">
                    <a:avLst/>
                  </a:prstGeom>
                </p:spPr>
              </p:pic>
              <p:pic>
                <p:nvPicPr>
                  <p:cNvPr id="228" name="Picture 227"/>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6842329" y="-1265818"/>
                    <a:ext cx="338493" cy="394914"/>
                  </a:xfrm>
                  <a:prstGeom prst="rect">
                    <a:avLst/>
                  </a:prstGeom>
                  <a:noFill/>
                  <a:ln>
                    <a:noFill/>
                  </a:ln>
                </p:spPr>
              </p:pic>
              <p:pic>
                <p:nvPicPr>
                  <p:cNvPr id="229" name="Picture 228"/>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6158969" y="-1265818"/>
                    <a:ext cx="338493" cy="394914"/>
                  </a:xfrm>
                  <a:prstGeom prst="rect">
                    <a:avLst/>
                  </a:prstGeom>
                  <a:noFill/>
                  <a:ln>
                    <a:noFill/>
                  </a:ln>
                </p:spPr>
              </p:pic>
              <p:pic>
                <p:nvPicPr>
                  <p:cNvPr id="230" name="Picture 229"/>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5397275" y="-1265818"/>
                    <a:ext cx="338493" cy="394914"/>
                  </a:xfrm>
                  <a:prstGeom prst="rect">
                    <a:avLst/>
                  </a:prstGeom>
                  <a:noFill/>
                  <a:ln>
                    <a:noFill/>
                  </a:ln>
                </p:spPr>
              </p:pic>
            </p:grpSp>
          </p:grpSp>
        </p:grpSp>
        <p:grpSp>
          <p:nvGrpSpPr>
            <p:cNvPr id="13" name="Group 12"/>
            <p:cNvGrpSpPr/>
            <p:nvPr/>
          </p:nvGrpSpPr>
          <p:grpSpPr>
            <a:xfrm>
              <a:off x="5457211" y="3478754"/>
              <a:ext cx="935062" cy="484847"/>
              <a:chOff x="5338516" y="3496630"/>
              <a:chExt cx="935062" cy="484847"/>
            </a:xfrm>
          </p:grpSpPr>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8516" y="3496630"/>
                <a:ext cx="935062" cy="484847"/>
              </a:xfrm>
              <a:prstGeom prst="rect">
                <a:avLst/>
              </a:prstGeom>
            </p:spPr>
          </p:pic>
          <p:pic>
            <p:nvPicPr>
              <p:cNvPr id="173" name="Picture 17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5682480" y="3607222"/>
                <a:ext cx="219500" cy="256087"/>
              </a:xfrm>
              <a:prstGeom prst="rect">
                <a:avLst/>
              </a:prstGeom>
              <a:noFill/>
              <a:ln>
                <a:noFill/>
              </a:ln>
            </p:spPr>
          </p:pic>
        </p:grpSp>
        <p:grpSp>
          <p:nvGrpSpPr>
            <p:cNvPr id="19" name="Group 18"/>
            <p:cNvGrpSpPr/>
            <p:nvPr/>
          </p:nvGrpSpPr>
          <p:grpSpPr>
            <a:xfrm>
              <a:off x="6407204" y="3301011"/>
              <a:ext cx="603142" cy="840333"/>
              <a:chOff x="6993567" y="2662187"/>
              <a:chExt cx="1001250" cy="1395000"/>
            </a:xfrm>
          </p:grpSpPr>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3567" y="2662187"/>
                <a:ext cx="1001250" cy="1395000"/>
              </a:xfrm>
              <a:prstGeom prst="rect">
                <a:avLst/>
              </a:prstGeom>
            </p:spPr>
          </p:pic>
          <p:pic>
            <p:nvPicPr>
              <p:cNvPr id="176" name="Picture 175"/>
              <p:cNvPicPr>
                <a:picLocks noChangeAspect="1"/>
              </p:cNvPicPr>
              <p:nvPr/>
            </p:nvPicPr>
            <p:blipFill rotWithShape="1">
              <a:blip r:embed="rId8"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384442" y="3231644"/>
                <a:ext cx="219500" cy="256087"/>
              </a:xfrm>
              <a:prstGeom prst="rect">
                <a:avLst/>
              </a:prstGeom>
              <a:noFill/>
              <a:ln>
                <a:noFill/>
              </a:ln>
            </p:spPr>
          </p:pic>
        </p:grpSp>
      </p:grpSp>
      <p:grpSp>
        <p:nvGrpSpPr>
          <p:cNvPr id="10" name="Group 9"/>
          <p:cNvGrpSpPr/>
          <p:nvPr/>
        </p:nvGrpSpPr>
        <p:grpSpPr>
          <a:xfrm>
            <a:off x="7247928" y="1761930"/>
            <a:ext cx="1753753" cy="2891844"/>
            <a:chOff x="7248074" y="1761684"/>
            <a:chExt cx="1754002" cy="2892254"/>
          </a:xfrm>
        </p:grpSpPr>
        <p:sp>
          <p:nvSpPr>
            <p:cNvPr id="122" name="Rectangle 121"/>
            <p:cNvSpPr/>
            <p:nvPr/>
          </p:nvSpPr>
          <p:spPr bwMode="auto">
            <a:xfrm>
              <a:off x="7248074" y="1761684"/>
              <a:ext cx="1754002" cy="2892254"/>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marL="0" marR="0" lvl="0" indent="0" algn="l" defTabSz="932205"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Single</a:t>
              </a:r>
              <a:br>
                <a:rPr kumimoji="0" lang="en-US" sz="2000" b="0" i="0" u="none" strike="noStrike" kern="1200" cap="none" spc="0" normalizeH="0" baseline="0" noProof="0" dirty="0">
                  <a:ln>
                    <a:noFill/>
                  </a:ln>
                  <a:solidFill>
                    <a:srgbClr val="505050"/>
                  </a:solidFill>
                  <a:effectLst/>
                  <a:uLnTx/>
                  <a:uFillTx/>
                  <a:latin typeface="Segoe UI Light"/>
                  <a:ea typeface="+mn-ea"/>
                  <a:cs typeface="+mn-cs"/>
                </a:rPr>
              </a:br>
              <a:r>
                <a:rPr kumimoji="0" lang="en-US" sz="2000" b="0" i="0" u="none" strike="noStrike" kern="1200" cap="none" spc="0" normalizeH="0" baseline="0" noProof="0" dirty="0">
                  <a:ln>
                    <a:noFill/>
                  </a:ln>
                  <a:solidFill>
                    <a:srgbClr val="505050"/>
                  </a:solidFill>
                  <a:effectLst/>
                  <a:uLnTx/>
                  <a:uFillTx/>
                  <a:latin typeface="Segoe UI Light"/>
                  <a:ea typeface="+mn-ea"/>
                  <a:cs typeface="+mn-cs"/>
                </a:rPr>
                <a:t> sign on</a:t>
              </a:r>
            </a:p>
          </p:txBody>
        </p:sp>
        <p:grpSp>
          <p:nvGrpSpPr>
            <p:cNvPr id="123" name="Group 122"/>
            <p:cNvGrpSpPr/>
            <p:nvPr/>
          </p:nvGrpSpPr>
          <p:grpSpPr>
            <a:xfrm>
              <a:off x="7538811" y="3073333"/>
              <a:ext cx="1448018" cy="600423"/>
              <a:chOff x="2870280" y="3798066"/>
              <a:chExt cx="1318293" cy="499981"/>
            </a:xfrm>
          </p:grpSpPr>
          <p:sp>
            <p:nvSpPr>
              <p:cNvPr id="124" name="Rectangle 123"/>
              <p:cNvSpPr/>
              <p:nvPr/>
            </p:nvSpPr>
            <p:spPr bwMode="auto">
              <a:xfrm>
                <a:off x="2870280" y="4093972"/>
                <a:ext cx="1070116" cy="199074"/>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25" name="Rectangle 124"/>
              <p:cNvSpPr/>
              <p:nvPr/>
            </p:nvSpPr>
            <p:spPr bwMode="auto">
              <a:xfrm>
                <a:off x="2906688" y="4081732"/>
                <a:ext cx="1281885" cy="21631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dirty="0">
                    <a:ln>
                      <a:noFill/>
                    </a:ln>
                    <a:solidFill>
                      <a:srgbClr val="FFFFFF"/>
                    </a:solidFill>
                    <a:effectLst/>
                    <a:uLnTx/>
                    <a:uFillTx/>
                    <a:latin typeface="Segoe UI"/>
                    <a:ea typeface="+mn-ea"/>
                    <a:cs typeface="+mn-cs"/>
                  </a:rPr>
                  <a:t> •••••••••••</a:t>
                </a:r>
              </a:p>
            </p:txBody>
          </p:sp>
          <p:sp>
            <p:nvSpPr>
              <p:cNvPr id="126" name="Rectangle 125"/>
              <p:cNvSpPr/>
              <p:nvPr/>
            </p:nvSpPr>
            <p:spPr bwMode="auto">
              <a:xfrm>
                <a:off x="2870280" y="3798066"/>
                <a:ext cx="1070116" cy="199074"/>
              </a:xfrm>
              <a:prstGeom prst="rect">
                <a:avLst/>
              </a:prstGeom>
              <a:solidFill>
                <a:srgbClr val="7F7F7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91423" marR="0" lvl="0" indent="0" algn="l" defTabSz="932293"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Segoe UI"/>
                    <a:ea typeface="+mn-ea"/>
                    <a:cs typeface="+mn-cs"/>
                  </a:rPr>
                  <a:t>Username</a:t>
                </a:r>
              </a:p>
            </p:txBody>
          </p:sp>
        </p:grpSp>
      </p:grpSp>
      <p:sp>
        <p:nvSpPr>
          <p:cNvPr id="6" name="Title 5"/>
          <p:cNvSpPr>
            <a:spLocks noGrp="1"/>
          </p:cNvSpPr>
          <p:nvPr>
            <p:ph type="title"/>
          </p:nvPr>
        </p:nvSpPr>
        <p:spPr/>
        <p:txBody>
          <a:bodyPr/>
          <a:lstStyle/>
          <a:p>
            <a:r>
              <a:rPr lang="en-US" dirty="0" smtClean="0">
                <a:solidFill>
                  <a:schemeClr val="tx1"/>
                </a:solidFill>
              </a:rPr>
              <a:t>Identity as the control plane</a:t>
            </a:r>
            <a:endParaRPr lang="en-US" dirty="0">
              <a:solidFill>
                <a:schemeClr val="tx1"/>
              </a:solidFill>
            </a:endParaRPr>
          </a:p>
        </p:txBody>
      </p:sp>
      <p:grpSp>
        <p:nvGrpSpPr>
          <p:cNvPr id="4" name="Group 3"/>
          <p:cNvGrpSpPr/>
          <p:nvPr/>
        </p:nvGrpSpPr>
        <p:grpSpPr>
          <a:xfrm>
            <a:off x="9476297" y="2656292"/>
            <a:ext cx="2312721" cy="1596880"/>
            <a:chOff x="9521740" y="1887431"/>
            <a:chExt cx="2313049" cy="1597107"/>
          </a:xfrm>
        </p:grpSpPr>
        <p:grpSp>
          <p:nvGrpSpPr>
            <p:cNvPr id="186" name="Group 185"/>
            <p:cNvGrpSpPr/>
            <p:nvPr/>
          </p:nvGrpSpPr>
          <p:grpSpPr>
            <a:xfrm>
              <a:off x="9521740" y="3041563"/>
              <a:ext cx="652316" cy="406532"/>
              <a:chOff x="5556947" y="2637516"/>
              <a:chExt cx="869608" cy="541950"/>
            </a:xfrm>
          </p:grpSpPr>
          <p:grpSp>
            <p:nvGrpSpPr>
              <p:cNvPr id="187" name="Group 115"/>
              <p:cNvGrpSpPr>
                <a:grpSpLocks/>
              </p:cNvGrpSpPr>
              <p:nvPr/>
            </p:nvGrpSpPr>
            <p:grpSpPr bwMode="auto">
              <a:xfrm>
                <a:off x="5556947" y="2637516"/>
                <a:ext cx="869608" cy="541950"/>
                <a:chOff x="5437366" y="1237061"/>
                <a:chExt cx="4432300" cy="2764080"/>
              </a:xfrm>
            </p:grpSpPr>
            <p:sp>
              <p:nvSpPr>
                <p:cNvPr id="194" name="Rectangle 193"/>
                <p:cNvSpPr/>
                <p:nvPr/>
              </p:nvSpPr>
              <p:spPr bwMode="auto">
                <a:xfrm>
                  <a:off x="5437366" y="1237061"/>
                  <a:ext cx="4432300" cy="338459"/>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96" name="Oval 195"/>
                <p:cNvSpPr/>
                <p:nvPr/>
              </p:nvSpPr>
              <p:spPr bwMode="auto">
                <a:xfrm>
                  <a:off x="5552459" y="1302872"/>
                  <a:ext cx="321795" cy="322005"/>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02" name="Rectangle 201"/>
                <p:cNvSpPr/>
                <p:nvPr/>
              </p:nvSpPr>
              <p:spPr bwMode="auto">
                <a:xfrm>
                  <a:off x="5437366" y="1575520"/>
                  <a:ext cx="4432300" cy="2425621"/>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03" name="Oval 202"/>
                <p:cNvSpPr/>
                <p:nvPr/>
              </p:nvSpPr>
              <p:spPr bwMode="auto">
                <a:xfrm>
                  <a:off x="5904789" y="1349881"/>
                  <a:ext cx="213747" cy="21153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188"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007233"/>
              </a:solidFill>
              <a:ln>
                <a:noFill/>
              </a:ln>
              <a:extLst/>
            </p:spPr>
            <p:txBody>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noFill/>
                  <a:effectLst/>
                  <a:uLnTx/>
                  <a:uFillTx/>
                  <a:latin typeface="Segoe UI"/>
                  <a:ea typeface="ＭＳ Ｐゴシック" charset="0"/>
                  <a:cs typeface="+mn-cs"/>
                </a:endParaRPr>
              </a:p>
            </p:txBody>
          </p:sp>
        </p:grpSp>
        <p:grpSp>
          <p:nvGrpSpPr>
            <p:cNvPr id="140" name="Group 139"/>
            <p:cNvGrpSpPr/>
            <p:nvPr/>
          </p:nvGrpSpPr>
          <p:grpSpPr>
            <a:xfrm>
              <a:off x="9871859" y="1887431"/>
              <a:ext cx="652316" cy="406532"/>
              <a:chOff x="5556947" y="2637516"/>
              <a:chExt cx="869608" cy="541950"/>
            </a:xfrm>
          </p:grpSpPr>
          <p:grpSp>
            <p:nvGrpSpPr>
              <p:cNvPr id="141" name="Group 115"/>
              <p:cNvGrpSpPr>
                <a:grpSpLocks/>
              </p:cNvGrpSpPr>
              <p:nvPr/>
            </p:nvGrpSpPr>
            <p:grpSpPr bwMode="auto">
              <a:xfrm>
                <a:off x="5556947" y="2637516"/>
                <a:ext cx="869608" cy="541950"/>
                <a:chOff x="5437366" y="1237061"/>
                <a:chExt cx="4432300" cy="2764080"/>
              </a:xfrm>
            </p:grpSpPr>
            <p:sp>
              <p:nvSpPr>
                <p:cNvPr id="143" name="Rectangle 142"/>
                <p:cNvSpPr/>
                <p:nvPr/>
              </p:nvSpPr>
              <p:spPr bwMode="auto">
                <a:xfrm>
                  <a:off x="5437366" y="1237061"/>
                  <a:ext cx="4432300" cy="338459"/>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44" name="Oval 143"/>
                <p:cNvSpPr/>
                <p:nvPr/>
              </p:nvSpPr>
              <p:spPr bwMode="auto">
                <a:xfrm>
                  <a:off x="5552459" y="1302872"/>
                  <a:ext cx="321795" cy="322005"/>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45" name="Rectangle 144"/>
                <p:cNvSpPr/>
                <p:nvPr/>
              </p:nvSpPr>
              <p:spPr bwMode="auto">
                <a:xfrm>
                  <a:off x="5437366" y="1575520"/>
                  <a:ext cx="4432300" cy="2425621"/>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47" name="Oval 146"/>
                <p:cNvSpPr/>
                <p:nvPr/>
              </p:nvSpPr>
              <p:spPr bwMode="auto">
                <a:xfrm>
                  <a:off x="5904789" y="1349881"/>
                  <a:ext cx="213747" cy="21153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142"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442359"/>
              </a:solidFill>
              <a:ln>
                <a:noFill/>
              </a:ln>
              <a:extLst/>
            </p:spPr>
            <p:txBody>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133" name="Group 132"/>
            <p:cNvGrpSpPr/>
            <p:nvPr/>
          </p:nvGrpSpPr>
          <p:grpSpPr>
            <a:xfrm>
              <a:off x="11182473" y="2625948"/>
              <a:ext cx="652316" cy="406531"/>
              <a:chOff x="5556947" y="2637517"/>
              <a:chExt cx="869608" cy="541949"/>
            </a:xfrm>
          </p:grpSpPr>
          <p:grpSp>
            <p:nvGrpSpPr>
              <p:cNvPr id="134" name="Group 115"/>
              <p:cNvGrpSpPr>
                <a:grpSpLocks/>
              </p:cNvGrpSpPr>
              <p:nvPr/>
            </p:nvGrpSpPr>
            <p:grpSpPr bwMode="auto">
              <a:xfrm>
                <a:off x="5556947" y="2637517"/>
                <a:ext cx="869608" cy="541949"/>
                <a:chOff x="5437366" y="1237068"/>
                <a:chExt cx="4432300" cy="2764073"/>
              </a:xfrm>
            </p:grpSpPr>
            <p:sp>
              <p:nvSpPr>
                <p:cNvPr id="136" name="Rectangle 135"/>
                <p:cNvSpPr/>
                <p:nvPr/>
              </p:nvSpPr>
              <p:spPr bwMode="auto">
                <a:xfrm>
                  <a:off x="5437366" y="1237068"/>
                  <a:ext cx="4432298" cy="338457"/>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7" name="Oval 136"/>
                <p:cNvSpPr/>
                <p:nvPr/>
              </p:nvSpPr>
              <p:spPr bwMode="auto">
                <a:xfrm>
                  <a:off x="5552459" y="1302872"/>
                  <a:ext cx="321795" cy="322005"/>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8" name="Rectangle 137"/>
                <p:cNvSpPr/>
                <p:nvPr/>
              </p:nvSpPr>
              <p:spPr bwMode="auto">
                <a:xfrm>
                  <a:off x="5437366" y="1575520"/>
                  <a:ext cx="4432300" cy="2425621"/>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9" name="Oval 138"/>
                <p:cNvSpPr/>
                <p:nvPr/>
              </p:nvSpPr>
              <p:spPr bwMode="auto">
                <a:xfrm>
                  <a:off x="5904789" y="1349881"/>
                  <a:ext cx="213747" cy="21153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135"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FF8C00"/>
              </a:solidFill>
              <a:ln>
                <a:noFill/>
              </a:ln>
              <a:extLst/>
            </p:spPr>
            <p:txBody>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5" name="Group 4"/>
            <p:cNvGrpSpPr/>
            <p:nvPr/>
          </p:nvGrpSpPr>
          <p:grpSpPr>
            <a:xfrm>
              <a:off x="9673563" y="1959773"/>
              <a:ext cx="1746705" cy="1524765"/>
              <a:chOff x="9673563" y="1959773"/>
              <a:chExt cx="1746705" cy="1524765"/>
            </a:xfrm>
          </p:grpSpPr>
          <p:grpSp>
            <p:nvGrpSpPr>
              <p:cNvPr id="11" name="Group 10"/>
              <p:cNvGrpSpPr/>
              <p:nvPr/>
            </p:nvGrpSpPr>
            <p:grpSpPr>
              <a:xfrm>
                <a:off x="10137646" y="2215552"/>
                <a:ext cx="420672" cy="419860"/>
                <a:chOff x="12908129" y="6174892"/>
                <a:chExt cx="456988" cy="456106"/>
              </a:xfrm>
            </p:grpSpPr>
            <p:sp>
              <p:nvSpPr>
                <p:cNvPr id="146" name="Oval 12"/>
                <p:cNvSpPr>
                  <a:spLocks noChangeArrowheads="1"/>
                </p:cNvSpPr>
                <p:nvPr/>
              </p:nvSpPr>
              <p:spPr bwMode="auto">
                <a:xfrm>
                  <a:off x="12908129" y="6174892"/>
                  <a:ext cx="456988" cy="456106"/>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148" name="Freeform 13"/>
                <p:cNvSpPr>
                  <a:spLocks/>
                </p:cNvSpPr>
                <p:nvPr/>
              </p:nvSpPr>
              <p:spPr bwMode="auto">
                <a:xfrm>
                  <a:off x="13014672" y="6333385"/>
                  <a:ext cx="123272" cy="206921"/>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149" name="Freeform 14"/>
                <p:cNvSpPr>
                  <a:spLocks/>
                </p:cNvSpPr>
                <p:nvPr/>
              </p:nvSpPr>
              <p:spPr bwMode="auto">
                <a:xfrm>
                  <a:off x="13137063" y="6333385"/>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150" name="Freeform 15"/>
                <p:cNvSpPr>
                  <a:spLocks/>
                </p:cNvSpPr>
                <p:nvPr/>
              </p:nvSpPr>
              <p:spPr bwMode="auto">
                <a:xfrm>
                  <a:off x="13014672" y="6263824"/>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287" name="Group 286"/>
              <p:cNvGrpSpPr/>
              <p:nvPr/>
            </p:nvGrpSpPr>
            <p:grpSpPr>
              <a:xfrm>
                <a:off x="10821785" y="2860779"/>
                <a:ext cx="511793" cy="510805"/>
                <a:chOff x="12997613" y="6264976"/>
                <a:chExt cx="456988" cy="456106"/>
              </a:xfrm>
            </p:grpSpPr>
            <p:sp>
              <p:nvSpPr>
                <p:cNvPr id="288" name="Oval 12"/>
                <p:cNvSpPr>
                  <a:spLocks noChangeArrowheads="1"/>
                </p:cNvSpPr>
                <p:nvPr/>
              </p:nvSpPr>
              <p:spPr bwMode="auto">
                <a:xfrm>
                  <a:off x="12997613" y="6264976"/>
                  <a:ext cx="456988" cy="456106"/>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89" name="Freeform 13"/>
                <p:cNvSpPr>
                  <a:spLocks/>
                </p:cNvSpPr>
                <p:nvPr/>
              </p:nvSpPr>
              <p:spPr bwMode="auto">
                <a:xfrm>
                  <a:off x="13104157" y="6423474"/>
                  <a:ext cx="123272" cy="206921"/>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90" name="Freeform 14"/>
                <p:cNvSpPr>
                  <a:spLocks/>
                </p:cNvSpPr>
                <p:nvPr/>
              </p:nvSpPr>
              <p:spPr bwMode="auto">
                <a:xfrm>
                  <a:off x="13226548" y="6423474"/>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91" name="Freeform 15"/>
                <p:cNvSpPr>
                  <a:spLocks/>
                </p:cNvSpPr>
                <p:nvPr/>
              </p:nvSpPr>
              <p:spPr bwMode="auto">
                <a:xfrm>
                  <a:off x="13104157" y="6353913"/>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292" name="Group 291"/>
              <p:cNvGrpSpPr/>
              <p:nvPr/>
            </p:nvGrpSpPr>
            <p:grpSpPr>
              <a:xfrm>
                <a:off x="10454633" y="2215550"/>
                <a:ext cx="660034" cy="660031"/>
                <a:chOff x="13614635" y="6174652"/>
                <a:chExt cx="456987" cy="456987"/>
              </a:xfrm>
            </p:grpSpPr>
            <p:sp>
              <p:nvSpPr>
                <p:cNvPr id="293" name="Oval 7"/>
                <p:cNvSpPr>
                  <a:spLocks noChangeArrowheads="1"/>
                </p:cNvSpPr>
                <p:nvPr/>
              </p:nvSpPr>
              <p:spPr bwMode="auto">
                <a:xfrm>
                  <a:off x="13614635" y="6174652"/>
                  <a:ext cx="456987" cy="456987"/>
                </a:xfrm>
                <a:prstGeom prst="ellipse">
                  <a:avLst/>
                </a:prstGeom>
                <a:solidFill>
                  <a:srgbClr val="FFB900">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94" name="Freeform 8"/>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95"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96" name="Freeform 10"/>
                <p:cNvSpPr>
                  <a:spLocks/>
                </p:cNvSpPr>
                <p:nvPr/>
              </p:nvSpPr>
              <p:spPr bwMode="auto">
                <a:xfrm>
                  <a:off x="13843569" y="633314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97" name="Freeform 11"/>
                <p:cNvSpPr>
                  <a:spLocks/>
                </p:cNvSpPr>
                <p:nvPr/>
              </p:nvSpPr>
              <p:spPr bwMode="auto">
                <a:xfrm>
                  <a:off x="13722058" y="6263583"/>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299" name="Group 7"/>
              <p:cNvGrpSpPr>
                <a:grpSpLocks/>
              </p:cNvGrpSpPr>
              <p:nvPr/>
            </p:nvGrpSpPr>
            <p:grpSpPr bwMode="auto">
              <a:xfrm>
                <a:off x="10909468" y="1959773"/>
                <a:ext cx="510800" cy="510658"/>
                <a:chOff x="5873289" y="2477014"/>
                <a:chExt cx="1305953" cy="1315159"/>
              </a:xfrm>
            </p:grpSpPr>
            <p:sp>
              <p:nvSpPr>
                <p:cNvPr id="312" name="Freeform 16"/>
                <p:cNvSpPr>
                  <a:spLocks/>
                </p:cNvSpPr>
                <p:nvPr/>
              </p:nvSpPr>
              <p:spPr bwMode="auto">
                <a:xfrm>
                  <a:off x="5874461" y="2477826"/>
                  <a:ext cx="1304514" cy="1314071"/>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13" name="Freeform 19"/>
                <p:cNvSpPr>
                  <a:spLocks/>
                </p:cNvSpPr>
                <p:nvPr/>
              </p:nvSpPr>
              <p:spPr bwMode="auto">
                <a:xfrm>
                  <a:off x="6179183" y="2934453"/>
                  <a:ext cx="350054"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14" name="Freeform 20"/>
                <p:cNvSpPr>
                  <a:spLocks/>
                </p:cNvSpPr>
                <p:nvPr/>
              </p:nvSpPr>
              <p:spPr bwMode="auto">
                <a:xfrm>
                  <a:off x="6529237" y="2934453"/>
                  <a:ext cx="347535"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15" name="Freeform 21"/>
                <p:cNvSpPr>
                  <a:spLocks/>
                </p:cNvSpPr>
                <p:nvPr/>
              </p:nvSpPr>
              <p:spPr bwMode="auto">
                <a:xfrm>
                  <a:off x="6179183" y="2734043"/>
                  <a:ext cx="697588" cy="398281"/>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316" name="Group 7"/>
              <p:cNvGrpSpPr>
                <a:grpSpLocks/>
              </p:cNvGrpSpPr>
              <p:nvPr/>
            </p:nvGrpSpPr>
            <p:grpSpPr bwMode="auto">
              <a:xfrm>
                <a:off x="10119414" y="2912481"/>
                <a:ext cx="572217" cy="572057"/>
                <a:chOff x="5873289" y="2477014"/>
                <a:chExt cx="1305953" cy="1315159"/>
              </a:xfrm>
            </p:grpSpPr>
            <p:sp>
              <p:nvSpPr>
                <p:cNvPr id="317" name="Freeform 16"/>
                <p:cNvSpPr>
                  <a:spLocks/>
                </p:cNvSpPr>
                <p:nvPr/>
              </p:nvSpPr>
              <p:spPr bwMode="auto">
                <a:xfrm>
                  <a:off x="5874461" y="2477826"/>
                  <a:ext cx="1304514" cy="1314071"/>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18" name="Freeform 19"/>
                <p:cNvSpPr>
                  <a:spLocks/>
                </p:cNvSpPr>
                <p:nvPr/>
              </p:nvSpPr>
              <p:spPr bwMode="auto">
                <a:xfrm>
                  <a:off x="6179183" y="2934453"/>
                  <a:ext cx="350054"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19" name="Freeform 20"/>
                <p:cNvSpPr>
                  <a:spLocks/>
                </p:cNvSpPr>
                <p:nvPr/>
              </p:nvSpPr>
              <p:spPr bwMode="auto">
                <a:xfrm>
                  <a:off x="6529237" y="2934453"/>
                  <a:ext cx="347535"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20" name="Freeform 21"/>
                <p:cNvSpPr>
                  <a:spLocks/>
                </p:cNvSpPr>
                <p:nvPr/>
              </p:nvSpPr>
              <p:spPr bwMode="auto">
                <a:xfrm>
                  <a:off x="6179183" y="2734043"/>
                  <a:ext cx="697588" cy="398281"/>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331" name="Group 330"/>
              <p:cNvGrpSpPr/>
              <p:nvPr/>
            </p:nvGrpSpPr>
            <p:grpSpPr>
              <a:xfrm>
                <a:off x="9673563" y="2526268"/>
                <a:ext cx="441321" cy="441319"/>
                <a:chOff x="13614635" y="6174652"/>
                <a:chExt cx="456987" cy="456987"/>
              </a:xfrm>
            </p:grpSpPr>
            <p:sp>
              <p:nvSpPr>
                <p:cNvPr id="332" name="Oval 7"/>
                <p:cNvSpPr>
                  <a:spLocks noChangeArrowheads="1"/>
                </p:cNvSpPr>
                <p:nvPr/>
              </p:nvSpPr>
              <p:spPr bwMode="auto">
                <a:xfrm>
                  <a:off x="13614635" y="6174652"/>
                  <a:ext cx="456987" cy="456987"/>
                </a:xfrm>
                <a:prstGeom prst="ellipse">
                  <a:avLst/>
                </a:prstGeom>
                <a:solidFill>
                  <a:srgbClr val="FFB900">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33" name="Freeform 8"/>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34"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35" name="Freeform 10"/>
                <p:cNvSpPr>
                  <a:spLocks/>
                </p:cNvSpPr>
                <p:nvPr/>
              </p:nvSpPr>
              <p:spPr bwMode="auto">
                <a:xfrm>
                  <a:off x="13843569" y="633314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36" name="Freeform 11"/>
                <p:cNvSpPr>
                  <a:spLocks/>
                </p:cNvSpPr>
                <p:nvPr/>
              </p:nvSpPr>
              <p:spPr bwMode="auto">
                <a:xfrm>
                  <a:off x="13722058" y="6263583"/>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grpSp>
      <p:grpSp>
        <p:nvGrpSpPr>
          <p:cNvPr id="9" name="Group 8"/>
          <p:cNvGrpSpPr/>
          <p:nvPr/>
        </p:nvGrpSpPr>
        <p:grpSpPr>
          <a:xfrm>
            <a:off x="3546643" y="1769985"/>
            <a:ext cx="1753753" cy="2863600"/>
            <a:chOff x="3546264" y="1769740"/>
            <a:chExt cx="1754002" cy="2864006"/>
          </a:xfrm>
        </p:grpSpPr>
        <p:sp>
          <p:nvSpPr>
            <p:cNvPr id="119" name="Rectangle 118"/>
            <p:cNvSpPr/>
            <p:nvPr/>
          </p:nvSpPr>
          <p:spPr bwMode="auto">
            <a:xfrm>
              <a:off x="3546264" y="1769740"/>
              <a:ext cx="1754002" cy="286400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marL="0" marR="0" lvl="0" indent="0" algn="l" defTabSz="932205"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Simple connection</a:t>
              </a:r>
            </a:p>
          </p:txBody>
        </p:sp>
        <p:grpSp>
          <p:nvGrpSpPr>
            <p:cNvPr id="8" name="Group 7"/>
            <p:cNvGrpSpPr/>
            <p:nvPr/>
          </p:nvGrpSpPr>
          <p:grpSpPr>
            <a:xfrm>
              <a:off x="3823347" y="3091711"/>
              <a:ext cx="1225479" cy="1281986"/>
              <a:chOff x="3823347" y="3091711"/>
              <a:chExt cx="1225479" cy="1281986"/>
            </a:xfrm>
          </p:grpSpPr>
          <p:sp>
            <p:nvSpPr>
              <p:cNvPr id="278" name="Freeform 31"/>
              <p:cNvSpPr>
                <a:spLocks noEditPoints="1"/>
              </p:cNvSpPr>
              <p:nvPr/>
            </p:nvSpPr>
            <p:spPr bwMode="auto">
              <a:xfrm rot="900000">
                <a:off x="4042038" y="3717351"/>
                <a:ext cx="788096" cy="656346"/>
              </a:xfrm>
              <a:custGeom>
                <a:avLst/>
                <a:gdLst>
                  <a:gd name="T0" fmla="*/ 1019 w 2056"/>
                  <a:gd name="T1" fmla="*/ 1507 h 1713"/>
                  <a:gd name="T2" fmla="*/ 943 w 2056"/>
                  <a:gd name="T3" fmla="*/ 1501 h 1713"/>
                  <a:gd name="T4" fmla="*/ 878 w 2056"/>
                  <a:gd name="T5" fmla="*/ 1489 h 1713"/>
                  <a:gd name="T6" fmla="*/ 819 w 2056"/>
                  <a:gd name="T7" fmla="*/ 1472 h 1713"/>
                  <a:gd name="T8" fmla="*/ 766 w 2056"/>
                  <a:gd name="T9" fmla="*/ 1454 h 1713"/>
                  <a:gd name="T10" fmla="*/ 713 w 2056"/>
                  <a:gd name="T11" fmla="*/ 1430 h 1713"/>
                  <a:gd name="T12" fmla="*/ 566 w 2056"/>
                  <a:gd name="T13" fmla="*/ 1313 h 1713"/>
                  <a:gd name="T14" fmla="*/ 518 w 2056"/>
                  <a:gd name="T15" fmla="*/ 1260 h 1713"/>
                  <a:gd name="T16" fmla="*/ 548 w 2056"/>
                  <a:gd name="T17" fmla="*/ 859 h 1713"/>
                  <a:gd name="T18" fmla="*/ 0 w 2056"/>
                  <a:gd name="T19" fmla="*/ 859 h 1713"/>
                  <a:gd name="T20" fmla="*/ 318 w 2056"/>
                  <a:gd name="T21" fmla="*/ 1342 h 1713"/>
                  <a:gd name="T22" fmla="*/ 353 w 2056"/>
                  <a:gd name="T23" fmla="*/ 1389 h 1713"/>
                  <a:gd name="T24" fmla="*/ 418 w 2056"/>
                  <a:gd name="T25" fmla="*/ 1460 h 1713"/>
                  <a:gd name="T26" fmla="*/ 613 w 2056"/>
                  <a:gd name="T27" fmla="*/ 1607 h 1713"/>
                  <a:gd name="T28" fmla="*/ 683 w 2056"/>
                  <a:gd name="T29" fmla="*/ 1642 h 1713"/>
                  <a:gd name="T30" fmla="*/ 754 w 2056"/>
                  <a:gd name="T31" fmla="*/ 1666 h 1713"/>
                  <a:gd name="T32" fmla="*/ 831 w 2056"/>
                  <a:gd name="T33" fmla="*/ 1690 h 1713"/>
                  <a:gd name="T34" fmla="*/ 878 w 2056"/>
                  <a:gd name="T35" fmla="*/ 1701 h 1713"/>
                  <a:gd name="T36" fmla="*/ 943 w 2056"/>
                  <a:gd name="T37" fmla="*/ 1707 h 1713"/>
                  <a:gd name="T38" fmla="*/ 1520 w 2056"/>
                  <a:gd name="T39" fmla="*/ 1560 h 1713"/>
                  <a:gd name="T40" fmla="*/ 1396 w 2056"/>
                  <a:gd name="T41" fmla="*/ 1389 h 1713"/>
                  <a:gd name="T42" fmla="*/ 1732 w 2056"/>
                  <a:gd name="T43" fmla="*/ 371 h 1713"/>
                  <a:gd name="T44" fmla="*/ 1691 w 2056"/>
                  <a:gd name="T45" fmla="*/ 318 h 1713"/>
                  <a:gd name="T46" fmla="*/ 1367 w 2056"/>
                  <a:gd name="T47" fmla="*/ 70 h 1713"/>
                  <a:gd name="T48" fmla="*/ 1296 w 2056"/>
                  <a:gd name="T49" fmla="*/ 47 h 1713"/>
                  <a:gd name="T50" fmla="*/ 1220 w 2056"/>
                  <a:gd name="T51" fmla="*/ 23 h 1713"/>
                  <a:gd name="T52" fmla="*/ 1172 w 2056"/>
                  <a:gd name="T53" fmla="*/ 11 h 1713"/>
                  <a:gd name="T54" fmla="*/ 1108 w 2056"/>
                  <a:gd name="T55" fmla="*/ 5 h 1713"/>
                  <a:gd name="T56" fmla="*/ 1025 w 2056"/>
                  <a:gd name="T57" fmla="*/ 0 h 1713"/>
                  <a:gd name="T58" fmla="*/ 536 w 2056"/>
                  <a:gd name="T59" fmla="*/ 159 h 1713"/>
                  <a:gd name="T60" fmla="*/ 654 w 2056"/>
                  <a:gd name="T61" fmla="*/ 323 h 1713"/>
                  <a:gd name="T62" fmla="*/ 1090 w 2056"/>
                  <a:gd name="T63" fmla="*/ 212 h 1713"/>
                  <a:gd name="T64" fmla="*/ 1149 w 2056"/>
                  <a:gd name="T65" fmla="*/ 217 h 1713"/>
                  <a:gd name="T66" fmla="*/ 1214 w 2056"/>
                  <a:gd name="T67" fmla="*/ 235 h 1713"/>
                  <a:gd name="T68" fmla="*/ 1278 w 2056"/>
                  <a:gd name="T69" fmla="*/ 259 h 1713"/>
                  <a:gd name="T70" fmla="*/ 1526 w 2056"/>
                  <a:gd name="T71" fmla="*/ 441 h 1713"/>
                  <a:gd name="T72" fmla="*/ 1679 w 2056"/>
                  <a:gd name="T73" fmla="*/ 859 h 1713"/>
                  <a:gd name="T74" fmla="*/ 1779 w 2056"/>
                  <a:gd name="T75" fmla="*/ 1266 h 1713"/>
                  <a:gd name="T76" fmla="*/ 1885 w 2056"/>
                  <a:gd name="T77" fmla="*/ 859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6" h="1713">
                    <a:moveTo>
                      <a:pt x="1396" y="1389"/>
                    </a:moveTo>
                    <a:cubicBezTo>
                      <a:pt x="1284" y="1472"/>
                      <a:pt x="1155" y="1507"/>
                      <a:pt x="1019" y="1507"/>
                    </a:cubicBezTo>
                    <a:cubicBezTo>
                      <a:pt x="1001" y="1507"/>
                      <a:pt x="984" y="1507"/>
                      <a:pt x="966" y="1507"/>
                    </a:cubicBezTo>
                    <a:cubicBezTo>
                      <a:pt x="960" y="1501"/>
                      <a:pt x="948" y="1501"/>
                      <a:pt x="943" y="1501"/>
                    </a:cubicBezTo>
                    <a:cubicBezTo>
                      <a:pt x="931" y="1501"/>
                      <a:pt x="913" y="1495"/>
                      <a:pt x="901" y="1495"/>
                    </a:cubicBezTo>
                    <a:cubicBezTo>
                      <a:pt x="895" y="1495"/>
                      <a:pt x="884" y="1489"/>
                      <a:pt x="878" y="1489"/>
                    </a:cubicBezTo>
                    <a:cubicBezTo>
                      <a:pt x="866" y="1489"/>
                      <a:pt x="848" y="1483"/>
                      <a:pt x="836" y="1478"/>
                    </a:cubicBezTo>
                    <a:cubicBezTo>
                      <a:pt x="831" y="1478"/>
                      <a:pt x="825" y="1478"/>
                      <a:pt x="819" y="1472"/>
                    </a:cubicBezTo>
                    <a:cubicBezTo>
                      <a:pt x="807" y="1466"/>
                      <a:pt x="789" y="1466"/>
                      <a:pt x="778" y="1460"/>
                    </a:cubicBezTo>
                    <a:cubicBezTo>
                      <a:pt x="772" y="1454"/>
                      <a:pt x="772" y="1454"/>
                      <a:pt x="766" y="1454"/>
                    </a:cubicBezTo>
                    <a:cubicBezTo>
                      <a:pt x="748" y="1448"/>
                      <a:pt x="730" y="1436"/>
                      <a:pt x="719" y="1430"/>
                    </a:cubicBezTo>
                    <a:cubicBezTo>
                      <a:pt x="713" y="1430"/>
                      <a:pt x="713" y="1430"/>
                      <a:pt x="713" y="1430"/>
                    </a:cubicBezTo>
                    <a:cubicBezTo>
                      <a:pt x="660" y="1395"/>
                      <a:pt x="607" y="1360"/>
                      <a:pt x="566" y="1319"/>
                    </a:cubicBezTo>
                    <a:cubicBezTo>
                      <a:pt x="566" y="1313"/>
                      <a:pt x="566" y="1313"/>
                      <a:pt x="566" y="1313"/>
                    </a:cubicBezTo>
                    <a:cubicBezTo>
                      <a:pt x="548" y="1301"/>
                      <a:pt x="536" y="1289"/>
                      <a:pt x="524" y="1271"/>
                    </a:cubicBezTo>
                    <a:cubicBezTo>
                      <a:pt x="524" y="1271"/>
                      <a:pt x="518" y="1266"/>
                      <a:pt x="518" y="1260"/>
                    </a:cubicBezTo>
                    <a:cubicBezTo>
                      <a:pt x="430" y="1154"/>
                      <a:pt x="377" y="1012"/>
                      <a:pt x="377" y="859"/>
                    </a:cubicBezTo>
                    <a:cubicBezTo>
                      <a:pt x="548" y="859"/>
                      <a:pt x="548" y="859"/>
                      <a:pt x="548" y="859"/>
                    </a:cubicBezTo>
                    <a:cubicBezTo>
                      <a:pt x="271" y="447"/>
                      <a:pt x="271" y="447"/>
                      <a:pt x="271" y="447"/>
                    </a:cubicBezTo>
                    <a:cubicBezTo>
                      <a:pt x="0" y="859"/>
                      <a:pt x="0" y="859"/>
                      <a:pt x="0" y="859"/>
                    </a:cubicBezTo>
                    <a:cubicBezTo>
                      <a:pt x="171" y="859"/>
                      <a:pt x="171" y="859"/>
                      <a:pt x="171" y="859"/>
                    </a:cubicBezTo>
                    <a:cubicBezTo>
                      <a:pt x="171" y="1036"/>
                      <a:pt x="224" y="1207"/>
                      <a:pt x="318" y="1342"/>
                    </a:cubicBezTo>
                    <a:cubicBezTo>
                      <a:pt x="324" y="1342"/>
                      <a:pt x="324" y="1348"/>
                      <a:pt x="324" y="1348"/>
                    </a:cubicBezTo>
                    <a:cubicBezTo>
                      <a:pt x="336" y="1360"/>
                      <a:pt x="348" y="1377"/>
                      <a:pt x="353" y="1389"/>
                    </a:cubicBezTo>
                    <a:cubicBezTo>
                      <a:pt x="359" y="1395"/>
                      <a:pt x="365" y="1401"/>
                      <a:pt x="365" y="1401"/>
                    </a:cubicBezTo>
                    <a:cubicBezTo>
                      <a:pt x="383" y="1425"/>
                      <a:pt x="400" y="1442"/>
                      <a:pt x="418" y="1460"/>
                    </a:cubicBezTo>
                    <a:cubicBezTo>
                      <a:pt x="418" y="1460"/>
                      <a:pt x="418" y="1460"/>
                      <a:pt x="424" y="1466"/>
                    </a:cubicBezTo>
                    <a:cubicBezTo>
                      <a:pt x="477" y="1519"/>
                      <a:pt x="542" y="1566"/>
                      <a:pt x="613" y="1607"/>
                    </a:cubicBezTo>
                    <a:cubicBezTo>
                      <a:pt x="613" y="1607"/>
                      <a:pt x="619" y="1607"/>
                      <a:pt x="619" y="1613"/>
                    </a:cubicBezTo>
                    <a:cubicBezTo>
                      <a:pt x="642" y="1619"/>
                      <a:pt x="660" y="1631"/>
                      <a:pt x="683" y="1642"/>
                    </a:cubicBezTo>
                    <a:cubicBezTo>
                      <a:pt x="689" y="1642"/>
                      <a:pt x="689" y="1642"/>
                      <a:pt x="695" y="1648"/>
                    </a:cubicBezTo>
                    <a:cubicBezTo>
                      <a:pt x="713" y="1654"/>
                      <a:pt x="736" y="1660"/>
                      <a:pt x="754" y="1666"/>
                    </a:cubicBezTo>
                    <a:cubicBezTo>
                      <a:pt x="760" y="1672"/>
                      <a:pt x="772" y="1672"/>
                      <a:pt x="778" y="1678"/>
                    </a:cubicBezTo>
                    <a:cubicBezTo>
                      <a:pt x="795" y="1684"/>
                      <a:pt x="813" y="1684"/>
                      <a:pt x="831" y="1690"/>
                    </a:cubicBezTo>
                    <a:cubicBezTo>
                      <a:pt x="842" y="1690"/>
                      <a:pt x="854" y="1695"/>
                      <a:pt x="860" y="1695"/>
                    </a:cubicBezTo>
                    <a:cubicBezTo>
                      <a:pt x="866" y="1695"/>
                      <a:pt x="872" y="1701"/>
                      <a:pt x="878" y="1701"/>
                    </a:cubicBezTo>
                    <a:cubicBezTo>
                      <a:pt x="895" y="1701"/>
                      <a:pt x="907" y="1707"/>
                      <a:pt x="925" y="1707"/>
                    </a:cubicBezTo>
                    <a:cubicBezTo>
                      <a:pt x="931" y="1707"/>
                      <a:pt x="937" y="1707"/>
                      <a:pt x="943" y="1707"/>
                    </a:cubicBezTo>
                    <a:cubicBezTo>
                      <a:pt x="972" y="1713"/>
                      <a:pt x="1001" y="1713"/>
                      <a:pt x="1025" y="1713"/>
                    </a:cubicBezTo>
                    <a:cubicBezTo>
                      <a:pt x="1202" y="1713"/>
                      <a:pt x="1373" y="1660"/>
                      <a:pt x="1520" y="1560"/>
                    </a:cubicBezTo>
                    <a:cubicBezTo>
                      <a:pt x="1561" y="1525"/>
                      <a:pt x="1573" y="1460"/>
                      <a:pt x="1544" y="1413"/>
                    </a:cubicBezTo>
                    <a:cubicBezTo>
                      <a:pt x="1508" y="1366"/>
                      <a:pt x="1443" y="1360"/>
                      <a:pt x="1396" y="1389"/>
                    </a:cubicBezTo>
                    <a:close/>
                    <a:moveTo>
                      <a:pt x="1885" y="859"/>
                    </a:moveTo>
                    <a:cubicBezTo>
                      <a:pt x="1879" y="677"/>
                      <a:pt x="1826" y="512"/>
                      <a:pt x="1732" y="371"/>
                    </a:cubicBezTo>
                    <a:cubicBezTo>
                      <a:pt x="1732" y="371"/>
                      <a:pt x="1726" y="371"/>
                      <a:pt x="1726" y="365"/>
                    </a:cubicBezTo>
                    <a:cubicBezTo>
                      <a:pt x="1714" y="347"/>
                      <a:pt x="1703" y="335"/>
                      <a:pt x="1691" y="318"/>
                    </a:cubicBezTo>
                    <a:cubicBezTo>
                      <a:pt x="1685" y="312"/>
                      <a:pt x="1685" y="312"/>
                      <a:pt x="1685" y="312"/>
                    </a:cubicBezTo>
                    <a:cubicBezTo>
                      <a:pt x="1597" y="206"/>
                      <a:pt x="1490" y="123"/>
                      <a:pt x="1367" y="70"/>
                    </a:cubicBezTo>
                    <a:cubicBezTo>
                      <a:pt x="1361" y="70"/>
                      <a:pt x="1361" y="70"/>
                      <a:pt x="1355" y="64"/>
                    </a:cubicBezTo>
                    <a:cubicBezTo>
                      <a:pt x="1337" y="59"/>
                      <a:pt x="1314" y="53"/>
                      <a:pt x="1296" y="47"/>
                    </a:cubicBezTo>
                    <a:cubicBezTo>
                      <a:pt x="1290" y="41"/>
                      <a:pt x="1278" y="41"/>
                      <a:pt x="1272" y="35"/>
                    </a:cubicBezTo>
                    <a:cubicBezTo>
                      <a:pt x="1255" y="35"/>
                      <a:pt x="1237" y="29"/>
                      <a:pt x="1220" y="23"/>
                    </a:cubicBezTo>
                    <a:cubicBezTo>
                      <a:pt x="1208" y="23"/>
                      <a:pt x="1202" y="17"/>
                      <a:pt x="1190" y="17"/>
                    </a:cubicBezTo>
                    <a:cubicBezTo>
                      <a:pt x="1184" y="17"/>
                      <a:pt x="1178" y="17"/>
                      <a:pt x="1172" y="11"/>
                    </a:cubicBezTo>
                    <a:cubicBezTo>
                      <a:pt x="1161" y="11"/>
                      <a:pt x="1149" y="11"/>
                      <a:pt x="1131" y="11"/>
                    </a:cubicBezTo>
                    <a:cubicBezTo>
                      <a:pt x="1125" y="5"/>
                      <a:pt x="1113" y="5"/>
                      <a:pt x="1108" y="5"/>
                    </a:cubicBezTo>
                    <a:cubicBezTo>
                      <a:pt x="1084" y="5"/>
                      <a:pt x="1060" y="0"/>
                      <a:pt x="1037" y="0"/>
                    </a:cubicBezTo>
                    <a:cubicBezTo>
                      <a:pt x="1031" y="0"/>
                      <a:pt x="1031" y="0"/>
                      <a:pt x="1025" y="0"/>
                    </a:cubicBezTo>
                    <a:cubicBezTo>
                      <a:pt x="1025" y="0"/>
                      <a:pt x="1025" y="0"/>
                      <a:pt x="1025" y="0"/>
                    </a:cubicBezTo>
                    <a:cubicBezTo>
                      <a:pt x="848" y="0"/>
                      <a:pt x="677" y="53"/>
                      <a:pt x="536" y="159"/>
                    </a:cubicBezTo>
                    <a:cubicBezTo>
                      <a:pt x="489" y="188"/>
                      <a:pt x="477" y="253"/>
                      <a:pt x="507" y="300"/>
                    </a:cubicBezTo>
                    <a:cubicBezTo>
                      <a:pt x="542" y="347"/>
                      <a:pt x="607" y="359"/>
                      <a:pt x="654" y="323"/>
                    </a:cubicBezTo>
                    <a:cubicBezTo>
                      <a:pt x="766" y="247"/>
                      <a:pt x="895" y="206"/>
                      <a:pt x="1031" y="206"/>
                    </a:cubicBezTo>
                    <a:cubicBezTo>
                      <a:pt x="1049" y="206"/>
                      <a:pt x="1066" y="206"/>
                      <a:pt x="1090" y="212"/>
                    </a:cubicBezTo>
                    <a:cubicBezTo>
                      <a:pt x="1096" y="212"/>
                      <a:pt x="1102" y="212"/>
                      <a:pt x="1108" y="212"/>
                    </a:cubicBezTo>
                    <a:cubicBezTo>
                      <a:pt x="1119" y="212"/>
                      <a:pt x="1137" y="217"/>
                      <a:pt x="1149" y="217"/>
                    </a:cubicBezTo>
                    <a:cubicBezTo>
                      <a:pt x="1155" y="217"/>
                      <a:pt x="1166" y="223"/>
                      <a:pt x="1172" y="223"/>
                    </a:cubicBezTo>
                    <a:cubicBezTo>
                      <a:pt x="1184" y="229"/>
                      <a:pt x="1202" y="229"/>
                      <a:pt x="1214" y="235"/>
                    </a:cubicBezTo>
                    <a:cubicBezTo>
                      <a:pt x="1220" y="235"/>
                      <a:pt x="1225" y="235"/>
                      <a:pt x="1231" y="241"/>
                    </a:cubicBezTo>
                    <a:cubicBezTo>
                      <a:pt x="1243" y="247"/>
                      <a:pt x="1261" y="253"/>
                      <a:pt x="1278" y="259"/>
                    </a:cubicBezTo>
                    <a:cubicBezTo>
                      <a:pt x="1278" y="259"/>
                      <a:pt x="1278" y="259"/>
                      <a:pt x="1284" y="259"/>
                    </a:cubicBezTo>
                    <a:cubicBezTo>
                      <a:pt x="1379" y="300"/>
                      <a:pt x="1461" y="365"/>
                      <a:pt x="1526" y="441"/>
                    </a:cubicBezTo>
                    <a:cubicBezTo>
                      <a:pt x="1526" y="447"/>
                      <a:pt x="1526" y="447"/>
                      <a:pt x="1526" y="447"/>
                    </a:cubicBezTo>
                    <a:cubicBezTo>
                      <a:pt x="1620" y="559"/>
                      <a:pt x="1679" y="700"/>
                      <a:pt x="1679" y="859"/>
                    </a:cubicBezTo>
                    <a:cubicBezTo>
                      <a:pt x="1502" y="859"/>
                      <a:pt x="1502" y="859"/>
                      <a:pt x="1502" y="859"/>
                    </a:cubicBezTo>
                    <a:cubicBezTo>
                      <a:pt x="1779" y="1266"/>
                      <a:pt x="1779" y="1266"/>
                      <a:pt x="1779" y="1266"/>
                    </a:cubicBezTo>
                    <a:cubicBezTo>
                      <a:pt x="2056" y="859"/>
                      <a:pt x="2056" y="859"/>
                      <a:pt x="2056" y="859"/>
                    </a:cubicBezTo>
                    <a:cubicBezTo>
                      <a:pt x="1885" y="859"/>
                      <a:pt x="1885" y="859"/>
                      <a:pt x="1885" y="859"/>
                    </a:cubicBezTo>
                    <a:cubicBezTo>
                      <a:pt x="1885" y="859"/>
                      <a:pt x="1885" y="859"/>
                      <a:pt x="1885" y="859"/>
                    </a:cubicBezTo>
                    <a:close/>
                  </a:path>
                </a:pathLst>
              </a:custGeom>
              <a:solidFill>
                <a:schemeClr val="bg1">
                  <a:lumMod val="50000"/>
                </a:schemeClr>
              </a:solidFill>
              <a:ln>
                <a:noFill/>
              </a:ln>
            </p:spPr>
            <p:txBody>
              <a:bodyPr vert="horz" wrap="square" lIns="91427" tIns="45713" rIns="91427" bIns="45713" numCol="1" anchor="t" anchorCtr="0" compatLnSpc="1">
                <a:prstTxWarp prst="textNoShape">
                  <a:avLst/>
                </a:prstTxWarp>
              </a:bodyPr>
              <a:lstStyle/>
              <a:p>
                <a:pPr marL="0" marR="0" lvl="0" indent="0" algn="l" defTabSz="93232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nvGrpSpPr>
              <p:cNvPr id="338" name="Group 337"/>
              <p:cNvGrpSpPr/>
              <p:nvPr/>
            </p:nvGrpSpPr>
            <p:grpSpPr>
              <a:xfrm>
                <a:off x="3823347" y="3091711"/>
                <a:ext cx="1225479" cy="378265"/>
                <a:chOff x="8854342" y="3656746"/>
                <a:chExt cx="665520" cy="205424"/>
              </a:xfrm>
              <a:solidFill>
                <a:srgbClr val="7F7F7F"/>
              </a:solidFill>
            </p:grpSpPr>
            <p:sp>
              <p:nvSpPr>
                <p:cNvPr id="339" name="Freeform 131"/>
                <p:cNvSpPr>
                  <a:spLocks/>
                </p:cNvSpPr>
                <p:nvPr/>
              </p:nvSpPr>
              <p:spPr bwMode="black">
                <a:xfrm>
                  <a:off x="9220413" y="3660251"/>
                  <a:ext cx="299449" cy="192102"/>
                </a:xfrm>
                <a:custGeom>
                  <a:avLst/>
                  <a:gdLst>
                    <a:gd name="T0" fmla="*/ 427 w 427"/>
                    <a:gd name="T1" fmla="*/ 123 h 274"/>
                    <a:gd name="T2" fmla="*/ 312 w 427"/>
                    <a:gd name="T3" fmla="*/ 123 h 274"/>
                    <a:gd name="T4" fmla="*/ 312 w 427"/>
                    <a:gd name="T5" fmla="*/ 0 h 274"/>
                    <a:gd name="T6" fmla="*/ 253 w 427"/>
                    <a:gd name="T7" fmla="*/ 0 h 274"/>
                    <a:gd name="T8" fmla="*/ 253 w 427"/>
                    <a:gd name="T9" fmla="*/ 23 h 274"/>
                    <a:gd name="T10" fmla="*/ 118 w 427"/>
                    <a:gd name="T11" fmla="*/ 23 h 274"/>
                    <a:gd name="T12" fmla="*/ 118 w 427"/>
                    <a:gd name="T13" fmla="*/ 68 h 274"/>
                    <a:gd name="T14" fmla="*/ 0 w 427"/>
                    <a:gd name="T15" fmla="*/ 68 h 274"/>
                    <a:gd name="T16" fmla="*/ 0 w 427"/>
                    <a:gd name="T17" fmla="*/ 99 h 274"/>
                    <a:gd name="T18" fmla="*/ 118 w 427"/>
                    <a:gd name="T19" fmla="*/ 99 h 274"/>
                    <a:gd name="T20" fmla="*/ 118 w 427"/>
                    <a:gd name="T21" fmla="*/ 175 h 274"/>
                    <a:gd name="T22" fmla="*/ 0 w 427"/>
                    <a:gd name="T23" fmla="*/ 175 h 274"/>
                    <a:gd name="T24" fmla="*/ 0 w 427"/>
                    <a:gd name="T25" fmla="*/ 208 h 274"/>
                    <a:gd name="T26" fmla="*/ 118 w 427"/>
                    <a:gd name="T27" fmla="*/ 208 h 274"/>
                    <a:gd name="T28" fmla="*/ 118 w 427"/>
                    <a:gd name="T29" fmla="*/ 250 h 274"/>
                    <a:gd name="T30" fmla="*/ 253 w 427"/>
                    <a:gd name="T31" fmla="*/ 250 h 274"/>
                    <a:gd name="T32" fmla="*/ 253 w 427"/>
                    <a:gd name="T33" fmla="*/ 274 h 274"/>
                    <a:gd name="T34" fmla="*/ 312 w 427"/>
                    <a:gd name="T35" fmla="*/ 274 h 274"/>
                    <a:gd name="T36" fmla="*/ 312 w 427"/>
                    <a:gd name="T37" fmla="*/ 160 h 274"/>
                    <a:gd name="T38" fmla="*/ 427 w 427"/>
                    <a:gd name="T39" fmla="*/ 160 h 274"/>
                    <a:gd name="T40" fmla="*/ 427 w 427"/>
                    <a:gd name="T41" fmla="*/ 12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7" h="274">
                      <a:moveTo>
                        <a:pt x="427" y="123"/>
                      </a:moveTo>
                      <a:lnTo>
                        <a:pt x="312" y="123"/>
                      </a:lnTo>
                      <a:lnTo>
                        <a:pt x="312" y="0"/>
                      </a:lnTo>
                      <a:lnTo>
                        <a:pt x="253" y="0"/>
                      </a:lnTo>
                      <a:lnTo>
                        <a:pt x="253" y="23"/>
                      </a:lnTo>
                      <a:lnTo>
                        <a:pt x="118" y="23"/>
                      </a:lnTo>
                      <a:lnTo>
                        <a:pt x="118" y="68"/>
                      </a:lnTo>
                      <a:lnTo>
                        <a:pt x="0" y="68"/>
                      </a:lnTo>
                      <a:lnTo>
                        <a:pt x="0" y="99"/>
                      </a:lnTo>
                      <a:lnTo>
                        <a:pt x="118" y="99"/>
                      </a:lnTo>
                      <a:lnTo>
                        <a:pt x="118" y="175"/>
                      </a:lnTo>
                      <a:lnTo>
                        <a:pt x="0" y="175"/>
                      </a:lnTo>
                      <a:lnTo>
                        <a:pt x="0" y="208"/>
                      </a:lnTo>
                      <a:lnTo>
                        <a:pt x="118" y="208"/>
                      </a:lnTo>
                      <a:lnTo>
                        <a:pt x="118" y="250"/>
                      </a:lnTo>
                      <a:lnTo>
                        <a:pt x="253" y="250"/>
                      </a:lnTo>
                      <a:lnTo>
                        <a:pt x="253" y="274"/>
                      </a:lnTo>
                      <a:lnTo>
                        <a:pt x="312" y="274"/>
                      </a:lnTo>
                      <a:lnTo>
                        <a:pt x="312" y="160"/>
                      </a:lnTo>
                      <a:lnTo>
                        <a:pt x="427" y="160"/>
                      </a:lnTo>
                      <a:lnTo>
                        <a:pt x="427" y="123"/>
                      </a:lnTo>
                      <a:close/>
                    </a:path>
                  </a:pathLst>
                </a:custGeom>
                <a:solidFill>
                  <a:schemeClr val="bg1">
                    <a:lumMod val="65000"/>
                  </a:schemeClr>
                </a:solidFill>
                <a:ln>
                  <a:noFill/>
                </a:ln>
              </p:spPr>
              <p:txBody>
                <a:bodyPr vert="horz" wrap="square" lIns="82293" tIns="41147" rIns="82293" bIns="41147"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599"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40" name="Freeform 132"/>
                <p:cNvSpPr>
                  <a:spLocks/>
                </p:cNvSpPr>
                <p:nvPr/>
              </p:nvSpPr>
              <p:spPr bwMode="black">
                <a:xfrm>
                  <a:off x="8854342" y="3656746"/>
                  <a:ext cx="307865" cy="205424"/>
                </a:xfrm>
                <a:custGeom>
                  <a:avLst/>
                  <a:gdLst>
                    <a:gd name="T0" fmla="*/ 156 w 439"/>
                    <a:gd name="T1" fmla="*/ 0 h 293"/>
                    <a:gd name="T2" fmla="*/ 113 w 439"/>
                    <a:gd name="T3" fmla="*/ 57 h 293"/>
                    <a:gd name="T4" fmla="*/ 111 w 439"/>
                    <a:gd name="T5" fmla="*/ 57 h 293"/>
                    <a:gd name="T6" fmla="*/ 111 w 439"/>
                    <a:gd name="T7" fmla="*/ 59 h 293"/>
                    <a:gd name="T8" fmla="*/ 111 w 439"/>
                    <a:gd name="T9" fmla="*/ 61 h 293"/>
                    <a:gd name="T10" fmla="*/ 111 w 439"/>
                    <a:gd name="T11" fmla="*/ 61 h 293"/>
                    <a:gd name="T12" fmla="*/ 111 w 439"/>
                    <a:gd name="T13" fmla="*/ 123 h 293"/>
                    <a:gd name="T14" fmla="*/ 0 w 439"/>
                    <a:gd name="T15" fmla="*/ 123 h 293"/>
                    <a:gd name="T16" fmla="*/ 0 w 439"/>
                    <a:gd name="T17" fmla="*/ 161 h 293"/>
                    <a:gd name="T18" fmla="*/ 111 w 439"/>
                    <a:gd name="T19" fmla="*/ 161 h 293"/>
                    <a:gd name="T20" fmla="*/ 111 w 439"/>
                    <a:gd name="T21" fmla="*/ 234 h 293"/>
                    <a:gd name="T22" fmla="*/ 111 w 439"/>
                    <a:gd name="T23" fmla="*/ 234 h 293"/>
                    <a:gd name="T24" fmla="*/ 111 w 439"/>
                    <a:gd name="T25" fmla="*/ 234 h 293"/>
                    <a:gd name="T26" fmla="*/ 111 w 439"/>
                    <a:gd name="T27" fmla="*/ 239 h 293"/>
                    <a:gd name="T28" fmla="*/ 115 w 439"/>
                    <a:gd name="T29" fmla="*/ 239 h 293"/>
                    <a:gd name="T30" fmla="*/ 156 w 439"/>
                    <a:gd name="T31" fmla="*/ 293 h 293"/>
                    <a:gd name="T32" fmla="*/ 439 w 439"/>
                    <a:gd name="T33" fmla="*/ 293 h 293"/>
                    <a:gd name="T34" fmla="*/ 437 w 439"/>
                    <a:gd name="T35" fmla="*/ 239 h 293"/>
                    <a:gd name="T36" fmla="*/ 437 w 439"/>
                    <a:gd name="T37" fmla="*/ 239 h 293"/>
                    <a:gd name="T38" fmla="*/ 437 w 439"/>
                    <a:gd name="T39" fmla="*/ 57 h 293"/>
                    <a:gd name="T40" fmla="*/ 437 w 439"/>
                    <a:gd name="T41" fmla="*/ 57 h 293"/>
                    <a:gd name="T42" fmla="*/ 439 w 439"/>
                    <a:gd name="T43" fmla="*/ 0 h 293"/>
                    <a:gd name="T44" fmla="*/ 156 w 439"/>
                    <a:gd name="T4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93">
                      <a:moveTo>
                        <a:pt x="156" y="0"/>
                      </a:moveTo>
                      <a:lnTo>
                        <a:pt x="113" y="57"/>
                      </a:lnTo>
                      <a:lnTo>
                        <a:pt x="111" y="57"/>
                      </a:lnTo>
                      <a:lnTo>
                        <a:pt x="111" y="59"/>
                      </a:lnTo>
                      <a:lnTo>
                        <a:pt x="111" y="61"/>
                      </a:lnTo>
                      <a:lnTo>
                        <a:pt x="111" y="61"/>
                      </a:lnTo>
                      <a:lnTo>
                        <a:pt x="111" y="123"/>
                      </a:lnTo>
                      <a:lnTo>
                        <a:pt x="0" y="123"/>
                      </a:lnTo>
                      <a:lnTo>
                        <a:pt x="0" y="161"/>
                      </a:lnTo>
                      <a:lnTo>
                        <a:pt x="111" y="161"/>
                      </a:lnTo>
                      <a:lnTo>
                        <a:pt x="111" y="234"/>
                      </a:lnTo>
                      <a:lnTo>
                        <a:pt x="111" y="234"/>
                      </a:lnTo>
                      <a:lnTo>
                        <a:pt x="111" y="234"/>
                      </a:lnTo>
                      <a:lnTo>
                        <a:pt x="111" y="239"/>
                      </a:lnTo>
                      <a:lnTo>
                        <a:pt x="115" y="239"/>
                      </a:lnTo>
                      <a:lnTo>
                        <a:pt x="156" y="293"/>
                      </a:lnTo>
                      <a:lnTo>
                        <a:pt x="439" y="293"/>
                      </a:lnTo>
                      <a:lnTo>
                        <a:pt x="437" y="239"/>
                      </a:lnTo>
                      <a:lnTo>
                        <a:pt x="437" y="239"/>
                      </a:lnTo>
                      <a:lnTo>
                        <a:pt x="437" y="57"/>
                      </a:lnTo>
                      <a:lnTo>
                        <a:pt x="437" y="57"/>
                      </a:lnTo>
                      <a:lnTo>
                        <a:pt x="439" y="0"/>
                      </a:lnTo>
                      <a:lnTo>
                        <a:pt x="156" y="0"/>
                      </a:lnTo>
                      <a:close/>
                    </a:path>
                  </a:pathLst>
                </a:custGeom>
                <a:grpFill/>
                <a:ln>
                  <a:noFill/>
                </a:ln>
              </p:spPr>
              <p:txBody>
                <a:bodyPr vert="horz" wrap="square" lIns="82293" tIns="41147" rIns="82293" bIns="41147"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599"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grpSp>
      <p:grpSp>
        <p:nvGrpSpPr>
          <p:cNvPr id="15" name="Group 14"/>
          <p:cNvGrpSpPr/>
          <p:nvPr/>
        </p:nvGrpSpPr>
        <p:grpSpPr>
          <a:xfrm>
            <a:off x="8822415" y="4045446"/>
            <a:ext cx="3079337" cy="2459062"/>
            <a:chOff x="8822415" y="4045446"/>
            <a:chExt cx="3079337" cy="2459062"/>
          </a:xfrm>
        </p:grpSpPr>
        <p:sp>
          <p:nvSpPr>
            <p:cNvPr id="281" name="Rectangle 280"/>
            <p:cNvSpPr/>
            <p:nvPr/>
          </p:nvSpPr>
          <p:spPr bwMode="auto">
            <a:xfrm>
              <a:off x="8822416" y="5921686"/>
              <a:ext cx="3026266" cy="58282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marL="0" marR="0" lvl="0" indent="0" algn="ctr" defTabSz="932205"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Cloud</a:t>
              </a:r>
            </a:p>
          </p:txBody>
        </p:sp>
        <p:grpSp>
          <p:nvGrpSpPr>
            <p:cNvPr id="12" name="Group 11"/>
            <p:cNvGrpSpPr/>
            <p:nvPr/>
          </p:nvGrpSpPr>
          <p:grpSpPr>
            <a:xfrm>
              <a:off x="8822415" y="4045446"/>
              <a:ext cx="3079337" cy="1985188"/>
              <a:chOff x="9300956" y="3223358"/>
              <a:chExt cx="2946190" cy="1899351"/>
            </a:xfrm>
          </p:grpSpPr>
          <p:grpSp>
            <p:nvGrpSpPr>
              <p:cNvPr id="35" name="Group 34"/>
              <p:cNvGrpSpPr/>
              <p:nvPr/>
            </p:nvGrpSpPr>
            <p:grpSpPr>
              <a:xfrm>
                <a:off x="10788656" y="3223358"/>
                <a:ext cx="1458490" cy="980587"/>
                <a:chOff x="10628955" y="3238085"/>
                <a:chExt cx="1458490" cy="980587"/>
              </a:xfrm>
            </p:grpSpPr>
            <p:pic>
              <p:nvPicPr>
                <p:cNvPr id="32" name="Picture 3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28955" y="3238085"/>
                  <a:ext cx="1458490" cy="980587"/>
                </a:xfrm>
                <a:prstGeom prst="rect">
                  <a:avLst/>
                </a:prstGeom>
              </p:spPr>
            </p:pic>
            <p:sp>
              <p:nvSpPr>
                <p:cNvPr id="180" name="TextBox 179"/>
                <p:cNvSpPr txBox="1"/>
                <p:nvPr/>
              </p:nvSpPr>
              <p:spPr>
                <a:xfrm>
                  <a:off x="10691609" y="3647935"/>
                  <a:ext cx="1333920" cy="238520"/>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ＭＳ Ｐゴシック" charset="0"/>
                      <a:cs typeface="Segoe UI Light"/>
                    </a:rPr>
                    <a:t>SaaS</a:t>
                  </a:r>
                </a:p>
              </p:txBody>
            </p:sp>
          </p:grpSp>
          <p:grpSp>
            <p:nvGrpSpPr>
              <p:cNvPr id="36" name="Group 35"/>
              <p:cNvGrpSpPr/>
              <p:nvPr/>
            </p:nvGrpSpPr>
            <p:grpSpPr>
              <a:xfrm>
                <a:off x="9418029" y="3373118"/>
                <a:ext cx="1641567" cy="1112793"/>
                <a:chOff x="9408112" y="3317093"/>
                <a:chExt cx="1292341" cy="876058"/>
              </a:xfrm>
            </p:grpSpPr>
            <p:pic>
              <p:nvPicPr>
                <p:cNvPr id="33" name="Picture 3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08112" y="3317093"/>
                  <a:ext cx="1292341" cy="876058"/>
                </a:xfrm>
                <a:prstGeom prst="rect">
                  <a:avLst/>
                </a:prstGeom>
              </p:spPr>
            </p:pic>
            <p:sp>
              <p:nvSpPr>
                <p:cNvPr id="204" name="TextBox 203"/>
                <p:cNvSpPr txBox="1"/>
                <p:nvPr/>
              </p:nvSpPr>
              <p:spPr>
                <a:xfrm>
                  <a:off x="9442526" y="3700547"/>
                  <a:ext cx="1185112" cy="187777"/>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ＭＳ Ｐゴシック" charset="0"/>
                      <a:cs typeface="Segoe UI Light"/>
                    </a:rPr>
                    <a:t>Azure</a:t>
                  </a:r>
                </a:p>
              </p:txBody>
            </p:sp>
          </p:grpSp>
          <p:grpSp>
            <p:nvGrpSpPr>
              <p:cNvPr id="34" name="Group 33"/>
              <p:cNvGrpSpPr/>
              <p:nvPr/>
            </p:nvGrpSpPr>
            <p:grpSpPr>
              <a:xfrm>
                <a:off x="10474084" y="3905483"/>
                <a:ext cx="1740922" cy="1174699"/>
                <a:chOff x="10266385" y="3762279"/>
                <a:chExt cx="1740922" cy="1174699"/>
              </a:xfrm>
            </p:grpSpPr>
            <p:pic>
              <p:nvPicPr>
                <p:cNvPr id="31" name="Picture 3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266385" y="3762279"/>
                  <a:ext cx="1740922" cy="1174699"/>
                </a:xfrm>
                <a:prstGeom prst="rect">
                  <a:avLst/>
                </a:prstGeom>
              </p:spPr>
            </p:pic>
            <p:sp>
              <p:nvSpPr>
                <p:cNvPr id="121" name="TextBox 120"/>
                <p:cNvSpPr txBox="1"/>
                <p:nvPr/>
              </p:nvSpPr>
              <p:spPr>
                <a:xfrm>
                  <a:off x="10405117" y="4325388"/>
                  <a:ext cx="1489586" cy="238520"/>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ＭＳ Ｐゴシック" charset="0"/>
                      <a:cs typeface="Segoe UI Light"/>
                    </a:rPr>
                    <a:t>Office 365</a:t>
                  </a:r>
                </a:p>
              </p:txBody>
            </p:sp>
          </p:grpSp>
          <p:grpSp>
            <p:nvGrpSpPr>
              <p:cNvPr id="37" name="Group 36"/>
              <p:cNvGrpSpPr/>
              <p:nvPr/>
            </p:nvGrpSpPr>
            <p:grpSpPr>
              <a:xfrm>
                <a:off x="9300956" y="4146061"/>
                <a:ext cx="1452632" cy="976648"/>
                <a:chOff x="9301960" y="4339948"/>
                <a:chExt cx="1452632" cy="976648"/>
              </a:xfrm>
            </p:grpSpPr>
            <p:pic>
              <p:nvPicPr>
                <p:cNvPr id="210" name="Picture 20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01960" y="4339948"/>
                  <a:ext cx="1452632" cy="976648"/>
                </a:xfrm>
                <a:prstGeom prst="rect">
                  <a:avLst/>
                </a:prstGeom>
              </p:spPr>
            </p:pic>
            <p:sp>
              <p:nvSpPr>
                <p:cNvPr id="174" name="TextBox 173"/>
                <p:cNvSpPr txBox="1"/>
                <p:nvPr/>
              </p:nvSpPr>
              <p:spPr>
                <a:xfrm>
                  <a:off x="9637156" y="4658664"/>
                  <a:ext cx="836500" cy="477039"/>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ＭＳ Ｐゴシック" charset="0"/>
                      <a:cs typeface="Segoe UI Light"/>
                    </a:rPr>
                    <a:t>Public</a:t>
                  </a:r>
                </a:p>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1800" b="0" i="0" u="none" strike="noStrike" kern="1200" cap="none" spc="0" normalizeH="0" baseline="0" noProof="0" dirty="0">
                      <a:ln>
                        <a:noFill/>
                      </a:ln>
                      <a:solidFill>
                        <a:srgbClr val="FFFFFF"/>
                      </a:solidFill>
                      <a:effectLst/>
                      <a:uLnTx/>
                      <a:uFillTx/>
                      <a:latin typeface="Segoe UI Light"/>
                      <a:ea typeface="ＭＳ Ｐゴシック" charset="0"/>
                      <a:cs typeface="Segoe UI Light"/>
                    </a:rPr>
                    <a:t>cloud</a:t>
                  </a:r>
                </a:p>
              </p:txBody>
            </p:sp>
          </p:grpSp>
        </p:grpSp>
      </p:grpSp>
      <p:grpSp>
        <p:nvGrpSpPr>
          <p:cNvPr id="22" name="Group 21"/>
          <p:cNvGrpSpPr/>
          <p:nvPr/>
        </p:nvGrpSpPr>
        <p:grpSpPr>
          <a:xfrm>
            <a:off x="452147" y="2840836"/>
            <a:ext cx="3019924" cy="4013157"/>
            <a:chOff x="452147" y="2891636"/>
            <a:chExt cx="3019924" cy="4013157"/>
          </a:xfrm>
        </p:grpSpPr>
        <p:grpSp>
          <p:nvGrpSpPr>
            <p:cNvPr id="24" name="Group 23"/>
            <p:cNvGrpSpPr/>
            <p:nvPr/>
          </p:nvGrpSpPr>
          <p:grpSpPr>
            <a:xfrm>
              <a:off x="657780" y="4081871"/>
              <a:ext cx="1446550" cy="1323565"/>
              <a:chOff x="2501656" y="3425981"/>
              <a:chExt cx="1199283" cy="1097328"/>
            </a:xfrm>
          </p:grpSpPr>
          <p:grpSp>
            <p:nvGrpSpPr>
              <p:cNvPr id="222" name="Group 221"/>
              <p:cNvGrpSpPr/>
              <p:nvPr/>
            </p:nvGrpSpPr>
            <p:grpSpPr>
              <a:xfrm>
                <a:off x="2501656" y="3425981"/>
                <a:ext cx="1098104" cy="1097328"/>
                <a:chOff x="13721177" y="6333144"/>
                <a:chExt cx="776180" cy="775633"/>
              </a:xfrm>
            </p:grpSpPr>
            <p:sp>
              <p:nvSpPr>
                <p:cNvPr id="223" name="Oval 7"/>
                <p:cNvSpPr>
                  <a:spLocks noChangeArrowheads="1"/>
                </p:cNvSpPr>
                <p:nvPr/>
              </p:nvSpPr>
              <p:spPr bwMode="auto">
                <a:xfrm>
                  <a:off x="14040370" y="6651788"/>
                  <a:ext cx="456987" cy="456989"/>
                </a:xfrm>
                <a:prstGeom prst="ellipse">
                  <a:avLst/>
                </a:prstGeom>
                <a:solidFill>
                  <a:srgbClr val="FFB900">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24" name="Freeform 8"/>
                <p:cNvSpPr>
                  <a:spLocks/>
                </p:cNvSpPr>
                <p:nvPr/>
              </p:nvSpPr>
              <p:spPr bwMode="auto">
                <a:xfrm>
                  <a:off x="14139586" y="678825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25"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26" name="Freeform 10"/>
                <p:cNvSpPr>
                  <a:spLocks/>
                </p:cNvSpPr>
                <p:nvPr/>
              </p:nvSpPr>
              <p:spPr bwMode="auto">
                <a:xfrm>
                  <a:off x="14261979" y="678825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1" name="Freeform 11"/>
                <p:cNvSpPr>
                  <a:spLocks/>
                </p:cNvSpPr>
                <p:nvPr/>
              </p:nvSpPr>
              <p:spPr bwMode="auto">
                <a:xfrm>
                  <a:off x="14140465" y="6718695"/>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321" name="Group 320"/>
              <p:cNvGrpSpPr/>
              <p:nvPr/>
            </p:nvGrpSpPr>
            <p:grpSpPr>
              <a:xfrm>
                <a:off x="2933524" y="3467810"/>
                <a:ext cx="511794" cy="510807"/>
                <a:chOff x="13445955" y="6796212"/>
                <a:chExt cx="456988" cy="456109"/>
              </a:xfrm>
            </p:grpSpPr>
            <p:sp>
              <p:nvSpPr>
                <p:cNvPr id="322" name="Oval 12"/>
                <p:cNvSpPr>
                  <a:spLocks noChangeArrowheads="1"/>
                </p:cNvSpPr>
                <p:nvPr/>
              </p:nvSpPr>
              <p:spPr bwMode="auto">
                <a:xfrm>
                  <a:off x="13445955" y="6796212"/>
                  <a:ext cx="456988" cy="456109"/>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23" name="Freeform 13"/>
                <p:cNvSpPr>
                  <a:spLocks/>
                </p:cNvSpPr>
                <p:nvPr/>
              </p:nvSpPr>
              <p:spPr bwMode="auto">
                <a:xfrm>
                  <a:off x="13533952" y="6963973"/>
                  <a:ext cx="123272" cy="206923"/>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24" name="Freeform 14"/>
                <p:cNvSpPr>
                  <a:spLocks/>
                </p:cNvSpPr>
                <p:nvPr/>
              </p:nvSpPr>
              <p:spPr bwMode="auto">
                <a:xfrm>
                  <a:off x="13656342" y="6945399"/>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25" name="Freeform 15"/>
                <p:cNvSpPr>
                  <a:spLocks/>
                </p:cNvSpPr>
                <p:nvPr/>
              </p:nvSpPr>
              <p:spPr bwMode="auto">
                <a:xfrm>
                  <a:off x="13524680" y="6875836"/>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nvGrpSpPr>
              <p:cNvPr id="326" name="Group 7"/>
              <p:cNvGrpSpPr>
                <a:grpSpLocks/>
              </p:cNvGrpSpPr>
              <p:nvPr/>
            </p:nvGrpSpPr>
            <p:grpSpPr bwMode="auto">
              <a:xfrm>
                <a:off x="3304795" y="3695801"/>
                <a:ext cx="396144" cy="396143"/>
                <a:chOff x="7857929" y="4717012"/>
                <a:chExt cx="1304516" cy="1314073"/>
              </a:xfrm>
            </p:grpSpPr>
            <p:sp>
              <p:nvSpPr>
                <p:cNvPr id="327" name="Freeform 16"/>
                <p:cNvSpPr>
                  <a:spLocks/>
                </p:cNvSpPr>
                <p:nvPr/>
              </p:nvSpPr>
              <p:spPr bwMode="auto">
                <a:xfrm>
                  <a:off x="7857929" y="4717012"/>
                  <a:ext cx="1304516" cy="1314073"/>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28" name="Freeform 19"/>
                <p:cNvSpPr>
                  <a:spLocks/>
                </p:cNvSpPr>
                <p:nvPr/>
              </p:nvSpPr>
              <p:spPr bwMode="auto">
                <a:xfrm>
                  <a:off x="8162648" y="5104697"/>
                  <a:ext cx="350056"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29" name="Freeform 20"/>
                <p:cNvSpPr>
                  <a:spLocks/>
                </p:cNvSpPr>
                <p:nvPr/>
              </p:nvSpPr>
              <p:spPr bwMode="auto">
                <a:xfrm>
                  <a:off x="8512704" y="5104697"/>
                  <a:ext cx="347536"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330" name="Freeform 21"/>
                <p:cNvSpPr>
                  <a:spLocks/>
                </p:cNvSpPr>
                <p:nvPr/>
              </p:nvSpPr>
              <p:spPr bwMode="auto">
                <a:xfrm>
                  <a:off x="8180459" y="4853346"/>
                  <a:ext cx="697588" cy="398284"/>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grpSp>
        <p:grpSp>
          <p:nvGrpSpPr>
            <p:cNvPr id="2" name="Group 1"/>
            <p:cNvGrpSpPr/>
            <p:nvPr/>
          </p:nvGrpSpPr>
          <p:grpSpPr>
            <a:xfrm>
              <a:off x="452147" y="2891636"/>
              <a:ext cx="3019924" cy="1258353"/>
              <a:chOff x="452147" y="2891636"/>
              <a:chExt cx="3019924" cy="1258353"/>
            </a:xfrm>
          </p:grpSpPr>
          <p:grpSp>
            <p:nvGrpSpPr>
              <p:cNvPr id="14" name="Group 13"/>
              <p:cNvGrpSpPr/>
              <p:nvPr/>
            </p:nvGrpSpPr>
            <p:grpSpPr>
              <a:xfrm>
                <a:off x="1027539" y="2964450"/>
                <a:ext cx="2444532" cy="1185539"/>
                <a:chOff x="1026802" y="2964358"/>
                <a:chExt cx="2444879" cy="1185707"/>
              </a:xfrm>
            </p:grpSpPr>
            <p:sp>
              <p:nvSpPr>
                <p:cNvPr id="69" name="Rectangle 68"/>
                <p:cNvSpPr/>
                <p:nvPr/>
              </p:nvSpPr>
              <p:spPr bwMode="auto">
                <a:xfrm>
                  <a:off x="1026802" y="3691328"/>
                  <a:ext cx="2444879" cy="458737"/>
                </a:xfrm>
                <a:prstGeom prst="rect">
                  <a:avLst/>
                </a:prstGeom>
                <a:noFill/>
                <a:ln w="19050">
                  <a:no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b" anchorCtr="0" forceAA="0" compatLnSpc="1">
                  <a:prstTxWarp prst="textNoShape">
                    <a:avLst/>
                  </a:prstTxWarp>
                  <a:noAutofit/>
                </a:bodyPr>
                <a:lstStyle/>
                <a:p>
                  <a:pPr marL="0" marR="0" lvl="0" indent="0" algn="l" defTabSz="913923"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2050"/>
                    </a:solidFill>
                    <a:effectLst/>
                    <a:uLnTx/>
                    <a:uFillTx/>
                    <a:latin typeface="Segoe UI"/>
                    <a:ea typeface="+mn-ea"/>
                    <a:cs typeface="+mn-cs"/>
                  </a:endParaRPr>
                </a:p>
                <a:p>
                  <a:pPr marL="0" marR="0" lvl="0" indent="0" algn="l" defTabSz="913923"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2050"/>
                    </a:solidFill>
                    <a:effectLst/>
                    <a:uLnTx/>
                    <a:uFillTx/>
                    <a:latin typeface="Segoe UI"/>
                    <a:ea typeface="+mn-ea"/>
                    <a:cs typeface="+mn-cs"/>
                  </a:endParaRPr>
                </a:p>
                <a:p>
                  <a:pPr marL="0" marR="0" lvl="0" indent="0" algn="l" defTabSz="913923" rtl="0" eaLnBrk="1" fontAlgn="base" latinLnBrk="0" hangingPunct="1">
                    <a:lnSpc>
                      <a:spcPct val="90000"/>
                    </a:lnSpc>
                    <a:spcBef>
                      <a:spcPct val="0"/>
                    </a:spcBef>
                    <a:spcAft>
                      <a:spcPct val="0"/>
                    </a:spcAft>
                    <a:buClrTx/>
                    <a:buSzPct val="80000"/>
                    <a:buFontTx/>
                    <a:buNone/>
                    <a:tabLst/>
                    <a:defRPr/>
                  </a:pPr>
                  <a:r>
                    <a:rPr kumimoji="0" lang="en-US" sz="1399" b="0" i="0" u="none" strike="noStrike" kern="1200" cap="none" spc="0" normalizeH="0" baseline="0" noProof="0" dirty="0">
                      <a:ln>
                        <a:noFill/>
                      </a:ln>
                      <a:solidFill>
                        <a:srgbClr val="002050"/>
                      </a:solidFill>
                      <a:effectLst/>
                      <a:uLnTx/>
                      <a:uFillTx/>
                      <a:latin typeface="Segoe UI"/>
                      <a:ea typeface="+mn-ea"/>
                      <a:cs typeface="+mn-cs"/>
                    </a:rPr>
                    <a:t>Other </a:t>
                  </a:r>
                  <a:br>
                    <a:rPr kumimoji="0" lang="en-US" sz="1399" b="0" i="0" u="none" strike="noStrike" kern="1200" cap="none" spc="0" normalizeH="0" baseline="0" noProof="0" dirty="0">
                      <a:ln>
                        <a:noFill/>
                      </a:ln>
                      <a:solidFill>
                        <a:srgbClr val="002050"/>
                      </a:solidFill>
                      <a:effectLst/>
                      <a:uLnTx/>
                      <a:uFillTx/>
                      <a:latin typeface="Segoe UI"/>
                      <a:ea typeface="+mn-ea"/>
                      <a:cs typeface="+mn-cs"/>
                    </a:rPr>
                  </a:br>
                  <a:r>
                    <a:rPr kumimoji="0" lang="en-US" sz="1399" b="0" i="0" u="none" strike="noStrike" kern="1200" cap="none" spc="0" normalizeH="0" baseline="0" noProof="0" dirty="0">
                      <a:ln>
                        <a:noFill/>
                      </a:ln>
                      <a:solidFill>
                        <a:srgbClr val="002050"/>
                      </a:solidFill>
                      <a:effectLst/>
                      <a:uLnTx/>
                      <a:uFillTx/>
                      <a:latin typeface="Segoe UI"/>
                      <a:ea typeface="+mn-ea"/>
                      <a:cs typeface="+mn-cs"/>
                    </a:rPr>
                    <a:t>Directories</a:t>
                  </a:r>
                </a:p>
              </p:txBody>
            </p:sp>
            <p:sp>
              <p:nvSpPr>
                <p:cNvPr id="285" name="Rectangle 284"/>
                <p:cNvSpPr/>
                <p:nvPr/>
              </p:nvSpPr>
              <p:spPr>
                <a:xfrm>
                  <a:off x="1194501" y="2964358"/>
                  <a:ext cx="1698924" cy="395313"/>
                </a:xfrm>
                <a:prstGeom prst="rect">
                  <a:avLst/>
                </a:prstGeom>
                <a:ln>
                  <a:noFill/>
                </a:ln>
              </p:spPr>
              <p:txBody>
                <a:bodyPr wrap="square" lIns="0" tIns="0" rIns="0" bIns="0" anchor="ctr">
                  <a:spAutoFit/>
                </a:bodyPr>
                <a:lstStyle/>
                <a:p>
                  <a:pPr marL="0" marR="0" lvl="0" indent="0" algn="l" defTabSz="913923" rtl="0" eaLnBrk="1" fontAlgn="base" latinLnBrk="0" hangingPunct="1">
                    <a:lnSpc>
                      <a:spcPct val="90000"/>
                    </a:lnSpc>
                    <a:spcBef>
                      <a:spcPct val="0"/>
                    </a:spcBef>
                    <a:spcAft>
                      <a:spcPct val="0"/>
                    </a:spcAft>
                    <a:buClrTx/>
                    <a:buSzPct val="80000"/>
                    <a:buFontTx/>
                    <a:buNone/>
                    <a:tabLst/>
                    <a:defRPr/>
                  </a:pPr>
                  <a:r>
                    <a:rPr kumimoji="0" lang="en-US" sz="1399" b="0" i="0" u="none" strike="noStrike" kern="1200" cap="none" spc="0" normalizeH="0" baseline="0" noProof="0" dirty="0">
                      <a:ln>
                        <a:noFill/>
                      </a:ln>
                      <a:solidFill>
                        <a:srgbClr val="002050"/>
                      </a:solidFill>
                      <a:effectLst/>
                      <a:uLnTx/>
                      <a:uFillTx/>
                      <a:latin typeface="Segoe UI"/>
                      <a:ea typeface="ＭＳ Ｐゴシック" charset="0"/>
                      <a:cs typeface="+mn-cs"/>
                    </a:rPr>
                    <a:t>Windows Server</a:t>
                  </a:r>
                </a:p>
                <a:p>
                  <a:pPr marL="0" marR="0" lvl="0" indent="0" algn="l" defTabSz="913923" rtl="0" eaLnBrk="1" fontAlgn="base" latinLnBrk="0" hangingPunct="1">
                    <a:lnSpc>
                      <a:spcPct val="90000"/>
                    </a:lnSpc>
                    <a:spcBef>
                      <a:spcPct val="0"/>
                    </a:spcBef>
                    <a:spcAft>
                      <a:spcPct val="0"/>
                    </a:spcAft>
                    <a:buClrTx/>
                    <a:buSzPct val="80000"/>
                    <a:buFontTx/>
                    <a:buNone/>
                    <a:tabLst/>
                    <a:defRPr/>
                  </a:pPr>
                  <a:r>
                    <a:rPr kumimoji="0" lang="en-US" sz="1399" b="0" i="0" u="none" strike="noStrike" kern="1200" cap="none" spc="0" normalizeH="0" baseline="0" noProof="0" dirty="0">
                      <a:ln>
                        <a:noFill/>
                      </a:ln>
                      <a:solidFill>
                        <a:srgbClr val="002050"/>
                      </a:solidFill>
                      <a:effectLst/>
                      <a:uLnTx/>
                      <a:uFillTx/>
                      <a:latin typeface="Segoe UI"/>
                      <a:ea typeface="ＭＳ Ｐゴシック" charset="0"/>
                      <a:cs typeface="+mn-cs"/>
                    </a:rPr>
                    <a:t>Active Directory</a:t>
                  </a:r>
                </a:p>
              </p:txBody>
            </p:sp>
          </p:grpSp>
          <p:pic>
            <p:nvPicPr>
              <p:cNvPr id="206" name="Picture 20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52147" y="2891636"/>
                <a:ext cx="690146" cy="456857"/>
              </a:xfrm>
              <a:prstGeom prst="rect">
                <a:avLst/>
              </a:prstGeom>
            </p:spPr>
          </p:pic>
          <p:pic>
            <p:nvPicPr>
              <p:cNvPr id="207" name="Picture 20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6183" y="3581552"/>
                <a:ext cx="366507" cy="513929"/>
              </a:xfrm>
              <a:prstGeom prst="rect">
                <a:avLst/>
              </a:prstGeom>
            </p:spPr>
          </p:pic>
        </p:grpSp>
        <p:grpSp>
          <p:nvGrpSpPr>
            <p:cNvPr id="17" name="Group 16"/>
            <p:cNvGrpSpPr/>
            <p:nvPr/>
          </p:nvGrpSpPr>
          <p:grpSpPr>
            <a:xfrm>
              <a:off x="1341864" y="4194317"/>
              <a:ext cx="1701865" cy="2710476"/>
              <a:chOff x="1341864" y="4194317"/>
              <a:chExt cx="1701865" cy="2710476"/>
            </a:xfrm>
          </p:grpSpPr>
          <p:grpSp>
            <p:nvGrpSpPr>
              <p:cNvPr id="211" name="Group 210"/>
              <p:cNvGrpSpPr/>
              <p:nvPr/>
            </p:nvGrpSpPr>
            <p:grpSpPr>
              <a:xfrm>
                <a:off x="1638076" y="4194317"/>
                <a:ext cx="1286469" cy="1827789"/>
                <a:chOff x="4410437" y="5171160"/>
                <a:chExt cx="871461" cy="1238332"/>
              </a:xfrm>
            </p:grpSpPr>
            <p:sp>
              <p:nvSpPr>
                <p:cNvPr id="213"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14" name="Rectangle 14"/>
                <p:cNvSpPr>
                  <a:spLocks noChangeArrowheads="1"/>
                </p:cNvSpPr>
                <p:nvPr/>
              </p:nvSpPr>
              <p:spPr bwMode="auto">
                <a:xfrm>
                  <a:off x="4741878" y="5239734"/>
                  <a:ext cx="540020" cy="1169758"/>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15"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16"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17"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18"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20"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2"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3"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4"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5"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6"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7"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38"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0"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1"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2"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3"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4"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5"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6"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7"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8"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49"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0"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1"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2"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3"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4"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5"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6"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7"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8"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59"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sp>
              <p:nvSpPr>
                <p:cNvPr id="260"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sp>
            <p:nvSpPr>
              <p:cNvPr id="262" name="Rectangle 261"/>
              <p:cNvSpPr/>
              <p:nvPr/>
            </p:nvSpPr>
            <p:spPr bwMode="auto">
              <a:xfrm>
                <a:off x="1341864" y="5915020"/>
                <a:ext cx="1701865" cy="98977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marL="0" marR="0" lvl="0" indent="0" algn="ctr" defTabSz="932205"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mn-cs"/>
                  </a:rPr>
                  <a:t>On-premises</a:t>
                </a:r>
              </a:p>
            </p:txBody>
          </p:sp>
        </p:grpSp>
      </p:grpSp>
      <p:grpSp>
        <p:nvGrpSpPr>
          <p:cNvPr id="3" name="Group 2"/>
          <p:cNvGrpSpPr/>
          <p:nvPr/>
        </p:nvGrpSpPr>
        <p:grpSpPr>
          <a:xfrm>
            <a:off x="3980707" y="4224074"/>
            <a:ext cx="4570497" cy="2141224"/>
            <a:chOff x="3980707" y="4224074"/>
            <a:chExt cx="4570497" cy="2141224"/>
          </a:xfrm>
        </p:grpSpPr>
        <p:grpSp>
          <p:nvGrpSpPr>
            <p:cNvPr id="18" name="Group 17"/>
            <p:cNvGrpSpPr/>
            <p:nvPr/>
          </p:nvGrpSpPr>
          <p:grpSpPr>
            <a:xfrm>
              <a:off x="5079169" y="4224074"/>
              <a:ext cx="2338242" cy="1671108"/>
              <a:chOff x="5084066" y="4224074"/>
              <a:chExt cx="2338242" cy="1671108"/>
            </a:xfrm>
          </p:grpSpPr>
          <p:grpSp>
            <p:nvGrpSpPr>
              <p:cNvPr id="29" name="Group 28"/>
              <p:cNvGrpSpPr/>
              <p:nvPr/>
            </p:nvGrpSpPr>
            <p:grpSpPr>
              <a:xfrm>
                <a:off x="5084066" y="4224074"/>
                <a:ext cx="2338242" cy="1671108"/>
                <a:chOff x="2658482" y="4224074"/>
                <a:chExt cx="2338242" cy="1671108"/>
              </a:xfrm>
            </p:grpSpPr>
            <p:grpSp>
              <p:nvGrpSpPr>
                <p:cNvPr id="26" name="Group 25"/>
                <p:cNvGrpSpPr/>
                <p:nvPr/>
              </p:nvGrpSpPr>
              <p:grpSpPr>
                <a:xfrm>
                  <a:off x="2658482" y="4224074"/>
                  <a:ext cx="2338242" cy="1671108"/>
                  <a:chOff x="2658482" y="4224074"/>
                  <a:chExt cx="2338242" cy="1671108"/>
                </a:xfrm>
              </p:grpSpPr>
              <p:pic>
                <p:nvPicPr>
                  <p:cNvPr id="21" name="Picture 2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658482" y="4315745"/>
                    <a:ext cx="2338242" cy="1579437"/>
                  </a:xfrm>
                  <a:prstGeom prst="rect">
                    <a:avLst/>
                  </a:prstGeom>
                </p:spPr>
              </p:pic>
              <p:sp>
                <p:nvSpPr>
                  <p:cNvPr id="208" name="Oval 207"/>
                  <p:cNvSpPr/>
                  <p:nvPr/>
                </p:nvSpPr>
                <p:spPr bwMode="auto">
                  <a:xfrm>
                    <a:off x="4215886" y="4224074"/>
                    <a:ext cx="734386" cy="734384"/>
                  </a:xfrm>
                  <a:prstGeom prst="ellipse">
                    <a:avLst/>
                  </a:prstGeom>
                  <a:solidFill>
                    <a:srgbClr val="0072C6"/>
                  </a:solidFill>
                  <a:ln>
                    <a:noFill/>
                    <a:headEnd type="none" w="med" len="med"/>
                    <a:tailEnd type="none" w="med" len="med"/>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209" name="Freeform 208"/>
                <p:cNvSpPr>
                  <a:spLocks noEditPoints="1"/>
                </p:cNvSpPr>
                <p:nvPr/>
              </p:nvSpPr>
              <p:spPr bwMode="black">
                <a:xfrm>
                  <a:off x="4436768" y="4388319"/>
                  <a:ext cx="292621" cy="405895"/>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chemeClr val="bg1"/>
                </a:solidFill>
                <a:ln>
                  <a:noFill/>
                </a:ln>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grpSp>
          <p:pic>
            <p:nvPicPr>
              <p:cNvPr id="205" name="Picture 20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836281" y="4743137"/>
                <a:ext cx="869145" cy="869145"/>
              </a:xfrm>
              <a:prstGeom prst="rect">
                <a:avLst/>
              </a:prstGeom>
            </p:spPr>
          </p:pic>
        </p:grpSp>
        <p:sp>
          <p:nvSpPr>
            <p:cNvPr id="264" name="TextBox 263"/>
            <p:cNvSpPr txBox="1"/>
            <p:nvPr/>
          </p:nvSpPr>
          <p:spPr>
            <a:xfrm>
              <a:off x="3980707" y="6088299"/>
              <a:ext cx="4570497" cy="276999"/>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2000" b="0" i="0" u="none" strike="noStrike" kern="1200" cap="none" spc="0" normalizeH="0" baseline="0" noProof="0" dirty="0" smtClean="0">
                  <a:ln>
                    <a:noFill/>
                  </a:ln>
                  <a:solidFill>
                    <a:srgbClr val="505050"/>
                  </a:solidFill>
                  <a:effectLst/>
                  <a:uLnTx/>
                  <a:uFillTx/>
                  <a:latin typeface="Segoe UI Light"/>
                  <a:ea typeface="ＭＳ Ｐゴシック" charset="0"/>
                  <a:cs typeface="Segoe UI Semibold" panose="020B0702040204020203" pitchFamily="34" charset="0"/>
                </a:rPr>
                <a:t>Microsoft Azure Active Directory</a:t>
              </a:r>
              <a:endParaRPr kumimoji="0" lang="en-US" sz="2000" b="0" i="0" u="none" strike="noStrike" kern="1200" cap="none" spc="0" normalizeH="0" baseline="0" noProof="0" dirty="0">
                <a:ln>
                  <a:noFill/>
                </a:ln>
                <a:solidFill>
                  <a:srgbClr val="505050"/>
                </a:solidFill>
                <a:effectLst/>
                <a:uLnTx/>
                <a:uFillTx/>
                <a:latin typeface="Segoe UI Light"/>
                <a:ea typeface="ＭＳ Ｐゴシック" charset="0"/>
                <a:cs typeface="Segoe UI Semibold" panose="020B0702040204020203" pitchFamily="34" charset="0"/>
              </a:endParaRPr>
            </a:p>
          </p:txBody>
        </p:sp>
      </p:grpSp>
      <p:cxnSp>
        <p:nvCxnSpPr>
          <p:cNvPr id="167" name="Straight Arrow Connector 166"/>
          <p:cNvCxnSpPr/>
          <p:nvPr/>
        </p:nvCxnSpPr>
        <p:spPr>
          <a:xfrm flipH="1">
            <a:off x="3043729" y="5222839"/>
            <a:ext cx="2005264" cy="0"/>
          </a:xfrm>
          <a:prstGeom prst="straightConnector1">
            <a:avLst/>
          </a:prstGeom>
          <a:ln w="31750" cap="rnd">
            <a:solidFill>
              <a:schemeClr val="tx1"/>
            </a:solidFill>
            <a:prstDash val="sysDot"/>
            <a:headEnd type="triangle" w="sm" len="med"/>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H="1">
            <a:off x="7525021" y="5326935"/>
            <a:ext cx="1390447"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a:off x="7490896" y="5092182"/>
            <a:ext cx="1319401"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H="1">
            <a:off x="3387294" y="4973164"/>
            <a:ext cx="1661699" cy="2853"/>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27" name="Group 226"/>
          <p:cNvGrpSpPr/>
          <p:nvPr/>
        </p:nvGrpSpPr>
        <p:grpSpPr>
          <a:xfrm>
            <a:off x="2653417" y="4722841"/>
            <a:ext cx="654744" cy="397910"/>
            <a:chOff x="2447642" y="3590745"/>
            <a:chExt cx="654744" cy="397910"/>
          </a:xfrm>
        </p:grpSpPr>
        <p:grpSp>
          <p:nvGrpSpPr>
            <p:cNvPr id="27" name="Group 26"/>
            <p:cNvGrpSpPr/>
            <p:nvPr/>
          </p:nvGrpSpPr>
          <p:grpSpPr>
            <a:xfrm>
              <a:off x="2447642" y="3631953"/>
              <a:ext cx="652223" cy="356702"/>
              <a:chOff x="2395846" y="2369283"/>
              <a:chExt cx="652223" cy="356702"/>
            </a:xfrm>
          </p:grpSpPr>
          <p:sp>
            <p:nvSpPr>
              <p:cNvPr id="181" name="Rectangle 180"/>
              <p:cNvSpPr/>
              <p:nvPr/>
            </p:nvSpPr>
            <p:spPr bwMode="auto">
              <a:xfrm>
                <a:off x="2395846" y="2369283"/>
                <a:ext cx="652223" cy="356702"/>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82" name="icon GEARS"/>
              <p:cNvSpPr>
                <a:spLocks noEditPoints="1"/>
              </p:cNvSpPr>
              <p:nvPr/>
            </p:nvSpPr>
            <p:spPr bwMode="auto">
              <a:xfrm>
                <a:off x="2531868" y="2396641"/>
                <a:ext cx="367927" cy="307186"/>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FF8C00"/>
              </a:solidFill>
              <a:ln>
                <a:noFill/>
              </a:ln>
              <a:extLst/>
            </p:spPr>
            <p:txBody>
              <a:bodyPr/>
              <a:lstStyle/>
              <a:p>
                <a:pPr marL="0" marR="0" lvl="0" indent="0" algn="l" defTabSz="931596"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5050"/>
                  </a:solidFill>
                  <a:effectLst/>
                  <a:uLnTx/>
                  <a:uFillTx/>
                  <a:latin typeface="Segoe UI"/>
                  <a:ea typeface="ＭＳ Ｐゴシック" charset="0"/>
                  <a:cs typeface="+mn-cs"/>
                </a:endParaRPr>
              </a:p>
            </p:txBody>
          </p:sp>
        </p:grpSp>
        <p:sp>
          <p:nvSpPr>
            <p:cNvPr id="183" name="Rectangle 182"/>
            <p:cNvSpPr/>
            <p:nvPr/>
          </p:nvSpPr>
          <p:spPr bwMode="auto">
            <a:xfrm>
              <a:off x="2450163" y="3590745"/>
              <a:ext cx="652223" cy="49772"/>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Tree>
    <p:extLst>
      <p:ext uri="{BB962C8B-B14F-4D97-AF65-F5344CB8AC3E}">
        <p14:creationId xmlns:p14="http://schemas.microsoft.com/office/powerpoint/2010/main" val="129032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167"/>
                                        </p:tgtEl>
                                        <p:attrNameLst>
                                          <p:attrName>style.visibility</p:attrName>
                                        </p:attrNameLst>
                                      </p:cBhvr>
                                      <p:to>
                                        <p:strVal val="visible"/>
                                      </p:to>
                                    </p:set>
                                    <p:animEffect transition="in" filter="wipe(left)">
                                      <p:cBhvr>
                                        <p:cTn id="28" dur="500"/>
                                        <p:tgtEl>
                                          <p:spTgt spid="16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69"/>
                                        </p:tgtEl>
                                        <p:attrNameLst>
                                          <p:attrName>style.visibility</p:attrName>
                                        </p:attrNameLst>
                                      </p:cBhvr>
                                      <p:to>
                                        <p:strVal val="visible"/>
                                      </p:to>
                                    </p:set>
                                    <p:animEffect transition="in" filter="barn(outVertical)">
                                      <p:cBhvr>
                                        <p:cTn id="33" dur="500"/>
                                        <p:tgtEl>
                                          <p:spTgt spid="169"/>
                                        </p:tgtEl>
                                      </p:cBhvr>
                                    </p:animEffect>
                                  </p:childTnLst>
                                </p:cTn>
                              </p:par>
                              <p:par>
                                <p:cTn id="34" presetID="16" presetClass="entr" presetSubtype="37" fill="hold" nodeType="withEffect">
                                  <p:stCondLst>
                                    <p:cond delay="0"/>
                                  </p:stCondLst>
                                  <p:childTnLst>
                                    <p:set>
                                      <p:cBhvr>
                                        <p:cTn id="35" dur="1" fill="hold">
                                          <p:stCondLst>
                                            <p:cond delay="0"/>
                                          </p:stCondLst>
                                        </p:cTn>
                                        <p:tgtEl>
                                          <p:spTgt spid="168"/>
                                        </p:tgtEl>
                                        <p:attrNameLst>
                                          <p:attrName>style.visibility</p:attrName>
                                        </p:attrNameLst>
                                      </p:cBhvr>
                                      <p:to>
                                        <p:strVal val="visible"/>
                                      </p:to>
                                    </p:set>
                                    <p:animEffect transition="in" filter="barn(outVertical)">
                                      <p:cBhvr>
                                        <p:cTn id="36" dur="500"/>
                                        <p:tgtEl>
                                          <p:spTgt spid="168"/>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 presetClass="entr" presetSubtype="0" fill="hold" nodeType="withEffect">
                                  <p:stCondLst>
                                    <p:cond delay="0"/>
                                  </p:stCondLst>
                                  <p:childTnLst>
                                    <p:set>
                                      <p:cBhvr>
                                        <p:cTn id="46" dur="1" fill="hold">
                                          <p:stCondLst>
                                            <p:cond delay="0"/>
                                          </p:stCondLst>
                                        </p:cTn>
                                        <p:tgtEl>
                                          <p:spTgt spid="1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3457" y="946324"/>
            <a:ext cx="2569369" cy="1492091"/>
          </a:xfrm>
          <a:prstGeom prst="rect">
            <a:avLst/>
          </a:prstGeom>
        </p:spPr>
      </p:pic>
      <p:pic>
        <p:nvPicPr>
          <p:cNvPr id="26" name="Picture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813" y="946322"/>
            <a:ext cx="5120164" cy="1560195"/>
          </a:xfrm>
          <a:prstGeom prst="rect">
            <a:avLst/>
          </a:prstGeom>
        </p:spPr>
      </p:pic>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5247" y="975820"/>
            <a:ext cx="2612708" cy="1399223"/>
          </a:xfrm>
          <a:prstGeom prst="rect">
            <a:avLst/>
          </a:prstGeom>
        </p:spPr>
      </p:pic>
      <p:pic>
        <p:nvPicPr>
          <p:cNvPr id="29" name="Picture 2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47161" y="983206"/>
            <a:ext cx="2470309" cy="1405414"/>
          </a:xfrm>
          <a:prstGeom prst="rect">
            <a:avLst/>
          </a:prstGeom>
        </p:spPr>
      </p:pic>
      <p:pic>
        <p:nvPicPr>
          <p:cNvPr id="30" name="Picture 2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59729" y="5366760"/>
            <a:ext cx="2507456" cy="1436370"/>
          </a:xfrm>
          <a:prstGeom prst="rect">
            <a:avLst/>
          </a:prstGeom>
        </p:spPr>
      </p:pic>
      <p:pic>
        <p:nvPicPr>
          <p:cNvPr id="31" name="Picture 3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20700" y="2346271"/>
            <a:ext cx="4996339" cy="1560195"/>
          </a:xfrm>
          <a:prstGeom prst="rect">
            <a:avLst/>
          </a:prstGeom>
        </p:spPr>
      </p:pic>
      <p:pic>
        <p:nvPicPr>
          <p:cNvPr id="32" name="Picture 3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47521" y="2385851"/>
            <a:ext cx="2501265" cy="1355884"/>
          </a:xfrm>
          <a:prstGeom prst="rect">
            <a:avLst/>
          </a:prstGeom>
        </p:spPr>
      </p:pic>
      <p:pic>
        <p:nvPicPr>
          <p:cNvPr id="33" name="Picture 3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965911" y="2372378"/>
            <a:ext cx="1201103" cy="1343501"/>
          </a:xfrm>
          <a:prstGeom prst="rect">
            <a:avLst/>
          </a:prstGeom>
        </p:spPr>
      </p:pic>
      <p:pic>
        <p:nvPicPr>
          <p:cNvPr id="34" name="Picture 3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204887" y="2386077"/>
            <a:ext cx="1108234" cy="1318736"/>
          </a:xfrm>
          <a:prstGeom prst="rect">
            <a:avLst/>
          </a:prstGeom>
        </p:spPr>
      </p:pic>
      <p:pic>
        <p:nvPicPr>
          <p:cNvPr id="35" name="Picture 3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2517" y="3821883"/>
            <a:ext cx="2433161" cy="1393031"/>
          </a:xfrm>
          <a:prstGeom prst="rect">
            <a:avLst/>
          </a:prstGeom>
        </p:spPr>
      </p:pic>
      <p:pic>
        <p:nvPicPr>
          <p:cNvPr id="36" name="Picture 3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2349" y="5389889"/>
            <a:ext cx="3652838" cy="1331119"/>
          </a:xfrm>
          <a:prstGeom prst="rect">
            <a:avLst/>
          </a:prstGeom>
        </p:spPr>
      </p:pic>
      <p:pic>
        <p:nvPicPr>
          <p:cNvPr id="37" name="Picture 3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620700" y="3821883"/>
            <a:ext cx="2426970" cy="1318736"/>
          </a:xfrm>
          <a:prstGeom prst="rect">
            <a:avLst/>
          </a:prstGeom>
        </p:spPr>
      </p:pic>
      <p:pic>
        <p:nvPicPr>
          <p:cNvPr id="38" name="Picture 3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47415" y="3799031"/>
            <a:ext cx="2464118" cy="1411605"/>
          </a:xfrm>
          <a:prstGeom prst="rect">
            <a:avLst/>
          </a:prstGeom>
        </p:spPr>
      </p:pic>
      <p:pic>
        <p:nvPicPr>
          <p:cNvPr id="39" name="Picture 38"/>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611533" y="3829145"/>
            <a:ext cx="1194507" cy="2829401"/>
          </a:xfrm>
          <a:prstGeom prst="rect">
            <a:avLst/>
          </a:prstGeom>
        </p:spPr>
      </p:pic>
      <p:pic>
        <p:nvPicPr>
          <p:cNvPr id="40" name="Picture 39"/>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811546" y="3821883"/>
            <a:ext cx="2437332" cy="1436934"/>
          </a:xfrm>
          <a:prstGeom prst="rect">
            <a:avLst/>
          </a:prstGeom>
        </p:spPr>
      </p:pic>
      <p:pic>
        <p:nvPicPr>
          <p:cNvPr id="41" name="Picture 4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1220365" y="3781321"/>
            <a:ext cx="1077278" cy="1368266"/>
          </a:xfrm>
          <a:prstGeom prst="rect">
            <a:avLst/>
          </a:prstGeom>
        </p:spPr>
      </p:pic>
      <p:pic>
        <p:nvPicPr>
          <p:cNvPr id="42" name="Picture 4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17813" y="2404912"/>
            <a:ext cx="1058704" cy="1324928"/>
          </a:xfrm>
          <a:prstGeom prst="rect">
            <a:avLst/>
          </a:prstGeom>
        </p:spPr>
      </p:pic>
      <p:pic>
        <p:nvPicPr>
          <p:cNvPr id="43" name="Picture 4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395735" y="2384585"/>
            <a:ext cx="1120616" cy="1293971"/>
          </a:xfrm>
          <a:prstGeom prst="rect">
            <a:avLst/>
          </a:prstGeom>
        </p:spPr>
      </p:pic>
      <p:pic>
        <p:nvPicPr>
          <p:cNvPr id="44" name="Picture 43"/>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370380" y="5376046"/>
            <a:ext cx="1120616" cy="1312545"/>
          </a:xfrm>
          <a:prstGeom prst="rect">
            <a:avLst/>
          </a:prstGeom>
        </p:spPr>
      </p:pic>
      <p:pic>
        <p:nvPicPr>
          <p:cNvPr id="45" name="Picture 44"/>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8921301" y="5331800"/>
            <a:ext cx="1108234" cy="1343501"/>
          </a:xfrm>
          <a:prstGeom prst="rect">
            <a:avLst/>
          </a:prstGeom>
        </p:spPr>
      </p:pic>
      <p:pic>
        <p:nvPicPr>
          <p:cNvPr id="46" name="Picture 45"/>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0095076" y="5346179"/>
            <a:ext cx="1083469" cy="1411605"/>
          </a:xfrm>
          <a:prstGeom prst="rect">
            <a:avLst/>
          </a:prstGeom>
        </p:spPr>
      </p:pic>
      <p:pic>
        <p:nvPicPr>
          <p:cNvPr id="47" name="Picture 46"/>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1170835" y="5328703"/>
            <a:ext cx="1126808" cy="1349693"/>
          </a:xfrm>
          <a:prstGeom prst="rect">
            <a:avLst/>
          </a:prstGeom>
        </p:spPr>
      </p:pic>
      <p:pic>
        <p:nvPicPr>
          <p:cNvPr id="48" name="Picture 47"/>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001988" y="970152"/>
            <a:ext cx="1151573" cy="1380649"/>
          </a:xfrm>
          <a:prstGeom prst="rect">
            <a:avLst/>
          </a:prstGeom>
        </p:spPr>
      </p:pic>
      <p:pic>
        <p:nvPicPr>
          <p:cNvPr id="49" name="Picture 48"/>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999717" y="2392431"/>
            <a:ext cx="1108234" cy="1411605"/>
          </a:xfrm>
          <a:prstGeom prst="rect">
            <a:avLst/>
          </a:prstGeom>
        </p:spPr>
      </p:pic>
      <p:pic>
        <p:nvPicPr>
          <p:cNvPr id="50" name="Picture 49"/>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711385" y="2377993"/>
            <a:ext cx="1071086" cy="1454944"/>
          </a:xfrm>
          <a:prstGeom prst="rect">
            <a:avLst/>
          </a:prstGeom>
        </p:spPr>
      </p:pic>
      <p:pic>
        <p:nvPicPr>
          <p:cNvPr id="51" name="Picture 50"/>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8912308" y="2404539"/>
            <a:ext cx="1033939" cy="1293971"/>
          </a:xfrm>
          <a:prstGeom prst="rect">
            <a:avLst/>
          </a:prstGeom>
        </p:spPr>
      </p:pic>
      <p:sp>
        <p:nvSpPr>
          <p:cNvPr id="53" name="Title 1"/>
          <p:cNvSpPr>
            <a:spLocks noGrp="1"/>
          </p:cNvSpPr>
          <p:nvPr>
            <p:ph type="title"/>
          </p:nvPr>
        </p:nvSpPr>
        <p:spPr>
          <a:xfrm>
            <a:off x="151031" y="285974"/>
            <a:ext cx="11887518" cy="914365"/>
          </a:xfrm>
        </p:spPr>
        <p:txBody>
          <a:bodyPr/>
          <a:lstStyle/>
          <a:p>
            <a:pPr lvl="0"/>
            <a:r>
              <a:rPr lang="en-US" sz="4000" spc="-90" dirty="0">
                <a:gradFill>
                  <a:gsLst>
                    <a:gs pos="21429">
                      <a:schemeClr val="bg2"/>
                    </a:gs>
                    <a:gs pos="100000">
                      <a:schemeClr val="bg2"/>
                    </a:gs>
                  </a:gsLst>
                  <a:lin ang="5400000" scaled="0"/>
                </a:gradFill>
              </a:rPr>
              <a:t>Preintegrated </a:t>
            </a:r>
            <a:r>
              <a:rPr lang="en-US" sz="4000" spc="-90" dirty="0" smtClean="0">
                <a:gradFill>
                  <a:gsLst>
                    <a:gs pos="21429">
                      <a:schemeClr val="bg2"/>
                    </a:gs>
                    <a:gs pos="100000">
                      <a:schemeClr val="bg2"/>
                    </a:gs>
                  </a:gsLst>
                  <a:lin ang="5400000" scaled="0"/>
                </a:gradFill>
              </a:rPr>
              <a:t>SaaS apps in the application gallery</a:t>
            </a:r>
            <a:br>
              <a:rPr lang="en-US" sz="4000" spc="-90" dirty="0" smtClean="0">
                <a:gradFill>
                  <a:gsLst>
                    <a:gs pos="21429">
                      <a:schemeClr val="bg2"/>
                    </a:gs>
                    <a:gs pos="100000">
                      <a:schemeClr val="bg2"/>
                    </a:gs>
                  </a:gsLst>
                  <a:lin ang="5400000" scaled="0"/>
                </a:gradFill>
              </a:rPr>
            </a:br>
            <a:r>
              <a:rPr lang="en-US" sz="4000" spc="-90" dirty="0">
                <a:gradFill>
                  <a:gsLst>
                    <a:gs pos="21429">
                      <a:schemeClr val="bg2"/>
                    </a:gs>
                    <a:gs pos="100000">
                      <a:schemeClr val="bg2"/>
                    </a:gs>
                  </a:gsLst>
                  <a:lin ang="5400000" scaled="0"/>
                </a:gradFill>
              </a:rPr>
              <a:t/>
            </a:r>
            <a:br>
              <a:rPr lang="en-US" sz="4000" spc="-90" dirty="0">
                <a:gradFill>
                  <a:gsLst>
                    <a:gs pos="21429">
                      <a:schemeClr val="bg2"/>
                    </a:gs>
                    <a:gs pos="100000">
                      <a:schemeClr val="bg2"/>
                    </a:gs>
                  </a:gsLst>
                  <a:lin ang="5400000" scaled="0"/>
                </a:gradFill>
              </a:rPr>
            </a:br>
            <a:endParaRPr lang="en-US" sz="4000" dirty="0">
              <a:gradFill>
                <a:gsLst>
                  <a:gs pos="21429">
                    <a:schemeClr val="bg2"/>
                  </a:gs>
                  <a:gs pos="100000">
                    <a:schemeClr val="bg2"/>
                  </a:gs>
                </a:gsLst>
                <a:lin ang="5400000" scaled="0"/>
              </a:gradFill>
            </a:endParaRPr>
          </a:p>
        </p:txBody>
      </p:sp>
    </p:spTree>
    <p:extLst>
      <p:ext uri="{BB962C8B-B14F-4D97-AF65-F5344CB8AC3E}">
        <p14:creationId xmlns:p14="http://schemas.microsoft.com/office/powerpoint/2010/main" val="329629161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Picture 4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1656" y="6046768"/>
            <a:ext cx="752111" cy="938277"/>
          </a:xfrm>
          <a:prstGeom prst="rect">
            <a:avLst/>
          </a:prstGeom>
        </p:spPr>
      </p:pic>
      <p:grpSp>
        <p:nvGrpSpPr>
          <p:cNvPr id="26" name="Group 16"/>
          <p:cNvGrpSpPr>
            <a:grpSpLocks noChangeAspect="1"/>
          </p:cNvGrpSpPr>
          <p:nvPr/>
        </p:nvGrpSpPr>
        <p:grpSpPr bwMode="auto">
          <a:xfrm>
            <a:off x="8549281" y="5768976"/>
            <a:ext cx="742950" cy="1239838"/>
            <a:chOff x="5378" y="3634"/>
            <a:chExt cx="468" cy="781"/>
          </a:xfrm>
        </p:grpSpPr>
        <p:sp>
          <p:nvSpPr>
            <p:cNvPr id="28" name="Freeform 17"/>
            <p:cNvSpPr>
              <a:spLocks noEditPoints="1"/>
            </p:cNvSpPr>
            <p:nvPr/>
          </p:nvSpPr>
          <p:spPr bwMode="auto">
            <a:xfrm>
              <a:off x="5378" y="3634"/>
              <a:ext cx="468" cy="781"/>
            </a:xfrm>
            <a:custGeom>
              <a:avLst/>
              <a:gdLst>
                <a:gd name="T0" fmla="*/ 275 w 275"/>
                <a:gd name="T1" fmla="*/ 660 h 660"/>
                <a:gd name="T2" fmla="*/ 275 w 275"/>
                <a:gd name="T3" fmla="*/ 151 h 660"/>
                <a:gd name="T4" fmla="*/ 234 w 275"/>
                <a:gd name="T5" fmla="*/ 151 h 660"/>
                <a:gd name="T6" fmla="*/ 234 w 275"/>
                <a:gd name="T7" fmla="*/ 84 h 660"/>
                <a:gd name="T8" fmla="*/ 182 w 275"/>
                <a:gd name="T9" fmla="*/ 84 h 660"/>
                <a:gd name="T10" fmla="*/ 122 w 275"/>
                <a:gd name="T11" fmla="*/ 0 h 660"/>
                <a:gd name="T12" fmla="*/ 0 w 275"/>
                <a:gd name="T13" fmla="*/ 0 h 660"/>
                <a:gd name="T14" fmla="*/ 0 w 275"/>
                <a:gd name="T15" fmla="*/ 105 h 660"/>
                <a:gd name="T16" fmla="*/ 0 w 275"/>
                <a:gd name="T17" fmla="*/ 105 h 660"/>
                <a:gd name="T18" fmla="*/ 0 w 275"/>
                <a:gd name="T19" fmla="*/ 660 h 660"/>
                <a:gd name="T20" fmla="*/ 119 w 275"/>
                <a:gd name="T21" fmla="*/ 660 h 660"/>
                <a:gd name="T22" fmla="*/ 119 w 275"/>
                <a:gd name="T23" fmla="*/ 66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5" h="660">
                  <a:moveTo>
                    <a:pt x="275" y="660"/>
                  </a:moveTo>
                  <a:cubicBezTo>
                    <a:pt x="275" y="178"/>
                    <a:pt x="275" y="151"/>
                    <a:pt x="275" y="151"/>
                  </a:cubicBezTo>
                  <a:cubicBezTo>
                    <a:pt x="234" y="151"/>
                    <a:pt x="234" y="151"/>
                    <a:pt x="234" y="151"/>
                  </a:cubicBezTo>
                  <a:cubicBezTo>
                    <a:pt x="234" y="84"/>
                    <a:pt x="234" y="84"/>
                    <a:pt x="234" y="84"/>
                  </a:cubicBezTo>
                  <a:cubicBezTo>
                    <a:pt x="182" y="84"/>
                    <a:pt x="182" y="84"/>
                    <a:pt x="182" y="84"/>
                  </a:cubicBezTo>
                  <a:cubicBezTo>
                    <a:pt x="122" y="0"/>
                    <a:pt x="122" y="0"/>
                    <a:pt x="122" y="0"/>
                  </a:cubicBezTo>
                  <a:cubicBezTo>
                    <a:pt x="0" y="0"/>
                    <a:pt x="0" y="0"/>
                    <a:pt x="0" y="0"/>
                  </a:cubicBezTo>
                  <a:cubicBezTo>
                    <a:pt x="0" y="105"/>
                    <a:pt x="0" y="105"/>
                    <a:pt x="0" y="105"/>
                  </a:cubicBezTo>
                  <a:cubicBezTo>
                    <a:pt x="0" y="105"/>
                    <a:pt x="0" y="105"/>
                    <a:pt x="0" y="105"/>
                  </a:cubicBezTo>
                  <a:cubicBezTo>
                    <a:pt x="0" y="657"/>
                    <a:pt x="0" y="660"/>
                    <a:pt x="0" y="660"/>
                  </a:cubicBezTo>
                  <a:moveTo>
                    <a:pt x="119" y="660"/>
                  </a:moveTo>
                  <a:cubicBezTo>
                    <a:pt x="119" y="660"/>
                    <a:pt x="119" y="660"/>
                    <a:pt x="119" y="660"/>
                  </a:cubicBezTo>
                </a:path>
              </a:pathLst>
            </a:custGeom>
            <a:solidFill>
              <a:srgbClr val="7778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Freeform 22"/>
            <p:cNvSpPr>
              <a:spLocks/>
            </p:cNvSpPr>
            <p:nvPr/>
          </p:nvSpPr>
          <p:spPr bwMode="auto">
            <a:xfrm>
              <a:off x="5437" y="4212"/>
              <a:ext cx="85" cy="65"/>
            </a:xfrm>
            <a:custGeom>
              <a:avLst/>
              <a:gdLst>
                <a:gd name="T0" fmla="*/ 50 w 50"/>
                <a:gd name="T1" fmla="*/ 0 h 38"/>
                <a:gd name="T2" fmla="*/ 50 w 50"/>
                <a:gd name="T3" fmla="*/ 38 h 38"/>
                <a:gd name="T4" fmla="*/ 0 w 50"/>
                <a:gd name="T5" fmla="*/ 38 h 38"/>
                <a:gd name="T6" fmla="*/ 0 w 50"/>
                <a:gd name="T7" fmla="*/ 0 h 38"/>
                <a:gd name="T8" fmla="*/ 0 w 50"/>
                <a:gd name="T9" fmla="*/ 0 h 38"/>
                <a:gd name="T10" fmla="*/ 0 w 50"/>
                <a:gd name="T11" fmla="*/ 0 h 38"/>
              </a:gdLst>
              <a:ahLst/>
              <a:cxnLst>
                <a:cxn ang="0">
                  <a:pos x="T0" y="T1"/>
                </a:cxn>
                <a:cxn ang="0">
                  <a:pos x="T2" y="T3"/>
                </a:cxn>
                <a:cxn ang="0">
                  <a:pos x="T4" y="T5"/>
                </a:cxn>
                <a:cxn ang="0">
                  <a:pos x="T6" y="T7"/>
                </a:cxn>
                <a:cxn ang="0">
                  <a:pos x="T8" y="T9"/>
                </a:cxn>
                <a:cxn ang="0">
                  <a:pos x="T10" y="T11"/>
                </a:cxn>
              </a:cxnLst>
              <a:rect l="0" t="0" r="r" b="b"/>
              <a:pathLst>
                <a:path w="50" h="38">
                  <a:moveTo>
                    <a:pt x="50" y="0"/>
                  </a:moveTo>
                  <a:cubicBezTo>
                    <a:pt x="50" y="38"/>
                    <a:pt x="50" y="38"/>
                    <a:pt x="50" y="38"/>
                  </a:cubicBezTo>
                  <a:cubicBezTo>
                    <a:pt x="0" y="38"/>
                    <a:pt x="0" y="38"/>
                    <a:pt x="0" y="38"/>
                  </a:cubicBezTo>
                  <a:cubicBezTo>
                    <a:pt x="0" y="0"/>
                    <a:pt x="0" y="0"/>
                    <a:pt x="0" y="0"/>
                  </a:cubicBezTo>
                  <a:cubicBezTo>
                    <a:pt x="0" y="0"/>
                    <a:pt x="0" y="0"/>
                    <a:pt x="0" y="0"/>
                  </a:cubicBezTo>
                  <a:cubicBezTo>
                    <a:pt x="0" y="0"/>
                    <a:pt x="0" y="0"/>
                    <a:pt x="0" y="0"/>
                  </a:cubicBezTo>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Freeform 23"/>
            <p:cNvSpPr>
              <a:spLocks/>
            </p:cNvSpPr>
            <p:nvPr/>
          </p:nvSpPr>
          <p:spPr bwMode="auto">
            <a:xfrm>
              <a:off x="5568" y="4212"/>
              <a:ext cx="85" cy="65"/>
            </a:xfrm>
            <a:custGeom>
              <a:avLst/>
              <a:gdLst>
                <a:gd name="T0" fmla="*/ 50 w 50"/>
                <a:gd name="T1" fmla="*/ 0 h 38"/>
                <a:gd name="T2" fmla="*/ 50 w 50"/>
                <a:gd name="T3" fmla="*/ 38 h 38"/>
                <a:gd name="T4" fmla="*/ 0 w 50"/>
                <a:gd name="T5" fmla="*/ 38 h 38"/>
                <a:gd name="T6" fmla="*/ 0 w 50"/>
                <a:gd name="T7" fmla="*/ 0 h 38"/>
                <a:gd name="T8" fmla="*/ 0 w 50"/>
                <a:gd name="T9" fmla="*/ 0 h 38"/>
                <a:gd name="T10" fmla="*/ 0 w 50"/>
                <a:gd name="T11" fmla="*/ 0 h 38"/>
              </a:gdLst>
              <a:ahLst/>
              <a:cxnLst>
                <a:cxn ang="0">
                  <a:pos x="T0" y="T1"/>
                </a:cxn>
                <a:cxn ang="0">
                  <a:pos x="T2" y="T3"/>
                </a:cxn>
                <a:cxn ang="0">
                  <a:pos x="T4" y="T5"/>
                </a:cxn>
                <a:cxn ang="0">
                  <a:pos x="T6" y="T7"/>
                </a:cxn>
                <a:cxn ang="0">
                  <a:pos x="T8" y="T9"/>
                </a:cxn>
                <a:cxn ang="0">
                  <a:pos x="T10" y="T11"/>
                </a:cxn>
              </a:cxnLst>
              <a:rect l="0" t="0" r="r" b="b"/>
              <a:pathLst>
                <a:path w="50" h="38">
                  <a:moveTo>
                    <a:pt x="50" y="0"/>
                  </a:moveTo>
                  <a:cubicBezTo>
                    <a:pt x="50" y="38"/>
                    <a:pt x="50" y="38"/>
                    <a:pt x="50" y="38"/>
                  </a:cubicBezTo>
                  <a:cubicBezTo>
                    <a:pt x="0" y="38"/>
                    <a:pt x="0" y="38"/>
                    <a:pt x="0" y="38"/>
                  </a:cubicBezTo>
                  <a:cubicBezTo>
                    <a:pt x="0" y="0"/>
                    <a:pt x="0" y="0"/>
                    <a:pt x="0" y="0"/>
                  </a:cubicBezTo>
                  <a:cubicBezTo>
                    <a:pt x="0" y="0"/>
                    <a:pt x="0" y="0"/>
                    <a:pt x="0" y="0"/>
                  </a:cubicBezTo>
                  <a:cubicBezTo>
                    <a:pt x="0" y="0"/>
                    <a:pt x="0" y="0"/>
                    <a:pt x="0" y="0"/>
                  </a:cubicBezTo>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 name="Freeform 24"/>
            <p:cNvSpPr>
              <a:spLocks/>
            </p:cNvSpPr>
            <p:nvPr/>
          </p:nvSpPr>
          <p:spPr bwMode="auto">
            <a:xfrm>
              <a:off x="5701" y="4212"/>
              <a:ext cx="85" cy="65"/>
            </a:xfrm>
            <a:custGeom>
              <a:avLst/>
              <a:gdLst>
                <a:gd name="T0" fmla="*/ 50 w 50"/>
                <a:gd name="T1" fmla="*/ 0 h 38"/>
                <a:gd name="T2" fmla="*/ 50 w 50"/>
                <a:gd name="T3" fmla="*/ 38 h 38"/>
                <a:gd name="T4" fmla="*/ 0 w 50"/>
                <a:gd name="T5" fmla="*/ 38 h 38"/>
                <a:gd name="T6" fmla="*/ 0 w 50"/>
                <a:gd name="T7" fmla="*/ 0 h 38"/>
                <a:gd name="T8" fmla="*/ 0 w 50"/>
                <a:gd name="T9" fmla="*/ 0 h 38"/>
                <a:gd name="T10" fmla="*/ 0 w 50"/>
                <a:gd name="T11" fmla="*/ 0 h 38"/>
              </a:gdLst>
              <a:ahLst/>
              <a:cxnLst>
                <a:cxn ang="0">
                  <a:pos x="T0" y="T1"/>
                </a:cxn>
                <a:cxn ang="0">
                  <a:pos x="T2" y="T3"/>
                </a:cxn>
                <a:cxn ang="0">
                  <a:pos x="T4" y="T5"/>
                </a:cxn>
                <a:cxn ang="0">
                  <a:pos x="T6" y="T7"/>
                </a:cxn>
                <a:cxn ang="0">
                  <a:pos x="T8" y="T9"/>
                </a:cxn>
                <a:cxn ang="0">
                  <a:pos x="T10" y="T11"/>
                </a:cxn>
              </a:cxnLst>
              <a:rect l="0" t="0" r="r" b="b"/>
              <a:pathLst>
                <a:path w="50" h="38">
                  <a:moveTo>
                    <a:pt x="50" y="0"/>
                  </a:moveTo>
                  <a:cubicBezTo>
                    <a:pt x="50" y="38"/>
                    <a:pt x="50" y="38"/>
                    <a:pt x="50" y="38"/>
                  </a:cubicBezTo>
                  <a:cubicBezTo>
                    <a:pt x="0" y="38"/>
                    <a:pt x="0" y="38"/>
                    <a:pt x="0" y="38"/>
                  </a:cubicBezTo>
                  <a:cubicBezTo>
                    <a:pt x="0" y="0"/>
                    <a:pt x="0" y="0"/>
                    <a:pt x="0" y="0"/>
                  </a:cubicBezTo>
                  <a:cubicBezTo>
                    <a:pt x="0" y="0"/>
                    <a:pt x="0" y="0"/>
                    <a:pt x="0" y="0"/>
                  </a:cubicBezTo>
                  <a:cubicBezTo>
                    <a:pt x="0" y="0"/>
                    <a:pt x="0" y="0"/>
                    <a:pt x="0" y="0"/>
                  </a:cubicBezTo>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Freeform 25"/>
            <p:cNvSpPr>
              <a:spLocks/>
            </p:cNvSpPr>
            <p:nvPr/>
          </p:nvSpPr>
          <p:spPr bwMode="auto">
            <a:xfrm>
              <a:off x="5437" y="4017"/>
              <a:ext cx="85" cy="65"/>
            </a:xfrm>
            <a:custGeom>
              <a:avLst/>
              <a:gdLst>
                <a:gd name="T0" fmla="*/ 50 w 50"/>
                <a:gd name="T1" fmla="*/ 0 h 38"/>
                <a:gd name="T2" fmla="*/ 50 w 50"/>
                <a:gd name="T3" fmla="*/ 38 h 38"/>
                <a:gd name="T4" fmla="*/ 0 w 50"/>
                <a:gd name="T5" fmla="*/ 38 h 38"/>
                <a:gd name="T6" fmla="*/ 0 w 50"/>
                <a:gd name="T7" fmla="*/ 0 h 38"/>
                <a:gd name="T8" fmla="*/ 0 w 50"/>
                <a:gd name="T9" fmla="*/ 0 h 38"/>
                <a:gd name="T10" fmla="*/ 0 w 50"/>
                <a:gd name="T11" fmla="*/ 0 h 38"/>
              </a:gdLst>
              <a:ahLst/>
              <a:cxnLst>
                <a:cxn ang="0">
                  <a:pos x="T0" y="T1"/>
                </a:cxn>
                <a:cxn ang="0">
                  <a:pos x="T2" y="T3"/>
                </a:cxn>
                <a:cxn ang="0">
                  <a:pos x="T4" y="T5"/>
                </a:cxn>
                <a:cxn ang="0">
                  <a:pos x="T6" y="T7"/>
                </a:cxn>
                <a:cxn ang="0">
                  <a:pos x="T8" y="T9"/>
                </a:cxn>
                <a:cxn ang="0">
                  <a:pos x="T10" y="T11"/>
                </a:cxn>
              </a:cxnLst>
              <a:rect l="0" t="0" r="r" b="b"/>
              <a:pathLst>
                <a:path w="50" h="38">
                  <a:moveTo>
                    <a:pt x="50" y="0"/>
                  </a:moveTo>
                  <a:cubicBezTo>
                    <a:pt x="50" y="38"/>
                    <a:pt x="50" y="38"/>
                    <a:pt x="50" y="38"/>
                  </a:cubicBezTo>
                  <a:cubicBezTo>
                    <a:pt x="0" y="38"/>
                    <a:pt x="0" y="38"/>
                    <a:pt x="0" y="38"/>
                  </a:cubicBezTo>
                  <a:cubicBezTo>
                    <a:pt x="0" y="0"/>
                    <a:pt x="0" y="0"/>
                    <a:pt x="0" y="0"/>
                  </a:cubicBezTo>
                  <a:cubicBezTo>
                    <a:pt x="0" y="0"/>
                    <a:pt x="0" y="0"/>
                    <a:pt x="0" y="0"/>
                  </a:cubicBezTo>
                  <a:cubicBezTo>
                    <a:pt x="0" y="0"/>
                    <a:pt x="0" y="0"/>
                    <a:pt x="0" y="0"/>
                  </a:cubicBezTo>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Freeform 26"/>
            <p:cNvSpPr>
              <a:spLocks/>
            </p:cNvSpPr>
            <p:nvPr/>
          </p:nvSpPr>
          <p:spPr bwMode="auto">
            <a:xfrm>
              <a:off x="5568" y="4017"/>
              <a:ext cx="85" cy="65"/>
            </a:xfrm>
            <a:custGeom>
              <a:avLst/>
              <a:gdLst>
                <a:gd name="T0" fmla="*/ 50 w 50"/>
                <a:gd name="T1" fmla="*/ 0 h 38"/>
                <a:gd name="T2" fmla="*/ 50 w 50"/>
                <a:gd name="T3" fmla="*/ 38 h 38"/>
                <a:gd name="T4" fmla="*/ 0 w 50"/>
                <a:gd name="T5" fmla="*/ 38 h 38"/>
                <a:gd name="T6" fmla="*/ 0 w 50"/>
                <a:gd name="T7" fmla="*/ 0 h 38"/>
                <a:gd name="T8" fmla="*/ 0 w 50"/>
                <a:gd name="T9" fmla="*/ 0 h 38"/>
                <a:gd name="T10" fmla="*/ 0 w 50"/>
                <a:gd name="T11" fmla="*/ 0 h 38"/>
              </a:gdLst>
              <a:ahLst/>
              <a:cxnLst>
                <a:cxn ang="0">
                  <a:pos x="T0" y="T1"/>
                </a:cxn>
                <a:cxn ang="0">
                  <a:pos x="T2" y="T3"/>
                </a:cxn>
                <a:cxn ang="0">
                  <a:pos x="T4" y="T5"/>
                </a:cxn>
                <a:cxn ang="0">
                  <a:pos x="T6" y="T7"/>
                </a:cxn>
                <a:cxn ang="0">
                  <a:pos x="T8" y="T9"/>
                </a:cxn>
                <a:cxn ang="0">
                  <a:pos x="T10" y="T11"/>
                </a:cxn>
              </a:cxnLst>
              <a:rect l="0" t="0" r="r" b="b"/>
              <a:pathLst>
                <a:path w="50" h="38">
                  <a:moveTo>
                    <a:pt x="50" y="0"/>
                  </a:moveTo>
                  <a:cubicBezTo>
                    <a:pt x="50" y="38"/>
                    <a:pt x="50" y="38"/>
                    <a:pt x="50" y="38"/>
                  </a:cubicBezTo>
                  <a:cubicBezTo>
                    <a:pt x="0" y="38"/>
                    <a:pt x="0" y="38"/>
                    <a:pt x="0" y="38"/>
                  </a:cubicBezTo>
                  <a:cubicBezTo>
                    <a:pt x="0" y="0"/>
                    <a:pt x="0" y="0"/>
                    <a:pt x="0" y="0"/>
                  </a:cubicBezTo>
                  <a:cubicBezTo>
                    <a:pt x="0" y="0"/>
                    <a:pt x="0" y="0"/>
                    <a:pt x="0" y="0"/>
                  </a:cubicBezTo>
                  <a:cubicBezTo>
                    <a:pt x="0" y="0"/>
                    <a:pt x="0" y="0"/>
                    <a:pt x="0" y="0"/>
                  </a:cubicBezTo>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 name="Freeform 27"/>
            <p:cNvSpPr>
              <a:spLocks/>
            </p:cNvSpPr>
            <p:nvPr/>
          </p:nvSpPr>
          <p:spPr bwMode="auto">
            <a:xfrm>
              <a:off x="5701" y="4017"/>
              <a:ext cx="85" cy="65"/>
            </a:xfrm>
            <a:custGeom>
              <a:avLst/>
              <a:gdLst>
                <a:gd name="T0" fmla="*/ 50 w 50"/>
                <a:gd name="T1" fmla="*/ 0 h 38"/>
                <a:gd name="T2" fmla="*/ 50 w 50"/>
                <a:gd name="T3" fmla="*/ 38 h 38"/>
                <a:gd name="T4" fmla="*/ 0 w 50"/>
                <a:gd name="T5" fmla="*/ 38 h 38"/>
                <a:gd name="T6" fmla="*/ 0 w 50"/>
                <a:gd name="T7" fmla="*/ 0 h 38"/>
                <a:gd name="T8" fmla="*/ 0 w 50"/>
                <a:gd name="T9" fmla="*/ 0 h 38"/>
                <a:gd name="T10" fmla="*/ 0 w 50"/>
                <a:gd name="T11" fmla="*/ 0 h 38"/>
              </a:gdLst>
              <a:ahLst/>
              <a:cxnLst>
                <a:cxn ang="0">
                  <a:pos x="T0" y="T1"/>
                </a:cxn>
                <a:cxn ang="0">
                  <a:pos x="T2" y="T3"/>
                </a:cxn>
                <a:cxn ang="0">
                  <a:pos x="T4" y="T5"/>
                </a:cxn>
                <a:cxn ang="0">
                  <a:pos x="T6" y="T7"/>
                </a:cxn>
                <a:cxn ang="0">
                  <a:pos x="T8" y="T9"/>
                </a:cxn>
                <a:cxn ang="0">
                  <a:pos x="T10" y="T11"/>
                </a:cxn>
              </a:cxnLst>
              <a:rect l="0" t="0" r="r" b="b"/>
              <a:pathLst>
                <a:path w="50" h="38">
                  <a:moveTo>
                    <a:pt x="50" y="0"/>
                  </a:moveTo>
                  <a:cubicBezTo>
                    <a:pt x="50" y="38"/>
                    <a:pt x="50" y="38"/>
                    <a:pt x="50" y="38"/>
                  </a:cubicBezTo>
                  <a:cubicBezTo>
                    <a:pt x="0" y="38"/>
                    <a:pt x="0" y="38"/>
                    <a:pt x="0" y="38"/>
                  </a:cubicBezTo>
                  <a:cubicBezTo>
                    <a:pt x="0" y="0"/>
                    <a:pt x="0" y="0"/>
                    <a:pt x="0" y="0"/>
                  </a:cubicBezTo>
                  <a:cubicBezTo>
                    <a:pt x="0" y="0"/>
                    <a:pt x="0" y="0"/>
                    <a:pt x="0" y="0"/>
                  </a:cubicBezTo>
                  <a:cubicBezTo>
                    <a:pt x="0" y="0"/>
                    <a:pt x="0" y="0"/>
                    <a:pt x="0" y="0"/>
                  </a:cubicBezTo>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Freeform 28"/>
            <p:cNvSpPr>
              <a:spLocks/>
            </p:cNvSpPr>
            <p:nvPr/>
          </p:nvSpPr>
          <p:spPr bwMode="auto">
            <a:xfrm>
              <a:off x="5437" y="3797"/>
              <a:ext cx="85" cy="66"/>
            </a:xfrm>
            <a:custGeom>
              <a:avLst/>
              <a:gdLst>
                <a:gd name="T0" fmla="*/ 50 w 50"/>
                <a:gd name="T1" fmla="*/ 0 h 39"/>
                <a:gd name="T2" fmla="*/ 50 w 50"/>
                <a:gd name="T3" fmla="*/ 39 h 39"/>
                <a:gd name="T4" fmla="*/ 0 w 50"/>
                <a:gd name="T5" fmla="*/ 39 h 39"/>
                <a:gd name="T6" fmla="*/ 0 w 50"/>
                <a:gd name="T7" fmla="*/ 0 h 39"/>
                <a:gd name="T8" fmla="*/ 0 w 50"/>
                <a:gd name="T9" fmla="*/ 0 h 39"/>
                <a:gd name="T10" fmla="*/ 0 w 50"/>
                <a:gd name="T11" fmla="*/ 0 h 39"/>
              </a:gdLst>
              <a:ahLst/>
              <a:cxnLst>
                <a:cxn ang="0">
                  <a:pos x="T0" y="T1"/>
                </a:cxn>
                <a:cxn ang="0">
                  <a:pos x="T2" y="T3"/>
                </a:cxn>
                <a:cxn ang="0">
                  <a:pos x="T4" y="T5"/>
                </a:cxn>
                <a:cxn ang="0">
                  <a:pos x="T6" y="T7"/>
                </a:cxn>
                <a:cxn ang="0">
                  <a:pos x="T8" y="T9"/>
                </a:cxn>
                <a:cxn ang="0">
                  <a:pos x="T10" y="T11"/>
                </a:cxn>
              </a:cxnLst>
              <a:rect l="0" t="0" r="r" b="b"/>
              <a:pathLst>
                <a:path w="50" h="39">
                  <a:moveTo>
                    <a:pt x="50" y="0"/>
                  </a:moveTo>
                  <a:cubicBezTo>
                    <a:pt x="50" y="39"/>
                    <a:pt x="50" y="39"/>
                    <a:pt x="50" y="39"/>
                  </a:cubicBezTo>
                  <a:cubicBezTo>
                    <a:pt x="0" y="39"/>
                    <a:pt x="0" y="39"/>
                    <a:pt x="0" y="39"/>
                  </a:cubicBezTo>
                  <a:cubicBezTo>
                    <a:pt x="0" y="0"/>
                    <a:pt x="0" y="0"/>
                    <a:pt x="0" y="0"/>
                  </a:cubicBezTo>
                  <a:cubicBezTo>
                    <a:pt x="0" y="0"/>
                    <a:pt x="0" y="0"/>
                    <a:pt x="0" y="0"/>
                  </a:cubicBezTo>
                  <a:cubicBezTo>
                    <a:pt x="0" y="0"/>
                    <a:pt x="0" y="0"/>
                    <a:pt x="0" y="0"/>
                  </a:cubicBezTo>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0" name="Freeform 29"/>
            <p:cNvSpPr>
              <a:spLocks/>
            </p:cNvSpPr>
            <p:nvPr/>
          </p:nvSpPr>
          <p:spPr bwMode="auto">
            <a:xfrm>
              <a:off x="5568" y="3797"/>
              <a:ext cx="85" cy="66"/>
            </a:xfrm>
            <a:custGeom>
              <a:avLst/>
              <a:gdLst>
                <a:gd name="T0" fmla="*/ 50 w 50"/>
                <a:gd name="T1" fmla="*/ 0 h 39"/>
                <a:gd name="T2" fmla="*/ 50 w 50"/>
                <a:gd name="T3" fmla="*/ 39 h 39"/>
                <a:gd name="T4" fmla="*/ 0 w 50"/>
                <a:gd name="T5" fmla="*/ 39 h 39"/>
                <a:gd name="T6" fmla="*/ 0 w 50"/>
                <a:gd name="T7" fmla="*/ 0 h 39"/>
                <a:gd name="T8" fmla="*/ 0 w 50"/>
                <a:gd name="T9" fmla="*/ 0 h 39"/>
                <a:gd name="T10" fmla="*/ 0 w 50"/>
                <a:gd name="T11" fmla="*/ 0 h 39"/>
              </a:gdLst>
              <a:ahLst/>
              <a:cxnLst>
                <a:cxn ang="0">
                  <a:pos x="T0" y="T1"/>
                </a:cxn>
                <a:cxn ang="0">
                  <a:pos x="T2" y="T3"/>
                </a:cxn>
                <a:cxn ang="0">
                  <a:pos x="T4" y="T5"/>
                </a:cxn>
                <a:cxn ang="0">
                  <a:pos x="T6" y="T7"/>
                </a:cxn>
                <a:cxn ang="0">
                  <a:pos x="T8" y="T9"/>
                </a:cxn>
                <a:cxn ang="0">
                  <a:pos x="T10" y="T11"/>
                </a:cxn>
              </a:cxnLst>
              <a:rect l="0" t="0" r="r" b="b"/>
              <a:pathLst>
                <a:path w="50" h="39">
                  <a:moveTo>
                    <a:pt x="50" y="0"/>
                  </a:moveTo>
                  <a:cubicBezTo>
                    <a:pt x="50" y="39"/>
                    <a:pt x="50" y="39"/>
                    <a:pt x="50" y="39"/>
                  </a:cubicBezTo>
                  <a:cubicBezTo>
                    <a:pt x="0" y="39"/>
                    <a:pt x="0" y="39"/>
                    <a:pt x="0" y="39"/>
                  </a:cubicBezTo>
                  <a:cubicBezTo>
                    <a:pt x="0" y="0"/>
                    <a:pt x="0" y="0"/>
                    <a:pt x="0" y="0"/>
                  </a:cubicBezTo>
                  <a:cubicBezTo>
                    <a:pt x="0" y="0"/>
                    <a:pt x="0" y="0"/>
                    <a:pt x="0" y="0"/>
                  </a:cubicBezTo>
                  <a:cubicBezTo>
                    <a:pt x="0" y="0"/>
                    <a:pt x="0" y="0"/>
                    <a:pt x="0" y="0"/>
                  </a:cubicBezTo>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2" name="Line 30"/>
            <p:cNvSpPr>
              <a:spLocks noChangeShapeType="1"/>
            </p:cNvSpPr>
            <p:nvPr/>
          </p:nvSpPr>
          <p:spPr bwMode="auto">
            <a:xfrm>
              <a:off x="5786" y="379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Line 31"/>
            <p:cNvSpPr>
              <a:spLocks noChangeShapeType="1"/>
            </p:cNvSpPr>
            <p:nvPr/>
          </p:nvSpPr>
          <p:spPr bwMode="auto">
            <a:xfrm>
              <a:off x="5786" y="379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Freeform 34"/>
            <p:cNvSpPr>
              <a:spLocks/>
            </p:cNvSpPr>
            <p:nvPr/>
          </p:nvSpPr>
          <p:spPr bwMode="auto">
            <a:xfrm>
              <a:off x="5437" y="3910"/>
              <a:ext cx="349" cy="66"/>
            </a:xfrm>
            <a:custGeom>
              <a:avLst/>
              <a:gdLst>
                <a:gd name="T0" fmla="*/ 0 w 349"/>
                <a:gd name="T1" fmla="*/ 0 h 66"/>
                <a:gd name="T2" fmla="*/ 349 w 349"/>
                <a:gd name="T3" fmla="*/ 0 h 66"/>
                <a:gd name="T4" fmla="*/ 349 w 349"/>
                <a:gd name="T5" fmla="*/ 66 h 66"/>
                <a:gd name="T6" fmla="*/ 0 w 349"/>
                <a:gd name="T7" fmla="*/ 66 h 66"/>
                <a:gd name="T8" fmla="*/ 0 w 349"/>
                <a:gd name="T9" fmla="*/ 0 h 66"/>
                <a:gd name="T10" fmla="*/ 0 w 349"/>
                <a:gd name="T11" fmla="*/ 0 h 66"/>
              </a:gdLst>
              <a:ahLst/>
              <a:cxnLst>
                <a:cxn ang="0">
                  <a:pos x="T0" y="T1"/>
                </a:cxn>
                <a:cxn ang="0">
                  <a:pos x="T2" y="T3"/>
                </a:cxn>
                <a:cxn ang="0">
                  <a:pos x="T4" y="T5"/>
                </a:cxn>
                <a:cxn ang="0">
                  <a:pos x="T6" y="T7"/>
                </a:cxn>
                <a:cxn ang="0">
                  <a:pos x="T8" y="T9"/>
                </a:cxn>
                <a:cxn ang="0">
                  <a:pos x="T10" y="T11"/>
                </a:cxn>
              </a:cxnLst>
              <a:rect l="0" t="0" r="r" b="b"/>
              <a:pathLst>
                <a:path w="349" h="66">
                  <a:moveTo>
                    <a:pt x="0" y="0"/>
                  </a:moveTo>
                  <a:lnTo>
                    <a:pt x="349" y="0"/>
                  </a:lnTo>
                  <a:lnTo>
                    <a:pt x="349" y="66"/>
                  </a:lnTo>
                  <a:lnTo>
                    <a:pt x="0" y="66"/>
                  </a:lnTo>
                  <a:lnTo>
                    <a:pt x="0" y="0"/>
                  </a:lnTo>
                  <a:lnTo>
                    <a:pt x="0" y="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Freeform 35"/>
            <p:cNvSpPr>
              <a:spLocks/>
            </p:cNvSpPr>
            <p:nvPr/>
          </p:nvSpPr>
          <p:spPr bwMode="auto">
            <a:xfrm>
              <a:off x="5437" y="4107"/>
              <a:ext cx="349" cy="65"/>
            </a:xfrm>
            <a:custGeom>
              <a:avLst/>
              <a:gdLst>
                <a:gd name="T0" fmla="*/ 0 w 349"/>
                <a:gd name="T1" fmla="*/ 0 h 65"/>
                <a:gd name="T2" fmla="*/ 349 w 349"/>
                <a:gd name="T3" fmla="*/ 0 h 65"/>
                <a:gd name="T4" fmla="*/ 349 w 349"/>
                <a:gd name="T5" fmla="*/ 65 h 65"/>
                <a:gd name="T6" fmla="*/ 0 w 349"/>
                <a:gd name="T7" fmla="*/ 65 h 65"/>
                <a:gd name="T8" fmla="*/ 0 w 349"/>
                <a:gd name="T9" fmla="*/ 0 h 65"/>
                <a:gd name="T10" fmla="*/ 0 w 349"/>
                <a:gd name="T11" fmla="*/ 0 h 65"/>
              </a:gdLst>
              <a:ahLst/>
              <a:cxnLst>
                <a:cxn ang="0">
                  <a:pos x="T0" y="T1"/>
                </a:cxn>
                <a:cxn ang="0">
                  <a:pos x="T2" y="T3"/>
                </a:cxn>
                <a:cxn ang="0">
                  <a:pos x="T4" y="T5"/>
                </a:cxn>
                <a:cxn ang="0">
                  <a:pos x="T6" y="T7"/>
                </a:cxn>
                <a:cxn ang="0">
                  <a:pos x="T8" y="T9"/>
                </a:cxn>
                <a:cxn ang="0">
                  <a:pos x="T10" y="T11"/>
                </a:cxn>
              </a:cxnLst>
              <a:rect l="0" t="0" r="r" b="b"/>
              <a:pathLst>
                <a:path w="349" h="65">
                  <a:moveTo>
                    <a:pt x="0" y="0"/>
                  </a:moveTo>
                  <a:lnTo>
                    <a:pt x="349" y="0"/>
                  </a:lnTo>
                  <a:lnTo>
                    <a:pt x="349" y="65"/>
                  </a:lnTo>
                  <a:lnTo>
                    <a:pt x="0" y="65"/>
                  </a:lnTo>
                  <a:lnTo>
                    <a:pt x="0" y="0"/>
                  </a:lnTo>
                  <a:lnTo>
                    <a:pt x="0" y="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8" name="Freeform 36"/>
            <p:cNvSpPr>
              <a:spLocks/>
            </p:cNvSpPr>
            <p:nvPr/>
          </p:nvSpPr>
          <p:spPr bwMode="auto">
            <a:xfrm>
              <a:off x="5437" y="4302"/>
              <a:ext cx="349" cy="66"/>
            </a:xfrm>
            <a:custGeom>
              <a:avLst/>
              <a:gdLst>
                <a:gd name="T0" fmla="*/ 0 w 349"/>
                <a:gd name="T1" fmla="*/ 0 h 66"/>
                <a:gd name="T2" fmla="*/ 349 w 349"/>
                <a:gd name="T3" fmla="*/ 0 h 66"/>
                <a:gd name="T4" fmla="*/ 349 w 349"/>
                <a:gd name="T5" fmla="*/ 66 h 66"/>
                <a:gd name="T6" fmla="*/ 0 w 349"/>
                <a:gd name="T7" fmla="*/ 66 h 66"/>
                <a:gd name="T8" fmla="*/ 0 w 349"/>
                <a:gd name="T9" fmla="*/ 0 h 66"/>
                <a:gd name="T10" fmla="*/ 0 w 349"/>
                <a:gd name="T11" fmla="*/ 0 h 66"/>
              </a:gdLst>
              <a:ahLst/>
              <a:cxnLst>
                <a:cxn ang="0">
                  <a:pos x="T0" y="T1"/>
                </a:cxn>
                <a:cxn ang="0">
                  <a:pos x="T2" y="T3"/>
                </a:cxn>
                <a:cxn ang="0">
                  <a:pos x="T4" y="T5"/>
                </a:cxn>
                <a:cxn ang="0">
                  <a:pos x="T6" y="T7"/>
                </a:cxn>
                <a:cxn ang="0">
                  <a:pos x="T8" y="T9"/>
                </a:cxn>
                <a:cxn ang="0">
                  <a:pos x="T10" y="T11"/>
                </a:cxn>
              </a:cxnLst>
              <a:rect l="0" t="0" r="r" b="b"/>
              <a:pathLst>
                <a:path w="349" h="66">
                  <a:moveTo>
                    <a:pt x="0" y="0"/>
                  </a:moveTo>
                  <a:lnTo>
                    <a:pt x="349" y="0"/>
                  </a:lnTo>
                  <a:lnTo>
                    <a:pt x="349" y="66"/>
                  </a:lnTo>
                  <a:lnTo>
                    <a:pt x="0" y="66"/>
                  </a:lnTo>
                  <a:lnTo>
                    <a:pt x="0" y="0"/>
                  </a:lnTo>
                  <a:lnTo>
                    <a:pt x="0" y="0"/>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 name="Content Placeholder 5"/>
          <p:cNvSpPr txBox="1">
            <a:spLocks/>
          </p:cNvSpPr>
          <p:nvPr/>
        </p:nvSpPr>
        <p:spPr>
          <a:xfrm>
            <a:off x="318232" y="1543739"/>
            <a:ext cx="6247220" cy="5820626"/>
          </a:xfrm>
          <a:prstGeom prst="rect">
            <a:avLst/>
          </a:prstGeom>
        </p:spPr>
        <p:txBody>
          <a:bodyPr vert="horz" wrap="square" lIns="149196" tIns="93247" rIns="149196" bIns="93247" rtlCol="0">
            <a:spAutoFit/>
          </a:bodyPr>
          <a:lst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2548" kern="1200" spc="0" baseline="0">
                <a:gradFill>
                  <a:gsLst>
                    <a:gs pos="1250">
                      <a:schemeClr val="tx1"/>
                    </a:gs>
                    <a:gs pos="100000">
                      <a:schemeClr val="tx1"/>
                    </a:gs>
                  </a:gsLst>
                  <a:lin ang="5400000" scaled="0"/>
                </a:gradFill>
                <a:latin typeface="+mn-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marR="0" lvl="0" indent="0" algn="l" defTabSz="914180" rtl="0" eaLnBrk="1" fontAlgn="auto" latinLnBrk="0" hangingPunct="1">
              <a:lnSpc>
                <a:spcPct val="100000"/>
              </a:lnSpc>
              <a:spcBef>
                <a:spcPts val="2000"/>
              </a:spcBef>
              <a:spcAft>
                <a:spcPts val="0"/>
              </a:spcAft>
              <a:buClrTx/>
              <a:buSzPct val="90000"/>
              <a:buFont typeface="Arial" pitchFamily="34" charset="0"/>
              <a:buNone/>
              <a:tabLst/>
              <a:defRPr/>
            </a:pPr>
            <a:r>
              <a:rPr kumimoji="0" lang="en-US" sz="2400" b="0" i="0" u="none" strike="noStrike" kern="1200" cap="none" spc="0" normalizeH="0" baseline="0" noProof="0" dirty="0">
                <a:ln>
                  <a:noFill/>
                </a:ln>
                <a:solidFill>
                  <a:srgbClr val="0072BC"/>
                </a:solidFill>
                <a:effectLst/>
                <a:uLnTx/>
                <a:uFillTx/>
                <a:latin typeface="Segoe UI Light"/>
                <a:ea typeface="+mn-ea"/>
                <a:cs typeface="+mn-cs"/>
              </a:rPr>
              <a:t>Azure AD Join makes it possible to connect work-owned Windows </a:t>
            </a:r>
            <a:r>
              <a:rPr kumimoji="0" lang="en-US" sz="2400" b="0" i="0" u="none" strike="noStrike" kern="1200" cap="none" spc="0" normalizeH="0" baseline="0" noProof="0" dirty="0" smtClean="0">
                <a:ln>
                  <a:noFill/>
                </a:ln>
                <a:solidFill>
                  <a:srgbClr val="0072BC"/>
                </a:solidFill>
                <a:effectLst/>
                <a:uLnTx/>
                <a:uFillTx/>
                <a:latin typeface="Segoe UI Light"/>
                <a:ea typeface="+mn-ea"/>
                <a:cs typeface="+mn-cs"/>
              </a:rPr>
              <a:t>10 devices </a:t>
            </a:r>
            <a:r>
              <a:rPr kumimoji="0" lang="en-US" sz="2400" b="0" i="0" u="none" strike="noStrike" kern="1200" cap="none" spc="0" normalizeH="0" baseline="0" noProof="0" dirty="0">
                <a:ln>
                  <a:noFill/>
                </a:ln>
                <a:solidFill>
                  <a:srgbClr val="0072BC"/>
                </a:solidFill>
                <a:effectLst/>
                <a:uLnTx/>
                <a:uFillTx/>
                <a:latin typeface="Segoe UI Light"/>
                <a:ea typeface="+mn-ea"/>
                <a:cs typeface="+mn-cs"/>
              </a:rPr>
              <a:t>to your company’s Azure Active </a:t>
            </a:r>
            <a:r>
              <a:rPr kumimoji="0" lang="en-US" sz="2400" b="0" i="0" u="none" strike="noStrike" kern="1200" cap="none" spc="0" normalizeH="0" baseline="0" noProof="0" dirty="0" smtClean="0">
                <a:ln>
                  <a:noFill/>
                </a:ln>
                <a:solidFill>
                  <a:srgbClr val="0072BC"/>
                </a:solidFill>
                <a:effectLst/>
                <a:uLnTx/>
                <a:uFillTx/>
                <a:latin typeface="Segoe UI Light"/>
                <a:ea typeface="+mn-ea"/>
                <a:cs typeface="+mn-cs"/>
              </a:rPr>
              <a:t>Directory. </a:t>
            </a:r>
          </a:p>
          <a:p>
            <a:pPr marL="0" marR="0" lvl="0" indent="0" algn="l" defTabSz="914180" rtl="0" eaLnBrk="1" fontAlgn="auto" latinLnBrk="0" hangingPunct="1">
              <a:lnSpc>
                <a:spcPct val="100000"/>
              </a:lnSpc>
              <a:spcBef>
                <a:spcPts val="2000"/>
              </a:spcBef>
              <a:spcAft>
                <a:spcPts val="0"/>
              </a:spcAft>
              <a:buClrTx/>
              <a:buSzPct val="90000"/>
              <a:buFont typeface="Arial" pitchFamily="34" charset="0"/>
              <a:buNone/>
              <a:tabLst/>
              <a:defRPr/>
            </a:pPr>
            <a:r>
              <a:rPr kumimoji="0" lang="en-US" sz="2400" b="0" i="0" u="none" strike="noStrike" kern="1200" cap="none" spc="0" normalizeH="0" baseline="0" noProof="0" dirty="0" smtClean="0">
                <a:ln>
                  <a:noFill/>
                </a:ln>
                <a:solidFill>
                  <a:srgbClr val="0072BC"/>
                </a:solidFill>
                <a:effectLst/>
                <a:uLnTx/>
                <a:uFillTx/>
                <a:latin typeface="Segoe UI Light"/>
                <a:ea typeface="+mn-ea"/>
                <a:cs typeface="+mn-cs"/>
              </a:rPr>
              <a:t>Users </a:t>
            </a:r>
            <a:r>
              <a:rPr kumimoji="0" lang="en-US" sz="2400" b="0" i="0" u="none" strike="noStrike" kern="1200" cap="none" spc="0" normalizeH="0" baseline="0" noProof="0" dirty="0">
                <a:ln>
                  <a:noFill/>
                </a:ln>
                <a:solidFill>
                  <a:srgbClr val="0072BC"/>
                </a:solidFill>
                <a:effectLst/>
                <a:uLnTx/>
                <a:uFillTx/>
                <a:latin typeface="Segoe UI Light"/>
                <a:ea typeface="+mn-ea"/>
                <a:cs typeface="+mn-cs"/>
              </a:rPr>
              <a:t>can sign into Windows with their cloud-hosted work credentials and enjoy modern Windows experiences. </a:t>
            </a:r>
            <a:endParaRPr kumimoji="0" lang="en-US" sz="2400" b="0" i="0" u="none" strike="noStrike" kern="1200" cap="none" spc="0" normalizeH="0" baseline="0" noProof="0" dirty="0" smtClean="0">
              <a:ln>
                <a:noFill/>
              </a:ln>
              <a:solidFill>
                <a:srgbClr val="0072BC"/>
              </a:solidFill>
              <a:effectLst/>
              <a:uLnTx/>
              <a:uFillTx/>
              <a:latin typeface="Segoe UI Light"/>
              <a:ea typeface="+mn-ea"/>
              <a:cs typeface="+mn-cs"/>
            </a:endParaRPr>
          </a:p>
          <a:p>
            <a:pPr marL="0" marR="0" lvl="0" indent="0" algn="l" defTabSz="914180" rtl="0" eaLnBrk="1" fontAlgn="auto" latinLnBrk="0" hangingPunct="1">
              <a:lnSpc>
                <a:spcPct val="100000"/>
              </a:lnSpc>
              <a:spcBef>
                <a:spcPts val="2000"/>
              </a:spcBef>
              <a:spcAft>
                <a:spcPts val="0"/>
              </a:spcAft>
              <a:buClrTx/>
              <a:buSzPct val="90000"/>
              <a:buFont typeface="Arial" pitchFamily="34" charset="0"/>
              <a:buNone/>
              <a:tabLst/>
              <a:defRPr/>
            </a:pPr>
            <a:endParaRPr kumimoji="0" lang="en-US" altLang="zh-CN" sz="2400" b="0" i="0" u="none" strike="noStrike" kern="1200" cap="none" spc="0" normalizeH="0" baseline="0" noProof="0" dirty="0">
              <a:ln>
                <a:noFill/>
              </a:ln>
              <a:solidFill>
                <a:srgbClr val="0072BC"/>
              </a:solidFill>
              <a:effectLst/>
              <a:uLnTx/>
              <a:uFillTx/>
              <a:latin typeface="Segoe UI Light"/>
              <a:ea typeface="+mn-ea"/>
              <a:cs typeface="+mn-cs"/>
            </a:endParaRPr>
          </a:p>
          <a:p>
            <a:pPr marL="336076" marR="0" lvl="0" indent="-336076" algn="l" defTabSz="914281" rtl="0" eaLnBrk="1" fontAlgn="auto" latinLnBrk="0" hangingPunct="1">
              <a:lnSpc>
                <a:spcPts val="2060"/>
              </a:lnSpc>
              <a:spcBef>
                <a:spcPts val="1176"/>
              </a:spcBef>
              <a:spcAft>
                <a:spcPts val="0"/>
              </a:spcAft>
              <a:buClrTx/>
              <a:buSzTx/>
              <a:buFont typeface="Wingdings" panose="05000000000000000000" pitchFamily="2" charset="2"/>
              <a:buChar char="§"/>
              <a:tabLst/>
              <a:defRPr/>
            </a:pPr>
            <a:r>
              <a:rPr kumimoji="0" lang="en-US" altLang="zh-CN" sz="2400" b="0" i="0" u="none" strike="noStrike" kern="1200" cap="none" spc="0" normalizeH="0" baseline="0" noProof="0" dirty="0">
                <a:ln>
                  <a:noFill/>
                </a:ln>
                <a:solidFill>
                  <a:srgbClr val="0072BC"/>
                </a:solidFill>
                <a:effectLst/>
                <a:uLnTx/>
                <a:uFillTx/>
                <a:latin typeface="Segoe UI Light"/>
                <a:ea typeface="+mn-ea"/>
                <a:cs typeface="+mn-cs"/>
              </a:rPr>
              <a:t>Enterprise-compliant services</a:t>
            </a:r>
          </a:p>
          <a:p>
            <a:pPr marL="336076" marR="0" lvl="0" indent="-336076" algn="l" defTabSz="914281" rtl="0" eaLnBrk="1" fontAlgn="auto" latinLnBrk="0" hangingPunct="1">
              <a:lnSpc>
                <a:spcPts val="2060"/>
              </a:lnSpc>
              <a:spcBef>
                <a:spcPts val="1176"/>
              </a:spcBef>
              <a:spcAft>
                <a:spcPts val="0"/>
              </a:spcAft>
              <a:buClrTx/>
              <a:buSzTx/>
              <a:buFont typeface="Wingdings" panose="05000000000000000000" pitchFamily="2" charset="2"/>
              <a:buChar char="§"/>
              <a:tabLst/>
              <a:defRPr/>
            </a:pPr>
            <a:r>
              <a:rPr kumimoji="0" lang="en-US" altLang="zh-CN" sz="2400" b="0" i="0" u="none" strike="noStrike" kern="1200" cap="none" spc="0" normalizeH="0" baseline="0" noProof="0" dirty="0">
                <a:ln>
                  <a:noFill/>
                </a:ln>
                <a:solidFill>
                  <a:srgbClr val="0072BC"/>
                </a:solidFill>
                <a:effectLst/>
                <a:uLnTx/>
                <a:uFillTx/>
                <a:latin typeface="Segoe UI Light"/>
                <a:ea typeface="+mn-ea"/>
                <a:cs typeface="+mn-cs"/>
              </a:rPr>
              <a:t>SSO from the desktop to cloud and on-premises applications with no VPN</a:t>
            </a:r>
          </a:p>
          <a:p>
            <a:pPr marL="336076" marR="0" lvl="0" indent="-336076" algn="l" defTabSz="914281" rtl="0" eaLnBrk="1" fontAlgn="auto" latinLnBrk="0" hangingPunct="1">
              <a:lnSpc>
                <a:spcPts val="2060"/>
              </a:lnSpc>
              <a:spcBef>
                <a:spcPts val="1176"/>
              </a:spcBef>
              <a:spcAft>
                <a:spcPts val="0"/>
              </a:spcAft>
              <a:buClrTx/>
              <a:buSzTx/>
              <a:buFont typeface="Wingdings" panose="05000000000000000000" pitchFamily="2" charset="2"/>
              <a:buChar char="§"/>
              <a:tabLst/>
              <a:defRPr/>
            </a:pPr>
            <a:r>
              <a:rPr kumimoji="0" lang="en-US" altLang="zh-CN" sz="2400" b="0" i="0" u="none" strike="noStrike" kern="1200" cap="none" spc="0" normalizeH="0" baseline="0" noProof="0" dirty="0">
                <a:ln>
                  <a:noFill/>
                </a:ln>
                <a:solidFill>
                  <a:srgbClr val="0072BC"/>
                </a:solidFill>
                <a:effectLst/>
                <a:uLnTx/>
                <a:uFillTx/>
                <a:latin typeface="Segoe UI Light"/>
                <a:ea typeface="+mn-ea"/>
                <a:cs typeface="+mn-cs"/>
              </a:rPr>
              <a:t>MDM auto enrollment</a:t>
            </a:r>
          </a:p>
          <a:p>
            <a:pPr marL="336076" marR="0" lvl="0" indent="-336076" algn="l" defTabSz="914281" rtl="0" eaLnBrk="1" fontAlgn="auto" latinLnBrk="0" hangingPunct="1">
              <a:lnSpc>
                <a:spcPts val="2060"/>
              </a:lnSpc>
              <a:spcBef>
                <a:spcPts val="1176"/>
              </a:spcBef>
              <a:spcAft>
                <a:spcPts val="0"/>
              </a:spcAft>
              <a:buClrTx/>
              <a:buSzTx/>
              <a:buFont typeface="Wingdings" panose="05000000000000000000" pitchFamily="2" charset="2"/>
              <a:buChar char="§"/>
              <a:tabLst/>
              <a:defRPr/>
            </a:pPr>
            <a:r>
              <a:rPr kumimoji="0" lang="en-US" altLang="zh-CN" sz="2400" b="0" i="0" u="none" strike="noStrike" kern="1200" cap="none" spc="0" normalizeH="0" baseline="0" noProof="0" dirty="0">
                <a:ln>
                  <a:noFill/>
                </a:ln>
                <a:solidFill>
                  <a:srgbClr val="0072BC"/>
                </a:solidFill>
                <a:effectLst/>
                <a:uLnTx/>
                <a:uFillTx/>
                <a:latin typeface="Segoe UI Light"/>
                <a:ea typeface="+mn-ea"/>
                <a:cs typeface="+mn-cs"/>
              </a:rPr>
              <a:t>Support for hybrid environments</a:t>
            </a:r>
          </a:p>
          <a:p>
            <a:pPr marL="336076" marR="0" lvl="0" indent="-336076" algn="l" defTabSz="914180" rtl="0" eaLnBrk="1" fontAlgn="auto" latinLnBrk="0" hangingPunct="1">
              <a:lnSpc>
                <a:spcPct val="100000"/>
              </a:lnSpc>
              <a:spcBef>
                <a:spcPts val="2000"/>
              </a:spcBef>
              <a:spcAft>
                <a:spcPts val="0"/>
              </a:spcAft>
              <a:buClrTx/>
              <a:buSzPct val="90000"/>
              <a:buFont typeface="Wingdings" panose="05000000000000000000" pitchFamily="2" charset="2"/>
              <a:buChar char="§"/>
              <a:tabLst/>
              <a:defRPr/>
            </a:pPr>
            <a:endParaRPr kumimoji="0" lang="en-US" sz="2400" b="0" i="0" u="none" strike="noStrike" kern="1200" cap="none" spc="0" normalizeH="0" baseline="0" noProof="0" dirty="0" smtClean="0">
              <a:ln>
                <a:noFill/>
              </a:ln>
              <a:solidFill>
                <a:srgbClr val="0072BC"/>
              </a:solidFill>
              <a:effectLst/>
              <a:uLnTx/>
              <a:uFillTx/>
              <a:latin typeface="Segoe UI Light"/>
              <a:ea typeface="+mn-ea"/>
              <a:cs typeface="+mn-cs"/>
            </a:endParaRPr>
          </a:p>
        </p:txBody>
      </p:sp>
      <p:grpSp>
        <p:nvGrpSpPr>
          <p:cNvPr id="2" name="Group 1"/>
          <p:cNvGrpSpPr/>
          <p:nvPr/>
        </p:nvGrpSpPr>
        <p:grpSpPr>
          <a:xfrm>
            <a:off x="8871489" y="4287908"/>
            <a:ext cx="2010354" cy="1424719"/>
            <a:chOff x="7938775" y="4223646"/>
            <a:chExt cx="2361192" cy="1673355"/>
          </a:xfrm>
        </p:grpSpPr>
        <p:pic>
          <p:nvPicPr>
            <p:cNvPr id="279" name="Picture 27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788" y="4223646"/>
              <a:ext cx="1771167" cy="1187978"/>
            </a:xfrm>
            <a:prstGeom prst="rect">
              <a:avLst/>
            </a:prstGeom>
          </p:spPr>
        </p:pic>
        <p:pic>
          <p:nvPicPr>
            <p:cNvPr id="56" name="Picture 5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38775" y="5452045"/>
              <a:ext cx="2361192" cy="444956"/>
            </a:xfrm>
            <a:prstGeom prst="rect">
              <a:avLst/>
            </a:prstGeom>
          </p:spPr>
        </p:pic>
      </p:grpSp>
      <p:pic>
        <p:nvPicPr>
          <p:cNvPr id="92" name="Picture 9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33405" y="4822029"/>
            <a:ext cx="1449631" cy="1941790"/>
          </a:xfrm>
          <a:prstGeom prst="rect">
            <a:avLst/>
          </a:prstGeom>
        </p:spPr>
      </p:pic>
      <p:grpSp>
        <p:nvGrpSpPr>
          <p:cNvPr id="93" name="Group 92"/>
          <p:cNvGrpSpPr/>
          <p:nvPr/>
        </p:nvGrpSpPr>
        <p:grpSpPr>
          <a:xfrm>
            <a:off x="10366542" y="5588688"/>
            <a:ext cx="260574" cy="500245"/>
            <a:chOff x="6229350" y="5232400"/>
            <a:chExt cx="539750" cy="1046162"/>
          </a:xfrm>
        </p:grpSpPr>
        <p:sp>
          <p:nvSpPr>
            <p:cNvPr id="94" name="Freeform 14"/>
            <p:cNvSpPr>
              <a:spLocks/>
            </p:cNvSpPr>
            <p:nvPr/>
          </p:nvSpPr>
          <p:spPr bwMode="auto">
            <a:xfrm>
              <a:off x="6446838" y="5870575"/>
              <a:ext cx="111125" cy="407987"/>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prstClr val="black"/>
                </a:solidFill>
                <a:effectLst/>
                <a:uLnTx/>
                <a:uFillTx/>
                <a:latin typeface="Segoe UI"/>
                <a:ea typeface="+mn-ea"/>
                <a:cs typeface="+mn-cs"/>
              </a:endParaRPr>
            </a:p>
          </p:txBody>
        </p:sp>
        <p:sp>
          <p:nvSpPr>
            <p:cNvPr id="95" name="Freeform 15"/>
            <p:cNvSpPr>
              <a:spLocks/>
            </p:cNvSpPr>
            <p:nvPr/>
          </p:nvSpPr>
          <p:spPr bwMode="auto">
            <a:xfrm>
              <a:off x="6229350" y="5511800"/>
              <a:ext cx="539750" cy="542925"/>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prstClr val="black"/>
                </a:solidFill>
                <a:effectLst/>
                <a:uLnTx/>
                <a:uFillTx/>
                <a:latin typeface="Segoe UI"/>
                <a:ea typeface="+mn-ea"/>
                <a:cs typeface="+mn-cs"/>
              </a:endParaRPr>
            </a:p>
          </p:txBody>
        </p:sp>
        <p:sp>
          <p:nvSpPr>
            <p:cNvPr id="96" name="Freeform 16"/>
            <p:cNvSpPr>
              <a:spLocks/>
            </p:cNvSpPr>
            <p:nvPr/>
          </p:nvSpPr>
          <p:spPr bwMode="auto">
            <a:xfrm>
              <a:off x="6300788" y="5232400"/>
              <a:ext cx="395288" cy="396875"/>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prstClr val="black"/>
                </a:solidFill>
                <a:effectLst/>
                <a:uLnTx/>
                <a:uFillTx/>
                <a:latin typeface="Segoe UI"/>
                <a:ea typeface="+mn-ea"/>
                <a:cs typeface="+mn-cs"/>
              </a:endParaRPr>
            </a:p>
          </p:txBody>
        </p:sp>
      </p:grpSp>
      <p:sp>
        <p:nvSpPr>
          <p:cNvPr id="97" name="AutoShape 3"/>
          <p:cNvSpPr>
            <a:spLocks noChangeAspect="1" noChangeArrowheads="1" noTextEdit="1"/>
          </p:cNvSpPr>
          <p:nvPr/>
        </p:nvSpPr>
        <p:spPr bwMode="auto">
          <a:xfrm>
            <a:off x="6481685" y="5093449"/>
            <a:ext cx="5947233" cy="191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prstClr val="black"/>
              </a:solidFill>
              <a:effectLst/>
              <a:uLnTx/>
              <a:uFillTx/>
              <a:latin typeface="Segoe UI"/>
              <a:ea typeface="+mn-ea"/>
              <a:cs typeface="+mn-cs"/>
            </a:endParaRPr>
          </a:p>
        </p:txBody>
      </p:sp>
      <p:sp>
        <p:nvSpPr>
          <p:cNvPr id="98" name="Freeform 11"/>
          <p:cNvSpPr>
            <a:spLocks/>
          </p:cNvSpPr>
          <p:nvPr/>
        </p:nvSpPr>
        <p:spPr bwMode="auto">
          <a:xfrm>
            <a:off x="6481685" y="6309154"/>
            <a:ext cx="2991685" cy="699254"/>
          </a:xfrm>
          <a:custGeom>
            <a:avLst/>
            <a:gdLst>
              <a:gd name="T0" fmla="*/ 408 w 661"/>
              <a:gd name="T1" fmla="*/ 25 h 155"/>
              <a:gd name="T2" fmla="*/ 408 w 661"/>
              <a:gd name="T3" fmla="*/ 25 h 155"/>
              <a:gd name="T4" fmla="*/ 0 w 661"/>
              <a:gd name="T5" fmla="*/ 155 h 155"/>
              <a:gd name="T6" fmla="*/ 234 w 661"/>
              <a:gd name="T7" fmla="*/ 155 h 155"/>
              <a:gd name="T8" fmla="*/ 661 w 661"/>
              <a:gd name="T9" fmla="*/ 155 h 155"/>
              <a:gd name="T10" fmla="*/ 408 w 661"/>
              <a:gd name="T11" fmla="*/ 25 h 155"/>
            </a:gdLst>
            <a:ahLst/>
            <a:cxnLst>
              <a:cxn ang="0">
                <a:pos x="T0" y="T1"/>
              </a:cxn>
              <a:cxn ang="0">
                <a:pos x="T2" y="T3"/>
              </a:cxn>
              <a:cxn ang="0">
                <a:pos x="T4" y="T5"/>
              </a:cxn>
              <a:cxn ang="0">
                <a:pos x="T6" y="T7"/>
              </a:cxn>
              <a:cxn ang="0">
                <a:pos x="T8" y="T9"/>
              </a:cxn>
              <a:cxn ang="0">
                <a:pos x="T10" y="T11"/>
              </a:cxn>
            </a:cxnLst>
            <a:rect l="0" t="0" r="r" b="b"/>
            <a:pathLst>
              <a:path w="661" h="155">
                <a:moveTo>
                  <a:pt x="408" y="25"/>
                </a:moveTo>
                <a:cubicBezTo>
                  <a:pt x="408" y="25"/>
                  <a:pt x="408" y="25"/>
                  <a:pt x="408" y="25"/>
                </a:cubicBezTo>
                <a:cubicBezTo>
                  <a:pt x="264" y="0"/>
                  <a:pt x="111" y="44"/>
                  <a:pt x="0" y="155"/>
                </a:cubicBezTo>
                <a:cubicBezTo>
                  <a:pt x="234" y="155"/>
                  <a:pt x="234" y="155"/>
                  <a:pt x="234" y="155"/>
                </a:cubicBezTo>
                <a:cubicBezTo>
                  <a:pt x="661" y="155"/>
                  <a:pt x="661" y="155"/>
                  <a:pt x="661" y="155"/>
                </a:cubicBezTo>
                <a:cubicBezTo>
                  <a:pt x="589" y="84"/>
                  <a:pt x="501" y="40"/>
                  <a:pt x="408" y="25"/>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prstClr val="black"/>
              </a:solidFill>
              <a:effectLst/>
              <a:uLnTx/>
              <a:uFillTx/>
              <a:latin typeface="Segoe UI"/>
              <a:ea typeface="+mn-ea"/>
              <a:cs typeface="+mn-cs"/>
            </a:endParaRPr>
          </a:p>
        </p:txBody>
      </p:sp>
      <p:grpSp>
        <p:nvGrpSpPr>
          <p:cNvPr id="99" name="Group 98"/>
          <p:cNvGrpSpPr/>
          <p:nvPr/>
        </p:nvGrpSpPr>
        <p:grpSpPr>
          <a:xfrm>
            <a:off x="7506833" y="5948011"/>
            <a:ext cx="260574" cy="500245"/>
            <a:chOff x="6229350" y="5232400"/>
            <a:chExt cx="539750" cy="1046162"/>
          </a:xfrm>
        </p:grpSpPr>
        <p:sp>
          <p:nvSpPr>
            <p:cNvPr id="100" name="Freeform 14"/>
            <p:cNvSpPr>
              <a:spLocks/>
            </p:cNvSpPr>
            <p:nvPr/>
          </p:nvSpPr>
          <p:spPr bwMode="auto">
            <a:xfrm>
              <a:off x="6446838" y="5870575"/>
              <a:ext cx="111125" cy="407987"/>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prstClr val="black"/>
                </a:solidFill>
                <a:effectLst/>
                <a:uLnTx/>
                <a:uFillTx/>
                <a:latin typeface="Segoe UI"/>
                <a:ea typeface="+mn-ea"/>
                <a:cs typeface="+mn-cs"/>
              </a:endParaRPr>
            </a:p>
          </p:txBody>
        </p:sp>
        <p:sp>
          <p:nvSpPr>
            <p:cNvPr id="101" name="Freeform 15"/>
            <p:cNvSpPr>
              <a:spLocks/>
            </p:cNvSpPr>
            <p:nvPr/>
          </p:nvSpPr>
          <p:spPr bwMode="auto">
            <a:xfrm>
              <a:off x="6229350" y="5511800"/>
              <a:ext cx="539750" cy="542925"/>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prstClr val="black"/>
                </a:solidFill>
                <a:effectLst/>
                <a:uLnTx/>
                <a:uFillTx/>
                <a:latin typeface="Segoe UI"/>
                <a:ea typeface="+mn-ea"/>
                <a:cs typeface="+mn-cs"/>
              </a:endParaRPr>
            </a:p>
          </p:txBody>
        </p:sp>
        <p:sp>
          <p:nvSpPr>
            <p:cNvPr id="102" name="Freeform 16"/>
            <p:cNvSpPr>
              <a:spLocks/>
            </p:cNvSpPr>
            <p:nvPr/>
          </p:nvSpPr>
          <p:spPr bwMode="auto">
            <a:xfrm>
              <a:off x="6300788" y="5232400"/>
              <a:ext cx="395288" cy="396875"/>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prstClr val="black"/>
                </a:solidFill>
                <a:effectLst/>
                <a:uLnTx/>
                <a:uFillTx/>
                <a:latin typeface="Segoe UI"/>
                <a:ea typeface="+mn-ea"/>
                <a:cs typeface="+mn-cs"/>
              </a:endParaRPr>
            </a:p>
          </p:txBody>
        </p:sp>
      </p:grpSp>
      <p:sp>
        <p:nvSpPr>
          <p:cNvPr id="103" name="Freeform 17"/>
          <p:cNvSpPr>
            <a:spLocks/>
          </p:cNvSpPr>
          <p:nvPr/>
        </p:nvSpPr>
        <p:spPr bwMode="auto">
          <a:xfrm>
            <a:off x="10441317" y="6205608"/>
            <a:ext cx="2000480" cy="802800"/>
          </a:xfrm>
          <a:custGeom>
            <a:avLst/>
            <a:gdLst>
              <a:gd name="T0" fmla="*/ 0 w 442"/>
              <a:gd name="T1" fmla="*/ 178 h 178"/>
              <a:gd name="T2" fmla="*/ 0 w 442"/>
              <a:gd name="T3" fmla="*/ 178 h 178"/>
              <a:gd name="T4" fmla="*/ 290 w 442"/>
              <a:gd name="T5" fmla="*/ 178 h 178"/>
              <a:gd name="T6" fmla="*/ 442 w 442"/>
              <a:gd name="T7" fmla="*/ 178 h 178"/>
              <a:gd name="T8" fmla="*/ 442 w 442"/>
              <a:gd name="T9" fmla="*/ 9 h 178"/>
              <a:gd name="T10" fmla="*/ 0 w 442"/>
              <a:gd name="T11" fmla="*/ 178 h 178"/>
            </a:gdLst>
            <a:ahLst/>
            <a:cxnLst>
              <a:cxn ang="0">
                <a:pos x="T0" y="T1"/>
              </a:cxn>
              <a:cxn ang="0">
                <a:pos x="T2" y="T3"/>
              </a:cxn>
              <a:cxn ang="0">
                <a:pos x="T4" y="T5"/>
              </a:cxn>
              <a:cxn ang="0">
                <a:pos x="T6" y="T7"/>
              </a:cxn>
              <a:cxn ang="0">
                <a:pos x="T8" y="T9"/>
              </a:cxn>
              <a:cxn ang="0">
                <a:pos x="T10" y="T11"/>
              </a:cxn>
            </a:cxnLst>
            <a:rect l="0" t="0" r="r" b="b"/>
            <a:pathLst>
              <a:path w="442" h="178">
                <a:moveTo>
                  <a:pt x="0" y="178"/>
                </a:moveTo>
                <a:cubicBezTo>
                  <a:pt x="0" y="178"/>
                  <a:pt x="0" y="178"/>
                  <a:pt x="0" y="178"/>
                </a:cubicBezTo>
                <a:cubicBezTo>
                  <a:pt x="290" y="178"/>
                  <a:pt x="290" y="178"/>
                  <a:pt x="290" y="178"/>
                </a:cubicBezTo>
                <a:cubicBezTo>
                  <a:pt x="442" y="178"/>
                  <a:pt x="442" y="178"/>
                  <a:pt x="442" y="178"/>
                </a:cubicBezTo>
                <a:cubicBezTo>
                  <a:pt x="442" y="9"/>
                  <a:pt x="442" y="9"/>
                  <a:pt x="442" y="9"/>
                </a:cubicBezTo>
                <a:cubicBezTo>
                  <a:pt x="283" y="0"/>
                  <a:pt x="121" y="57"/>
                  <a:pt x="0" y="178"/>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prstClr val="black"/>
              </a:solidFill>
              <a:effectLst/>
              <a:uLnTx/>
              <a:uFillTx/>
              <a:latin typeface="Segoe UI"/>
              <a:ea typeface="+mn-ea"/>
              <a:cs typeface="+mn-cs"/>
            </a:endParaRPr>
          </a:p>
        </p:txBody>
      </p:sp>
      <p:sp>
        <p:nvSpPr>
          <p:cNvPr id="104" name="Freeform 18"/>
          <p:cNvSpPr>
            <a:spLocks/>
          </p:cNvSpPr>
          <p:nvPr/>
        </p:nvSpPr>
        <p:spPr bwMode="auto">
          <a:xfrm>
            <a:off x="7839430" y="5675095"/>
            <a:ext cx="4589488" cy="1333312"/>
          </a:xfrm>
          <a:custGeom>
            <a:avLst/>
            <a:gdLst>
              <a:gd name="T0" fmla="*/ 0 w 1014"/>
              <a:gd name="T1" fmla="*/ 296 h 296"/>
              <a:gd name="T2" fmla="*/ 0 w 1014"/>
              <a:gd name="T3" fmla="*/ 296 h 296"/>
              <a:gd name="T4" fmla="*/ 1014 w 1014"/>
              <a:gd name="T5" fmla="*/ 296 h 296"/>
              <a:gd name="T6" fmla="*/ 1014 w 1014"/>
              <a:gd name="T7" fmla="*/ 238 h 296"/>
              <a:gd name="T8" fmla="*/ 0 w 1014"/>
              <a:gd name="T9" fmla="*/ 296 h 296"/>
            </a:gdLst>
            <a:ahLst/>
            <a:cxnLst>
              <a:cxn ang="0">
                <a:pos x="T0" y="T1"/>
              </a:cxn>
              <a:cxn ang="0">
                <a:pos x="T2" y="T3"/>
              </a:cxn>
              <a:cxn ang="0">
                <a:pos x="T4" y="T5"/>
              </a:cxn>
              <a:cxn ang="0">
                <a:pos x="T6" y="T7"/>
              </a:cxn>
              <a:cxn ang="0">
                <a:pos x="T8" y="T9"/>
              </a:cxn>
            </a:cxnLst>
            <a:rect l="0" t="0" r="r" b="b"/>
            <a:pathLst>
              <a:path w="1014" h="296">
                <a:moveTo>
                  <a:pt x="0" y="296"/>
                </a:moveTo>
                <a:cubicBezTo>
                  <a:pt x="0" y="296"/>
                  <a:pt x="0" y="296"/>
                  <a:pt x="0" y="296"/>
                </a:cubicBezTo>
                <a:cubicBezTo>
                  <a:pt x="1014" y="296"/>
                  <a:pt x="1014" y="296"/>
                  <a:pt x="1014" y="296"/>
                </a:cubicBezTo>
                <a:cubicBezTo>
                  <a:pt x="1014" y="238"/>
                  <a:pt x="1014" y="238"/>
                  <a:pt x="1014" y="238"/>
                </a:cubicBezTo>
                <a:cubicBezTo>
                  <a:pt x="714" y="0"/>
                  <a:pt x="277" y="19"/>
                  <a:pt x="0" y="29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prstClr val="black"/>
              </a:solidFill>
              <a:effectLst/>
              <a:uLnTx/>
              <a:uFillTx/>
              <a:latin typeface="Segoe UI"/>
              <a:ea typeface="+mn-ea"/>
              <a:cs typeface="+mn-cs"/>
            </a:endParaRPr>
          </a:p>
        </p:txBody>
      </p:sp>
      <p:sp>
        <p:nvSpPr>
          <p:cNvPr id="114" name="Freeform 29"/>
          <p:cNvSpPr>
            <a:spLocks/>
          </p:cNvSpPr>
          <p:nvPr/>
        </p:nvSpPr>
        <p:spPr bwMode="auto">
          <a:xfrm>
            <a:off x="9586946" y="6421648"/>
            <a:ext cx="2516733" cy="586760"/>
          </a:xfrm>
          <a:custGeom>
            <a:avLst/>
            <a:gdLst>
              <a:gd name="T0" fmla="*/ 344 w 556"/>
              <a:gd name="T1" fmla="*/ 21 h 130"/>
              <a:gd name="T2" fmla="*/ 344 w 556"/>
              <a:gd name="T3" fmla="*/ 21 h 130"/>
              <a:gd name="T4" fmla="*/ 0 w 556"/>
              <a:gd name="T5" fmla="*/ 130 h 130"/>
              <a:gd name="T6" fmla="*/ 197 w 556"/>
              <a:gd name="T7" fmla="*/ 130 h 130"/>
              <a:gd name="T8" fmla="*/ 556 w 556"/>
              <a:gd name="T9" fmla="*/ 130 h 130"/>
              <a:gd name="T10" fmla="*/ 344 w 556"/>
              <a:gd name="T11" fmla="*/ 21 h 130"/>
            </a:gdLst>
            <a:ahLst/>
            <a:cxnLst>
              <a:cxn ang="0">
                <a:pos x="T0" y="T1"/>
              </a:cxn>
              <a:cxn ang="0">
                <a:pos x="T2" y="T3"/>
              </a:cxn>
              <a:cxn ang="0">
                <a:pos x="T4" y="T5"/>
              </a:cxn>
              <a:cxn ang="0">
                <a:pos x="T6" y="T7"/>
              </a:cxn>
              <a:cxn ang="0">
                <a:pos x="T8" y="T9"/>
              </a:cxn>
              <a:cxn ang="0">
                <a:pos x="T10" y="T11"/>
              </a:cxn>
            </a:cxnLst>
            <a:rect l="0" t="0" r="r" b="b"/>
            <a:pathLst>
              <a:path w="556" h="130">
                <a:moveTo>
                  <a:pt x="344" y="21"/>
                </a:moveTo>
                <a:cubicBezTo>
                  <a:pt x="344" y="21"/>
                  <a:pt x="344" y="21"/>
                  <a:pt x="344" y="21"/>
                </a:cubicBezTo>
                <a:cubicBezTo>
                  <a:pt x="223" y="0"/>
                  <a:pt x="94" y="37"/>
                  <a:pt x="0" y="130"/>
                </a:cubicBezTo>
                <a:cubicBezTo>
                  <a:pt x="197" y="130"/>
                  <a:pt x="197" y="130"/>
                  <a:pt x="197" y="130"/>
                </a:cubicBezTo>
                <a:cubicBezTo>
                  <a:pt x="556" y="130"/>
                  <a:pt x="556" y="130"/>
                  <a:pt x="556" y="130"/>
                </a:cubicBezTo>
                <a:cubicBezTo>
                  <a:pt x="496" y="70"/>
                  <a:pt x="422" y="34"/>
                  <a:pt x="344"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prstClr val="black"/>
              </a:solidFill>
              <a:effectLst/>
              <a:uLnTx/>
              <a:uFillTx/>
              <a:latin typeface="Segoe UI"/>
              <a:ea typeface="+mn-ea"/>
              <a:cs typeface="+mn-cs"/>
            </a:endParaRPr>
          </a:p>
        </p:txBody>
      </p:sp>
      <p:grpSp>
        <p:nvGrpSpPr>
          <p:cNvPr id="118" name="Group 117"/>
          <p:cNvGrpSpPr/>
          <p:nvPr/>
        </p:nvGrpSpPr>
        <p:grpSpPr>
          <a:xfrm>
            <a:off x="8096981" y="5945261"/>
            <a:ext cx="260574" cy="500245"/>
            <a:chOff x="6229350" y="5232400"/>
            <a:chExt cx="539750" cy="1046162"/>
          </a:xfrm>
        </p:grpSpPr>
        <p:sp>
          <p:nvSpPr>
            <p:cNvPr id="119" name="Freeform 14"/>
            <p:cNvSpPr>
              <a:spLocks/>
            </p:cNvSpPr>
            <p:nvPr/>
          </p:nvSpPr>
          <p:spPr bwMode="auto">
            <a:xfrm>
              <a:off x="6446838" y="5870575"/>
              <a:ext cx="111125" cy="407987"/>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prstClr val="black"/>
                </a:solidFill>
                <a:effectLst/>
                <a:uLnTx/>
                <a:uFillTx/>
                <a:latin typeface="Segoe UI"/>
                <a:ea typeface="+mn-ea"/>
                <a:cs typeface="+mn-cs"/>
              </a:endParaRPr>
            </a:p>
          </p:txBody>
        </p:sp>
        <p:sp>
          <p:nvSpPr>
            <p:cNvPr id="120" name="Freeform 15"/>
            <p:cNvSpPr>
              <a:spLocks/>
            </p:cNvSpPr>
            <p:nvPr/>
          </p:nvSpPr>
          <p:spPr bwMode="auto">
            <a:xfrm>
              <a:off x="6229350" y="5511800"/>
              <a:ext cx="539750" cy="542925"/>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prstClr val="black"/>
                </a:solidFill>
                <a:effectLst/>
                <a:uLnTx/>
                <a:uFillTx/>
                <a:latin typeface="Segoe UI"/>
                <a:ea typeface="+mn-ea"/>
                <a:cs typeface="+mn-cs"/>
              </a:endParaRPr>
            </a:p>
          </p:txBody>
        </p:sp>
        <p:sp>
          <p:nvSpPr>
            <p:cNvPr id="121" name="Freeform 16"/>
            <p:cNvSpPr>
              <a:spLocks/>
            </p:cNvSpPr>
            <p:nvPr/>
          </p:nvSpPr>
          <p:spPr bwMode="auto">
            <a:xfrm>
              <a:off x="6300788" y="5232400"/>
              <a:ext cx="395288" cy="396875"/>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prstClr val="black"/>
                </a:solidFill>
                <a:effectLst/>
                <a:uLnTx/>
                <a:uFillTx/>
                <a:latin typeface="Segoe UI"/>
                <a:ea typeface="+mn-ea"/>
                <a:cs typeface="+mn-cs"/>
              </a:endParaRPr>
            </a:p>
          </p:txBody>
        </p:sp>
      </p:grpSp>
      <p:grpSp>
        <p:nvGrpSpPr>
          <p:cNvPr id="355" name="Group 354"/>
          <p:cNvGrpSpPr/>
          <p:nvPr/>
        </p:nvGrpSpPr>
        <p:grpSpPr>
          <a:xfrm>
            <a:off x="11338001" y="4230710"/>
            <a:ext cx="793017" cy="566876"/>
            <a:chOff x="10671731" y="2778451"/>
            <a:chExt cx="793017" cy="566876"/>
          </a:xfrm>
        </p:grpSpPr>
        <p:grpSp>
          <p:nvGrpSpPr>
            <p:cNvPr id="356" name="Group 4"/>
            <p:cNvGrpSpPr>
              <a:grpSpLocks noChangeAspect="1"/>
            </p:cNvGrpSpPr>
            <p:nvPr/>
          </p:nvGrpSpPr>
          <p:grpSpPr bwMode="auto">
            <a:xfrm>
              <a:off x="10671731" y="2778451"/>
              <a:ext cx="793017" cy="566876"/>
              <a:chOff x="7866" y="1801"/>
              <a:chExt cx="1301" cy="930"/>
            </a:xfrm>
          </p:grpSpPr>
          <p:sp>
            <p:nvSpPr>
              <p:cNvPr id="371" name="AutoShape 3"/>
              <p:cNvSpPr>
                <a:spLocks noChangeAspect="1" noChangeArrowheads="1" noTextEdit="1"/>
              </p:cNvSpPr>
              <p:nvPr/>
            </p:nvSpPr>
            <p:spPr bwMode="auto">
              <a:xfrm>
                <a:off x="7868" y="1801"/>
                <a:ext cx="1297"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2" name="Freeform 5"/>
              <p:cNvSpPr>
                <a:spLocks/>
              </p:cNvSpPr>
              <p:nvPr/>
            </p:nvSpPr>
            <p:spPr bwMode="auto">
              <a:xfrm>
                <a:off x="7866" y="1803"/>
                <a:ext cx="1301" cy="928"/>
              </a:xfrm>
              <a:custGeom>
                <a:avLst/>
                <a:gdLst>
                  <a:gd name="T0" fmla="*/ 0 w 1301"/>
                  <a:gd name="T1" fmla="*/ 0 h 928"/>
                  <a:gd name="T2" fmla="*/ 0 w 1301"/>
                  <a:gd name="T3" fmla="*/ 93 h 928"/>
                  <a:gd name="T4" fmla="*/ 0 w 1301"/>
                  <a:gd name="T5" fmla="*/ 112 h 928"/>
                  <a:gd name="T6" fmla="*/ 0 w 1301"/>
                  <a:gd name="T7" fmla="*/ 928 h 928"/>
                  <a:gd name="T8" fmla="*/ 1301 w 1301"/>
                  <a:gd name="T9" fmla="*/ 928 h 928"/>
                  <a:gd name="T10" fmla="*/ 1301 w 1301"/>
                  <a:gd name="T11" fmla="*/ 112 h 928"/>
                  <a:gd name="T12" fmla="*/ 1301 w 1301"/>
                  <a:gd name="T13" fmla="*/ 93 h 928"/>
                  <a:gd name="T14" fmla="*/ 1301 w 1301"/>
                  <a:gd name="T15" fmla="*/ 0 h 928"/>
                  <a:gd name="T16" fmla="*/ 0 w 1301"/>
                  <a:gd name="T17"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1" h="928">
                    <a:moveTo>
                      <a:pt x="0" y="0"/>
                    </a:moveTo>
                    <a:lnTo>
                      <a:pt x="0" y="93"/>
                    </a:lnTo>
                    <a:lnTo>
                      <a:pt x="0" y="112"/>
                    </a:lnTo>
                    <a:lnTo>
                      <a:pt x="0" y="928"/>
                    </a:lnTo>
                    <a:lnTo>
                      <a:pt x="1301" y="928"/>
                    </a:lnTo>
                    <a:lnTo>
                      <a:pt x="1301" y="112"/>
                    </a:lnTo>
                    <a:lnTo>
                      <a:pt x="1301" y="93"/>
                    </a:lnTo>
                    <a:lnTo>
                      <a:pt x="1301" y="0"/>
                    </a:lnTo>
                    <a:lnTo>
                      <a:pt x="0" y="0"/>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3" name="Freeform 6"/>
              <p:cNvSpPr>
                <a:spLocks/>
              </p:cNvSpPr>
              <p:nvPr/>
            </p:nvSpPr>
            <p:spPr bwMode="auto">
              <a:xfrm>
                <a:off x="8951" y="1856"/>
                <a:ext cx="53" cy="16"/>
              </a:xfrm>
              <a:custGeom>
                <a:avLst/>
                <a:gdLst>
                  <a:gd name="T0" fmla="*/ 0 w 53"/>
                  <a:gd name="T1" fmla="*/ 0 h 16"/>
                  <a:gd name="T2" fmla="*/ 0 w 53"/>
                  <a:gd name="T3" fmla="*/ 16 h 16"/>
                  <a:gd name="T4" fmla="*/ 53 w 53"/>
                  <a:gd name="T5" fmla="*/ 16 h 16"/>
                  <a:gd name="T6" fmla="*/ 53 w 53"/>
                  <a:gd name="T7" fmla="*/ 0 h 16"/>
                  <a:gd name="T8" fmla="*/ 0 w 53"/>
                  <a:gd name="T9" fmla="*/ 0 h 16"/>
                  <a:gd name="T10" fmla="*/ 0 w 53"/>
                  <a:gd name="T11" fmla="*/ 0 h 16"/>
                  <a:gd name="T12" fmla="*/ 0 w 53"/>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53" h="16">
                    <a:moveTo>
                      <a:pt x="0" y="0"/>
                    </a:moveTo>
                    <a:lnTo>
                      <a:pt x="0" y="16"/>
                    </a:lnTo>
                    <a:lnTo>
                      <a:pt x="53" y="16"/>
                    </a:lnTo>
                    <a:lnTo>
                      <a:pt x="53" y="0"/>
                    </a:lnTo>
                    <a:lnTo>
                      <a:pt x="0" y="0"/>
                    </a:lnTo>
                    <a:lnTo>
                      <a:pt x="0" y="0"/>
                    </a:lnTo>
                    <a:lnTo>
                      <a:pt x="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4" name="Freeform 7"/>
              <p:cNvSpPr>
                <a:spLocks/>
              </p:cNvSpPr>
              <p:nvPr/>
            </p:nvSpPr>
            <p:spPr bwMode="auto">
              <a:xfrm>
                <a:off x="9023" y="1837"/>
                <a:ext cx="38" cy="35"/>
              </a:xfrm>
              <a:custGeom>
                <a:avLst/>
                <a:gdLst>
                  <a:gd name="T0" fmla="*/ 0 w 38"/>
                  <a:gd name="T1" fmla="*/ 0 h 35"/>
                  <a:gd name="T2" fmla="*/ 0 w 38"/>
                  <a:gd name="T3" fmla="*/ 35 h 35"/>
                  <a:gd name="T4" fmla="*/ 38 w 38"/>
                  <a:gd name="T5" fmla="*/ 35 h 35"/>
                  <a:gd name="T6" fmla="*/ 38 w 38"/>
                  <a:gd name="T7" fmla="*/ 0 h 35"/>
                  <a:gd name="T8" fmla="*/ 0 w 38"/>
                  <a:gd name="T9" fmla="*/ 0 h 35"/>
                  <a:gd name="T10" fmla="*/ 0 w 38"/>
                  <a:gd name="T11" fmla="*/ 0 h 35"/>
                  <a:gd name="T12" fmla="*/ 0 w 38"/>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0" y="0"/>
                    </a:moveTo>
                    <a:lnTo>
                      <a:pt x="0" y="35"/>
                    </a:lnTo>
                    <a:lnTo>
                      <a:pt x="38" y="35"/>
                    </a:lnTo>
                    <a:lnTo>
                      <a:pt x="38" y="0"/>
                    </a:lnTo>
                    <a:lnTo>
                      <a:pt x="0" y="0"/>
                    </a:lnTo>
                    <a:lnTo>
                      <a:pt x="0" y="0"/>
                    </a:lnTo>
                    <a:lnTo>
                      <a:pt x="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5" name="Freeform 8"/>
              <p:cNvSpPr>
                <a:spLocks/>
              </p:cNvSpPr>
              <p:nvPr/>
            </p:nvSpPr>
            <p:spPr bwMode="auto">
              <a:xfrm>
                <a:off x="9080" y="1837"/>
                <a:ext cx="45" cy="35"/>
              </a:xfrm>
              <a:custGeom>
                <a:avLst/>
                <a:gdLst>
                  <a:gd name="T0" fmla="*/ 2 w 45"/>
                  <a:gd name="T1" fmla="*/ 0 h 35"/>
                  <a:gd name="T2" fmla="*/ 16 w 45"/>
                  <a:gd name="T3" fmla="*/ 16 h 35"/>
                  <a:gd name="T4" fmla="*/ 0 w 45"/>
                  <a:gd name="T5" fmla="*/ 35 h 35"/>
                  <a:gd name="T6" fmla="*/ 14 w 45"/>
                  <a:gd name="T7" fmla="*/ 35 h 35"/>
                  <a:gd name="T8" fmla="*/ 21 w 45"/>
                  <a:gd name="T9" fmla="*/ 23 h 35"/>
                  <a:gd name="T10" fmla="*/ 23 w 45"/>
                  <a:gd name="T11" fmla="*/ 21 h 35"/>
                  <a:gd name="T12" fmla="*/ 23 w 45"/>
                  <a:gd name="T13" fmla="*/ 21 h 35"/>
                  <a:gd name="T14" fmla="*/ 23 w 45"/>
                  <a:gd name="T15" fmla="*/ 21 h 35"/>
                  <a:gd name="T16" fmla="*/ 23 w 45"/>
                  <a:gd name="T17" fmla="*/ 23 h 35"/>
                  <a:gd name="T18" fmla="*/ 23 w 45"/>
                  <a:gd name="T19" fmla="*/ 23 h 35"/>
                  <a:gd name="T20" fmla="*/ 33 w 45"/>
                  <a:gd name="T21" fmla="*/ 35 h 35"/>
                  <a:gd name="T22" fmla="*/ 45 w 45"/>
                  <a:gd name="T23" fmla="*/ 35 h 35"/>
                  <a:gd name="T24" fmla="*/ 30 w 45"/>
                  <a:gd name="T25" fmla="*/ 16 h 35"/>
                  <a:gd name="T26" fmla="*/ 45 w 45"/>
                  <a:gd name="T27" fmla="*/ 0 h 35"/>
                  <a:gd name="T28" fmla="*/ 33 w 45"/>
                  <a:gd name="T29" fmla="*/ 0 h 35"/>
                  <a:gd name="T30" fmla="*/ 26 w 45"/>
                  <a:gd name="T31" fmla="*/ 9 h 35"/>
                  <a:gd name="T32" fmla="*/ 23 w 45"/>
                  <a:gd name="T33" fmla="*/ 12 h 35"/>
                  <a:gd name="T34" fmla="*/ 23 w 45"/>
                  <a:gd name="T35" fmla="*/ 14 h 35"/>
                  <a:gd name="T36" fmla="*/ 23 w 45"/>
                  <a:gd name="T37" fmla="*/ 14 h 35"/>
                  <a:gd name="T38" fmla="*/ 23 w 45"/>
                  <a:gd name="T39" fmla="*/ 12 h 35"/>
                  <a:gd name="T40" fmla="*/ 21 w 45"/>
                  <a:gd name="T41" fmla="*/ 9 h 35"/>
                  <a:gd name="T42" fmla="*/ 16 w 45"/>
                  <a:gd name="T43" fmla="*/ 0 h 35"/>
                  <a:gd name="T44" fmla="*/ 2 w 45"/>
                  <a:gd name="T45" fmla="*/ 0 h 35"/>
                  <a:gd name="T46" fmla="*/ 2 w 45"/>
                  <a:gd name="T47" fmla="*/ 0 h 35"/>
                  <a:gd name="T48" fmla="*/ 2 w 45"/>
                  <a:gd name="T4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35">
                    <a:moveTo>
                      <a:pt x="2" y="0"/>
                    </a:moveTo>
                    <a:lnTo>
                      <a:pt x="16" y="16"/>
                    </a:lnTo>
                    <a:lnTo>
                      <a:pt x="0" y="35"/>
                    </a:lnTo>
                    <a:lnTo>
                      <a:pt x="14" y="35"/>
                    </a:lnTo>
                    <a:lnTo>
                      <a:pt x="21" y="23"/>
                    </a:lnTo>
                    <a:lnTo>
                      <a:pt x="23" y="21"/>
                    </a:lnTo>
                    <a:lnTo>
                      <a:pt x="23" y="21"/>
                    </a:lnTo>
                    <a:lnTo>
                      <a:pt x="23" y="21"/>
                    </a:lnTo>
                    <a:lnTo>
                      <a:pt x="23" y="23"/>
                    </a:lnTo>
                    <a:lnTo>
                      <a:pt x="23" y="23"/>
                    </a:lnTo>
                    <a:lnTo>
                      <a:pt x="33" y="35"/>
                    </a:lnTo>
                    <a:lnTo>
                      <a:pt x="45" y="35"/>
                    </a:lnTo>
                    <a:lnTo>
                      <a:pt x="30" y="16"/>
                    </a:lnTo>
                    <a:lnTo>
                      <a:pt x="45" y="0"/>
                    </a:lnTo>
                    <a:lnTo>
                      <a:pt x="33" y="0"/>
                    </a:lnTo>
                    <a:lnTo>
                      <a:pt x="26" y="9"/>
                    </a:lnTo>
                    <a:lnTo>
                      <a:pt x="23" y="12"/>
                    </a:lnTo>
                    <a:lnTo>
                      <a:pt x="23" y="14"/>
                    </a:lnTo>
                    <a:lnTo>
                      <a:pt x="23" y="14"/>
                    </a:lnTo>
                    <a:lnTo>
                      <a:pt x="23" y="12"/>
                    </a:lnTo>
                    <a:lnTo>
                      <a:pt x="21" y="9"/>
                    </a:lnTo>
                    <a:lnTo>
                      <a:pt x="16" y="0"/>
                    </a:lnTo>
                    <a:lnTo>
                      <a:pt x="2" y="0"/>
                    </a:lnTo>
                    <a:lnTo>
                      <a:pt x="2" y="0"/>
                    </a:lnTo>
                    <a:lnTo>
                      <a:pt x="2"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6" name="Rectangle 9"/>
              <p:cNvSpPr>
                <a:spLocks noChangeArrowheads="1"/>
              </p:cNvSpPr>
              <p:nvPr/>
            </p:nvSpPr>
            <p:spPr bwMode="auto">
              <a:xfrm>
                <a:off x="7896" y="1925"/>
                <a:ext cx="1241" cy="766"/>
              </a:xfrm>
              <a:prstGeom prst="rect">
                <a:avLst/>
              </a:prstGeom>
              <a:solidFill>
                <a:srgbClr val="0072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57" name="Rectangle 9"/>
            <p:cNvSpPr>
              <a:spLocks noChangeArrowheads="1"/>
            </p:cNvSpPr>
            <p:nvPr/>
          </p:nvSpPr>
          <p:spPr bwMode="auto">
            <a:xfrm>
              <a:off x="11040059" y="2854034"/>
              <a:ext cx="406401" cy="469292"/>
            </a:xfrm>
            <a:custGeom>
              <a:avLst/>
              <a:gdLst>
                <a:gd name="connsiteX0" fmla="*/ 0 w 756444"/>
                <a:gd name="connsiteY0" fmla="*/ 0 h 466911"/>
                <a:gd name="connsiteX1" fmla="*/ 756444 w 756444"/>
                <a:gd name="connsiteY1" fmla="*/ 0 h 466911"/>
                <a:gd name="connsiteX2" fmla="*/ 756444 w 756444"/>
                <a:gd name="connsiteY2" fmla="*/ 466911 h 466911"/>
                <a:gd name="connsiteX3" fmla="*/ 0 w 756444"/>
                <a:gd name="connsiteY3" fmla="*/ 466911 h 466911"/>
                <a:gd name="connsiteX4" fmla="*/ 0 w 756444"/>
                <a:gd name="connsiteY4" fmla="*/ 0 h 466911"/>
                <a:gd name="connsiteX0" fmla="*/ 388143 w 756444"/>
                <a:gd name="connsiteY0" fmla="*/ 0 h 469292"/>
                <a:gd name="connsiteX1" fmla="*/ 756444 w 756444"/>
                <a:gd name="connsiteY1" fmla="*/ 2381 h 469292"/>
                <a:gd name="connsiteX2" fmla="*/ 756444 w 756444"/>
                <a:gd name="connsiteY2" fmla="*/ 469292 h 469292"/>
                <a:gd name="connsiteX3" fmla="*/ 0 w 756444"/>
                <a:gd name="connsiteY3" fmla="*/ 469292 h 469292"/>
                <a:gd name="connsiteX4" fmla="*/ 388143 w 756444"/>
                <a:gd name="connsiteY4" fmla="*/ 0 h 469292"/>
                <a:gd name="connsiteX0" fmla="*/ 38099 w 406400"/>
                <a:gd name="connsiteY0" fmla="*/ 0 h 469292"/>
                <a:gd name="connsiteX1" fmla="*/ 406400 w 406400"/>
                <a:gd name="connsiteY1" fmla="*/ 2381 h 469292"/>
                <a:gd name="connsiteX2" fmla="*/ 406400 w 406400"/>
                <a:gd name="connsiteY2" fmla="*/ 469292 h 469292"/>
                <a:gd name="connsiteX3" fmla="*/ 0 w 406400"/>
                <a:gd name="connsiteY3" fmla="*/ 466911 h 469292"/>
                <a:gd name="connsiteX4" fmla="*/ 38099 w 406400"/>
                <a:gd name="connsiteY4" fmla="*/ 0 h 469292"/>
                <a:gd name="connsiteX0" fmla="*/ 38099 w 406400"/>
                <a:gd name="connsiteY0" fmla="*/ 0 h 469292"/>
                <a:gd name="connsiteX1" fmla="*/ 406400 w 406400"/>
                <a:gd name="connsiteY1" fmla="*/ 0 h 469292"/>
                <a:gd name="connsiteX2" fmla="*/ 406400 w 406400"/>
                <a:gd name="connsiteY2" fmla="*/ 469292 h 469292"/>
                <a:gd name="connsiteX3" fmla="*/ 0 w 406400"/>
                <a:gd name="connsiteY3" fmla="*/ 466911 h 469292"/>
                <a:gd name="connsiteX4" fmla="*/ 38099 w 406400"/>
                <a:gd name="connsiteY4" fmla="*/ 0 h 469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 h="469292">
                  <a:moveTo>
                    <a:pt x="38099" y="0"/>
                  </a:moveTo>
                  <a:lnTo>
                    <a:pt x="406400" y="0"/>
                  </a:lnTo>
                  <a:lnTo>
                    <a:pt x="406400" y="469292"/>
                  </a:lnTo>
                  <a:lnTo>
                    <a:pt x="0" y="466911"/>
                  </a:lnTo>
                  <a:lnTo>
                    <a:pt x="38099" y="0"/>
                  </a:lnTo>
                  <a:close/>
                </a:path>
              </a:pathLst>
            </a:custGeom>
            <a:solidFill>
              <a:srgbClr val="0054A6"/>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358" name="Group 357"/>
            <p:cNvGrpSpPr/>
            <p:nvPr/>
          </p:nvGrpSpPr>
          <p:grpSpPr>
            <a:xfrm>
              <a:off x="10845312" y="2882562"/>
              <a:ext cx="450051" cy="397668"/>
              <a:chOff x="10734675" y="2894581"/>
              <a:chExt cx="450051" cy="397668"/>
            </a:xfrm>
          </p:grpSpPr>
          <p:grpSp>
            <p:nvGrpSpPr>
              <p:cNvPr id="359" name="Group 358"/>
              <p:cNvGrpSpPr/>
              <p:nvPr/>
            </p:nvGrpSpPr>
            <p:grpSpPr>
              <a:xfrm>
                <a:off x="10734675" y="2894581"/>
                <a:ext cx="116681" cy="397668"/>
                <a:chOff x="10734675" y="2906771"/>
                <a:chExt cx="116681" cy="397668"/>
              </a:xfrm>
            </p:grpSpPr>
            <p:sp>
              <p:nvSpPr>
                <p:cNvPr id="368" name="Rectangle 367"/>
                <p:cNvSpPr/>
                <p:nvPr/>
              </p:nvSpPr>
              <p:spPr bwMode="auto">
                <a:xfrm>
                  <a:off x="10734675" y="2906771"/>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69" name="Rectangle 368"/>
                <p:cNvSpPr/>
                <p:nvPr/>
              </p:nvSpPr>
              <p:spPr bwMode="auto">
                <a:xfrm>
                  <a:off x="10734675" y="3047264"/>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70" name="Rectangle 369"/>
                <p:cNvSpPr/>
                <p:nvPr/>
              </p:nvSpPr>
              <p:spPr bwMode="auto">
                <a:xfrm>
                  <a:off x="10734675" y="3187758"/>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nvGrpSpPr>
              <p:cNvPr id="360" name="Group 359"/>
              <p:cNvGrpSpPr/>
              <p:nvPr/>
            </p:nvGrpSpPr>
            <p:grpSpPr>
              <a:xfrm>
                <a:off x="10901361" y="2894581"/>
                <a:ext cx="116681" cy="397668"/>
                <a:chOff x="10758485" y="2906771"/>
                <a:chExt cx="116681" cy="397668"/>
              </a:xfrm>
            </p:grpSpPr>
            <p:sp>
              <p:nvSpPr>
                <p:cNvPr id="365" name="Rectangle 364"/>
                <p:cNvSpPr/>
                <p:nvPr/>
              </p:nvSpPr>
              <p:spPr bwMode="auto">
                <a:xfrm>
                  <a:off x="10758485" y="2906771"/>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66" name="Rectangle 365"/>
                <p:cNvSpPr/>
                <p:nvPr/>
              </p:nvSpPr>
              <p:spPr bwMode="auto">
                <a:xfrm>
                  <a:off x="10758485" y="3047264"/>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67" name="Rectangle 366"/>
                <p:cNvSpPr/>
                <p:nvPr/>
              </p:nvSpPr>
              <p:spPr bwMode="auto">
                <a:xfrm>
                  <a:off x="10758485" y="3187758"/>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nvGrpSpPr>
              <p:cNvPr id="361" name="Group 360"/>
              <p:cNvGrpSpPr/>
              <p:nvPr/>
            </p:nvGrpSpPr>
            <p:grpSpPr>
              <a:xfrm>
                <a:off x="11068045" y="2894581"/>
                <a:ext cx="116681" cy="397668"/>
                <a:chOff x="10782295" y="2906771"/>
                <a:chExt cx="116681" cy="397668"/>
              </a:xfrm>
            </p:grpSpPr>
            <p:sp>
              <p:nvSpPr>
                <p:cNvPr id="362" name="Rectangle 361"/>
                <p:cNvSpPr/>
                <p:nvPr/>
              </p:nvSpPr>
              <p:spPr bwMode="auto">
                <a:xfrm>
                  <a:off x="10782295" y="2906771"/>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63" name="Rectangle 362"/>
                <p:cNvSpPr/>
                <p:nvPr/>
              </p:nvSpPr>
              <p:spPr bwMode="auto">
                <a:xfrm>
                  <a:off x="10782295" y="3047264"/>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64" name="Rectangle 363"/>
                <p:cNvSpPr/>
                <p:nvPr/>
              </p:nvSpPr>
              <p:spPr bwMode="auto">
                <a:xfrm>
                  <a:off x="10782295" y="3187758"/>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grpSp>
      <p:sp>
        <p:nvSpPr>
          <p:cNvPr id="156" name="Title 5"/>
          <p:cNvSpPr txBox="1">
            <a:spLocks/>
          </p:cNvSpPr>
          <p:nvPr/>
        </p:nvSpPr>
        <p:spPr>
          <a:xfrm>
            <a:off x="2003307" y="275548"/>
            <a:ext cx="9899985" cy="917575"/>
          </a:xfrm>
          <a:prstGeom prst="rect">
            <a:avLst/>
          </a:prstGeom>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5797" b="0" kern="1200" cap="none" spc="-102" baseline="0">
                <a:ln w="3175">
                  <a:noFill/>
                </a:ln>
                <a:gradFill>
                  <a:gsLst>
                    <a:gs pos="6195">
                      <a:schemeClr val="tx1"/>
                    </a:gs>
                    <a:gs pos="26000">
                      <a:schemeClr val="tx1"/>
                    </a:gs>
                  </a:gsLst>
                  <a:lin ang="5400000" scaled="0"/>
                </a:gradFill>
                <a:effectLst/>
                <a:latin typeface="+mj-lt"/>
                <a:ea typeface="+mn-ea"/>
                <a:cs typeface="Segoe UI" pitchFamily="34" charset="0"/>
              </a:defRPr>
            </a:lvl1pPr>
          </a:lstStyle>
          <a:p>
            <a:pPr marL="0" marR="0" lvl="0" indent="0" algn="l" defTabSz="932563"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2" normalizeH="0" baseline="0" noProof="0" dirty="0">
                <a:ln w="3175">
                  <a:noFill/>
                </a:ln>
                <a:solidFill>
                  <a:srgbClr val="505050"/>
                </a:solidFill>
                <a:effectLst/>
                <a:uLnTx/>
                <a:uFillTx/>
                <a:latin typeface="Segoe UI Light"/>
                <a:ea typeface="+mn-ea"/>
                <a:cs typeface="Segoe UI" pitchFamily="34" charset="0"/>
              </a:rPr>
              <a:t>Azure AD Join for Windows 10</a:t>
            </a:r>
          </a:p>
        </p:txBody>
      </p:sp>
      <p:grpSp>
        <p:nvGrpSpPr>
          <p:cNvPr id="57" name="Group 56"/>
          <p:cNvGrpSpPr/>
          <p:nvPr/>
        </p:nvGrpSpPr>
        <p:grpSpPr>
          <a:xfrm>
            <a:off x="6384233" y="2767147"/>
            <a:ext cx="1868410" cy="2051169"/>
            <a:chOff x="6449024" y="2767147"/>
            <a:chExt cx="1868410" cy="2051169"/>
          </a:xfrm>
        </p:grpSpPr>
        <p:grpSp>
          <p:nvGrpSpPr>
            <p:cNvPr id="54" name="Group 53"/>
            <p:cNvGrpSpPr/>
            <p:nvPr/>
          </p:nvGrpSpPr>
          <p:grpSpPr>
            <a:xfrm>
              <a:off x="6449024" y="2767147"/>
              <a:ext cx="1868410" cy="2051169"/>
              <a:chOff x="6449024" y="2767147"/>
              <a:chExt cx="1868410" cy="2051169"/>
            </a:xfrm>
          </p:grpSpPr>
          <p:sp>
            <p:nvSpPr>
              <p:cNvPr id="264" name="TextBox 263"/>
              <p:cNvSpPr txBox="1"/>
              <p:nvPr/>
            </p:nvSpPr>
            <p:spPr>
              <a:xfrm>
                <a:off x="6449024" y="4430518"/>
                <a:ext cx="1868410" cy="387798"/>
              </a:xfrm>
              <a:prstGeom prst="rect">
                <a:avLst/>
              </a:prstGeom>
            </p:spPr>
            <p:txBody>
              <a:bodyPr wrap="square" lIns="0" tIns="0" rIns="0" bIns="0" rtlCol="0">
                <a:spAutoFit/>
              </a:bodyPr>
              <a:lstStyle/>
              <a:p>
                <a:pPr marL="0" marR="0" lvl="0" indent="0" algn="ctr" defTabSz="913923"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0" normalizeH="0" baseline="0" noProof="0" dirty="0" smtClean="0">
                    <a:ln>
                      <a:noFill/>
                    </a:ln>
                    <a:solidFill>
                      <a:srgbClr val="505050"/>
                    </a:solidFill>
                    <a:effectLst/>
                    <a:uLnTx/>
                    <a:uFillTx/>
                    <a:latin typeface="Segoe UI Light"/>
                    <a:ea typeface="ＭＳ Ｐゴシック" charset="0"/>
                    <a:cs typeface="+mn-cs"/>
                  </a:rPr>
                  <a:t>Windows 10 Azure AD Joined Devices</a:t>
                </a:r>
                <a:endParaRPr kumimoji="0" lang="en-US" sz="1400" b="0" i="0" u="none" strike="noStrike" kern="1200" cap="none" spc="0" normalizeH="0" baseline="0" noProof="0" dirty="0">
                  <a:ln>
                    <a:noFill/>
                  </a:ln>
                  <a:solidFill>
                    <a:srgbClr val="505050"/>
                  </a:solidFill>
                  <a:effectLst/>
                  <a:uLnTx/>
                  <a:uFillTx/>
                  <a:latin typeface="Segoe UI Light"/>
                  <a:ea typeface="ＭＳ Ｐゴシック" charset="0"/>
                  <a:cs typeface="+mn-cs"/>
                </a:endParaRPr>
              </a:p>
            </p:txBody>
          </p:sp>
          <p:grpSp>
            <p:nvGrpSpPr>
              <p:cNvPr id="10" name="Group 9"/>
              <p:cNvGrpSpPr/>
              <p:nvPr/>
            </p:nvGrpSpPr>
            <p:grpSpPr>
              <a:xfrm>
                <a:off x="7271864" y="2767147"/>
                <a:ext cx="222735" cy="381709"/>
                <a:chOff x="2774465" y="4095750"/>
                <a:chExt cx="949119" cy="1626539"/>
              </a:xfrm>
            </p:grpSpPr>
            <p:grpSp>
              <p:nvGrpSpPr>
                <p:cNvPr id="3" name="Group 2"/>
                <p:cNvGrpSpPr/>
                <p:nvPr/>
              </p:nvGrpSpPr>
              <p:grpSpPr>
                <a:xfrm>
                  <a:off x="2774465" y="4095750"/>
                  <a:ext cx="949119" cy="1626539"/>
                  <a:chOff x="7258088" y="2729456"/>
                  <a:chExt cx="250283" cy="428919"/>
                </a:xfrm>
              </p:grpSpPr>
              <p:sp>
                <p:nvSpPr>
                  <p:cNvPr id="187" name="AutoShape 18"/>
                  <p:cNvSpPr>
                    <a:spLocks noChangeAspect="1" noChangeArrowheads="1" noTextEdit="1"/>
                  </p:cNvSpPr>
                  <p:nvPr/>
                </p:nvSpPr>
                <p:spPr bwMode="auto">
                  <a:xfrm>
                    <a:off x="7258088" y="2729456"/>
                    <a:ext cx="250283" cy="42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88" name="Freeform 20"/>
                  <p:cNvSpPr>
                    <a:spLocks/>
                  </p:cNvSpPr>
                  <p:nvPr/>
                </p:nvSpPr>
                <p:spPr bwMode="auto">
                  <a:xfrm>
                    <a:off x="7259521" y="2730889"/>
                    <a:ext cx="246940" cy="427486"/>
                  </a:xfrm>
                  <a:custGeom>
                    <a:avLst/>
                    <a:gdLst>
                      <a:gd name="T0" fmla="*/ 144 w 154"/>
                      <a:gd name="T1" fmla="*/ 0 h 282"/>
                      <a:gd name="T2" fmla="*/ 10 w 154"/>
                      <a:gd name="T3" fmla="*/ 0 h 282"/>
                      <a:gd name="T4" fmla="*/ 0 w 154"/>
                      <a:gd name="T5" fmla="*/ 10 h 282"/>
                      <a:gd name="T6" fmla="*/ 0 w 154"/>
                      <a:gd name="T7" fmla="*/ 272 h 282"/>
                      <a:gd name="T8" fmla="*/ 10 w 154"/>
                      <a:gd name="T9" fmla="*/ 282 h 282"/>
                      <a:gd name="T10" fmla="*/ 144 w 154"/>
                      <a:gd name="T11" fmla="*/ 282 h 282"/>
                      <a:gd name="T12" fmla="*/ 154 w 154"/>
                      <a:gd name="T13" fmla="*/ 272 h 282"/>
                      <a:gd name="T14" fmla="*/ 154 w 154"/>
                      <a:gd name="T15" fmla="*/ 10 h 282"/>
                      <a:gd name="T16" fmla="*/ 144 w 154"/>
                      <a:gd name="T17"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282">
                        <a:moveTo>
                          <a:pt x="144" y="0"/>
                        </a:moveTo>
                        <a:cubicBezTo>
                          <a:pt x="10" y="0"/>
                          <a:pt x="10" y="0"/>
                          <a:pt x="10" y="0"/>
                        </a:cubicBezTo>
                        <a:cubicBezTo>
                          <a:pt x="5" y="0"/>
                          <a:pt x="0" y="5"/>
                          <a:pt x="0" y="10"/>
                        </a:cubicBezTo>
                        <a:cubicBezTo>
                          <a:pt x="0" y="254"/>
                          <a:pt x="0" y="272"/>
                          <a:pt x="0" y="272"/>
                        </a:cubicBezTo>
                        <a:cubicBezTo>
                          <a:pt x="0" y="277"/>
                          <a:pt x="5" y="282"/>
                          <a:pt x="10" y="282"/>
                        </a:cubicBezTo>
                        <a:cubicBezTo>
                          <a:pt x="144" y="282"/>
                          <a:pt x="144" y="282"/>
                          <a:pt x="144" y="282"/>
                        </a:cubicBezTo>
                        <a:cubicBezTo>
                          <a:pt x="149" y="282"/>
                          <a:pt x="154" y="277"/>
                          <a:pt x="154" y="272"/>
                        </a:cubicBezTo>
                        <a:cubicBezTo>
                          <a:pt x="154" y="28"/>
                          <a:pt x="154" y="10"/>
                          <a:pt x="154" y="10"/>
                        </a:cubicBezTo>
                        <a:cubicBezTo>
                          <a:pt x="154" y="5"/>
                          <a:pt x="149" y="0"/>
                          <a:pt x="144" y="0"/>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89" name="Freeform 21"/>
                  <p:cNvSpPr>
                    <a:spLocks/>
                  </p:cNvSpPr>
                  <p:nvPr/>
                </p:nvSpPr>
                <p:spPr bwMode="auto">
                  <a:xfrm>
                    <a:off x="7283881" y="2781041"/>
                    <a:ext cx="197265" cy="315241"/>
                  </a:xfrm>
                  <a:custGeom>
                    <a:avLst/>
                    <a:gdLst>
                      <a:gd name="T0" fmla="*/ 0 w 413"/>
                      <a:gd name="T1" fmla="*/ 0 h 660"/>
                      <a:gd name="T2" fmla="*/ 413 w 413"/>
                      <a:gd name="T3" fmla="*/ 0 h 660"/>
                      <a:gd name="T4" fmla="*/ 413 w 413"/>
                      <a:gd name="T5" fmla="*/ 660 h 660"/>
                      <a:gd name="T6" fmla="*/ 0 w 413"/>
                      <a:gd name="T7" fmla="*/ 660 h 660"/>
                      <a:gd name="T8" fmla="*/ 0 w 413"/>
                      <a:gd name="T9" fmla="*/ 0 h 660"/>
                      <a:gd name="T10" fmla="*/ 0 w 413"/>
                      <a:gd name="T11" fmla="*/ 0 h 660"/>
                    </a:gdLst>
                    <a:ahLst/>
                    <a:cxnLst>
                      <a:cxn ang="0">
                        <a:pos x="T0" y="T1"/>
                      </a:cxn>
                      <a:cxn ang="0">
                        <a:pos x="T2" y="T3"/>
                      </a:cxn>
                      <a:cxn ang="0">
                        <a:pos x="T4" y="T5"/>
                      </a:cxn>
                      <a:cxn ang="0">
                        <a:pos x="T6" y="T7"/>
                      </a:cxn>
                      <a:cxn ang="0">
                        <a:pos x="T8" y="T9"/>
                      </a:cxn>
                      <a:cxn ang="0">
                        <a:pos x="T10" y="T11"/>
                      </a:cxn>
                    </a:cxnLst>
                    <a:rect l="0" t="0" r="r" b="b"/>
                    <a:pathLst>
                      <a:path w="413" h="660">
                        <a:moveTo>
                          <a:pt x="0" y="0"/>
                        </a:moveTo>
                        <a:lnTo>
                          <a:pt x="413" y="0"/>
                        </a:lnTo>
                        <a:lnTo>
                          <a:pt x="413" y="660"/>
                        </a:lnTo>
                        <a:lnTo>
                          <a:pt x="0" y="660"/>
                        </a:lnTo>
                        <a:lnTo>
                          <a:pt x="0" y="0"/>
                        </a:lnTo>
                        <a:lnTo>
                          <a:pt x="0" y="0"/>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90" name="Freeform 22"/>
                  <p:cNvSpPr>
                    <a:spLocks/>
                  </p:cNvSpPr>
                  <p:nvPr/>
                </p:nvSpPr>
                <p:spPr bwMode="auto">
                  <a:xfrm>
                    <a:off x="7344541" y="2753816"/>
                    <a:ext cx="75467" cy="9075"/>
                  </a:xfrm>
                  <a:custGeom>
                    <a:avLst/>
                    <a:gdLst>
                      <a:gd name="T0" fmla="*/ 47 w 47"/>
                      <a:gd name="T1" fmla="*/ 3 h 6"/>
                      <a:gd name="T2" fmla="*/ 44 w 47"/>
                      <a:gd name="T3" fmla="*/ 6 h 6"/>
                      <a:gd name="T4" fmla="*/ 4 w 47"/>
                      <a:gd name="T5" fmla="*/ 6 h 6"/>
                      <a:gd name="T6" fmla="*/ 0 w 47"/>
                      <a:gd name="T7" fmla="*/ 3 h 6"/>
                      <a:gd name="T8" fmla="*/ 4 w 47"/>
                      <a:gd name="T9" fmla="*/ 0 h 6"/>
                      <a:gd name="T10" fmla="*/ 44 w 47"/>
                      <a:gd name="T11" fmla="*/ 0 h 6"/>
                      <a:gd name="T12" fmla="*/ 47 w 47"/>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47" h="6">
                        <a:moveTo>
                          <a:pt x="47" y="3"/>
                        </a:moveTo>
                        <a:cubicBezTo>
                          <a:pt x="47" y="4"/>
                          <a:pt x="45" y="6"/>
                          <a:pt x="44" y="6"/>
                        </a:cubicBezTo>
                        <a:cubicBezTo>
                          <a:pt x="4" y="6"/>
                          <a:pt x="4" y="6"/>
                          <a:pt x="4" y="6"/>
                        </a:cubicBezTo>
                        <a:cubicBezTo>
                          <a:pt x="2" y="6"/>
                          <a:pt x="0" y="4"/>
                          <a:pt x="0" y="3"/>
                        </a:cubicBezTo>
                        <a:cubicBezTo>
                          <a:pt x="0" y="1"/>
                          <a:pt x="2" y="0"/>
                          <a:pt x="4" y="0"/>
                        </a:cubicBezTo>
                        <a:cubicBezTo>
                          <a:pt x="44" y="0"/>
                          <a:pt x="44" y="0"/>
                          <a:pt x="44" y="0"/>
                        </a:cubicBezTo>
                        <a:cubicBezTo>
                          <a:pt x="45" y="0"/>
                          <a:pt x="47" y="1"/>
                          <a:pt x="47" y="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91" name="Freeform 23"/>
                  <p:cNvSpPr>
                    <a:spLocks/>
                  </p:cNvSpPr>
                  <p:nvPr/>
                </p:nvSpPr>
                <p:spPr bwMode="auto">
                  <a:xfrm>
                    <a:off x="7283881" y="3096282"/>
                    <a:ext cx="65437" cy="0"/>
                  </a:xfrm>
                  <a:custGeom>
                    <a:avLst/>
                    <a:gdLst>
                      <a:gd name="T0" fmla="*/ 0 w 137"/>
                      <a:gd name="T1" fmla="*/ 137 w 137"/>
                      <a:gd name="T2" fmla="*/ 137 w 137"/>
                      <a:gd name="T3" fmla="*/ 0 w 137"/>
                      <a:gd name="T4" fmla="*/ 0 w 137"/>
                      <a:gd name="T5" fmla="*/ 0 w 137"/>
                    </a:gdLst>
                    <a:ahLst/>
                    <a:cxnLst>
                      <a:cxn ang="0">
                        <a:pos x="T0" y="0"/>
                      </a:cxn>
                      <a:cxn ang="0">
                        <a:pos x="T1" y="0"/>
                      </a:cxn>
                      <a:cxn ang="0">
                        <a:pos x="T2" y="0"/>
                      </a:cxn>
                      <a:cxn ang="0">
                        <a:pos x="T3" y="0"/>
                      </a:cxn>
                      <a:cxn ang="0">
                        <a:pos x="T4" y="0"/>
                      </a:cxn>
                      <a:cxn ang="0">
                        <a:pos x="T5" y="0"/>
                      </a:cxn>
                    </a:cxnLst>
                    <a:rect l="0" t="0" r="r" b="b"/>
                    <a:pathLst>
                      <a:path w="137">
                        <a:moveTo>
                          <a:pt x="0" y="0"/>
                        </a:moveTo>
                        <a:lnTo>
                          <a:pt x="137" y="0"/>
                        </a:lnTo>
                        <a:lnTo>
                          <a:pt x="137" y="0"/>
                        </a:lnTo>
                        <a:lnTo>
                          <a:pt x="0" y="0"/>
                        </a:lnTo>
                        <a:lnTo>
                          <a:pt x="0" y="0"/>
                        </a:lnTo>
                        <a:lnTo>
                          <a:pt x="0" y="0"/>
                        </a:lnTo>
                        <a:close/>
                      </a:path>
                    </a:pathLst>
                  </a:custGeom>
                  <a:solidFill>
                    <a:srgbClr val="5D4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92" name="Freeform 24"/>
                  <p:cNvSpPr>
                    <a:spLocks/>
                  </p:cNvSpPr>
                  <p:nvPr/>
                </p:nvSpPr>
                <p:spPr bwMode="auto">
                  <a:xfrm>
                    <a:off x="7283881" y="2781041"/>
                    <a:ext cx="115111" cy="315241"/>
                  </a:xfrm>
                  <a:custGeom>
                    <a:avLst/>
                    <a:gdLst>
                      <a:gd name="T0" fmla="*/ 241 w 241"/>
                      <a:gd name="T1" fmla="*/ 0 h 660"/>
                      <a:gd name="T2" fmla="*/ 0 w 241"/>
                      <a:gd name="T3" fmla="*/ 0 h 660"/>
                      <a:gd name="T4" fmla="*/ 0 w 241"/>
                      <a:gd name="T5" fmla="*/ 660 h 660"/>
                      <a:gd name="T6" fmla="*/ 137 w 241"/>
                      <a:gd name="T7" fmla="*/ 660 h 660"/>
                      <a:gd name="T8" fmla="*/ 241 w 241"/>
                      <a:gd name="T9" fmla="*/ 0 h 660"/>
                      <a:gd name="T10" fmla="*/ 241 w 241"/>
                      <a:gd name="T11" fmla="*/ 0 h 660"/>
                      <a:gd name="T12" fmla="*/ 241 w 241"/>
                      <a:gd name="T13" fmla="*/ 0 h 660"/>
                    </a:gdLst>
                    <a:ahLst/>
                    <a:cxnLst>
                      <a:cxn ang="0">
                        <a:pos x="T0" y="T1"/>
                      </a:cxn>
                      <a:cxn ang="0">
                        <a:pos x="T2" y="T3"/>
                      </a:cxn>
                      <a:cxn ang="0">
                        <a:pos x="T4" y="T5"/>
                      </a:cxn>
                      <a:cxn ang="0">
                        <a:pos x="T6" y="T7"/>
                      </a:cxn>
                      <a:cxn ang="0">
                        <a:pos x="T8" y="T9"/>
                      </a:cxn>
                      <a:cxn ang="0">
                        <a:pos x="T10" y="T11"/>
                      </a:cxn>
                      <a:cxn ang="0">
                        <a:pos x="T12" y="T13"/>
                      </a:cxn>
                    </a:cxnLst>
                    <a:rect l="0" t="0" r="r" b="b"/>
                    <a:pathLst>
                      <a:path w="241" h="660">
                        <a:moveTo>
                          <a:pt x="241" y="0"/>
                        </a:moveTo>
                        <a:lnTo>
                          <a:pt x="0" y="0"/>
                        </a:lnTo>
                        <a:lnTo>
                          <a:pt x="0" y="660"/>
                        </a:lnTo>
                        <a:lnTo>
                          <a:pt x="137" y="660"/>
                        </a:lnTo>
                        <a:lnTo>
                          <a:pt x="241" y="0"/>
                        </a:lnTo>
                        <a:lnTo>
                          <a:pt x="241" y="0"/>
                        </a:lnTo>
                        <a:lnTo>
                          <a:pt x="241" y="0"/>
                        </a:ln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9" name="Group 8"/>
                <p:cNvGrpSpPr/>
                <p:nvPr/>
              </p:nvGrpSpPr>
              <p:grpSpPr>
                <a:xfrm>
                  <a:off x="2901362" y="5555649"/>
                  <a:ext cx="695325" cy="78582"/>
                  <a:chOff x="2898930" y="5555649"/>
                  <a:chExt cx="695325" cy="78582"/>
                </a:xfrm>
              </p:grpSpPr>
              <p:sp>
                <p:nvSpPr>
                  <p:cNvPr id="6" name="Oval 5"/>
                  <p:cNvSpPr/>
                  <p:nvPr/>
                </p:nvSpPr>
                <p:spPr bwMode="auto">
                  <a:xfrm>
                    <a:off x="3207301" y="5555649"/>
                    <a:ext cx="78582" cy="78582"/>
                  </a:xfrm>
                  <a:prstGeom prst="ellipse">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7" name="Group 6"/>
                  <p:cNvGrpSpPr/>
                  <p:nvPr/>
                </p:nvGrpSpPr>
                <p:grpSpPr>
                  <a:xfrm>
                    <a:off x="2898930" y="5555649"/>
                    <a:ext cx="695325" cy="78582"/>
                    <a:chOff x="2898930" y="5555649"/>
                    <a:chExt cx="695325" cy="78582"/>
                  </a:xfrm>
                  <a:solidFill>
                    <a:schemeClr val="tx1"/>
                  </a:solidFill>
                </p:grpSpPr>
                <p:sp>
                  <p:nvSpPr>
                    <p:cNvPr id="196" name="Oval 195"/>
                    <p:cNvSpPr/>
                    <p:nvPr/>
                  </p:nvSpPr>
                  <p:spPr bwMode="auto">
                    <a:xfrm>
                      <a:off x="2898930" y="5555649"/>
                      <a:ext cx="78582" cy="78582"/>
                    </a:xfrm>
                    <a:prstGeom prst="ellipse">
                      <a:avLst/>
                    </a:prstGeom>
                    <a:grp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97" name="Oval 196"/>
                    <p:cNvSpPr/>
                    <p:nvPr/>
                  </p:nvSpPr>
                  <p:spPr bwMode="auto">
                    <a:xfrm>
                      <a:off x="3515673" y="5555649"/>
                      <a:ext cx="78582" cy="78582"/>
                    </a:xfrm>
                    <a:prstGeom prst="ellipse">
                      <a:avLst/>
                    </a:prstGeom>
                    <a:grp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grpSp>
          <p:grpSp>
            <p:nvGrpSpPr>
              <p:cNvPr id="31" name="Group 30"/>
              <p:cNvGrpSpPr/>
              <p:nvPr/>
            </p:nvGrpSpPr>
            <p:grpSpPr>
              <a:xfrm>
                <a:off x="7085392" y="3248380"/>
                <a:ext cx="595678" cy="428352"/>
                <a:chOff x="7085392" y="3248380"/>
                <a:chExt cx="595678" cy="428352"/>
              </a:xfrm>
            </p:grpSpPr>
            <p:grpSp>
              <p:nvGrpSpPr>
                <p:cNvPr id="320" name="Group 18"/>
                <p:cNvGrpSpPr>
                  <a:grpSpLocks noChangeAspect="1"/>
                </p:cNvGrpSpPr>
                <p:nvPr/>
              </p:nvGrpSpPr>
              <p:grpSpPr bwMode="auto">
                <a:xfrm rot="5400000">
                  <a:off x="7169055" y="3164717"/>
                  <a:ext cx="428352" cy="595678"/>
                  <a:chOff x="7310" y="2357"/>
                  <a:chExt cx="256" cy="356"/>
                </a:xfrm>
              </p:grpSpPr>
              <p:sp>
                <p:nvSpPr>
                  <p:cNvPr id="322" name="Freeform 19"/>
                  <p:cNvSpPr>
                    <a:spLocks/>
                  </p:cNvSpPr>
                  <p:nvPr/>
                </p:nvSpPr>
                <p:spPr bwMode="auto">
                  <a:xfrm>
                    <a:off x="7310" y="2357"/>
                    <a:ext cx="256" cy="356"/>
                  </a:xfrm>
                  <a:custGeom>
                    <a:avLst/>
                    <a:gdLst>
                      <a:gd name="T0" fmla="*/ 247 w 264"/>
                      <a:gd name="T1" fmla="*/ 0 h 368"/>
                      <a:gd name="T2" fmla="*/ 17 w 264"/>
                      <a:gd name="T3" fmla="*/ 0 h 368"/>
                      <a:gd name="T4" fmla="*/ 0 w 264"/>
                      <a:gd name="T5" fmla="*/ 14 h 368"/>
                      <a:gd name="T6" fmla="*/ 0 w 264"/>
                      <a:gd name="T7" fmla="*/ 354 h 368"/>
                      <a:gd name="T8" fmla="*/ 17 w 264"/>
                      <a:gd name="T9" fmla="*/ 368 h 368"/>
                      <a:gd name="T10" fmla="*/ 247 w 264"/>
                      <a:gd name="T11" fmla="*/ 368 h 368"/>
                      <a:gd name="T12" fmla="*/ 264 w 264"/>
                      <a:gd name="T13" fmla="*/ 354 h 368"/>
                      <a:gd name="T14" fmla="*/ 264 w 264"/>
                      <a:gd name="T15" fmla="*/ 14 h 368"/>
                      <a:gd name="T16" fmla="*/ 247 w 264"/>
                      <a:gd name="T17"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368">
                        <a:moveTo>
                          <a:pt x="247" y="0"/>
                        </a:moveTo>
                        <a:cubicBezTo>
                          <a:pt x="17" y="0"/>
                          <a:pt x="17" y="0"/>
                          <a:pt x="17" y="0"/>
                        </a:cubicBezTo>
                        <a:cubicBezTo>
                          <a:pt x="9" y="0"/>
                          <a:pt x="0" y="6"/>
                          <a:pt x="0" y="14"/>
                        </a:cubicBezTo>
                        <a:cubicBezTo>
                          <a:pt x="0" y="358"/>
                          <a:pt x="0" y="354"/>
                          <a:pt x="0" y="354"/>
                        </a:cubicBezTo>
                        <a:cubicBezTo>
                          <a:pt x="0" y="361"/>
                          <a:pt x="9" y="368"/>
                          <a:pt x="17" y="368"/>
                        </a:cubicBezTo>
                        <a:cubicBezTo>
                          <a:pt x="247" y="368"/>
                          <a:pt x="247" y="368"/>
                          <a:pt x="247" y="368"/>
                        </a:cubicBezTo>
                        <a:cubicBezTo>
                          <a:pt x="256" y="368"/>
                          <a:pt x="264" y="361"/>
                          <a:pt x="264" y="354"/>
                        </a:cubicBezTo>
                        <a:cubicBezTo>
                          <a:pt x="264" y="10"/>
                          <a:pt x="264" y="14"/>
                          <a:pt x="264" y="14"/>
                        </a:cubicBezTo>
                        <a:cubicBezTo>
                          <a:pt x="264" y="6"/>
                          <a:pt x="256" y="0"/>
                          <a:pt x="247" y="0"/>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3" name="Freeform 20"/>
                  <p:cNvSpPr>
                    <a:spLocks/>
                  </p:cNvSpPr>
                  <p:nvPr/>
                </p:nvSpPr>
                <p:spPr bwMode="auto">
                  <a:xfrm>
                    <a:off x="7335" y="2377"/>
                    <a:ext cx="205" cy="313"/>
                  </a:xfrm>
                  <a:custGeom>
                    <a:avLst/>
                    <a:gdLst>
                      <a:gd name="T0" fmla="*/ 0 w 205"/>
                      <a:gd name="T1" fmla="*/ 0 h 313"/>
                      <a:gd name="T2" fmla="*/ 205 w 205"/>
                      <a:gd name="T3" fmla="*/ 0 h 313"/>
                      <a:gd name="T4" fmla="*/ 205 w 205"/>
                      <a:gd name="T5" fmla="*/ 313 h 313"/>
                      <a:gd name="T6" fmla="*/ 0 w 205"/>
                      <a:gd name="T7" fmla="*/ 313 h 313"/>
                      <a:gd name="T8" fmla="*/ 0 w 205"/>
                      <a:gd name="T9" fmla="*/ 0 h 313"/>
                      <a:gd name="T10" fmla="*/ 0 w 205"/>
                      <a:gd name="T11" fmla="*/ 0 h 313"/>
                    </a:gdLst>
                    <a:ahLst/>
                    <a:cxnLst>
                      <a:cxn ang="0">
                        <a:pos x="T0" y="T1"/>
                      </a:cxn>
                      <a:cxn ang="0">
                        <a:pos x="T2" y="T3"/>
                      </a:cxn>
                      <a:cxn ang="0">
                        <a:pos x="T4" y="T5"/>
                      </a:cxn>
                      <a:cxn ang="0">
                        <a:pos x="T6" y="T7"/>
                      </a:cxn>
                      <a:cxn ang="0">
                        <a:pos x="T8" y="T9"/>
                      </a:cxn>
                      <a:cxn ang="0">
                        <a:pos x="T10" y="T11"/>
                      </a:cxn>
                    </a:cxnLst>
                    <a:rect l="0" t="0" r="r" b="b"/>
                    <a:pathLst>
                      <a:path w="205" h="313">
                        <a:moveTo>
                          <a:pt x="0" y="0"/>
                        </a:moveTo>
                        <a:lnTo>
                          <a:pt x="205" y="0"/>
                        </a:lnTo>
                        <a:lnTo>
                          <a:pt x="205" y="313"/>
                        </a:lnTo>
                        <a:lnTo>
                          <a:pt x="0" y="313"/>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5" name="Freeform 22"/>
                  <p:cNvSpPr>
                    <a:spLocks/>
                  </p:cNvSpPr>
                  <p:nvPr/>
                </p:nvSpPr>
                <p:spPr bwMode="auto">
                  <a:xfrm>
                    <a:off x="7335" y="2377"/>
                    <a:ext cx="205" cy="313"/>
                  </a:xfrm>
                  <a:custGeom>
                    <a:avLst/>
                    <a:gdLst>
                      <a:gd name="T0" fmla="*/ 0 w 205"/>
                      <a:gd name="T1" fmla="*/ 0 h 313"/>
                      <a:gd name="T2" fmla="*/ 205 w 205"/>
                      <a:gd name="T3" fmla="*/ 0 h 313"/>
                      <a:gd name="T4" fmla="*/ 205 w 205"/>
                      <a:gd name="T5" fmla="*/ 313 h 313"/>
                      <a:gd name="T6" fmla="*/ 0 w 205"/>
                      <a:gd name="T7" fmla="*/ 313 h 313"/>
                      <a:gd name="T8" fmla="*/ 0 w 205"/>
                      <a:gd name="T9" fmla="*/ 0 h 313"/>
                      <a:gd name="T10" fmla="*/ 0 w 205"/>
                      <a:gd name="T11" fmla="*/ 0 h 313"/>
                    </a:gdLst>
                    <a:ahLst/>
                    <a:cxnLst>
                      <a:cxn ang="0">
                        <a:pos x="T0" y="T1"/>
                      </a:cxn>
                      <a:cxn ang="0">
                        <a:pos x="T2" y="T3"/>
                      </a:cxn>
                      <a:cxn ang="0">
                        <a:pos x="T4" y="T5"/>
                      </a:cxn>
                      <a:cxn ang="0">
                        <a:pos x="T6" y="T7"/>
                      </a:cxn>
                      <a:cxn ang="0">
                        <a:pos x="T8" y="T9"/>
                      </a:cxn>
                      <a:cxn ang="0">
                        <a:pos x="T10" y="T11"/>
                      </a:cxn>
                    </a:cxnLst>
                    <a:rect l="0" t="0" r="r" b="b"/>
                    <a:pathLst>
                      <a:path w="205" h="313">
                        <a:moveTo>
                          <a:pt x="0" y="0"/>
                        </a:moveTo>
                        <a:lnTo>
                          <a:pt x="205" y="0"/>
                        </a:lnTo>
                        <a:lnTo>
                          <a:pt x="205" y="313"/>
                        </a:lnTo>
                        <a:lnTo>
                          <a:pt x="0" y="313"/>
                        </a:lnTo>
                        <a:lnTo>
                          <a:pt x="0" y="0"/>
                        </a:lnTo>
                        <a:lnTo>
                          <a:pt x="0" y="0"/>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26" name="Freeform 23"/>
                  <p:cNvSpPr>
                    <a:spLocks/>
                  </p:cNvSpPr>
                  <p:nvPr/>
                </p:nvSpPr>
                <p:spPr bwMode="auto">
                  <a:xfrm rot="16200000">
                    <a:off x="7323" y="2473"/>
                    <a:ext cx="229" cy="205"/>
                  </a:xfrm>
                  <a:custGeom>
                    <a:avLst/>
                    <a:gdLst>
                      <a:gd name="T0" fmla="*/ 121 w 121"/>
                      <a:gd name="T1" fmla="*/ 0 h 313"/>
                      <a:gd name="T2" fmla="*/ 0 w 121"/>
                      <a:gd name="T3" fmla="*/ 0 h 313"/>
                      <a:gd name="T4" fmla="*/ 0 w 121"/>
                      <a:gd name="T5" fmla="*/ 313 h 313"/>
                      <a:gd name="T6" fmla="*/ 68 w 121"/>
                      <a:gd name="T7" fmla="*/ 313 h 313"/>
                      <a:gd name="T8" fmla="*/ 121 w 121"/>
                      <a:gd name="T9" fmla="*/ 0 h 313"/>
                      <a:gd name="T10" fmla="*/ 121 w 121"/>
                      <a:gd name="T11" fmla="*/ 0 h 313"/>
                      <a:gd name="T12" fmla="*/ 121 w 121"/>
                      <a:gd name="T13" fmla="*/ 0 h 313"/>
                    </a:gdLst>
                    <a:ahLst/>
                    <a:cxnLst>
                      <a:cxn ang="0">
                        <a:pos x="T0" y="T1"/>
                      </a:cxn>
                      <a:cxn ang="0">
                        <a:pos x="T2" y="T3"/>
                      </a:cxn>
                      <a:cxn ang="0">
                        <a:pos x="T4" y="T5"/>
                      </a:cxn>
                      <a:cxn ang="0">
                        <a:pos x="T6" y="T7"/>
                      </a:cxn>
                      <a:cxn ang="0">
                        <a:pos x="T8" y="T9"/>
                      </a:cxn>
                      <a:cxn ang="0">
                        <a:pos x="T10" y="T11"/>
                      </a:cxn>
                      <a:cxn ang="0">
                        <a:pos x="T12" y="T13"/>
                      </a:cxn>
                    </a:cxnLst>
                    <a:rect l="0" t="0" r="r" b="b"/>
                    <a:pathLst>
                      <a:path w="121" h="313">
                        <a:moveTo>
                          <a:pt x="121" y="0"/>
                        </a:moveTo>
                        <a:lnTo>
                          <a:pt x="0" y="0"/>
                        </a:lnTo>
                        <a:lnTo>
                          <a:pt x="0" y="313"/>
                        </a:lnTo>
                        <a:lnTo>
                          <a:pt x="68" y="313"/>
                        </a:lnTo>
                        <a:lnTo>
                          <a:pt x="121" y="0"/>
                        </a:lnTo>
                        <a:lnTo>
                          <a:pt x="121" y="0"/>
                        </a:lnTo>
                        <a:lnTo>
                          <a:pt x="121" y="0"/>
                        </a:ln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18" name="Oval 217"/>
                <p:cNvSpPr/>
                <p:nvPr/>
              </p:nvSpPr>
              <p:spPr bwMode="auto">
                <a:xfrm>
                  <a:off x="7374011" y="3644200"/>
                  <a:ext cx="18441" cy="18441"/>
                </a:xfrm>
                <a:prstGeom prst="ellipse">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nvGrpSpPr>
              <p:cNvPr id="41" name="Group 40"/>
              <p:cNvGrpSpPr/>
              <p:nvPr/>
            </p:nvGrpSpPr>
            <p:grpSpPr>
              <a:xfrm>
                <a:off x="6795000" y="3771199"/>
                <a:ext cx="1176459" cy="604404"/>
                <a:chOff x="6795000" y="3771199"/>
                <a:chExt cx="1176459" cy="604404"/>
              </a:xfrm>
            </p:grpSpPr>
            <p:grpSp>
              <p:nvGrpSpPr>
                <p:cNvPr id="314" name="Group 11"/>
                <p:cNvGrpSpPr>
                  <a:grpSpLocks noChangeAspect="1"/>
                </p:cNvGrpSpPr>
                <p:nvPr/>
              </p:nvGrpSpPr>
              <p:grpSpPr bwMode="auto">
                <a:xfrm>
                  <a:off x="6795000" y="3771199"/>
                  <a:ext cx="1176459" cy="604404"/>
                  <a:chOff x="6575" y="2356"/>
                  <a:chExt cx="691" cy="355"/>
                </a:xfrm>
              </p:grpSpPr>
              <p:sp>
                <p:nvSpPr>
                  <p:cNvPr id="316" name="Freeform 12"/>
                  <p:cNvSpPr>
                    <a:spLocks/>
                  </p:cNvSpPr>
                  <p:nvPr/>
                </p:nvSpPr>
                <p:spPr bwMode="auto">
                  <a:xfrm>
                    <a:off x="6575" y="2683"/>
                    <a:ext cx="691" cy="28"/>
                  </a:xfrm>
                  <a:custGeom>
                    <a:avLst/>
                    <a:gdLst>
                      <a:gd name="T0" fmla="*/ 0 w 565"/>
                      <a:gd name="T1" fmla="*/ 6 h 23"/>
                      <a:gd name="T2" fmla="*/ 0 w 565"/>
                      <a:gd name="T3" fmla="*/ 11 h 23"/>
                      <a:gd name="T4" fmla="*/ 0 w 565"/>
                      <a:gd name="T5" fmla="*/ 12 h 23"/>
                      <a:gd name="T6" fmla="*/ 0 w 565"/>
                      <a:gd name="T7" fmla="*/ 12 h 23"/>
                      <a:gd name="T8" fmla="*/ 0 w 565"/>
                      <a:gd name="T9" fmla="*/ 13 h 23"/>
                      <a:gd name="T10" fmla="*/ 0 w 565"/>
                      <a:gd name="T11" fmla="*/ 14 h 23"/>
                      <a:gd name="T12" fmla="*/ 11 w 565"/>
                      <a:gd name="T13" fmla="*/ 23 h 23"/>
                      <a:gd name="T14" fmla="*/ 554 w 565"/>
                      <a:gd name="T15" fmla="*/ 23 h 23"/>
                      <a:gd name="T16" fmla="*/ 565 w 565"/>
                      <a:gd name="T17" fmla="*/ 15 h 23"/>
                      <a:gd name="T18" fmla="*/ 565 w 565"/>
                      <a:gd name="T19" fmla="*/ 14 h 23"/>
                      <a:gd name="T20" fmla="*/ 565 w 565"/>
                      <a:gd name="T21" fmla="*/ 6 h 23"/>
                      <a:gd name="T22" fmla="*/ 0 w 565"/>
                      <a:gd name="T23" fmla="*/ 6 h 23"/>
                      <a:gd name="T24" fmla="*/ 0 w 565"/>
                      <a:gd name="T25"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5" h="23">
                        <a:moveTo>
                          <a:pt x="0" y="6"/>
                        </a:moveTo>
                        <a:cubicBezTo>
                          <a:pt x="0" y="18"/>
                          <a:pt x="0" y="11"/>
                          <a:pt x="0" y="11"/>
                        </a:cubicBezTo>
                        <a:cubicBezTo>
                          <a:pt x="0" y="12"/>
                          <a:pt x="0" y="12"/>
                          <a:pt x="0" y="12"/>
                        </a:cubicBezTo>
                        <a:cubicBezTo>
                          <a:pt x="0" y="12"/>
                          <a:pt x="0" y="12"/>
                          <a:pt x="0" y="12"/>
                        </a:cubicBezTo>
                        <a:cubicBezTo>
                          <a:pt x="0" y="13"/>
                          <a:pt x="0" y="13"/>
                          <a:pt x="0" y="13"/>
                        </a:cubicBezTo>
                        <a:cubicBezTo>
                          <a:pt x="0" y="14"/>
                          <a:pt x="0" y="14"/>
                          <a:pt x="0" y="14"/>
                        </a:cubicBezTo>
                        <a:cubicBezTo>
                          <a:pt x="0" y="19"/>
                          <a:pt x="6" y="23"/>
                          <a:pt x="11" y="23"/>
                        </a:cubicBezTo>
                        <a:cubicBezTo>
                          <a:pt x="554" y="23"/>
                          <a:pt x="554" y="23"/>
                          <a:pt x="554" y="23"/>
                        </a:cubicBezTo>
                        <a:cubicBezTo>
                          <a:pt x="559" y="23"/>
                          <a:pt x="563" y="20"/>
                          <a:pt x="565" y="15"/>
                        </a:cubicBezTo>
                        <a:cubicBezTo>
                          <a:pt x="565" y="14"/>
                          <a:pt x="565" y="14"/>
                          <a:pt x="565" y="14"/>
                        </a:cubicBezTo>
                        <a:cubicBezTo>
                          <a:pt x="565" y="0"/>
                          <a:pt x="565" y="6"/>
                          <a:pt x="565" y="6"/>
                        </a:cubicBezTo>
                        <a:cubicBezTo>
                          <a:pt x="0" y="6"/>
                          <a:pt x="0" y="6"/>
                          <a:pt x="0" y="6"/>
                        </a:cubicBezTo>
                        <a:cubicBezTo>
                          <a:pt x="0" y="6"/>
                          <a:pt x="0" y="6"/>
                          <a:pt x="0" y="6"/>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7" name="Freeform 13"/>
                  <p:cNvSpPr>
                    <a:spLocks/>
                  </p:cNvSpPr>
                  <p:nvPr/>
                </p:nvSpPr>
                <p:spPr bwMode="auto">
                  <a:xfrm>
                    <a:off x="6663" y="2356"/>
                    <a:ext cx="516" cy="337"/>
                  </a:xfrm>
                  <a:custGeom>
                    <a:avLst/>
                    <a:gdLst>
                      <a:gd name="T0" fmla="*/ 14 w 422"/>
                      <a:gd name="T1" fmla="*/ 274 h 274"/>
                      <a:gd name="T2" fmla="*/ 408 w 422"/>
                      <a:gd name="T3" fmla="*/ 274 h 274"/>
                      <a:gd name="T4" fmla="*/ 422 w 422"/>
                      <a:gd name="T5" fmla="*/ 259 h 274"/>
                      <a:gd name="T6" fmla="*/ 422 w 422"/>
                      <a:gd name="T7" fmla="*/ 15 h 274"/>
                      <a:gd name="T8" fmla="*/ 408 w 422"/>
                      <a:gd name="T9" fmla="*/ 0 h 274"/>
                      <a:gd name="T10" fmla="*/ 14 w 422"/>
                      <a:gd name="T11" fmla="*/ 0 h 274"/>
                      <a:gd name="T12" fmla="*/ 0 w 422"/>
                      <a:gd name="T13" fmla="*/ 15 h 274"/>
                      <a:gd name="T14" fmla="*/ 0 w 422"/>
                      <a:gd name="T15" fmla="*/ 259 h 274"/>
                      <a:gd name="T16" fmla="*/ 14 w 422"/>
                      <a:gd name="T17"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274">
                        <a:moveTo>
                          <a:pt x="14" y="274"/>
                        </a:moveTo>
                        <a:cubicBezTo>
                          <a:pt x="408" y="274"/>
                          <a:pt x="408" y="274"/>
                          <a:pt x="408" y="274"/>
                        </a:cubicBezTo>
                        <a:cubicBezTo>
                          <a:pt x="417" y="274"/>
                          <a:pt x="422" y="268"/>
                          <a:pt x="422" y="259"/>
                        </a:cubicBezTo>
                        <a:cubicBezTo>
                          <a:pt x="422" y="15"/>
                          <a:pt x="422" y="15"/>
                          <a:pt x="422" y="15"/>
                        </a:cubicBezTo>
                        <a:cubicBezTo>
                          <a:pt x="422" y="6"/>
                          <a:pt x="417" y="0"/>
                          <a:pt x="408" y="0"/>
                        </a:cubicBezTo>
                        <a:cubicBezTo>
                          <a:pt x="14" y="0"/>
                          <a:pt x="14" y="0"/>
                          <a:pt x="14" y="0"/>
                        </a:cubicBezTo>
                        <a:cubicBezTo>
                          <a:pt x="8" y="0"/>
                          <a:pt x="0" y="6"/>
                          <a:pt x="0" y="15"/>
                        </a:cubicBezTo>
                        <a:cubicBezTo>
                          <a:pt x="0" y="259"/>
                          <a:pt x="0" y="259"/>
                          <a:pt x="0" y="259"/>
                        </a:cubicBezTo>
                        <a:cubicBezTo>
                          <a:pt x="0" y="268"/>
                          <a:pt x="8" y="274"/>
                          <a:pt x="14" y="274"/>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8" name="Freeform 14"/>
                  <p:cNvSpPr>
                    <a:spLocks/>
                  </p:cNvSpPr>
                  <p:nvPr/>
                </p:nvSpPr>
                <p:spPr bwMode="auto">
                  <a:xfrm>
                    <a:off x="6685" y="2376"/>
                    <a:ext cx="472" cy="295"/>
                  </a:xfrm>
                  <a:custGeom>
                    <a:avLst/>
                    <a:gdLst>
                      <a:gd name="T0" fmla="*/ 0 w 386"/>
                      <a:gd name="T1" fmla="*/ 0 h 240"/>
                      <a:gd name="T2" fmla="*/ 386 w 386"/>
                      <a:gd name="T3" fmla="*/ 0 h 240"/>
                      <a:gd name="T4" fmla="*/ 386 w 386"/>
                      <a:gd name="T5" fmla="*/ 240 h 240"/>
                      <a:gd name="T6" fmla="*/ 0 w 386"/>
                      <a:gd name="T7" fmla="*/ 240 h 240"/>
                      <a:gd name="T8" fmla="*/ 0 w 386"/>
                      <a:gd name="T9" fmla="*/ 0 h 240"/>
                    </a:gdLst>
                    <a:ahLst/>
                    <a:cxnLst>
                      <a:cxn ang="0">
                        <a:pos x="T0" y="T1"/>
                      </a:cxn>
                      <a:cxn ang="0">
                        <a:pos x="T2" y="T3"/>
                      </a:cxn>
                      <a:cxn ang="0">
                        <a:pos x="T4" y="T5"/>
                      </a:cxn>
                      <a:cxn ang="0">
                        <a:pos x="T6" y="T7"/>
                      </a:cxn>
                      <a:cxn ang="0">
                        <a:pos x="T8" y="T9"/>
                      </a:cxn>
                    </a:cxnLst>
                    <a:rect l="0" t="0" r="r" b="b"/>
                    <a:pathLst>
                      <a:path w="386" h="240">
                        <a:moveTo>
                          <a:pt x="0" y="0"/>
                        </a:moveTo>
                        <a:cubicBezTo>
                          <a:pt x="386" y="0"/>
                          <a:pt x="386" y="0"/>
                          <a:pt x="386" y="0"/>
                        </a:cubicBezTo>
                        <a:cubicBezTo>
                          <a:pt x="386" y="240"/>
                          <a:pt x="386" y="240"/>
                          <a:pt x="386" y="240"/>
                        </a:cubicBezTo>
                        <a:cubicBezTo>
                          <a:pt x="0" y="240"/>
                          <a:pt x="0" y="240"/>
                          <a:pt x="0" y="240"/>
                        </a:cubicBezTo>
                        <a:cubicBezTo>
                          <a:pt x="0" y="0"/>
                          <a:pt x="0" y="0"/>
                          <a:pt x="0" y="0"/>
                        </a:cubicBezTo>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19" name="Freeform 15"/>
                  <p:cNvSpPr>
                    <a:spLocks/>
                  </p:cNvSpPr>
                  <p:nvPr/>
                </p:nvSpPr>
                <p:spPr bwMode="auto">
                  <a:xfrm>
                    <a:off x="6685" y="2376"/>
                    <a:ext cx="281" cy="295"/>
                  </a:xfrm>
                  <a:custGeom>
                    <a:avLst/>
                    <a:gdLst>
                      <a:gd name="T0" fmla="*/ 230 w 230"/>
                      <a:gd name="T1" fmla="*/ 0 h 240"/>
                      <a:gd name="T2" fmla="*/ 0 w 230"/>
                      <a:gd name="T3" fmla="*/ 0 h 240"/>
                      <a:gd name="T4" fmla="*/ 0 w 230"/>
                      <a:gd name="T5" fmla="*/ 240 h 240"/>
                      <a:gd name="T6" fmla="*/ 201 w 230"/>
                      <a:gd name="T7" fmla="*/ 240 h 240"/>
                      <a:gd name="T8" fmla="*/ 230 w 230"/>
                      <a:gd name="T9" fmla="*/ 0 h 240"/>
                    </a:gdLst>
                    <a:ahLst/>
                    <a:cxnLst>
                      <a:cxn ang="0">
                        <a:pos x="T0" y="T1"/>
                      </a:cxn>
                      <a:cxn ang="0">
                        <a:pos x="T2" y="T3"/>
                      </a:cxn>
                      <a:cxn ang="0">
                        <a:pos x="T4" y="T5"/>
                      </a:cxn>
                      <a:cxn ang="0">
                        <a:pos x="T6" y="T7"/>
                      </a:cxn>
                      <a:cxn ang="0">
                        <a:pos x="T8" y="T9"/>
                      </a:cxn>
                    </a:cxnLst>
                    <a:rect l="0" t="0" r="r" b="b"/>
                    <a:pathLst>
                      <a:path w="230" h="240">
                        <a:moveTo>
                          <a:pt x="230" y="0"/>
                        </a:moveTo>
                        <a:cubicBezTo>
                          <a:pt x="175" y="0"/>
                          <a:pt x="101" y="0"/>
                          <a:pt x="0" y="0"/>
                        </a:cubicBezTo>
                        <a:cubicBezTo>
                          <a:pt x="0" y="0"/>
                          <a:pt x="0" y="0"/>
                          <a:pt x="0" y="240"/>
                        </a:cubicBezTo>
                        <a:cubicBezTo>
                          <a:pt x="201" y="240"/>
                          <a:pt x="201" y="240"/>
                          <a:pt x="201" y="240"/>
                        </a:cubicBezTo>
                        <a:cubicBezTo>
                          <a:pt x="230" y="0"/>
                          <a:pt x="230" y="0"/>
                          <a:pt x="230" y="0"/>
                        </a:cubicBezTo>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32" name="Picture 31"/>
                <p:cNvPicPr>
                  <a:picLocks noChangeAspect="1"/>
                </p:cNvPicPr>
                <p:nvPr/>
              </p:nvPicPr>
              <p:blipFill>
                <a:blip r:embed="rId7"/>
                <a:stretch>
                  <a:fillRect/>
                </a:stretch>
              </p:blipFill>
              <p:spPr>
                <a:xfrm>
                  <a:off x="7227137" y="3899592"/>
                  <a:ext cx="312184" cy="317139"/>
                </a:xfrm>
                <a:prstGeom prst="rect">
                  <a:avLst/>
                </a:prstGeom>
              </p:spPr>
            </p:pic>
          </p:grpSp>
        </p:grpSp>
        <p:grpSp>
          <p:nvGrpSpPr>
            <p:cNvPr id="55" name="Group 54"/>
            <p:cNvGrpSpPr/>
            <p:nvPr/>
          </p:nvGrpSpPr>
          <p:grpSpPr>
            <a:xfrm>
              <a:off x="7295895" y="2907472"/>
              <a:ext cx="174673" cy="643807"/>
              <a:chOff x="7295895" y="2907472"/>
              <a:chExt cx="174673" cy="643807"/>
            </a:xfrm>
          </p:grpSpPr>
          <p:pic>
            <p:nvPicPr>
              <p:cNvPr id="222" name="Picture 221"/>
              <p:cNvPicPr>
                <a:picLocks noChangeAspect="1"/>
              </p:cNvPicPr>
              <p:nvPr/>
            </p:nvPicPr>
            <p:blipFill>
              <a:blip r:embed="rId7"/>
              <a:stretch>
                <a:fillRect/>
              </a:stretch>
            </p:blipFill>
            <p:spPr>
              <a:xfrm>
                <a:off x="7295895" y="3373834"/>
                <a:ext cx="174673" cy="177445"/>
              </a:xfrm>
              <a:prstGeom prst="rect">
                <a:avLst/>
              </a:prstGeom>
            </p:spPr>
          </p:pic>
          <p:pic>
            <p:nvPicPr>
              <p:cNvPr id="223" name="Picture 222"/>
              <p:cNvPicPr>
                <a:picLocks noChangeAspect="1"/>
              </p:cNvPicPr>
              <p:nvPr/>
            </p:nvPicPr>
            <p:blipFill>
              <a:blip r:embed="rId7"/>
              <a:stretch>
                <a:fillRect/>
              </a:stretch>
            </p:blipFill>
            <p:spPr>
              <a:xfrm>
                <a:off x="7333491" y="2907472"/>
                <a:ext cx="99480" cy="101059"/>
              </a:xfrm>
              <a:prstGeom prst="rect">
                <a:avLst/>
              </a:prstGeom>
            </p:spPr>
          </p:pic>
        </p:grpSp>
      </p:grpSp>
      <p:grpSp>
        <p:nvGrpSpPr>
          <p:cNvPr id="53" name="Group 52"/>
          <p:cNvGrpSpPr/>
          <p:nvPr/>
        </p:nvGrpSpPr>
        <p:grpSpPr>
          <a:xfrm>
            <a:off x="8072405" y="132071"/>
            <a:ext cx="4109231" cy="2333621"/>
            <a:chOff x="8032586" y="292142"/>
            <a:chExt cx="4109231" cy="2333621"/>
          </a:xfrm>
        </p:grpSpPr>
        <p:pic>
          <p:nvPicPr>
            <p:cNvPr id="200" name="Picture 19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33935" y="292142"/>
              <a:ext cx="1989439" cy="1348611"/>
            </a:xfrm>
            <a:prstGeom prst="rect">
              <a:avLst/>
            </a:prstGeom>
          </p:spPr>
        </p:pic>
        <p:pic>
          <p:nvPicPr>
            <p:cNvPr id="254" name="Picture 25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52378" y="1269684"/>
              <a:ext cx="1989439" cy="1348611"/>
            </a:xfrm>
            <a:prstGeom prst="rect">
              <a:avLst/>
            </a:prstGeom>
          </p:spPr>
        </p:pic>
        <p:grpSp>
          <p:nvGrpSpPr>
            <p:cNvPr id="328" name="Group 327"/>
            <p:cNvGrpSpPr/>
            <p:nvPr/>
          </p:nvGrpSpPr>
          <p:grpSpPr>
            <a:xfrm>
              <a:off x="10842559" y="1245157"/>
              <a:ext cx="767181" cy="548408"/>
              <a:chOff x="10671731" y="2778451"/>
              <a:chExt cx="793017" cy="566876"/>
            </a:xfrm>
          </p:grpSpPr>
          <p:grpSp>
            <p:nvGrpSpPr>
              <p:cNvPr id="329" name="Group 4"/>
              <p:cNvGrpSpPr>
                <a:grpSpLocks noChangeAspect="1"/>
              </p:cNvGrpSpPr>
              <p:nvPr/>
            </p:nvGrpSpPr>
            <p:grpSpPr bwMode="auto">
              <a:xfrm>
                <a:off x="10671731" y="2778451"/>
                <a:ext cx="793017" cy="566876"/>
                <a:chOff x="7866" y="1801"/>
                <a:chExt cx="1301" cy="930"/>
              </a:xfrm>
            </p:grpSpPr>
            <p:sp>
              <p:nvSpPr>
                <p:cNvPr id="349" name="AutoShape 3"/>
                <p:cNvSpPr>
                  <a:spLocks noChangeAspect="1" noChangeArrowheads="1" noTextEdit="1"/>
                </p:cNvSpPr>
                <p:nvPr/>
              </p:nvSpPr>
              <p:spPr bwMode="auto">
                <a:xfrm>
                  <a:off x="7868" y="1801"/>
                  <a:ext cx="1297"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0" name="Freeform 5"/>
                <p:cNvSpPr>
                  <a:spLocks/>
                </p:cNvSpPr>
                <p:nvPr/>
              </p:nvSpPr>
              <p:spPr bwMode="auto">
                <a:xfrm>
                  <a:off x="7866" y="1803"/>
                  <a:ext cx="1301" cy="928"/>
                </a:xfrm>
                <a:custGeom>
                  <a:avLst/>
                  <a:gdLst>
                    <a:gd name="T0" fmla="*/ 0 w 1301"/>
                    <a:gd name="T1" fmla="*/ 0 h 928"/>
                    <a:gd name="T2" fmla="*/ 0 w 1301"/>
                    <a:gd name="T3" fmla="*/ 93 h 928"/>
                    <a:gd name="T4" fmla="*/ 0 w 1301"/>
                    <a:gd name="T5" fmla="*/ 112 h 928"/>
                    <a:gd name="T6" fmla="*/ 0 w 1301"/>
                    <a:gd name="T7" fmla="*/ 928 h 928"/>
                    <a:gd name="T8" fmla="*/ 1301 w 1301"/>
                    <a:gd name="T9" fmla="*/ 928 h 928"/>
                    <a:gd name="T10" fmla="*/ 1301 w 1301"/>
                    <a:gd name="T11" fmla="*/ 112 h 928"/>
                    <a:gd name="T12" fmla="*/ 1301 w 1301"/>
                    <a:gd name="T13" fmla="*/ 93 h 928"/>
                    <a:gd name="T14" fmla="*/ 1301 w 1301"/>
                    <a:gd name="T15" fmla="*/ 0 h 928"/>
                    <a:gd name="T16" fmla="*/ 0 w 1301"/>
                    <a:gd name="T17"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1" h="928">
                      <a:moveTo>
                        <a:pt x="0" y="0"/>
                      </a:moveTo>
                      <a:lnTo>
                        <a:pt x="0" y="93"/>
                      </a:lnTo>
                      <a:lnTo>
                        <a:pt x="0" y="112"/>
                      </a:lnTo>
                      <a:lnTo>
                        <a:pt x="0" y="928"/>
                      </a:lnTo>
                      <a:lnTo>
                        <a:pt x="1301" y="928"/>
                      </a:lnTo>
                      <a:lnTo>
                        <a:pt x="1301" y="112"/>
                      </a:lnTo>
                      <a:lnTo>
                        <a:pt x="1301" y="93"/>
                      </a:lnTo>
                      <a:lnTo>
                        <a:pt x="1301" y="0"/>
                      </a:lnTo>
                      <a:lnTo>
                        <a:pt x="0" y="0"/>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1" name="Freeform 6"/>
                <p:cNvSpPr>
                  <a:spLocks/>
                </p:cNvSpPr>
                <p:nvPr/>
              </p:nvSpPr>
              <p:spPr bwMode="auto">
                <a:xfrm>
                  <a:off x="8951" y="1856"/>
                  <a:ext cx="53" cy="16"/>
                </a:xfrm>
                <a:custGeom>
                  <a:avLst/>
                  <a:gdLst>
                    <a:gd name="T0" fmla="*/ 0 w 53"/>
                    <a:gd name="T1" fmla="*/ 0 h 16"/>
                    <a:gd name="T2" fmla="*/ 0 w 53"/>
                    <a:gd name="T3" fmla="*/ 16 h 16"/>
                    <a:gd name="T4" fmla="*/ 53 w 53"/>
                    <a:gd name="T5" fmla="*/ 16 h 16"/>
                    <a:gd name="T6" fmla="*/ 53 w 53"/>
                    <a:gd name="T7" fmla="*/ 0 h 16"/>
                    <a:gd name="T8" fmla="*/ 0 w 53"/>
                    <a:gd name="T9" fmla="*/ 0 h 16"/>
                    <a:gd name="T10" fmla="*/ 0 w 53"/>
                    <a:gd name="T11" fmla="*/ 0 h 16"/>
                    <a:gd name="T12" fmla="*/ 0 w 53"/>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53" h="16">
                      <a:moveTo>
                        <a:pt x="0" y="0"/>
                      </a:moveTo>
                      <a:lnTo>
                        <a:pt x="0" y="16"/>
                      </a:lnTo>
                      <a:lnTo>
                        <a:pt x="53" y="16"/>
                      </a:lnTo>
                      <a:lnTo>
                        <a:pt x="53" y="0"/>
                      </a:lnTo>
                      <a:lnTo>
                        <a:pt x="0" y="0"/>
                      </a:lnTo>
                      <a:lnTo>
                        <a:pt x="0" y="0"/>
                      </a:lnTo>
                      <a:lnTo>
                        <a:pt x="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2" name="Freeform 7"/>
                <p:cNvSpPr>
                  <a:spLocks/>
                </p:cNvSpPr>
                <p:nvPr/>
              </p:nvSpPr>
              <p:spPr bwMode="auto">
                <a:xfrm>
                  <a:off x="9023" y="1837"/>
                  <a:ext cx="38" cy="35"/>
                </a:xfrm>
                <a:custGeom>
                  <a:avLst/>
                  <a:gdLst>
                    <a:gd name="T0" fmla="*/ 0 w 38"/>
                    <a:gd name="T1" fmla="*/ 0 h 35"/>
                    <a:gd name="T2" fmla="*/ 0 w 38"/>
                    <a:gd name="T3" fmla="*/ 35 h 35"/>
                    <a:gd name="T4" fmla="*/ 38 w 38"/>
                    <a:gd name="T5" fmla="*/ 35 h 35"/>
                    <a:gd name="T6" fmla="*/ 38 w 38"/>
                    <a:gd name="T7" fmla="*/ 0 h 35"/>
                    <a:gd name="T8" fmla="*/ 0 w 38"/>
                    <a:gd name="T9" fmla="*/ 0 h 35"/>
                    <a:gd name="T10" fmla="*/ 0 w 38"/>
                    <a:gd name="T11" fmla="*/ 0 h 35"/>
                    <a:gd name="T12" fmla="*/ 0 w 38"/>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0" y="0"/>
                      </a:moveTo>
                      <a:lnTo>
                        <a:pt x="0" y="35"/>
                      </a:lnTo>
                      <a:lnTo>
                        <a:pt x="38" y="35"/>
                      </a:lnTo>
                      <a:lnTo>
                        <a:pt x="38" y="0"/>
                      </a:lnTo>
                      <a:lnTo>
                        <a:pt x="0" y="0"/>
                      </a:lnTo>
                      <a:lnTo>
                        <a:pt x="0" y="0"/>
                      </a:lnTo>
                      <a:lnTo>
                        <a:pt x="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3" name="Freeform 8"/>
                <p:cNvSpPr>
                  <a:spLocks/>
                </p:cNvSpPr>
                <p:nvPr/>
              </p:nvSpPr>
              <p:spPr bwMode="auto">
                <a:xfrm>
                  <a:off x="9080" y="1837"/>
                  <a:ext cx="45" cy="35"/>
                </a:xfrm>
                <a:custGeom>
                  <a:avLst/>
                  <a:gdLst>
                    <a:gd name="T0" fmla="*/ 2 w 45"/>
                    <a:gd name="T1" fmla="*/ 0 h 35"/>
                    <a:gd name="T2" fmla="*/ 16 w 45"/>
                    <a:gd name="T3" fmla="*/ 16 h 35"/>
                    <a:gd name="T4" fmla="*/ 0 w 45"/>
                    <a:gd name="T5" fmla="*/ 35 h 35"/>
                    <a:gd name="T6" fmla="*/ 14 w 45"/>
                    <a:gd name="T7" fmla="*/ 35 h 35"/>
                    <a:gd name="T8" fmla="*/ 21 w 45"/>
                    <a:gd name="T9" fmla="*/ 23 h 35"/>
                    <a:gd name="T10" fmla="*/ 23 w 45"/>
                    <a:gd name="T11" fmla="*/ 21 h 35"/>
                    <a:gd name="T12" fmla="*/ 23 w 45"/>
                    <a:gd name="T13" fmla="*/ 21 h 35"/>
                    <a:gd name="T14" fmla="*/ 23 w 45"/>
                    <a:gd name="T15" fmla="*/ 21 h 35"/>
                    <a:gd name="T16" fmla="*/ 23 w 45"/>
                    <a:gd name="T17" fmla="*/ 23 h 35"/>
                    <a:gd name="T18" fmla="*/ 23 w 45"/>
                    <a:gd name="T19" fmla="*/ 23 h 35"/>
                    <a:gd name="T20" fmla="*/ 33 w 45"/>
                    <a:gd name="T21" fmla="*/ 35 h 35"/>
                    <a:gd name="T22" fmla="*/ 45 w 45"/>
                    <a:gd name="T23" fmla="*/ 35 h 35"/>
                    <a:gd name="T24" fmla="*/ 30 w 45"/>
                    <a:gd name="T25" fmla="*/ 16 h 35"/>
                    <a:gd name="T26" fmla="*/ 45 w 45"/>
                    <a:gd name="T27" fmla="*/ 0 h 35"/>
                    <a:gd name="T28" fmla="*/ 33 w 45"/>
                    <a:gd name="T29" fmla="*/ 0 h 35"/>
                    <a:gd name="T30" fmla="*/ 26 w 45"/>
                    <a:gd name="T31" fmla="*/ 9 h 35"/>
                    <a:gd name="T32" fmla="*/ 23 w 45"/>
                    <a:gd name="T33" fmla="*/ 12 h 35"/>
                    <a:gd name="T34" fmla="*/ 23 w 45"/>
                    <a:gd name="T35" fmla="*/ 14 h 35"/>
                    <a:gd name="T36" fmla="*/ 23 w 45"/>
                    <a:gd name="T37" fmla="*/ 14 h 35"/>
                    <a:gd name="T38" fmla="*/ 23 w 45"/>
                    <a:gd name="T39" fmla="*/ 12 h 35"/>
                    <a:gd name="T40" fmla="*/ 21 w 45"/>
                    <a:gd name="T41" fmla="*/ 9 h 35"/>
                    <a:gd name="T42" fmla="*/ 16 w 45"/>
                    <a:gd name="T43" fmla="*/ 0 h 35"/>
                    <a:gd name="T44" fmla="*/ 2 w 45"/>
                    <a:gd name="T45" fmla="*/ 0 h 35"/>
                    <a:gd name="T46" fmla="*/ 2 w 45"/>
                    <a:gd name="T47" fmla="*/ 0 h 35"/>
                    <a:gd name="T48" fmla="*/ 2 w 45"/>
                    <a:gd name="T4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35">
                      <a:moveTo>
                        <a:pt x="2" y="0"/>
                      </a:moveTo>
                      <a:lnTo>
                        <a:pt x="16" y="16"/>
                      </a:lnTo>
                      <a:lnTo>
                        <a:pt x="0" y="35"/>
                      </a:lnTo>
                      <a:lnTo>
                        <a:pt x="14" y="35"/>
                      </a:lnTo>
                      <a:lnTo>
                        <a:pt x="21" y="23"/>
                      </a:lnTo>
                      <a:lnTo>
                        <a:pt x="23" y="21"/>
                      </a:lnTo>
                      <a:lnTo>
                        <a:pt x="23" y="21"/>
                      </a:lnTo>
                      <a:lnTo>
                        <a:pt x="23" y="21"/>
                      </a:lnTo>
                      <a:lnTo>
                        <a:pt x="23" y="23"/>
                      </a:lnTo>
                      <a:lnTo>
                        <a:pt x="23" y="23"/>
                      </a:lnTo>
                      <a:lnTo>
                        <a:pt x="33" y="35"/>
                      </a:lnTo>
                      <a:lnTo>
                        <a:pt x="45" y="35"/>
                      </a:lnTo>
                      <a:lnTo>
                        <a:pt x="30" y="16"/>
                      </a:lnTo>
                      <a:lnTo>
                        <a:pt x="45" y="0"/>
                      </a:lnTo>
                      <a:lnTo>
                        <a:pt x="33" y="0"/>
                      </a:lnTo>
                      <a:lnTo>
                        <a:pt x="26" y="9"/>
                      </a:lnTo>
                      <a:lnTo>
                        <a:pt x="23" y="12"/>
                      </a:lnTo>
                      <a:lnTo>
                        <a:pt x="23" y="14"/>
                      </a:lnTo>
                      <a:lnTo>
                        <a:pt x="23" y="14"/>
                      </a:lnTo>
                      <a:lnTo>
                        <a:pt x="23" y="12"/>
                      </a:lnTo>
                      <a:lnTo>
                        <a:pt x="21" y="9"/>
                      </a:lnTo>
                      <a:lnTo>
                        <a:pt x="16" y="0"/>
                      </a:lnTo>
                      <a:lnTo>
                        <a:pt x="2" y="0"/>
                      </a:lnTo>
                      <a:lnTo>
                        <a:pt x="2" y="0"/>
                      </a:lnTo>
                      <a:lnTo>
                        <a:pt x="2"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4" name="Rectangle 9"/>
                <p:cNvSpPr>
                  <a:spLocks noChangeArrowheads="1"/>
                </p:cNvSpPr>
                <p:nvPr/>
              </p:nvSpPr>
              <p:spPr bwMode="auto">
                <a:xfrm>
                  <a:off x="7896" y="1925"/>
                  <a:ext cx="1241" cy="766"/>
                </a:xfrm>
                <a:prstGeom prst="rect">
                  <a:avLst/>
                </a:prstGeom>
                <a:solidFill>
                  <a:srgbClr val="0072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330" name="Rectangle 9"/>
              <p:cNvSpPr>
                <a:spLocks noChangeArrowheads="1"/>
              </p:cNvSpPr>
              <p:nvPr/>
            </p:nvSpPr>
            <p:spPr bwMode="auto">
              <a:xfrm>
                <a:off x="11040059" y="2854034"/>
                <a:ext cx="406401" cy="469292"/>
              </a:xfrm>
              <a:custGeom>
                <a:avLst/>
                <a:gdLst>
                  <a:gd name="connsiteX0" fmla="*/ 0 w 756444"/>
                  <a:gd name="connsiteY0" fmla="*/ 0 h 466911"/>
                  <a:gd name="connsiteX1" fmla="*/ 756444 w 756444"/>
                  <a:gd name="connsiteY1" fmla="*/ 0 h 466911"/>
                  <a:gd name="connsiteX2" fmla="*/ 756444 w 756444"/>
                  <a:gd name="connsiteY2" fmla="*/ 466911 h 466911"/>
                  <a:gd name="connsiteX3" fmla="*/ 0 w 756444"/>
                  <a:gd name="connsiteY3" fmla="*/ 466911 h 466911"/>
                  <a:gd name="connsiteX4" fmla="*/ 0 w 756444"/>
                  <a:gd name="connsiteY4" fmla="*/ 0 h 466911"/>
                  <a:gd name="connsiteX0" fmla="*/ 388143 w 756444"/>
                  <a:gd name="connsiteY0" fmla="*/ 0 h 469292"/>
                  <a:gd name="connsiteX1" fmla="*/ 756444 w 756444"/>
                  <a:gd name="connsiteY1" fmla="*/ 2381 h 469292"/>
                  <a:gd name="connsiteX2" fmla="*/ 756444 w 756444"/>
                  <a:gd name="connsiteY2" fmla="*/ 469292 h 469292"/>
                  <a:gd name="connsiteX3" fmla="*/ 0 w 756444"/>
                  <a:gd name="connsiteY3" fmla="*/ 469292 h 469292"/>
                  <a:gd name="connsiteX4" fmla="*/ 388143 w 756444"/>
                  <a:gd name="connsiteY4" fmla="*/ 0 h 469292"/>
                  <a:gd name="connsiteX0" fmla="*/ 38099 w 406400"/>
                  <a:gd name="connsiteY0" fmla="*/ 0 h 469292"/>
                  <a:gd name="connsiteX1" fmla="*/ 406400 w 406400"/>
                  <a:gd name="connsiteY1" fmla="*/ 2381 h 469292"/>
                  <a:gd name="connsiteX2" fmla="*/ 406400 w 406400"/>
                  <a:gd name="connsiteY2" fmla="*/ 469292 h 469292"/>
                  <a:gd name="connsiteX3" fmla="*/ 0 w 406400"/>
                  <a:gd name="connsiteY3" fmla="*/ 466911 h 469292"/>
                  <a:gd name="connsiteX4" fmla="*/ 38099 w 406400"/>
                  <a:gd name="connsiteY4" fmla="*/ 0 h 469292"/>
                  <a:gd name="connsiteX0" fmla="*/ 38099 w 406400"/>
                  <a:gd name="connsiteY0" fmla="*/ 0 h 469292"/>
                  <a:gd name="connsiteX1" fmla="*/ 406400 w 406400"/>
                  <a:gd name="connsiteY1" fmla="*/ 0 h 469292"/>
                  <a:gd name="connsiteX2" fmla="*/ 406400 w 406400"/>
                  <a:gd name="connsiteY2" fmla="*/ 469292 h 469292"/>
                  <a:gd name="connsiteX3" fmla="*/ 0 w 406400"/>
                  <a:gd name="connsiteY3" fmla="*/ 466911 h 469292"/>
                  <a:gd name="connsiteX4" fmla="*/ 38099 w 406400"/>
                  <a:gd name="connsiteY4" fmla="*/ 0 h 469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 h="469292">
                    <a:moveTo>
                      <a:pt x="38099" y="0"/>
                    </a:moveTo>
                    <a:lnTo>
                      <a:pt x="406400" y="0"/>
                    </a:lnTo>
                    <a:lnTo>
                      <a:pt x="406400" y="469292"/>
                    </a:lnTo>
                    <a:lnTo>
                      <a:pt x="0" y="466911"/>
                    </a:lnTo>
                    <a:lnTo>
                      <a:pt x="38099" y="0"/>
                    </a:lnTo>
                    <a:close/>
                  </a:path>
                </a:pathLst>
              </a:custGeom>
              <a:solidFill>
                <a:srgbClr val="0054A6"/>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331" name="Group 330"/>
              <p:cNvGrpSpPr/>
              <p:nvPr/>
            </p:nvGrpSpPr>
            <p:grpSpPr>
              <a:xfrm>
                <a:off x="10845312" y="2882562"/>
                <a:ext cx="450051" cy="397668"/>
                <a:chOff x="10734675" y="2894581"/>
                <a:chExt cx="450051" cy="397668"/>
              </a:xfrm>
            </p:grpSpPr>
            <p:grpSp>
              <p:nvGrpSpPr>
                <p:cNvPr id="332" name="Group 331"/>
                <p:cNvGrpSpPr/>
                <p:nvPr/>
              </p:nvGrpSpPr>
              <p:grpSpPr>
                <a:xfrm>
                  <a:off x="10734675" y="2894581"/>
                  <a:ext cx="116681" cy="397668"/>
                  <a:chOff x="10734675" y="2906771"/>
                  <a:chExt cx="116681" cy="397668"/>
                </a:xfrm>
              </p:grpSpPr>
              <p:sp>
                <p:nvSpPr>
                  <p:cNvPr id="346" name="Rectangle 345"/>
                  <p:cNvSpPr/>
                  <p:nvPr/>
                </p:nvSpPr>
                <p:spPr bwMode="auto">
                  <a:xfrm>
                    <a:off x="10734675" y="2906771"/>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47" name="Rectangle 346"/>
                  <p:cNvSpPr/>
                  <p:nvPr/>
                </p:nvSpPr>
                <p:spPr bwMode="auto">
                  <a:xfrm>
                    <a:off x="10734675" y="3047264"/>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48" name="Rectangle 347"/>
                  <p:cNvSpPr/>
                  <p:nvPr/>
                </p:nvSpPr>
                <p:spPr bwMode="auto">
                  <a:xfrm>
                    <a:off x="10734675" y="3187758"/>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nvGrpSpPr>
                <p:cNvPr id="333" name="Group 332"/>
                <p:cNvGrpSpPr/>
                <p:nvPr/>
              </p:nvGrpSpPr>
              <p:grpSpPr>
                <a:xfrm>
                  <a:off x="10901361" y="2894581"/>
                  <a:ext cx="116681" cy="397668"/>
                  <a:chOff x="10758485" y="2906771"/>
                  <a:chExt cx="116681" cy="397668"/>
                </a:xfrm>
              </p:grpSpPr>
              <p:sp>
                <p:nvSpPr>
                  <p:cNvPr id="338" name="Rectangle 337"/>
                  <p:cNvSpPr/>
                  <p:nvPr/>
                </p:nvSpPr>
                <p:spPr bwMode="auto">
                  <a:xfrm>
                    <a:off x="10758485" y="2906771"/>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39" name="Rectangle 338"/>
                  <p:cNvSpPr/>
                  <p:nvPr/>
                </p:nvSpPr>
                <p:spPr bwMode="auto">
                  <a:xfrm>
                    <a:off x="10758485" y="3047264"/>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40" name="Rectangle 339"/>
                  <p:cNvSpPr/>
                  <p:nvPr/>
                </p:nvSpPr>
                <p:spPr bwMode="auto">
                  <a:xfrm>
                    <a:off x="10758485" y="3187758"/>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nvGrpSpPr>
                <p:cNvPr id="334" name="Group 333"/>
                <p:cNvGrpSpPr/>
                <p:nvPr/>
              </p:nvGrpSpPr>
              <p:grpSpPr>
                <a:xfrm>
                  <a:off x="11068045" y="2894581"/>
                  <a:ext cx="116681" cy="397668"/>
                  <a:chOff x="10782295" y="2906771"/>
                  <a:chExt cx="116681" cy="397668"/>
                </a:xfrm>
              </p:grpSpPr>
              <p:sp>
                <p:nvSpPr>
                  <p:cNvPr id="335" name="Rectangle 334"/>
                  <p:cNvSpPr/>
                  <p:nvPr/>
                </p:nvSpPr>
                <p:spPr bwMode="auto">
                  <a:xfrm>
                    <a:off x="10782295" y="2906771"/>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36" name="Rectangle 335"/>
                  <p:cNvSpPr/>
                  <p:nvPr/>
                </p:nvSpPr>
                <p:spPr bwMode="auto">
                  <a:xfrm>
                    <a:off x="10782295" y="3047264"/>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37" name="Rectangle 336"/>
                  <p:cNvSpPr/>
                  <p:nvPr/>
                </p:nvSpPr>
                <p:spPr bwMode="auto">
                  <a:xfrm>
                    <a:off x="10782295" y="3187758"/>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grpSp>
        <p:pic>
          <p:nvPicPr>
            <p:cNvPr id="250" name="Picture 24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32586" y="771992"/>
              <a:ext cx="2744372" cy="1853771"/>
            </a:xfrm>
            <a:prstGeom prst="rect">
              <a:avLst/>
            </a:prstGeom>
          </p:spPr>
        </p:pic>
        <p:pic>
          <p:nvPicPr>
            <p:cNvPr id="283" name="Picture 28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005842" y="1650218"/>
              <a:ext cx="797860" cy="797861"/>
            </a:xfrm>
            <a:prstGeom prst="rect">
              <a:avLst/>
            </a:prstGeom>
          </p:spPr>
        </p:pic>
        <p:grpSp>
          <p:nvGrpSpPr>
            <p:cNvPr id="184" name="Group 183"/>
            <p:cNvGrpSpPr/>
            <p:nvPr/>
          </p:nvGrpSpPr>
          <p:grpSpPr>
            <a:xfrm>
              <a:off x="9620319" y="1045976"/>
              <a:ext cx="818539" cy="818537"/>
              <a:chOff x="9333800" y="695504"/>
              <a:chExt cx="857032" cy="857030"/>
            </a:xfrm>
          </p:grpSpPr>
          <p:sp>
            <p:nvSpPr>
              <p:cNvPr id="152" name="Oval 151"/>
              <p:cNvSpPr/>
              <p:nvPr/>
            </p:nvSpPr>
            <p:spPr bwMode="auto">
              <a:xfrm>
                <a:off x="9333800" y="695504"/>
                <a:ext cx="857032" cy="857030"/>
              </a:xfrm>
              <a:prstGeom prst="ellipse">
                <a:avLst/>
              </a:prstGeom>
              <a:solidFill>
                <a:srgbClr val="0072C6"/>
              </a:solidFill>
              <a:ln>
                <a:noFill/>
                <a:headEnd type="none" w="med" len="med"/>
                <a:tailEnd type="none" w="med" len="med"/>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53" name="Freeform 152"/>
              <p:cNvSpPr>
                <a:spLocks noEditPoints="1"/>
              </p:cNvSpPr>
              <p:nvPr/>
            </p:nvSpPr>
            <p:spPr bwMode="black">
              <a:xfrm>
                <a:off x="9580323" y="905449"/>
                <a:ext cx="341490" cy="473681"/>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chemeClr val="tx1"/>
              </a:solidFill>
              <a:ln>
                <a:noFill/>
              </a:ln>
              <a:extLst/>
            </p:spPr>
            <p:txBody>
              <a:bodyPr/>
              <a:lstStyle/>
              <a:p>
                <a:pPr marL="0" marR="0" lvl="0" indent="0" algn="l" defTabSz="93250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505050"/>
                  </a:solidFill>
                  <a:effectLst/>
                  <a:uLnTx/>
                  <a:uFillTx/>
                  <a:latin typeface="Segoe UI"/>
                  <a:ea typeface="ＭＳ Ｐゴシック" charset="0"/>
                  <a:cs typeface="+mn-cs"/>
                </a:endParaRPr>
              </a:p>
            </p:txBody>
          </p:sp>
        </p:grpSp>
        <p:sp>
          <p:nvSpPr>
            <p:cNvPr id="239" name="Rectangle 238"/>
            <p:cNvSpPr/>
            <p:nvPr/>
          </p:nvSpPr>
          <p:spPr>
            <a:xfrm>
              <a:off x="8342966" y="1960998"/>
              <a:ext cx="813762" cy="357300"/>
            </a:xfrm>
            <a:prstGeom prst="rect">
              <a:avLst/>
            </a:prstGeom>
          </p:spPr>
          <p:txBody>
            <a:bodyPr wrap="square" lIns="0" tIns="0" rIns="0" bIns="0" anchor="b">
              <a:spAutoFit/>
            </a:bodyPr>
            <a:lstStyle/>
            <a:p>
              <a:pPr marL="0" marR="0" lvl="0" indent="0" algn="l" defTabSz="1117965" rtl="0" eaLnBrk="1" fontAlgn="auto" latinLnBrk="0" hangingPunct="1">
                <a:lnSpc>
                  <a:spcPct val="100000"/>
                </a:lnSpc>
                <a:spcBef>
                  <a:spcPts val="1469"/>
                </a:spcBef>
                <a:spcAft>
                  <a:spcPts val="0"/>
                </a:spcAft>
                <a:buClrTx/>
                <a:buSzTx/>
                <a:buFontTx/>
                <a:buNone/>
                <a:tabLst/>
                <a:defRPr/>
              </a:pPr>
              <a:r>
                <a:rPr kumimoji="0" lang="en-US" sz="1200" b="0" i="0" u="none" strike="noStrike" kern="1200" cap="none" spc="0" normalizeH="0" baseline="0" noProof="0" dirty="0">
                  <a:ln>
                    <a:solidFill>
                      <a:srgbClr val="FFFFFF">
                        <a:alpha val="0"/>
                      </a:srgbClr>
                    </a:solidFill>
                  </a:ln>
                  <a:solidFill>
                    <a:srgbClr val="FFFFFF"/>
                  </a:solidFill>
                  <a:effectLst/>
                  <a:uLnTx/>
                  <a:uFillTx/>
                  <a:latin typeface="Segoe UI"/>
                  <a:ea typeface="+mn-ea"/>
                  <a:cs typeface="+mn-cs"/>
                </a:rPr>
                <a:t>Apps in </a:t>
              </a:r>
              <a:r>
                <a:rPr kumimoji="0" lang="en-US" sz="1200" b="0" i="0" u="none" strike="noStrike" kern="1200" cap="none" spc="0" normalizeH="0" baseline="0" noProof="0" dirty="0" smtClean="0">
                  <a:ln>
                    <a:solidFill>
                      <a:srgbClr val="FFFFFF">
                        <a:alpha val="0"/>
                      </a:srgbClr>
                    </a:solidFill>
                  </a:ln>
                  <a:solidFill>
                    <a:srgbClr val="FFFFFF"/>
                  </a:solidFill>
                  <a:effectLst/>
                  <a:uLnTx/>
                  <a:uFillTx/>
                  <a:latin typeface="Segoe UI"/>
                  <a:ea typeface="+mn-ea"/>
                  <a:cs typeface="+mn-cs"/>
                </a:rPr>
                <a:t>Azure</a:t>
              </a:r>
              <a:endParaRPr kumimoji="0" lang="en-US" sz="1200" b="0" i="0" u="none" strike="noStrike" kern="1200" cap="none" spc="0" normalizeH="0" baseline="0" noProof="0" dirty="0">
                <a:ln>
                  <a:solidFill>
                    <a:srgbClr val="FFFFFF">
                      <a:alpha val="0"/>
                    </a:srgbClr>
                  </a:solidFill>
                </a:ln>
                <a:solidFill>
                  <a:srgbClr val="FFFFFF"/>
                </a:solidFill>
                <a:effectLst/>
                <a:uLnTx/>
                <a:uFillTx/>
                <a:latin typeface="Segoe UI"/>
                <a:ea typeface="+mn-ea"/>
                <a:cs typeface="+mn-cs"/>
              </a:endParaRPr>
            </a:p>
          </p:txBody>
        </p:sp>
        <p:grpSp>
          <p:nvGrpSpPr>
            <p:cNvPr id="193" name="Group 192"/>
            <p:cNvGrpSpPr/>
            <p:nvPr/>
          </p:nvGrpSpPr>
          <p:grpSpPr>
            <a:xfrm>
              <a:off x="8331697" y="1241221"/>
              <a:ext cx="767182" cy="548408"/>
              <a:chOff x="10671731" y="2778451"/>
              <a:chExt cx="793017" cy="566876"/>
            </a:xfrm>
          </p:grpSpPr>
          <p:grpSp>
            <p:nvGrpSpPr>
              <p:cNvPr id="244" name="Group 4"/>
              <p:cNvGrpSpPr>
                <a:grpSpLocks noChangeAspect="1"/>
              </p:cNvGrpSpPr>
              <p:nvPr/>
            </p:nvGrpSpPr>
            <p:grpSpPr bwMode="auto">
              <a:xfrm>
                <a:off x="10671731" y="2778451"/>
                <a:ext cx="793017" cy="566876"/>
                <a:chOff x="7866" y="1801"/>
                <a:chExt cx="1301" cy="930"/>
              </a:xfrm>
            </p:grpSpPr>
            <p:sp>
              <p:nvSpPr>
                <p:cNvPr id="245" name="AutoShape 3"/>
                <p:cNvSpPr>
                  <a:spLocks noChangeAspect="1" noChangeArrowheads="1" noTextEdit="1"/>
                </p:cNvSpPr>
                <p:nvPr/>
              </p:nvSpPr>
              <p:spPr bwMode="auto">
                <a:xfrm>
                  <a:off x="7868" y="1801"/>
                  <a:ext cx="1297"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7" name="Freeform 5"/>
                <p:cNvSpPr>
                  <a:spLocks/>
                </p:cNvSpPr>
                <p:nvPr/>
              </p:nvSpPr>
              <p:spPr bwMode="auto">
                <a:xfrm>
                  <a:off x="7866" y="1803"/>
                  <a:ext cx="1301" cy="928"/>
                </a:xfrm>
                <a:custGeom>
                  <a:avLst/>
                  <a:gdLst>
                    <a:gd name="T0" fmla="*/ 0 w 1301"/>
                    <a:gd name="T1" fmla="*/ 0 h 928"/>
                    <a:gd name="T2" fmla="*/ 0 w 1301"/>
                    <a:gd name="T3" fmla="*/ 93 h 928"/>
                    <a:gd name="T4" fmla="*/ 0 w 1301"/>
                    <a:gd name="T5" fmla="*/ 112 h 928"/>
                    <a:gd name="T6" fmla="*/ 0 w 1301"/>
                    <a:gd name="T7" fmla="*/ 928 h 928"/>
                    <a:gd name="T8" fmla="*/ 1301 w 1301"/>
                    <a:gd name="T9" fmla="*/ 928 h 928"/>
                    <a:gd name="T10" fmla="*/ 1301 w 1301"/>
                    <a:gd name="T11" fmla="*/ 112 h 928"/>
                    <a:gd name="T12" fmla="*/ 1301 w 1301"/>
                    <a:gd name="T13" fmla="*/ 93 h 928"/>
                    <a:gd name="T14" fmla="*/ 1301 w 1301"/>
                    <a:gd name="T15" fmla="*/ 0 h 928"/>
                    <a:gd name="T16" fmla="*/ 0 w 1301"/>
                    <a:gd name="T17"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1" h="928">
                      <a:moveTo>
                        <a:pt x="0" y="0"/>
                      </a:moveTo>
                      <a:lnTo>
                        <a:pt x="0" y="93"/>
                      </a:lnTo>
                      <a:lnTo>
                        <a:pt x="0" y="112"/>
                      </a:lnTo>
                      <a:lnTo>
                        <a:pt x="0" y="928"/>
                      </a:lnTo>
                      <a:lnTo>
                        <a:pt x="1301" y="928"/>
                      </a:lnTo>
                      <a:lnTo>
                        <a:pt x="1301" y="112"/>
                      </a:lnTo>
                      <a:lnTo>
                        <a:pt x="1301" y="93"/>
                      </a:lnTo>
                      <a:lnTo>
                        <a:pt x="1301" y="0"/>
                      </a:lnTo>
                      <a:lnTo>
                        <a:pt x="0" y="0"/>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2" name="Freeform 6"/>
                <p:cNvSpPr>
                  <a:spLocks/>
                </p:cNvSpPr>
                <p:nvPr/>
              </p:nvSpPr>
              <p:spPr bwMode="auto">
                <a:xfrm>
                  <a:off x="8951" y="1856"/>
                  <a:ext cx="53" cy="16"/>
                </a:xfrm>
                <a:custGeom>
                  <a:avLst/>
                  <a:gdLst>
                    <a:gd name="T0" fmla="*/ 0 w 53"/>
                    <a:gd name="T1" fmla="*/ 0 h 16"/>
                    <a:gd name="T2" fmla="*/ 0 w 53"/>
                    <a:gd name="T3" fmla="*/ 16 h 16"/>
                    <a:gd name="T4" fmla="*/ 53 w 53"/>
                    <a:gd name="T5" fmla="*/ 16 h 16"/>
                    <a:gd name="T6" fmla="*/ 53 w 53"/>
                    <a:gd name="T7" fmla="*/ 0 h 16"/>
                    <a:gd name="T8" fmla="*/ 0 w 53"/>
                    <a:gd name="T9" fmla="*/ 0 h 16"/>
                    <a:gd name="T10" fmla="*/ 0 w 53"/>
                    <a:gd name="T11" fmla="*/ 0 h 16"/>
                    <a:gd name="T12" fmla="*/ 0 w 53"/>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53" h="16">
                      <a:moveTo>
                        <a:pt x="0" y="0"/>
                      </a:moveTo>
                      <a:lnTo>
                        <a:pt x="0" y="16"/>
                      </a:lnTo>
                      <a:lnTo>
                        <a:pt x="53" y="16"/>
                      </a:lnTo>
                      <a:lnTo>
                        <a:pt x="53" y="0"/>
                      </a:lnTo>
                      <a:lnTo>
                        <a:pt x="0" y="0"/>
                      </a:lnTo>
                      <a:lnTo>
                        <a:pt x="0" y="0"/>
                      </a:lnTo>
                      <a:lnTo>
                        <a:pt x="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3" name="Freeform 7"/>
                <p:cNvSpPr>
                  <a:spLocks/>
                </p:cNvSpPr>
                <p:nvPr/>
              </p:nvSpPr>
              <p:spPr bwMode="auto">
                <a:xfrm>
                  <a:off x="9023" y="1837"/>
                  <a:ext cx="38" cy="35"/>
                </a:xfrm>
                <a:custGeom>
                  <a:avLst/>
                  <a:gdLst>
                    <a:gd name="T0" fmla="*/ 0 w 38"/>
                    <a:gd name="T1" fmla="*/ 0 h 35"/>
                    <a:gd name="T2" fmla="*/ 0 w 38"/>
                    <a:gd name="T3" fmla="*/ 35 h 35"/>
                    <a:gd name="T4" fmla="*/ 38 w 38"/>
                    <a:gd name="T5" fmla="*/ 35 h 35"/>
                    <a:gd name="T6" fmla="*/ 38 w 38"/>
                    <a:gd name="T7" fmla="*/ 0 h 35"/>
                    <a:gd name="T8" fmla="*/ 0 w 38"/>
                    <a:gd name="T9" fmla="*/ 0 h 35"/>
                    <a:gd name="T10" fmla="*/ 0 w 38"/>
                    <a:gd name="T11" fmla="*/ 0 h 35"/>
                    <a:gd name="T12" fmla="*/ 0 w 38"/>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0" y="0"/>
                      </a:moveTo>
                      <a:lnTo>
                        <a:pt x="0" y="35"/>
                      </a:lnTo>
                      <a:lnTo>
                        <a:pt x="38" y="35"/>
                      </a:lnTo>
                      <a:lnTo>
                        <a:pt x="38" y="0"/>
                      </a:lnTo>
                      <a:lnTo>
                        <a:pt x="0" y="0"/>
                      </a:lnTo>
                      <a:lnTo>
                        <a:pt x="0" y="0"/>
                      </a:lnTo>
                      <a:lnTo>
                        <a:pt x="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1" name="Freeform 8"/>
                <p:cNvSpPr>
                  <a:spLocks/>
                </p:cNvSpPr>
                <p:nvPr/>
              </p:nvSpPr>
              <p:spPr bwMode="auto">
                <a:xfrm>
                  <a:off x="9080" y="1837"/>
                  <a:ext cx="45" cy="35"/>
                </a:xfrm>
                <a:custGeom>
                  <a:avLst/>
                  <a:gdLst>
                    <a:gd name="T0" fmla="*/ 2 w 45"/>
                    <a:gd name="T1" fmla="*/ 0 h 35"/>
                    <a:gd name="T2" fmla="*/ 16 w 45"/>
                    <a:gd name="T3" fmla="*/ 16 h 35"/>
                    <a:gd name="T4" fmla="*/ 0 w 45"/>
                    <a:gd name="T5" fmla="*/ 35 h 35"/>
                    <a:gd name="T6" fmla="*/ 14 w 45"/>
                    <a:gd name="T7" fmla="*/ 35 h 35"/>
                    <a:gd name="T8" fmla="*/ 21 w 45"/>
                    <a:gd name="T9" fmla="*/ 23 h 35"/>
                    <a:gd name="T10" fmla="*/ 23 w 45"/>
                    <a:gd name="T11" fmla="*/ 21 h 35"/>
                    <a:gd name="T12" fmla="*/ 23 w 45"/>
                    <a:gd name="T13" fmla="*/ 21 h 35"/>
                    <a:gd name="T14" fmla="*/ 23 w 45"/>
                    <a:gd name="T15" fmla="*/ 21 h 35"/>
                    <a:gd name="T16" fmla="*/ 23 w 45"/>
                    <a:gd name="T17" fmla="*/ 23 h 35"/>
                    <a:gd name="T18" fmla="*/ 23 w 45"/>
                    <a:gd name="T19" fmla="*/ 23 h 35"/>
                    <a:gd name="T20" fmla="*/ 33 w 45"/>
                    <a:gd name="T21" fmla="*/ 35 h 35"/>
                    <a:gd name="T22" fmla="*/ 45 w 45"/>
                    <a:gd name="T23" fmla="*/ 35 h 35"/>
                    <a:gd name="T24" fmla="*/ 30 w 45"/>
                    <a:gd name="T25" fmla="*/ 16 h 35"/>
                    <a:gd name="T26" fmla="*/ 45 w 45"/>
                    <a:gd name="T27" fmla="*/ 0 h 35"/>
                    <a:gd name="T28" fmla="*/ 33 w 45"/>
                    <a:gd name="T29" fmla="*/ 0 h 35"/>
                    <a:gd name="T30" fmla="*/ 26 w 45"/>
                    <a:gd name="T31" fmla="*/ 9 h 35"/>
                    <a:gd name="T32" fmla="*/ 23 w 45"/>
                    <a:gd name="T33" fmla="*/ 12 h 35"/>
                    <a:gd name="T34" fmla="*/ 23 w 45"/>
                    <a:gd name="T35" fmla="*/ 14 h 35"/>
                    <a:gd name="T36" fmla="*/ 23 w 45"/>
                    <a:gd name="T37" fmla="*/ 14 h 35"/>
                    <a:gd name="T38" fmla="*/ 23 w 45"/>
                    <a:gd name="T39" fmla="*/ 12 h 35"/>
                    <a:gd name="T40" fmla="*/ 21 w 45"/>
                    <a:gd name="T41" fmla="*/ 9 h 35"/>
                    <a:gd name="T42" fmla="*/ 16 w 45"/>
                    <a:gd name="T43" fmla="*/ 0 h 35"/>
                    <a:gd name="T44" fmla="*/ 2 w 45"/>
                    <a:gd name="T45" fmla="*/ 0 h 35"/>
                    <a:gd name="T46" fmla="*/ 2 w 45"/>
                    <a:gd name="T47" fmla="*/ 0 h 35"/>
                    <a:gd name="T48" fmla="*/ 2 w 45"/>
                    <a:gd name="T4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35">
                      <a:moveTo>
                        <a:pt x="2" y="0"/>
                      </a:moveTo>
                      <a:lnTo>
                        <a:pt x="16" y="16"/>
                      </a:lnTo>
                      <a:lnTo>
                        <a:pt x="0" y="35"/>
                      </a:lnTo>
                      <a:lnTo>
                        <a:pt x="14" y="35"/>
                      </a:lnTo>
                      <a:lnTo>
                        <a:pt x="21" y="23"/>
                      </a:lnTo>
                      <a:lnTo>
                        <a:pt x="23" y="21"/>
                      </a:lnTo>
                      <a:lnTo>
                        <a:pt x="23" y="21"/>
                      </a:lnTo>
                      <a:lnTo>
                        <a:pt x="23" y="21"/>
                      </a:lnTo>
                      <a:lnTo>
                        <a:pt x="23" y="23"/>
                      </a:lnTo>
                      <a:lnTo>
                        <a:pt x="23" y="23"/>
                      </a:lnTo>
                      <a:lnTo>
                        <a:pt x="33" y="35"/>
                      </a:lnTo>
                      <a:lnTo>
                        <a:pt x="45" y="35"/>
                      </a:lnTo>
                      <a:lnTo>
                        <a:pt x="30" y="16"/>
                      </a:lnTo>
                      <a:lnTo>
                        <a:pt x="45" y="0"/>
                      </a:lnTo>
                      <a:lnTo>
                        <a:pt x="33" y="0"/>
                      </a:lnTo>
                      <a:lnTo>
                        <a:pt x="26" y="9"/>
                      </a:lnTo>
                      <a:lnTo>
                        <a:pt x="23" y="12"/>
                      </a:lnTo>
                      <a:lnTo>
                        <a:pt x="23" y="14"/>
                      </a:lnTo>
                      <a:lnTo>
                        <a:pt x="23" y="14"/>
                      </a:lnTo>
                      <a:lnTo>
                        <a:pt x="23" y="12"/>
                      </a:lnTo>
                      <a:lnTo>
                        <a:pt x="21" y="9"/>
                      </a:lnTo>
                      <a:lnTo>
                        <a:pt x="16" y="0"/>
                      </a:lnTo>
                      <a:lnTo>
                        <a:pt x="2" y="0"/>
                      </a:lnTo>
                      <a:lnTo>
                        <a:pt x="2" y="0"/>
                      </a:lnTo>
                      <a:lnTo>
                        <a:pt x="2"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2" name="Rectangle 9"/>
                <p:cNvSpPr>
                  <a:spLocks noChangeArrowheads="1"/>
                </p:cNvSpPr>
                <p:nvPr/>
              </p:nvSpPr>
              <p:spPr bwMode="auto">
                <a:xfrm>
                  <a:off x="7896" y="1925"/>
                  <a:ext cx="1241" cy="766"/>
                </a:xfrm>
                <a:prstGeom prst="rect">
                  <a:avLst/>
                </a:prstGeom>
                <a:solidFill>
                  <a:srgbClr val="0072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88" name="Rectangle 9"/>
              <p:cNvSpPr>
                <a:spLocks noChangeArrowheads="1"/>
              </p:cNvSpPr>
              <p:nvPr/>
            </p:nvSpPr>
            <p:spPr bwMode="auto">
              <a:xfrm>
                <a:off x="11040059" y="2854034"/>
                <a:ext cx="406401" cy="469292"/>
              </a:xfrm>
              <a:custGeom>
                <a:avLst/>
                <a:gdLst>
                  <a:gd name="connsiteX0" fmla="*/ 0 w 756444"/>
                  <a:gd name="connsiteY0" fmla="*/ 0 h 466911"/>
                  <a:gd name="connsiteX1" fmla="*/ 756444 w 756444"/>
                  <a:gd name="connsiteY1" fmla="*/ 0 h 466911"/>
                  <a:gd name="connsiteX2" fmla="*/ 756444 w 756444"/>
                  <a:gd name="connsiteY2" fmla="*/ 466911 h 466911"/>
                  <a:gd name="connsiteX3" fmla="*/ 0 w 756444"/>
                  <a:gd name="connsiteY3" fmla="*/ 466911 h 466911"/>
                  <a:gd name="connsiteX4" fmla="*/ 0 w 756444"/>
                  <a:gd name="connsiteY4" fmla="*/ 0 h 466911"/>
                  <a:gd name="connsiteX0" fmla="*/ 388143 w 756444"/>
                  <a:gd name="connsiteY0" fmla="*/ 0 h 469292"/>
                  <a:gd name="connsiteX1" fmla="*/ 756444 w 756444"/>
                  <a:gd name="connsiteY1" fmla="*/ 2381 h 469292"/>
                  <a:gd name="connsiteX2" fmla="*/ 756444 w 756444"/>
                  <a:gd name="connsiteY2" fmla="*/ 469292 h 469292"/>
                  <a:gd name="connsiteX3" fmla="*/ 0 w 756444"/>
                  <a:gd name="connsiteY3" fmla="*/ 469292 h 469292"/>
                  <a:gd name="connsiteX4" fmla="*/ 388143 w 756444"/>
                  <a:gd name="connsiteY4" fmla="*/ 0 h 469292"/>
                  <a:gd name="connsiteX0" fmla="*/ 38099 w 406400"/>
                  <a:gd name="connsiteY0" fmla="*/ 0 h 469292"/>
                  <a:gd name="connsiteX1" fmla="*/ 406400 w 406400"/>
                  <a:gd name="connsiteY1" fmla="*/ 2381 h 469292"/>
                  <a:gd name="connsiteX2" fmla="*/ 406400 w 406400"/>
                  <a:gd name="connsiteY2" fmla="*/ 469292 h 469292"/>
                  <a:gd name="connsiteX3" fmla="*/ 0 w 406400"/>
                  <a:gd name="connsiteY3" fmla="*/ 466911 h 469292"/>
                  <a:gd name="connsiteX4" fmla="*/ 38099 w 406400"/>
                  <a:gd name="connsiteY4" fmla="*/ 0 h 469292"/>
                  <a:gd name="connsiteX0" fmla="*/ 38099 w 406400"/>
                  <a:gd name="connsiteY0" fmla="*/ 0 h 469292"/>
                  <a:gd name="connsiteX1" fmla="*/ 406400 w 406400"/>
                  <a:gd name="connsiteY1" fmla="*/ 0 h 469292"/>
                  <a:gd name="connsiteX2" fmla="*/ 406400 w 406400"/>
                  <a:gd name="connsiteY2" fmla="*/ 469292 h 469292"/>
                  <a:gd name="connsiteX3" fmla="*/ 0 w 406400"/>
                  <a:gd name="connsiteY3" fmla="*/ 466911 h 469292"/>
                  <a:gd name="connsiteX4" fmla="*/ 38099 w 406400"/>
                  <a:gd name="connsiteY4" fmla="*/ 0 h 469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 h="469292">
                    <a:moveTo>
                      <a:pt x="38099" y="0"/>
                    </a:moveTo>
                    <a:lnTo>
                      <a:pt x="406400" y="0"/>
                    </a:lnTo>
                    <a:lnTo>
                      <a:pt x="406400" y="469292"/>
                    </a:lnTo>
                    <a:lnTo>
                      <a:pt x="0" y="466911"/>
                    </a:lnTo>
                    <a:lnTo>
                      <a:pt x="38099" y="0"/>
                    </a:lnTo>
                    <a:close/>
                  </a:path>
                </a:pathLst>
              </a:custGeom>
              <a:solidFill>
                <a:srgbClr val="0054A6"/>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89" name="Group 288"/>
              <p:cNvGrpSpPr/>
              <p:nvPr/>
            </p:nvGrpSpPr>
            <p:grpSpPr>
              <a:xfrm>
                <a:off x="10845312" y="2882562"/>
                <a:ext cx="450051" cy="397668"/>
                <a:chOff x="10734675" y="2894581"/>
                <a:chExt cx="450051" cy="397668"/>
              </a:xfrm>
            </p:grpSpPr>
            <p:grpSp>
              <p:nvGrpSpPr>
                <p:cNvPr id="290" name="Group 289"/>
                <p:cNvGrpSpPr/>
                <p:nvPr/>
              </p:nvGrpSpPr>
              <p:grpSpPr>
                <a:xfrm>
                  <a:off x="10734675" y="2894581"/>
                  <a:ext cx="116681" cy="397668"/>
                  <a:chOff x="10734675" y="2906771"/>
                  <a:chExt cx="116681" cy="397668"/>
                </a:xfrm>
              </p:grpSpPr>
              <p:sp>
                <p:nvSpPr>
                  <p:cNvPr id="315" name="Rectangle 314"/>
                  <p:cNvSpPr/>
                  <p:nvPr/>
                </p:nvSpPr>
                <p:spPr bwMode="auto">
                  <a:xfrm>
                    <a:off x="10734675" y="2906771"/>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21" name="Rectangle 320"/>
                  <p:cNvSpPr/>
                  <p:nvPr/>
                </p:nvSpPr>
                <p:spPr bwMode="auto">
                  <a:xfrm>
                    <a:off x="10734675" y="3047264"/>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27" name="Rectangle 326"/>
                  <p:cNvSpPr/>
                  <p:nvPr/>
                </p:nvSpPr>
                <p:spPr bwMode="auto">
                  <a:xfrm>
                    <a:off x="10734675" y="3187758"/>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nvGrpSpPr>
                <p:cNvPr id="291" name="Group 290"/>
                <p:cNvGrpSpPr/>
                <p:nvPr/>
              </p:nvGrpSpPr>
              <p:grpSpPr>
                <a:xfrm>
                  <a:off x="10901361" y="2894581"/>
                  <a:ext cx="116681" cy="397668"/>
                  <a:chOff x="10758485" y="2906771"/>
                  <a:chExt cx="116681" cy="397668"/>
                </a:xfrm>
              </p:grpSpPr>
              <p:sp>
                <p:nvSpPr>
                  <p:cNvPr id="311" name="Rectangle 310"/>
                  <p:cNvSpPr/>
                  <p:nvPr/>
                </p:nvSpPr>
                <p:spPr bwMode="auto">
                  <a:xfrm>
                    <a:off x="10758485" y="2906771"/>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12" name="Rectangle 311"/>
                  <p:cNvSpPr/>
                  <p:nvPr/>
                </p:nvSpPr>
                <p:spPr bwMode="auto">
                  <a:xfrm>
                    <a:off x="10758485" y="3047264"/>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13" name="Rectangle 312"/>
                  <p:cNvSpPr/>
                  <p:nvPr/>
                </p:nvSpPr>
                <p:spPr bwMode="auto">
                  <a:xfrm>
                    <a:off x="10758485" y="3187758"/>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nvGrpSpPr>
                <p:cNvPr id="292" name="Group 291"/>
                <p:cNvGrpSpPr/>
                <p:nvPr/>
              </p:nvGrpSpPr>
              <p:grpSpPr>
                <a:xfrm>
                  <a:off x="11068045" y="2894581"/>
                  <a:ext cx="116681" cy="397668"/>
                  <a:chOff x="10782295" y="2906771"/>
                  <a:chExt cx="116681" cy="397668"/>
                </a:xfrm>
              </p:grpSpPr>
              <p:sp>
                <p:nvSpPr>
                  <p:cNvPr id="304" name="Rectangle 303"/>
                  <p:cNvSpPr/>
                  <p:nvPr/>
                </p:nvSpPr>
                <p:spPr bwMode="auto">
                  <a:xfrm>
                    <a:off x="10782295" y="2906771"/>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09" name="Rectangle 308"/>
                  <p:cNvSpPr/>
                  <p:nvPr/>
                </p:nvSpPr>
                <p:spPr bwMode="auto">
                  <a:xfrm>
                    <a:off x="10782295" y="3047264"/>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10" name="Rectangle 309"/>
                  <p:cNvSpPr/>
                  <p:nvPr/>
                </p:nvSpPr>
                <p:spPr bwMode="auto">
                  <a:xfrm>
                    <a:off x="10782295" y="3187758"/>
                    <a:ext cx="116681" cy="116681"/>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grpSp>
        <p:pic>
          <p:nvPicPr>
            <p:cNvPr id="13" name="Picture 12"/>
            <p:cNvPicPr>
              <a:picLocks noChangeAspect="1"/>
            </p:cNvPicPr>
            <p:nvPr/>
          </p:nvPicPr>
          <p:blipFill>
            <a:blip r:embed="rId11"/>
            <a:stretch>
              <a:fillRect/>
            </a:stretch>
          </p:blipFill>
          <p:spPr>
            <a:xfrm>
              <a:off x="10388496" y="893752"/>
              <a:ext cx="1125965" cy="250215"/>
            </a:xfrm>
            <a:prstGeom prst="rect">
              <a:avLst/>
            </a:prstGeom>
          </p:spPr>
        </p:pic>
        <p:sp>
          <p:nvSpPr>
            <p:cNvPr id="224" name="Rectangle 223"/>
            <p:cNvSpPr/>
            <p:nvPr/>
          </p:nvSpPr>
          <p:spPr>
            <a:xfrm>
              <a:off x="10837629" y="1960194"/>
              <a:ext cx="1004228" cy="357300"/>
            </a:xfrm>
            <a:prstGeom prst="rect">
              <a:avLst/>
            </a:prstGeom>
          </p:spPr>
          <p:txBody>
            <a:bodyPr wrap="square" lIns="0" tIns="0" rIns="0" bIns="0" anchor="b">
              <a:spAutoFit/>
            </a:bodyPr>
            <a:lstStyle/>
            <a:p>
              <a:pPr marL="0" marR="0" lvl="0" indent="0" algn="l" defTabSz="1117965" rtl="0" eaLnBrk="1" fontAlgn="auto" latinLnBrk="0" hangingPunct="1">
                <a:lnSpc>
                  <a:spcPct val="100000"/>
                </a:lnSpc>
                <a:spcBef>
                  <a:spcPts val="1469"/>
                </a:spcBef>
                <a:spcAft>
                  <a:spcPts val="0"/>
                </a:spcAft>
                <a:buClrTx/>
                <a:buSzTx/>
                <a:buFontTx/>
                <a:buNone/>
                <a:tabLst/>
                <a:defRPr/>
              </a:pPr>
              <a:r>
                <a:rPr kumimoji="0" lang="en-US" sz="1200" b="0" i="0" u="none" strike="noStrike" kern="1200" cap="none" spc="0" normalizeH="0" baseline="0" noProof="0" dirty="0" smtClean="0">
                  <a:ln>
                    <a:solidFill>
                      <a:srgbClr val="FFFFFF">
                        <a:alpha val="0"/>
                      </a:srgbClr>
                    </a:solidFill>
                  </a:ln>
                  <a:solidFill>
                    <a:srgbClr val="FFFFFF"/>
                  </a:solidFill>
                  <a:effectLst/>
                  <a:uLnTx/>
                  <a:uFillTx/>
                  <a:latin typeface="Segoe UI"/>
                  <a:ea typeface="+mn-ea"/>
                  <a:cs typeface="+mn-cs"/>
                </a:rPr>
                <a:t>3</a:t>
              </a:r>
              <a:r>
                <a:rPr kumimoji="0" lang="en-US" sz="1200" b="0" i="0" u="none" strike="noStrike" kern="1200" cap="none" spc="0" normalizeH="0" baseline="30000" noProof="0" dirty="0" smtClean="0">
                  <a:ln>
                    <a:solidFill>
                      <a:srgbClr val="FFFFFF">
                        <a:alpha val="0"/>
                      </a:srgbClr>
                    </a:solidFill>
                  </a:ln>
                  <a:solidFill>
                    <a:srgbClr val="FFFFFF"/>
                  </a:solidFill>
                  <a:effectLst/>
                  <a:uLnTx/>
                  <a:uFillTx/>
                  <a:latin typeface="Segoe UI"/>
                  <a:ea typeface="+mn-ea"/>
                  <a:cs typeface="+mn-cs"/>
                </a:rPr>
                <a:t>rd</a:t>
              </a:r>
              <a:r>
                <a:rPr kumimoji="0" lang="en-US" sz="1200" b="0" i="0" u="none" strike="noStrike" kern="1200" cap="none" spc="0" normalizeH="0" baseline="0" noProof="0" dirty="0" smtClean="0">
                  <a:ln>
                    <a:solidFill>
                      <a:srgbClr val="FFFFFF">
                        <a:alpha val="0"/>
                      </a:srgbClr>
                    </a:solidFill>
                  </a:ln>
                  <a:solidFill>
                    <a:srgbClr val="FFFFFF"/>
                  </a:solidFill>
                  <a:effectLst/>
                  <a:uLnTx/>
                  <a:uFillTx/>
                  <a:latin typeface="Segoe UI"/>
                  <a:ea typeface="+mn-ea"/>
                  <a:cs typeface="+mn-cs"/>
                </a:rPr>
                <a:t> party apps &amp; clouds</a:t>
              </a:r>
              <a:endParaRPr kumimoji="0" lang="en-US" sz="1200" b="0" i="0" u="none" strike="noStrike" kern="1200" cap="none" spc="0" normalizeH="0" baseline="0" noProof="0" dirty="0">
                <a:ln>
                  <a:solidFill>
                    <a:srgbClr val="FFFFFF">
                      <a:alpha val="0"/>
                    </a:srgbClr>
                  </a:solidFill>
                </a:ln>
                <a:solidFill>
                  <a:srgbClr val="FFFFFF"/>
                </a:solidFill>
                <a:effectLst/>
                <a:uLnTx/>
                <a:uFillTx/>
                <a:latin typeface="Segoe UI"/>
                <a:ea typeface="+mn-ea"/>
                <a:cs typeface="+mn-cs"/>
              </a:endParaRPr>
            </a:p>
          </p:txBody>
        </p:sp>
      </p:grpSp>
      <p:cxnSp>
        <p:nvCxnSpPr>
          <p:cNvPr id="249" name="Elbow Connector 248"/>
          <p:cNvCxnSpPr/>
          <p:nvPr/>
        </p:nvCxnSpPr>
        <p:spPr>
          <a:xfrm rot="16200000" flipH="1">
            <a:off x="9980432" y="2431734"/>
            <a:ext cx="1760610" cy="1740205"/>
          </a:xfrm>
          <a:prstGeom prst="bentConnector3">
            <a:avLst>
              <a:gd name="adj1" fmla="val 50000"/>
            </a:avLst>
          </a:prstGeom>
          <a:ln w="19050">
            <a:solidFill>
              <a:schemeClr val="bg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p:cNvCxnSpPr/>
          <p:nvPr/>
        </p:nvCxnSpPr>
        <p:spPr>
          <a:xfrm rot="5400000">
            <a:off x="8055103" y="2199878"/>
            <a:ext cx="868680" cy="1645920"/>
          </a:xfrm>
          <a:prstGeom prst="bentConnector2">
            <a:avLst/>
          </a:prstGeom>
          <a:ln w="19050">
            <a:solidFill>
              <a:schemeClr val="accent2"/>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75" name="Group 4"/>
          <p:cNvGrpSpPr>
            <a:grpSpLocks noChangeAspect="1"/>
          </p:cNvGrpSpPr>
          <p:nvPr/>
        </p:nvGrpSpPr>
        <p:grpSpPr bwMode="auto">
          <a:xfrm>
            <a:off x="9216061" y="2440869"/>
            <a:ext cx="200061" cy="264042"/>
            <a:chOff x="1681" y="2502"/>
            <a:chExt cx="1035" cy="1366"/>
          </a:xfrm>
        </p:grpSpPr>
        <p:sp>
          <p:nvSpPr>
            <p:cNvPr id="276" name="Freeform 5"/>
            <p:cNvSpPr>
              <a:spLocks/>
            </p:cNvSpPr>
            <p:nvPr/>
          </p:nvSpPr>
          <p:spPr bwMode="auto">
            <a:xfrm>
              <a:off x="1681" y="2502"/>
              <a:ext cx="1035" cy="1366"/>
            </a:xfrm>
            <a:custGeom>
              <a:avLst/>
              <a:gdLst>
                <a:gd name="T0" fmla="*/ 1035 w 1035"/>
                <a:gd name="T1" fmla="*/ 1366 h 1366"/>
                <a:gd name="T2" fmla="*/ 0 w 1035"/>
                <a:gd name="T3" fmla="*/ 1366 h 1366"/>
                <a:gd name="T4" fmla="*/ 0 w 1035"/>
                <a:gd name="T5" fmla="*/ 0 h 1366"/>
                <a:gd name="T6" fmla="*/ 700 w 1035"/>
                <a:gd name="T7" fmla="*/ 0 h 1366"/>
                <a:gd name="T8" fmla="*/ 1035 w 1035"/>
                <a:gd name="T9" fmla="*/ 337 h 1366"/>
                <a:gd name="T10" fmla="*/ 1035 w 1035"/>
                <a:gd name="T11" fmla="*/ 1366 h 1366"/>
                <a:gd name="T12" fmla="*/ 1035 w 1035"/>
                <a:gd name="T13" fmla="*/ 1366 h 1366"/>
                <a:gd name="T14" fmla="*/ 1035 w 1035"/>
                <a:gd name="T15" fmla="*/ 1366 h 1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5" h="1366">
                  <a:moveTo>
                    <a:pt x="1035" y="1366"/>
                  </a:moveTo>
                  <a:lnTo>
                    <a:pt x="0" y="1366"/>
                  </a:lnTo>
                  <a:lnTo>
                    <a:pt x="0" y="0"/>
                  </a:lnTo>
                  <a:lnTo>
                    <a:pt x="700" y="0"/>
                  </a:lnTo>
                  <a:lnTo>
                    <a:pt x="1035" y="337"/>
                  </a:lnTo>
                  <a:lnTo>
                    <a:pt x="1035" y="1366"/>
                  </a:lnTo>
                  <a:lnTo>
                    <a:pt x="1035" y="1366"/>
                  </a:lnTo>
                  <a:lnTo>
                    <a:pt x="1035" y="136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7" name="Freeform 6"/>
            <p:cNvSpPr>
              <a:spLocks/>
            </p:cNvSpPr>
            <p:nvPr/>
          </p:nvSpPr>
          <p:spPr bwMode="auto">
            <a:xfrm>
              <a:off x="2379" y="2502"/>
              <a:ext cx="337" cy="337"/>
            </a:xfrm>
            <a:custGeom>
              <a:avLst/>
              <a:gdLst>
                <a:gd name="T0" fmla="*/ 0 w 337"/>
                <a:gd name="T1" fmla="*/ 0 h 337"/>
                <a:gd name="T2" fmla="*/ 0 w 337"/>
                <a:gd name="T3" fmla="*/ 337 h 337"/>
                <a:gd name="T4" fmla="*/ 337 w 337"/>
                <a:gd name="T5" fmla="*/ 337 h 337"/>
                <a:gd name="T6" fmla="*/ 0 w 337"/>
                <a:gd name="T7" fmla="*/ 0 h 337"/>
                <a:gd name="T8" fmla="*/ 0 w 337"/>
                <a:gd name="T9" fmla="*/ 0 h 337"/>
                <a:gd name="T10" fmla="*/ 0 w 337"/>
                <a:gd name="T11" fmla="*/ 0 h 337"/>
              </a:gdLst>
              <a:ahLst/>
              <a:cxnLst>
                <a:cxn ang="0">
                  <a:pos x="T0" y="T1"/>
                </a:cxn>
                <a:cxn ang="0">
                  <a:pos x="T2" y="T3"/>
                </a:cxn>
                <a:cxn ang="0">
                  <a:pos x="T4" y="T5"/>
                </a:cxn>
                <a:cxn ang="0">
                  <a:pos x="T6" y="T7"/>
                </a:cxn>
                <a:cxn ang="0">
                  <a:pos x="T8" y="T9"/>
                </a:cxn>
                <a:cxn ang="0">
                  <a:pos x="T10" y="T11"/>
                </a:cxn>
              </a:cxnLst>
              <a:rect l="0" t="0" r="r" b="b"/>
              <a:pathLst>
                <a:path w="337" h="337">
                  <a:moveTo>
                    <a:pt x="0" y="0"/>
                  </a:moveTo>
                  <a:lnTo>
                    <a:pt x="0" y="337"/>
                  </a:lnTo>
                  <a:lnTo>
                    <a:pt x="337" y="337"/>
                  </a:lnTo>
                  <a:lnTo>
                    <a:pt x="0" y="0"/>
                  </a:lnTo>
                  <a:lnTo>
                    <a:pt x="0" y="0"/>
                  </a:lnTo>
                  <a:lnTo>
                    <a:pt x="0" y="0"/>
                  </a:lnTo>
                  <a:close/>
                </a:path>
              </a:pathLst>
            </a:custGeom>
            <a:solidFill>
              <a:srgbClr val="A7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8" name="Freeform 7"/>
            <p:cNvSpPr>
              <a:spLocks/>
            </p:cNvSpPr>
            <p:nvPr/>
          </p:nvSpPr>
          <p:spPr bwMode="auto">
            <a:xfrm>
              <a:off x="2379" y="2839"/>
              <a:ext cx="337" cy="357"/>
            </a:xfrm>
            <a:custGeom>
              <a:avLst/>
              <a:gdLst>
                <a:gd name="T0" fmla="*/ 337 w 337"/>
                <a:gd name="T1" fmla="*/ 0 h 357"/>
                <a:gd name="T2" fmla="*/ 0 w 337"/>
                <a:gd name="T3" fmla="*/ 0 h 357"/>
                <a:gd name="T4" fmla="*/ 0 w 337"/>
                <a:gd name="T5" fmla="*/ 0 h 357"/>
                <a:gd name="T6" fmla="*/ 337 w 337"/>
                <a:gd name="T7" fmla="*/ 357 h 357"/>
                <a:gd name="T8" fmla="*/ 337 w 337"/>
                <a:gd name="T9" fmla="*/ 0 h 357"/>
                <a:gd name="T10" fmla="*/ 337 w 337"/>
                <a:gd name="T11" fmla="*/ 0 h 357"/>
                <a:gd name="T12" fmla="*/ 337 w 337"/>
                <a:gd name="T13" fmla="*/ 0 h 357"/>
              </a:gdLst>
              <a:ahLst/>
              <a:cxnLst>
                <a:cxn ang="0">
                  <a:pos x="T0" y="T1"/>
                </a:cxn>
                <a:cxn ang="0">
                  <a:pos x="T2" y="T3"/>
                </a:cxn>
                <a:cxn ang="0">
                  <a:pos x="T4" y="T5"/>
                </a:cxn>
                <a:cxn ang="0">
                  <a:pos x="T6" y="T7"/>
                </a:cxn>
                <a:cxn ang="0">
                  <a:pos x="T8" y="T9"/>
                </a:cxn>
                <a:cxn ang="0">
                  <a:pos x="T10" y="T11"/>
                </a:cxn>
                <a:cxn ang="0">
                  <a:pos x="T12" y="T13"/>
                </a:cxn>
              </a:cxnLst>
              <a:rect l="0" t="0" r="r" b="b"/>
              <a:pathLst>
                <a:path w="337" h="357">
                  <a:moveTo>
                    <a:pt x="337" y="0"/>
                  </a:moveTo>
                  <a:lnTo>
                    <a:pt x="0" y="0"/>
                  </a:lnTo>
                  <a:lnTo>
                    <a:pt x="0" y="0"/>
                  </a:lnTo>
                  <a:lnTo>
                    <a:pt x="337" y="357"/>
                  </a:lnTo>
                  <a:lnTo>
                    <a:pt x="337" y="0"/>
                  </a:lnTo>
                  <a:lnTo>
                    <a:pt x="337" y="0"/>
                  </a:lnTo>
                  <a:lnTo>
                    <a:pt x="337" y="0"/>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0" name="Freeform 8"/>
            <p:cNvSpPr>
              <a:spLocks/>
            </p:cNvSpPr>
            <p:nvPr/>
          </p:nvSpPr>
          <p:spPr bwMode="auto">
            <a:xfrm>
              <a:off x="1793" y="2775"/>
              <a:ext cx="343" cy="60"/>
            </a:xfrm>
            <a:custGeom>
              <a:avLst/>
              <a:gdLst>
                <a:gd name="T0" fmla="*/ 0 w 343"/>
                <a:gd name="T1" fmla="*/ 0 h 60"/>
                <a:gd name="T2" fmla="*/ 343 w 343"/>
                <a:gd name="T3" fmla="*/ 0 h 60"/>
                <a:gd name="T4" fmla="*/ 343 w 343"/>
                <a:gd name="T5" fmla="*/ 60 h 60"/>
                <a:gd name="T6" fmla="*/ 0 w 343"/>
                <a:gd name="T7" fmla="*/ 60 h 60"/>
                <a:gd name="T8" fmla="*/ 0 w 343"/>
                <a:gd name="T9" fmla="*/ 0 h 60"/>
                <a:gd name="T10" fmla="*/ 0 w 343"/>
                <a:gd name="T11" fmla="*/ 0 h 60"/>
              </a:gdLst>
              <a:ahLst/>
              <a:cxnLst>
                <a:cxn ang="0">
                  <a:pos x="T0" y="T1"/>
                </a:cxn>
                <a:cxn ang="0">
                  <a:pos x="T2" y="T3"/>
                </a:cxn>
                <a:cxn ang="0">
                  <a:pos x="T4" y="T5"/>
                </a:cxn>
                <a:cxn ang="0">
                  <a:pos x="T6" y="T7"/>
                </a:cxn>
                <a:cxn ang="0">
                  <a:pos x="T8" y="T9"/>
                </a:cxn>
                <a:cxn ang="0">
                  <a:pos x="T10" y="T11"/>
                </a:cxn>
              </a:cxnLst>
              <a:rect l="0" t="0" r="r" b="b"/>
              <a:pathLst>
                <a:path w="343" h="60">
                  <a:moveTo>
                    <a:pt x="0" y="0"/>
                  </a:moveTo>
                  <a:lnTo>
                    <a:pt x="343" y="0"/>
                  </a:lnTo>
                  <a:lnTo>
                    <a:pt x="343" y="60"/>
                  </a:lnTo>
                  <a:lnTo>
                    <a:pt x="0" y="6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1" name="Freeform 9"/>
            <p:cNvSpPr>
              <a:spLocks/>
            </p:cNvSpPr>
            <p:nvPr/>
          </p:nvSpPr>
          <p:spPr bwMode="auto">
            <a:xfrm>
              <a:off x="1793" y="2998"/>
              <a:ext cx="693" cy="57"/>
            </a:xfrm>
            <a:custGeom>
              <a:avLst/>
              <a:gdLst>
                <a:gd name="T0" fmla="*/ 0 w 693"/>
                <a:gd name="T1" fmla="*/ 0 h 57"/>
                <a:gd name="T2" fmla="*/ 693 w 693"/>
                <a:gd name="T3" fmla="*/ 0 h 57"/>
                <a:gd name="T4" fmla="*/ 693 w 693"/>
                <a:gd name="T5" fmla="*/ 57 h 57"/>
                <a:gd name="T6" fmla="*/ 0 w 693"/>
                <a:gd name="T7" fmla="*/ 57 h 57"/>
                <a:gd name="T8" fmla="*/ 0 w 693"/>
                <a:gd name="T9" fmla="*/ 0 h 57"/>
                <a:gd name="T10" fmla="*/ 0 w 693"/>
                <a:gd name="T11" fmla="*/ 0 h 57"/>
              </a:gdLst>
              <a:ahLst/>
              <a:cxnLst>
                <a:cxn ang="0">
                  <a:pos x="T0" y="T1"/>
                </a:cxn>
                <a:cxn ang="0">
                  <a:pos x="T2" y="T3"/>
                </a:cxn>
                <a:cxn ang="0">
                  <a:pos x="T4" y="T5"/>
                </a:cxn>
                <a:cxn ang="0">
                  <a:pos x="T6" y="T7"/>
                </a:cxn>
                <a:cxn ang="0">
                  <a:pos x="T8" y="T9"/>
                </a:cxn>
                <a:cxn ang="0">
                  <a:pos x="T10" y="T11"/>
                </a:cxn>
              </a:cxnLst>
              <a:rect l="0" t="0" r="r" b="b"/>
              <a:pathLst>
                <a:path w="693" h="57">
                  <a:moveTo>
                    <a:pt x="0" y="0"/>
                  </a:moveTo>
                  <a:lnTo>
                    <a:pt x="693" y="0"/>
                  </a:lnTo>
                  <a:lnTo>
                    <a:pt x="693" y="57"/>
                  </a:lnTo>
                  <a:lnTo>
                    <a:pt x="0" y="5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2" name="Freeform 10"/>
            <p:cNvSpPr>
              <a:spLocks/>
            </p:cNvSpPr>
            <p:nvPr/>
          </p:nvSpPr>
          <p:spPr bwMode="auto">
            <a:xfrm>
              <a:off x="1793" y="3115"/>
              <a:ext cx="800" cy="59"/>
            </a:xfrm>
            <a:custGeom>
              <a:avLst/>
              <a:gdLst>
                <a:gd name="T0" fmla="*/ 0 w 800"/>
                <a:gd name="T1" fmla="*/ 0 h 59"/>
                <a:gd name="T2" fmla="*/ 800 w 800"/>
                <a:gd name="T3" fmla="*/ 0 h 59"/>
                <a:gd name="T4" fmla="*/ 800 w 800"/>
                <a:gd name="T5" fmla="*/ 59 h 59"/>
                <a:gd name="T6" fmla="*/ 0 w 800"/>
                <a:gd name="T7" fmla="*/ 59 h 59"/>
                <a:gd name="T8" fmla="*/ 0 w 800"/>
                <a:gd name="T9" fmla="*/ 0 h 59"/>
                <a:gd name="T10" fmla="*/ 0 w 800"/>
                <a:gd name="T11" fmla="*/ 0 h 59"/>
              </a:gdLst>
              <a:ahLst/>
              <a:cxnLst>
                <a:cxn ang="0">
                  <a:pos x="T0" y="T1"/>
                </a:cxn>
                <a:cxn ang="0">
                  <a:pos x="T2" y="T3"/>
                </a:cxn>
                <a:cxn ang="0">
                  <a:pos x="T4" y="T5"/>
                </a:cxn>
                <a:cxn ang="0">
                  <a:pos x="T6" y="T7"/>
                </a:cxn>
                <a:cxn ang="0">
                  <a:pos x="T8" y="T9"/>
                </a:cxn>
                <a:cxn ang="0">
                  <a:pos x="T10" y="T11"/>
                </a:cxn>
              </a:cxnLst>
              <a:rect l="0" t="0" r="r" b="b"/>
              <a:pathLst>
                <a:path w="800" h="59">
                  <a:moveTo>
                    <a:pt x="0" y="0"/>
                  </a:moveTo>
                  <a:lnTo>
                    <a:pt x="800" y="0"/>
                  </a:lnTo>
                  <a:lnTo>
                    <a:pt x="800" y="59"/>
                  </a:lnTo>
                  <a:lnTo>
                    <a:pt x="0" y="5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4" name="Freeform 11"/>
            <p:cNvSpPr>
              <a:spLocks/>
            </p:cNvSpPr>
            <p:nvPr/>
          </p:nvSpPr>
          <p:spPr bwMode="auto">
            <a:xfrm>
              <a:off x="1793" y="3224"/>
              <a:ext cx="800" cy="57"/>
            </a:xfrm>
            <a:custGeom>
              <a:avLst/>
              <a:gdLst>
                <a:gd name="T0" fmla="*/ 0 w 800"/>
                <a:gd name="T1" fmla="*/ 0 h 57"/>
                <a:gd name="T2" fmla="*/ 800 w 800"/>
                <a:gd name="T3" fmla="*/ 0 h 57"/>
                <a:gd name="T4" fmla="*/ 800 w 800"/>
                <a:gd name="T5" fmla="*/ 57 h 57"/>
                <a:gd name="T6" fmla="*/ 0 w 800"/>
                <a:gd name="T7" fmla="*/ 57 h 57"/>
                <a:gd name="T8" fmla="*/ 0 w 800"/>
                <a:gd name="T9" fmla="*/ 0 h 57"/>
                <a:gd name="T10" fmla="*/ 0 w 800"/>
                <a:gd name="T11" fmla="*/ 0 h 57"/>
              </a:gdLst>
              <a:ahLst/>
              <a:cxnLst>
                <a:cxn ang="0">
                  <a:pos x="T0" y="T1"/>
                </a:cxn>
                <a:cxn ang="0">
                  <a:pos x="T2" y="T3"/>
                </a:cxn>
                <a:cxn ang="0">
                  <a:pos x="T4" y="T5"/>
                </a:cxn>
                <a:cxn ang="0">
                  <a:pos x="T6" y="T7"/>
                </a:cxn>
                <a:cxn ang="0">
                  <a:pos x="T8" y="T9"/>
                </a:cxn>
                <a:cxn ang="0">
                  <a:pos x="T10" y="T11"/>
                </a:cxn>
              </a:cxnLst>
              <a:rect l="0" t="0" r="r" b="b"/>
              <a:pathLst>
                <a:path w="800" h="57">
                  <a:moveTo>
                    <a:pt x="0" y="0"/>
                  </a:moveTo>
                  <a:lnTo>
                    <a:pt x="800" y="0"/>
                  </a:lnTo>
                  <a:lnTo>
                    <a:pt x="800" y="57"/>
                  </a:lnTo>
                  <a:lnTo>
                    <a:pt x="0" y="5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5" name="Freeform 12"/>
            <p:cNvSpPr>
              <a:spLocks/>
            </p:cNvSpPr>
            <p:nvPr/>
          </p:nvSpPr>
          <p:spPr bwMode="auto">
            <a:xfrm>
              <a:off x="1793" y="3331"/>
              <a:ext cx="800" cy="59"/>
            </a:xfrm>
            <a:custGeom>
              <a:avLst/>
              <a:gdLst>
                <a:gd name="T0" fmla="*/ 0 w 800"/>
                <a:gd name="T1" fmla="*/ 0 h 59"/>
                <a:gd name="T2" fmla="*/ 800 w 800"/>
                <a:gd name="T3" fmla="*/ 0 h 59"/>
                <a:gd name="T4" fmla="*/ 800 w 800"/>
                <a:gd name="T5" fmla="*/ 59 h 59"/>
                <a:gd name="T6" fmla="*/ 0 w 800"/>
                <a:gd name="T7" fmla="*/ 59 h 59"/>
                <a:gd name="T8" fmla="*/ 0 w 800"/>
                <a:gd name="T9" fmla="*/ 0 h 59"/>
                <a:gd name="T10" fmla="*/ 0 w 800"/>
                <a:gd name="T11" fmla="*/ 0 h 59"/>
              </a:gdLst>
              <a:ahLst/>
              <a:cxnLst>
                <a:cxn ang="0">
                  <a:pos x="T0" y="T1"/>
                </a:cxn>
                <a:cxn ang="0">
                  <a:pos x="T2" y="T3"/>
                </a:cxn>
                <a:cxn ang="0">
                  <a:pos x="T4" y="T5"/>
                </a:cxn>
                <a:cxn ang="0">
                  <a:pos x="T6" y="T7"/>
                </a:cxn>
                <a:cxn ang="0">
                  <a:pos x="T8" y="T9"/>
                </a:cxn>
                <a:cxn ang="0">
                  <a:pos x="T10" y="T11"/>
                </a:cxn>
              </a:cxnLst>
              <a:rect l="0" t="0" r="r" b="b"/>
              <a:pathLst>
                <a:path w="800" h="59">
                  <a:moveTo>
                    <a:pt x="0" y="0"/>
                  </a:moveTo>
                  <a:lnTo>
                    <a:pt x="800" y="0"/>
                  </a:lnTo>
                  <a:lnTo>
                    <a:pt x="800" y="59"/>
                  </a:lnTo>
                  <a:lnTo>
                    <a:pt x="0" y="5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6" name="Freeform 13"/>
            <p:cNvSpPr>
              <a:spLocks/>
            </p:cNvSpPr>
            <p:nvPr/>
          </p:nvSpPr>
          <p:spPr bwMode="auto">
            <a:xfrm>
              <a:off x="1793" y="3440"/>
              <a:ext cx="800" cy="57"/>
            </a:xfrm>
            <a:custGeom>
              <a:avLst/>
              <a:gdLst>
                <a:gd name="T0" fmla="*/ 0 w 800"/>
                <a:gd name="T1" fmla="*/ 0 h 57"/>
                <a:gd name="T2" fmla="*/ 800 w 800"/>
                <a:gd name="T3" fmla="*/ 0 h 57"/>
                <a:gd name="T4" fmla="*/ 800 w 800"/>
                <a:gd name="T5" fmla="*/ 57 h 57"/>
                <a:gd name="T6" fmla="*/ 0 w 800"/>
                <a:gd name="T7" fmla="*/ 57 h 57"/>
                <a:gd name="T8" fmla="*/ 0 w 800"/>
                <a:gd name="T9" fmla="*/ 0 h 57"/>
                <a:gd name="T10" fmla="*/ 0 w 800"/>
                <a:gd name="T11" fmla="*/ 0 h 57"/>
              </a:gdLst>
              <a:ahLst/>
              <a:cxnLst>
                <a:cxn ang="0">
                  <a:pos x="T0" y="T1"/>
                </a:cxn>
                <a:cxn ang="0">
                  <a:pos x="T2" y="T3"/>
                </a:cxn>
                <a:cxn ang="0">
                  <a:pos x="T4" y="T5"/>
                </a:cxn>
                <a:cxn ang="0">
                  <a:pos x="T6" y="T7"/>
                </a:cxn>
                <a:cxn ang="0">
                  <a:pos x="T8" y="T9"/>
                </a:cxn>
                <a:cxn ang="0">
                  <a:pos x="T10" y="T11"/>
                </a:cxn>
              </a:cxnLst>
              <a:rect l="0" t="0" r="r" b="b"/>
              <a:pathLst>
                <a:path w="800" h="57">
                  <a:moveTo>
                    <a:pt x="0" y="0"/>
                  </a:moveTo>
                  <a:lnTo>
                    <a:pt x="800" y="0"/>
                  </a:lnTo>
                  <a:lnTo>
                    <a:pt x="800" y="57"/>
                  </a:lnTo>
                  <a:lnTo>
                    <a:pt x="0" y="5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7" name="Oval 14"/>
            <p:cNvSpPr>
              <a:spLocks noChangeArrowheads="1"/>
            </p:cNvSpPr>
            <p:nvPr/>
          </p:nvSpPr>
          <p:spPr bwMode="auto">
            <a:xfrm>
              <a:off x="2398" y="3561"/>
              <a:ext cx="157" cy="157"/>
            </a:xfrm>
            <a:prstGeom prst="ellipse">
              <a:avLst/>
            </a:pr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3" name="Freeform 15"/>
            <p:cNvSpPr>
              <a:spLocks/>
            </p:cNvSpPr>
            <p:nvPr/>
          </p:nvSpPr>
          <p:spPr bwMode="auto">
            <a:xfrm>
              <a:off x="2360" y="3635"/>
              <a:ext cx="130" cy="173"/>
            </a:xfrm>
            <a:custGeom>
              <a:avLst/>
              <a:gdLst>
                <a:gd name="T0" fmla="*/ 95 w 130"/>
                <a:gd name="T1" fmla="*/ 0 h 173"/>
                <a:gd name="T2" fmla="*/ 0 w 130"/>
                <a:gd name="T3" fmla="*/ 154 h 173"/>
                <a:gd name="T4" fmla="*/ 47 w 130"/>
                <a:gd name="T5" fmla="*/ 133 h 173"/>
                <a:gd name="T6" fmla="*/ 59 w 130"/>
                <a:gd name="T7" fmla="*/ 173 h 173"/>
                <a:gd name="T8" fmla="*/ 130 w 130"/>
                <a:gd name="T9" fmla="*/ 45 h 173"/>
                <a:gd name="T10" fmla="*/ 95 w 130"/>
                <a:gd name="T11" fmla="*/ 0 h 173"/>
              </a:gdLst>
              <a:ahLst/>
              <a:cxnLst>
                <a:cxn ang="0">
                  <a:pos x="T0" y="T1"/>
                </a:cxn>
                <a:cxn ang="0">
                  <a:pos x="T2" y="T3"/>
                </a:cxn>
                <a:cxn ang="0">
                  <a:pos x="T4" y="T5"/>
                </a:cxn>
                <a:cxn ang="0">
                  <a:pos x="T6" y="T7"/>
                </a:cxn>
                <a:cxn ang="0">
                  <a:pos x="T8" y="T9"/>
                </a:cxn>
                <a:cxn ang="0">
                  <a:pos x="T10" y="T11"/>
                </a:cxn>
              </a:cxnLst>
              <a:rect l="0" t="0" r="r" b="b"/>
              <a:pathLst>
                <a:path w="130" h="173">
                  <a:moveTo>
                    <a:pt x="95" y="0"/>
                  </a:moveTo>
                  <a:lnTo>
                    <a:pt x="0" y="154"/>
                  </a:lnTo>
                  <a:lnTo>
                    <a:pt x="47" y="133"/>
                  </a:lnTo>
                  <a:lnTo>
                    <a:pt x="59" y="173"/>
                  </a:lnTo>
                  <a:lnTo>
                    <a:pt x="130" y="45"/>
                  </a:lnTo>
                  <a:lnTo>
                    <a:pt x="95" y="0"/>
                  </a:lnTo>
                  <a:close/>
                </a:path>
              </a:pathLst>
            </a:cu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4" name="Freeform 16"/>
            <p:cNvSpPr>
              <a:spLocks/>
            </p:cNvSpPr>
            <p:nvPr/>
          </p:nvSpPr>
          <p:spPr bwMode="auto">
            <a:xfrm>
              <a:off x="2462" y="3635"/>
              <a:ext cx="131" cy="173"/>
            </a:xfrm>
            <a:custGeom>
              <a:avLst/>
              <a:gdLst>
                <a:gd name="T0" fmla="*/ 38 w 131"/>
                <a:gd name="T1" fmla="*/ 0 h 173"/>
                <a:gd name="T2" fmla="*/ 131 w 131"/>
                <a:gd name="T3" fmla="*/ 154 h 173"/>
                <a:gd name="T4" fmla="*/ 86 w 131"/>
                <a:gd name="T5" fmla="*/ 133 h 173"/>
                <a:gd name="T6" fmla="*/ 74 w 131"/>
                <a:gd name="T7" fmla="*/ 173 h 173"/>
                <a:gd name="T8" fmla="*/ 0 w 131"/>
                <a:gd name="T9" fmla="*/ 45 h 173"/>
                <a:gd name="T10" fmla="*/ 38 w 131"/>
                <a:gd name="T11" fmla="*/ 0 h 173"/>
              </a:gdLst>
              <a:ahLst/>
              <a:cxnLst>
                <a:cxn ang="0">
                  <a:pos x="T0" y="T1"/>
                </a:cxn>
                <a:cxn ang="0">
                  <a:pos x="T2" y="T3"/>
                </a:cxn>
                <a:cxn ang="0">
                  <a:pos x="T4" y="T5"/>
                </a:cxn>
                <a:cxn ang="0">
                  <a:pos x="T6" y="T7"/>
                </a:cxn>
                <a:cxn ang="0">
                  <a:pos x="T8" y="T9"/>
                </a:cxn>
                <a:cxn ang="0">
                  <a:pos x="T10" y="T11"/>
                </a:cxn>
              </a:cxnLst>
              <a:rect l="0" t="0" r="r" b="b"/>
              <a:pathLst>
                <a:path w="131" h="173">
                  <a:moveTo>
                    <a:pt x="38" y="0"/>
                  </a:moveTo>
                  <a:lnTo>
                    <a:pt x="131" y="154"/>
                  </a:lnTo>
                  <a:lnTo>
                    <a:pt x="86" y="133"/>
                  </a:lnTo>
                  <a:lnTo>
                    <a:pt x="74" y="173"/>
                  </a:lnTo>
                  <a:lnTo>
                    <a:pt x="0" y="45"/>
                  </a:lnTo>
                  <a:lnTo>
                    <a:pt x="38" y="0"/>
                  </a:lnTo>
                  <a:close/>
                </a:path>
              </a:pathLst>
            </a:cu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85" name="Group 4"/>
          <p:cNvGrpSpPr>
            <a:grpSpLocks noChangeAspect="1"/>
          </p:cNvGrpSpPr>
          <p:nvPr/>
        </p:nvGrpSpPr>
        <p:grpSpPr bwMode="auto">
          <a:xfrm>
            <a:off x="7548553" y="3393386"/>
            <a:ext cx="200061" cy="264042"/>
            <a:chOff x="1681" y="2502"/>
            <a:chExt cx="1035" cy="1366"/>
          </a:xfrm>
        </p:grpSpPr>
        <p:sp>
          <p:nvSpPr>
            <p:cNvPr id="386" name="Freeform 5"/>
            <p:cNvSpPr>
              <a:spLocks/>
            </p:cNvSpPr>
            <p:nvPr/>
          </p:nvSpPr>
          <p:spPr bwMode="auto">
            <a:xfrm>
              <a:off x="1681" y="2502"/>
              <a:ext cx="1035" cy="1366"/>
            </a:xfrm>
            <a:custGeom>
              <a:avLst/>
              <a:gdLst>
                <a:gd name="T0" fmla="*/ 1035 w 1035"/>
                <a:gd name="T1" fmla="*/ 1366 h 1366"/>
                <a:gd name="T2" fmla="*/ 0 w 1035"/>
                <a:gd name="T3" fmla="*/ 1366 h 1366"/>
                <a:gd name="T4" fmla="*/ 0 w 1035"/>
                <a:gd name="T5" fmla="*/ 0 h 1366"/>
                <a:gd name="T6" fmla="*/ 700 w 1035"/>
                <a:gd name="T7" fmla="*/ 0 h 1366"/>
                <a:gd name="T8" fmla="*/ 1035 w 1035"/>
                <a:gd name="T9" fmla="*/ 337 h 1366"/>
                <a:gd name="T10" fmla="*/ 1035 w 1035"/>
                <a:gd name="T11" fmla="*/ 1366 h 1366"/>
                <a:gd name="T12" fmla="*/ 1035 w 1035"/>
                <a:gd name="T13" fmla="*/ 1366 h 1366"/>
                <a:gd name="T14" fmla="*/ 1035 w 1035"/>
                <a:gd name="T15" fmla="*/ 1366 h 1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5" h="1366">
                  <a:moveTo>
                    <a:pt x="1035" y="1366"/>
                  </a:moveTo>
                  <a:lnTo>
                    <a:pt x="0" y="1366"/>
                  </a:lnTo>
                  <a:lnTo>
                    <a:pt x="0" y="0"/>
                  </a:lnTo>
                  <a:lnTo>
                    <a:pt x="700" y="0"/>
                  </a:lnTo>
                  <a:lnTo>
                    <a:pt x="1035" y="337"/>
                  </a:lnTo>
                  <a:lnTo>
                    <a:pt x="1035" y="1366"/>
                  </a:lnTo>
                  <a:lnTo>
                    <a:pt x="1035" y="1366"/>
                  </a:lnTo>
                  <a:lnTo>
                    <a:pt x="1035" y="136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7" name="Freeform 6"/>
            <p:cNvSpPr>
              <a:spLocks/>
            </p:cNvSpPr>
            <p:nvPr/>
          </p:nvSpPr>
          <p:spPr bwMode="auto">
            <a:xfrm>
              <a:off x="2379" y="2502"/>
              <a:ext cx="337" cy="337"/>
            </a:xfrm>
            <a:custGeom>
              <a:avLst/>
              <a:gdLst>
                <a:gd name="T0" fmla="*/ 0 w 337"/>
                <a:gd name="T1" fmla="*/ 0 h 337"/>
                <a:gd name="T2" fmla="*/ 0 w 337"/>
                <a:gd name="T3" fmla="*/ 337 h 337"/>
                <a:gd name="T4" fmla="*/ 337 w 337"/>
                <a:gd name="T5" fmla="*/ 337 h 337"/>
                <a:gd name="T6" fmla="*/ 0 w 337"/>
                <a:gd name="T7" fmla="*/ 0 h 337"/>
                <a:gd name="T8" fmla="*/ 0 w 337"/>
                <a:gd name="T9" fmla="*/ 0 h 337"/>
                <a:gd name="T10" fmla="*/ 0 w 337"/>
                <a:gd name="T11" fmla="*/ 0 h 337"/>
              </a:gdLst>
              <a:ahLst/>
              <a:cxnLst>
                <a:cxn ang="0">
                  <a:pos x="T0" y="T1"/>
                </a:cxn>
                <a:cxn ang="0">
                  <a:pos x="T2" y="T3"/>
                </a:cxn>
                <a:cxn ang="0">
                  <a:pos x="T4" y="T5"/>
                </a:cxn>
                <a:cxn ang="0">
                  <a:pos x="T6" y="T7"/>
                </a:cxn>
                <a:cxn ang="0">
                  <a:pos x="T8" y="T9"/>
                </a:cxn>
                <a:cxn ang="0">
                  <a:pos x="T10" y="T11"/>
                </a:cxn>
              </a:cxnLst>
              <a:rect l="0" t="0" r="r" b="b"/>
              <a:pathLst>
                <a:path w="337" h="337">
                  <a:moveTo>
                    <a:pt x="0" y="0"/>
                  </a:moveTo>
                  <a:lnTo>
                    <a:pt x="0" y="337"/>
                  </a:lnTo>
                  <a:lnTo>
                    <a:pt x="337" y="337"/>
                  </a:lnTo>
                  <a:lnTo>
                    <a:pt x="0" y="0"/>
                  </a:lnTo>
                  <a:lnTo>
                    <a:pt x="0" y="0"/>
                  </a:lnTo>
                  <a:lnTo>
                    <a:pt x="0" y="0"/>
                  </a:lnTo>
                  <a:close/>
                </a:path>
              </a:pathLst>
            </a:custGeom>
            <a:solidFill>
              <a:srgbClr val="A7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8" name="Freeform 7"/>
            <p:cNvSpPr>
              <a:spLocks/>
            </p:cNvSpPr>
            <p:nvPr/>
          </p:nvSpPr>
          <p:spPr bwMode="auto">
            <a:xfrm>
              <a:off x="2379" y="2839"/>
              <a:ext cx="337" cy="357"/>
            </a:xfrm>
            <a:custGeom>
              <a:avLst/>
              <a:gdLst>
                <a:gd name="T0" fmla="*/ 337 w 337"/>
                <a:gd name="T1" fmla="*/ 0 h 357"/>
                <a:gd name="T2" fmla="*/ 0 w 337"/>
                <a:gd name="T3" fmla="*/ 0 h 357"/>
                <a:gd name="T4" fmla="*/ 0 w 337"/>
                <a:gd name="T5" fmla="*/ 0 h 357"/>
                <a:gd name="T6" fmla="*/ 337 w 337"/>
                <a:gd name="T7" fmla="*/ 357 h 357"/>
                <a:gd name="T8" fmla="*/ 337 w 337"/>
                <a:gd name="T9" fmla="*/ 0 h 357"/>
                <a:gd name="T10" fmla="*/ 337 w 337"/>
                <a:gd name="T11" fmla="*/ 0 h 357"/>
                <a:gd name="T12" fmla="*/ 337 w 337"/>
                <a:gd name="T13" fmla="*/ 0 h 357"/>
              </a:gdLst>
              <a:ahLst/>
              <a:cxnLst>
                <a:cxn ang="0">
                  <a:pos x="T0" y="T1"/>
                </a:cxn>
                <a:cxn ang="0">
                  <a:pos x="T2" y="T3"/>
                </a:cxn>
                <a:cxn ang="0">
                  <a:pos x="T4" y="T5"/>
                </a:cxn>
                <a:cxn ang="0">
                  <a:pos x="T6" y="T7"/>
                </a:cxn>
                <a:cxn ang="0">
                  <a:pos x="T8" y="T9"/>
                </a:cxn>
                <a:cxn ang="0">
                  <a:pos x="T10" y="T11"/>
                </a:cxn>
                <a:cxn ang="0">
                  <a:pos x="T12" y="T13"/>
                </a:cxn>
              </a:cxnLst>
              <a:rect l="0" t="0" r="r" b="b"/>
              <a:pathLst>
                <a:path w="337" h="357">
                  <a:moveTo>
                    <a:pt x="337" y="0"/>
                  </a:moveTo>
                  <a:lnTo>
                    <a:pt x="0" y="0"/>
                  </a:lnTo>
                  <a:lnTo>
                    <a:pt x="0" y="0"/>
                  </a:lnTo>
                  <a:lnTo>
                    <a:pt x="337" y="357"/>
                  </a:lnTo>
                  <a:lnTo>
                    <a:pt x="337" y="0"/>
                  </a:lnTo>
                  <a:lnTo>
                    <a:pt x="337" y="0"/>
                  </a:lnTo>
                  <a:lnTo>
                    <a:pt x="337" y="0"/>
                  </a:lnTo>
                  <a:close/>
                </a:path>
              </a:pathLst>
            </a:custGeom>
            <a:solidFill>
              <a:srgbClr val="3D3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9" name="Freeform 8"/>
            <p:cNvSpPr>
              <a:spLocks/>
            </p:cNvSpPr>
            <p:nvPr/>
          </p:nvSpPr>
          <p:spPr bwMode="auto">
            <a:xfrm>
              <a:off x="1793" y="2775"/>
              <a:ext cx="343" cy="60"/>
            </a:xfrm>
            <a:custGeom>
              <a:avLst/>
              <a:gdLst>
                <a:gd name="T0" fmla="*/ 0 w 343"/>
                <a:gd name="T1" fmla="*/ 0 h 60"/>
                <a:gd name="T2" fmla="*/ 343 w 343"/>
                <a:gd name="T3" fmla="*/ 0 h 60"/>
                <a:gd name="T4" fmla="*/ 343 w 343"/>
                <a:gd name="T5" fmla="*/ 60 h 60"/>
                <a:gd name="T6" fmla="*/ 0 w 343"/>
                <a:gd name="T7" fmla="*/ 60 h 60"/>
                <a:gd name="T8" fmla="*/ 0 w 343"/>
                <a:gd name="T9" fmla="*/ 0 h 60"/>
                <a:gd name="T10" fmla="*/ 0 w 343"/>
                <a:gd name="T11" fmla="*/ 0 h 60"/>
              </a:gdLst>
              <a:ahLst/>
              <a:cxnLst>
                <a:cxn ang="0">
                  <a:pos x="T0" y="T1"/>
                </a:cxn>
                <a:cxn ang="0">
                  <a:pos x="T2" y="T3"/>
                </a:cxn>
                <a:cxn ang="0">
                  <a:pos x="T4" y="T5"/>
                </a:cxn>
                <a:cxn ang="0">
                  <a:pos x="T6" y="T7"/>
                </a:cxn>
                <a:cxn ang="0">
                  <a:pos x="T8" y="T9"/>
                </a:cxn>
                <a:cxn ang="0">
                  <a:pos x="T10" y="T11"/>
                </a:cxn>
              </a:cxnLst>
              <a:rect l="0" t="0" r="r" b="b"/>
              <a:pathLst>
                <a:path w="343" h="60">
                  <a:moveTo>
                    <a:pt x="0" y="0"/>
                  </a:moveTo>
                  <a:lnTo>
                    <a:pt x="343" y="0"/>
                  </a:lnTo>
                  <a:lnTo>
                    <a:pt x="343" y="60"/>
                  </a:lnTo>
                  <a:lnTo>
                    <a:pt x="0" y="6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0" name="Freeform 9"/>
            <p:cNvSpPr>
              <a:spLocks/>
            </p:cNvSpPr>
            <p:nvPr/>
          </p:nvSpPr>
          <p:spPr bwMode="auto">
            <a:xfrm>
              <a:off x="1793" y="2998"/>
              <a:ext cx="693" cy="57"/>
            </a:xfrm>
            <a:custGeom>
              <a:avLst/>
              <a:gdLst>
                <a:gd name="T0" fmla="*/ 0 w 693"/>
                <a:gd name="T1" fmla="*/ 0 h 57"/>
                <a:gd name="T2" fmla="*/ 693 w 693"/>
                <a:gd name="T3" fmla="*/ 0 h 57"/>
                <a:gd name="T4" fmla="*/ 693 w 693"/>
                <a:gd name="T5" fmla="*/ 57 h 57"/>
                <a:gd name="T6" fmla="*/ 0 w 693"/>
                <a:gd name="T7" fmla="*/ 57 h 57"/>
                <a:gd name="T8" fmla="*/ 0 w 693"/>
                <a:gd name="T9" fmla="*/ 0 h 57"/>
                <a:gd name="T10" fmla="*/ 0 w 693"/>
                <a:gd name="T11" fmla="*/ 0 h 57"/>
              </a:gdLst>
              <a:ahLst/>
              <a:cxnLst>
                <a:cxn ang="0">
                  <a:pos x="T0" y="T1"/>
                </a:cxn>
                <a:cxn ang="0">
                  <a:pos x="T2" y="T3"/>
                </a:cxn>
                <a:cxn ang="0">
                  <a:pos x="T4" y="T5"/>
                </a:cxn>
                <a:cxn ang="0">
                  <a:pos x="T6" y="T7"/>
                </a:cxn>
                <a:cxn ang="0">
                  <a:pos x="T8" y="T9"/>
                </a:cxn>
                <a:cxn ang="0">
                  <a:pos x="T10" y="T11"/>
                </a:cxn>
              </a:cxnLst>
              <a:rect l="0" t="0" r="r" b="b"/>
              <a:pathLst>
                <a:path w="693" h="57">
                  <a:moveTo>
                    <a:pt x="0" y="0"/>
                  </a:moveTo>
                  <a:lnTo>
                    <a:pt x="693" y="0"/>
                  </a:lnTo>
                  <a:lnTo>
                    <a:pt x="693" y="57"/>
                  </a:lnTo>
                  <a:lnTo>
                    <a:pt x="0" y="5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1" name="Freeform 10"/>
            <p:cNvSpPr>
              <a:spLocks/>
            </p:cNvSpPr>
            <p:nvPr/>
          </p:nvSpPr>
          <p:spPr bwMode="auto">
            <a:xfrm>
              <a:off x="1793" y="3115"/>
              <a:ext cx="800" cy="59"/>
            </a:xfrm>
            <a:custGeom>
              <a:avLst/>
              <a:gdLst>
                <a:gd name="T0" fmla="*/ 0 w 800"/>
                <a:gd name="T1" fmla="*/ 0 h 59"/>
                <a:gd name="T2" fmla="*/ 800 w 800"/>
                <a:gd name="T3" fmla="*/ 0 h 59"/>
                <a:gd name="T4" fmla="*/ 800 w 800"/>
                <a:gd name="T5" fmla="*/ 59 h 59"/>
                <a:gd name="T6" fmla="*/ 0 w 800"/>
                <a:gd name="T7" fmla="*/ 59 h 59"/>
                <a:gd name="T8" fmla="*/ 0 w 800"/>
                <a:gd name="T9" fmla="*/ 0 h 59"/>
                <a:gd name="T10" fmla="*/ 0 w 800"/>
                <a:gd name="T11" fmla="*/ 0 h 59"/>
              </a:gdLst>
              <a:ahLst/>
              <a:cxnLst>
                <a:cxn ang="0">
                  <a:pos x="T0" y="T1"/>
                </a:cxn>
                <a:cxn ang="0">
                  <a:pos x="T2" y="T3"/>
                </a:cxn>
                <a:cxn ang="0">
                  <a:pos x="T4" y="T5"/>
                </a:cxn>
                <a:cxn ang="0">
                  <a:pos x="T6" y="T7"/>
                </a:cxn>
                <a:cxn ang="0">
                  <a:pos x="T8" y="T9"/>
                </a:cxn>
                <a:cxn ang="0">
                  <a:pos x="T10" y="T11"/>
                </a:cxn>
              </a:cxnLst>
              <a:rect l="0" t="0" r="r" b="b"/>
              <a:pathLst>
                <a:path w="800" h="59">
                  <a:moveTo>
                    <a:pt x="0" y="0"/>
                  </a:moveTo>
                  <a:lnTo>
                    <a:pt x="800" y="0"/>
                  </a:lnTo>
                  <a:lnTo>
                    <a:pt x="800" y="59"/>
                  </a:lnTo>
                  <a:lnTo>
                    <a:pt x="0" y="5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2" name="Freeform 11"/>
            <p:cNvSpPr>
              <a:spLocks/>
            </p:cNvSpPr>
            <p:nvPr/>
          </p:nvSpPr>
          <p:spPr bwMode="auto">
            <a:xfrm>
              <a:off x="1793" y="3224"/>
              <a:ext cx="800" cy="57"/>
            </a:xfrm>
            <a:custGeom>
              <a:avLst/>
              <a:gdLst>
                <a:gd name="T0" fmla="*/ 0 w 800"/>
                <a:gd name="T1" fmla="*/ 0 h 57"/>
                <a:gd name="T2" fmla="*/ 800 w 800"/>
                <a:gd name="T3" fmla="*/ 0 h 57"/>
                <a:gd name="T4" fmla="*/ 800 w 800"/>
                <a:gd name="T5" fmla="*/ 57 h 57"/>
                <a:gd name="T6" fmla="*/ 0 w 800"/>
                <a:gd name="T7" fmla="*/ 57 h 57"/>
                <a:gd name="T8" fmla="*/ 0 w 800"/>
                <a:gd name="T9" fmla="*/ 0 h 57"/>
                <a:gd name="T10" fmla="*/ 0 w 800"/>
                <a:gd name="T11" fmla="*/ 0 h 57"/>
              </a:gdLst>
              <a:ahLst/>
              <a:cxnLst>
                <a:cxn ang="0">
                  <a:pos x="T0" y="T1"/>
                </a:cxn>
                <a:cxn ang="0">
                  <a:pos x="T2" y="T3"/>
                </a:cxn>
                <a:cxn ang="0">
                  <a:pos x="T4" y="T5"/>
                </a:cxn>
                <a:cxn ang="0">
                  <a:pos x="T6" y="T7"/>
                </a:cxn>
                <a:cxn ang="0">
                  <a:pos x="T8" y="T9"/>
                </a:cxn>
                <a:cxn ang="0">
                  <a:pos x="T10" y="T11"/>
                </a:cxn>
              </a:cxnLst>
              <a:rect l="0" t="0" r="r" b="b"/>
              <a:pathLst>
                <a:path w="800" h="57">
                  <a:moveTo>
                    <a:pt x="0" y="0"/>
                  </a:moveTo>
                  <a:lnTo>
                    <a:pt x="800" y="0"/>
                  </a:lnTo>
                  <a:lnTo>
                    <a:pt x="800" y="57"/>
                  </a:lnTo>
                  <a:lnTo>
                    <a:pt x="0" y="5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3" name="Freeform 12"/>
            <p:cNvSpPr>
              <a:spLocks/>
            </p:cNvSpPr>
            <p:nvPr/>
          </p:nvSpPr>
          <p:spPr bwMode="auto">
            <a:xfrm>
              <a:off x="1793" y="3331"/>
              <a:ext cx="800" cy="59"/>
            </a:xfrm>
            <a:custGeom>
              <a:avLst/>
              <a:gdLst>
                <a:gd name="T0" fmla="*/ 0 w 800"/>
                <a:gd name="T1" fmla="*/ 0 h 59"/>
                <a:gd name="T2" fmla="*/ 800 w 800"/>
                <a:gd name="T3" fmla="*/ 0 h 59"/>
                <a:gd name="T4" fmla="*/ 800 w 800"/>
                <a:gd name="T5" fmla="*/ 59 h 59"/>
                <a:gd name="T6" fmla="*/ 0 w 800"/>
                <a:gd name="T7" fmla="*/ 59 h 59"/>
                <a:gd name="T8" fmla="*/ 0 w 800"/>
                <a:gd name="T9" fmla="*/ 0 h 59"/>
                <a:gd name="T10" fmla="*/ 0 w 800"/>
                <a:gd name="T11" fmla="*/ 0 h 59"/>
              </a:gdLst>
              <a:ahLst/>
              <a:cxnLst>
                <a:cxn ang="0">
                  <a:pos x="T0" y="T1"/>
                </a:cxn>
                <a:cxn ang="0">
                  <a:pos x="T2" y="T3"/>
                </a:cxn>
                <a:cxn ang="0">
                  <a:pos x="T4" y="T5"/>
                </a:cxn>
                <a:cxn ang="0">
                  <a:pos x="T6" y="T7"/>
                </a:cxn>
                <a:cxn ang="0">
                  <a:pos x="T8" y="T9"/>
                </a:cxn>
                <a:cxn ang="0">
                  <a:pos x="T10" y="T11"/>
                </a:cxn>
              </a:cxnLst>
              <a:rect l="0" t="0" r="r" b="b"/>
              <a:pathLst>
                <a:path w="800" h="59">
                  <a:moveTo>
                    <a:pt x="0" y="0"/>
                  </a:moveTo>
                  <a:lnTo>
                    <a:pt x="800" y="0"/>
                  </a:lnTo>
                  <a:lnTo>
                    <a:pt x="800" y="59"/>
                  </a:lnTo>
                  <a:lnTo>
                    <a:pt x="0" y="5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4" name="Freeform 13"/>
            <p:cNvSpPr>
              <a:spLocks/>
            </p:cNvSpPr>
            <p:nvPr/>
          </p:nvSpPr>
          <p:spPr bwMode="auto">
            <a:xfrm>
              <a:off x="1793" y="3440"/>
              <a:ext cx="800" cy="57"/>
            </a:xfrm>
            <a:custGeom>
              <a:avLst/>
              <a:gdLst>
                <a:gd name="T0" fmla="*/ 0 w 800"/>
                <a:gd name="T1" fmla="*/ 0 h 57"/>
                <a:gd name="T2" fmla="*/ 800 w 800"/>
                <a:gd name="T3" fmla="*/ 0 h 57"/>
                <a:gd name="T4" fmla="*/ 800 w 800"/>
                <a:gd name="T5" fmla="*/ 57 h 57"/>
                <a:gd name="T6" fmla="*/ 0 w 800"/>
                <a:gd name="T7" fmla="*/ 57 h 57"/>
                <a:gd name="T8" fmla="*/ 0 w 800"/>
                <a:gd name="T9" fmla="*/ 0 h 57"/>
                <a:gd name="T10" fmla="*/ 0 w 800"/>
                <a:gd name="T11" fmla="*/ 0 h 57"/>
              </a:gdLst>
              <a:ahLst/>
              <a:cxnLst>
                <a:cxn ang="0">
                  <a:pos x="T0" y="T1"/>
                </a:cxn>
                <a:cxn ang="0">
                  <a:pos x="T2" y="T3"/>
                </a:cxn>
                <a:cxn ang="0">
                  <a:pos x="T4" y="T5"/>
                </a:cxn>
                <a:cxn ang="0">
                  <a:pos x="T6" y="T7"/>
                </a:cxn>
                <a:cxn ang="0">
                  <a:pos x="T8" y="T9"/>
                </a:cxn>
                <a:cxn ang="0">
                  <a:pos x="T10" y="T11"/>
                </a:cxn>
              </a:cxnLst>
              <a:rect l="0" t="0" r="r" b="b"/>
              <a:pathLst>
                <a:path w="800" h="57">
                  <a:moveTo>
                    <a:pt x="0" y="0"/>
                  </a:moveTo>
                  <a:lnTo>
                    <a:pt x="800" y="0"/>
                  </a:lnTo>
                  <a:lnTo>
                    <a:pt x="800" y="57"/>
                  </a:lnTo>
                  <a:lnTo>
                    <a:pt x="0" y="57"/>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5" name="Oval 14"/>
            <p:cNvSpPr>
              <a:spLocks noChangeArrowheads="1"/>
            </p:cNvSpPr>
            <p:nvPr/>
          </p:nvSpPr>
          <p:spPr bwMode="auto">
            <a:xfrm>
              <a:off x="2398" y="3561"/>
              <a:ext cx="157" cy="157"/>
            </a:xfrm>
            <a:prstGeom prst="ellipse">
              <a:avLst/>
            </a:pr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6" name="Freeform 15"/>
            <p:cNvSpPr>
              <a:spLocks/>
            </p:cNvSpPr>
            <p:nvPr/>
          </p:nvSpPr>
          <p:spPr bwMode="auto">
            <a:xfrm>
              <a:off x="2360" y="3635"/>
              <a:ext cx="130" cy="173"/>
            </a:xfrm>
            <a:custGeom>
              <a:avLst/>
              <a:gdLst>
                <a:gd name="T0" fmla="*/ 95 w 130"/>
                <a:gd name="T1" fmla="*/ 0 h 173"/>
                <a:gd name="T2" fmla="*/ 0 w 130"/>
                <a:gd name="T3" fmla="*/ 154 h 173"/>
                <a:gd name="T4" fmla="*/ 47 w 130"/>
                <a:gd name="T5" fmla="*/ 133 h 173"/>
                <a:gd name="T6" fmla="*/ 59 w 130"/>
                <a:gd name="T7" fmla="*/ 173 h 173"/>
                <a:gd name="T8" fmla="*/ 130 w 130"/>
                <a:gd name="T9" fmla="*/ 45 h 173"/>
                <a:gd name="T10" fmla="*/ 95 w 130"/>
                <a:gd name="T11" fmla="*/ 0 h 173"/>
              </a:gdLst>
              <a:ahLst/>
              <a:cxnLst>
                <a:cxn ang="0">
                  <a:pos x="T0" y="T1"/>
                </a:cxn>
                <a:cxn ang="0">
                  <a:pos x="T2" y="T3"/>
                </a:cxn>
                <a:cxn ang="0">
                  <a:pos x="T4" y="T5"/>
                </a:cxn>
                <a:cxn ang="0">
                  <a:pos x="T6" y="T7"/>
                </a:cxn>
                <a:cxn ang="0">
                  <a:pos x="T8" y="T9"/>
                </a:cxn>
                <a:cxn ang="0">
                  <a:pos x="T10" y="T11"/>
                </a:cxn>
              </a:cxnLst>
              <a:rect l="0" t="0" r="r" b="b"/>
              <a:pathLst>
                <a:path w="130" h="173">
                  <a:moveTo>
                    <a:pt x="95" y="0"/>
                  </a:moveTo>
                  <a:lnTo>
                    <a:pt x="0" y="154"/>
                  </a:lnTo>
                  <a:lnTo>
                    <a:pt x="47" y="133"/>
                  </a:lnTo>
                  <a:lnTo>
                    <a:pt x="59" y="173"/>
                  </a:lnTo>
                  <a:lnTo>
                    <a:pt x="130" y="45"/>
                  </a:lnTo>
                  <a:lnTo>
                    <a:pt x="95" y="0"/>
                  </a:lnTo>
                  <a:close/>
                </a:path>
              </a:pathLst>
            </a:cu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8" name="Freeform 16"/>
            <p:cNvSpPr>
              <a:spLocks/>
            </p:cNvSpPr>
            <p:nvPr/>
          </p:nvSpPr>
          <p:spPr bwMode="auto">
            <a:xfrm>
              <a:off x="2462" y="3635"/>
              <a:ext cx="131" cy="173"/>
            </a:xfrm>
            <a:custGeom>
              <a:avLst/>
              <a:gdLst>
                <a:gd name="T0" fmla="*/ 38 w 131"/>
                <a:gd name="T1" fmla="*/ 0 h 173"/>
                <a:gd name="T2" fmla="*/ 131 w 131"/>
                <a:gd name="T3" fmla="*/ 154 h 173"/>
                <a:gd name="T4" fmla="*/ 86 w 131"/>
                <a:gd name="T5" fmla="*/ 133 h 173"/>
                <a:gd name="T6" fmla="*/ 74 w 131"/>
                <a:gd name="T7" fmla="*/ 173 h 173"/>
                <a:gd name="T8" fmla="*/ 0 w 131"/>
                <a:gd name="T9" fmla="*/ 45 h 173"/>
                <a:gd name="T10" fmla="*/ 38 w 131"/>
                <a:gd name="T11" fmla="*/ 0 h 173"/>
              </a:gdLst>
              <a:ahLst/>
              <a:cxnLst>
                <a:cxn ang="0">
                  <a:pos x="T0" y="T1"/>
                </a:cxn>
                <a:cxn ang="0">
                  <a:pos x="T2" y="T3"/>
                </a:cxn>
                <a:cxn ang="0">
                  <a:pos x="T4" y="T5"/>
                </a:cxn>
                <a:cxn ang="0">
                  <a:pos x="T6" y="T7"/>
                </a:cxn>
                <a:cxn ang="0">
                  <a:pos x="T8" y="T9"/>
                </a:cxn>
                <a:cxn ang="0">
                  <a:pos x="T10" y="T11"/>
                </a:cxn>
              </a:cxnLst>
              <a:rect l="0" t="0" r="r" b="b"/>
              <a:pathLst>
                <a:path w="131" h="173">
                  <a:moveTo>
                    <a:pt x="38" y="0"/>
                  </a:moveTo>
                  <a:lnTo>
                    <a:pt x="131" y="154"/>
                  </a:lnTo>
                  <a:lnTo>
                    <a:pt x="86" y="133"/>
                  </a:lnTo>
                  <a:lnTo>
                    <a:pt x="74" y="173"/>
                  </a:lnTo>
                  <a:lnTo>
                    <a:pt x="0" y="45"/>
                  </a:lnTo>
                  <a:lnTo>
                    <a:pt x="38" y="0"/>
                  </a:lnTo>
                  <a:close/>
                </a:path>
              </a:pathLst>
            </a:cu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430" name="Straight Connector 429"/>
          <p:cNvCxnSpPr/>
          <p:nvPr/>
        </p:nvCxnSpPr>
        <p:spPr>
          <a:xfrm flipH="1">
            <a:off x="9792755" y="2356013"/>
            <a:ext cx="2517" cy="2095489"/>
          </a:xfrm>
          <a:prstGeom prst="line">
            <a:avLst/>
          </a:prstGeom>
          <a:ln w="19050" cap="flat">
            <a:solidFill>
              <a:schemeClr val="bg1"/>
            </a:solidFill>
            <a:prstDash val="solid"/>
            <a:miter lim="8000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31" name="Group 14"/>
          <p:cNvGrpSpPr>
            <a:grpSpLocks noChangeAspect="1"/>
          </p:cNvGrpSpPr>
          <p:nvPr/>
        </p:nvGrpSpPr>
        <p:grpSpPr bwMode="auto">
          <a:xfrm>
            <a:off x="9664172" y="3313489"/>
            <a:ext cx="262697" cy="261208"/>
            <a:chOff x="2011" y="1700"/>
            <a:chExt cx="529" cy="526"/>
          </a:xfrm>
        </p:grpSpPr>
        <p:sp>
          <p:nvSpPr>
            <p:cNvPr id="432" name="AutoShape 13"/>
            <p:cNvSpPr>
              <a:spLocks noChangeAspect="1" noChangeArrowheads="1" noTextEdit="1"/>
            </p:cNvSpPr>
            <p:nvPr/>
          </p:nvSpPr>
          <p:spPr bwMode="auto">
            <a:xfrm>
              <a:off x="2011" y="1700"/>
              <a:ext cx="529"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3" name="Oval 15"/>
            <p:cNvSpPr>
              <a:spLocks noChangeArrowheads="1"/>
            </p:cNvSpPr>
            <p:nvPr/>
          </p:nvSpPr>
          <p:spPr bwMode="auto">
            <a:xfrm>
              <a:off x="2012" y="1700"/>
              <a:ext cx="527" cy="5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4" name="Freeform 16"/>
            <p:cNvSpPr>
              <a:spLocks noEditPoints="1"/>
            </p:cNvSpPr>
            <p:nvPr/>
          </p:nvSpPr>
          <p:spPr bwMode="auto">
            <a:xfrm>
              <a:off x="2084" y="1757"/>
              <a:ext cx="382" cy="412"/>
            </a:xfrm>
            <a:custGeom>
              <a:avLst/>
              <a:gdLst>
                <a:gd name="T0" fmla="*/ 273 w 318"/>
                <a:gd name="T1" fmla="*/ 176 h 343"/>
                <a:gd name="T2" fmla="*/ 272 w 318"/>
                <a:gd name="T3" fmla="*/ 192 h 343"/>
                <a:gd name="T4" fmla="*/ 269 w 318"/>
                <a:gd name="T5" fmla="*/ 205 h 343"/>
                <a:gd name="T6" fmla="*/ 267 w 318"/>
                <a:gd name="T7" fmla="*/ 212 h 343"/>
                <a:gd name="T8" fmla="*/ 264 w 318"/>
                <a:gd name="T9" fmla="*/ 221 h 343"/>
                <a:gd name="T10" fmla="*/ 261 w 318"/>
                <a:gd name="T11" fmla="*/ 227 h 343"/>
                <a:gd name="T12" fmla="*/ 257 w 318"/>
                <a:gd name="T13" fmla="*/ 233 h 343"/>
                <a:gd name="T14" fmla="*/ 254 w 318"/>
                <a:gd name="T15" fmla="*/ 239 h 343"/>
                <a:gd name="T16" fmla="*/ 249 w 318"/>
                <a:gd name="T17" fmla="*/ 245 h 343"/>
                <a:gd name="T18" fmla="*/ 245 w 318"/>
                <a:gd name="T19" fmla="*/ 250 h 343"/>
                <a:gd name="T20" fmla="*/ 240 w 318"/>
                <a:gd name="T21" fmla="*/ 255 h 343"/>
                <a:gd name="T22" fmla="*/ 217 w 318"/>
                <a:gd name="T23" fmla="*/ 273 h 343"/>
                <a:gd name="T24" fmla="*/ 109 w 318"/>
                <a:gd name="T25" fmla="*/ 225 h 343"/>
                <a:gd name="T26" fmla="*/ 15 w 318"/>
                <a:gd name="T27" fmla="*/ 319 h 343"/>
                <a:gd name="T28" fmla="*/ 215 w 318"/>
                <a:gd name="T29" fmla="*/ 323 h 343"/>
                <a:gd name="T30" fmla="*/ 275 w 318"/>
                <a:gd name="T31" fmla="*/ 283 h 343"/>
                <a:gd name="T32" fmla="*/ 281 w 318"/>
                <a:gd name="T33" fmla="*/ 276 h 343"/>
                <a:gd name="T34" fmla="*/ 287 w 318"/>
                <a:gd name="T35" fmla="*/ 269 h 343"/>
                <a:gd name="T36" fmla="*/ 291 w 318"/>
                <a:gd name="T37" fmla="*/ 263 h 343"/>
                <a:gd name="T38" fmla="*/ 296 w 318"/>
                <a:gd name="T39" fmla="*/ 255 h 343"/>
                <a:gd name="T40" fmla="*/ 300 w 318"/>
                <a:gd name="T41" fmla="*/ 248 h 343"/>
                <a:gd name="T42" fmla="*/ 304 w 318"/>
                <a:gd name="T43" fmla="*/ 240 h 343"/>
                <a:gd name="T44" fmla="*/ 307 w 318"/>
                <a:gd name="T45" fmla="*/ 232 h 343"/>
                <a:gd name="T46" fmla="*/ 310 w 318"/>
                <a:gd name="T47" fmla="*/ 224 h 343"/>
                <a:gd name="T48" fmla="*/ 312 w 318"/>
                <a:gd name="T49" fmla="*/ 216 h 343"/>
                <a:gd name="T50" fmla="*/ 316 w 318"/>
                <a:gd name="T51" fmla="*/ 199 h 343"/>
                <a:gd name="T52" fmla="*/ 317 w 318"/>
                <a:gd name="T53" fmla="*/ 191 h 343"/>
                <a:gd name="T54" fmla="*/ 318 w 318"/>
                <a:gd name="T55" fmla="*/ 183 h 343"/>
                <a:gd name="T56" fmla="*/ 318 w 318"/>
                <a:gd name="T57" fmla="*/ 175 h 343"/>
                <a:gd name="T58" fmla="*/ 271 w 318"/>
                <a:gd name="T59" fmla="*/ 62 h 343"/>
                <a:gd name="T60" fmla="*/ 43 w 318"/>
                <a:gd name="T61" fmla="*/ 66 h 343"/>
                <a:gd name="T62" fmla="*/ 37 w 318"/>
                <a:gd name="T63" fmla="*/ 73 h 343"/>
                <a:gd name="T64" fmla="*/ 32 w 318"/>
                <a:gd name="T65" fmla="*/ 80 h 343"/>
                <a:gd name="T66" fmla="*/ 27 w 318"/>
                <a:gd name="T67" fmla="*/ 86 h 343"/>
                <a:gd name="T68" fmla="*/ 22 w 318"/>
                <a:gd name="T69" fmla="*/ 94 h 343"/>
                <a:gd name="T70" fmla="*/ 18 w 318"/>
                <a:gd name="T71" fmla="*/ 102 h 343"/>
                <a:gd name="T72" fmla="*/ 14 w 318"/>
                <a:gd name="T73" fmla="*/ 110 h 343"/>
                <a:gd name="T74" fmla="*/ 11 w 318"/>
                <a:gd name="T75" fmla="*/ 117 h 343"/>
                <a:gd name="T76" fmla="*/ 8 w 318"/>
                <a:gd name="T77" fmla="*/ 125 h 343"/>
                <a:gd name="T78" fmla="*/ 6 w 318"/>
                <a:gd name="T79" fmla="*/ 133 h 343"/>
                <a:gd name="T80" fmla="*/ 2 w 318"/>
                <a:gd name="T81" fmla="*/ 150 h 343"/>
                <a:gd name="T82" fmla="*/ 1 w 318"/>
                <a:gd name="T83" fmla="*/ 158 h 343"/>
                <a:gd name="T84" fmla="*/ 0 w 318"/>
                <a:gd name="T85" fmla="*/ 166 h 343"/>
                <a:gd name="T86" fmla="*/ 0 w 318"/>
                <a:gd name="T87" fmla="*/ 174 h 343"/>
                <a:gd name="T88" fmla="*/ 46 w 318"/>
                <a:gd name="T89" fmla="*/ 189 h 343"/>
                <a:gd name="T90" fmla="*/ 45 w 318"/>
                <a:gd name="T91" fmla="*/ 173 h 343"/>
                <a:gd name="T92" fmla="*/ 46 w 318"/>
                <a:gd name="T93" fmla="*/ 157 h 343"/>
                <a:gd name="T94" fmla="*/ 49 w 318"/>
                <a:gd name="T95" fmla="*/ 144 h 343"/>
                <a:gd name="T96" fmla="*/ 51 w 318"/>
                <a:gd name="T97" fmla="*/ 137 h 343"/>
                <a:gd name="T98" fmla="*/ 55 w 318"/>
                <a:gd name="T99" fmla="*/ 128 h 343"/>
                <a:gd name="T100" fmla="*/ 58 w 318"/>
                <a:gd name="T101" fmla="*/ 122 h 343"/>
                <a:gd name="T102" fmla="*/ 61 w 318"/>
                <a:gd name="T103" fmla="*/ 116 h 343"/>
                <a:gd name="T104" fmla="*/ 64 w 318"/>
                <a:gd name="T105" fmla="*/ 110 h 343"/>
                <a:gd name="T106" fmla="*/ 69 w 318"/>
                <a:gd name="T107" fmla="*/ 104 h 343"/>
                <a:gd name="T108" fmla="*/ 73 w 318"/>
                <a:gd name="T109" fmla="*/ 99 h 343"/>
                <a:gd name="T110" fmla="*/ 78 w 318"/>
                <a:gd name="T111" fmla="*/ 94 h 343"/>
                <a:gd name="T112" fmla="*/ 109 w 318"/>
                <a:gd name="T113" fmla="*/ 72 h 343"/>
                <a:gd name="T114" fmla="*/ 314 w 318"/>
                <a:gd name="T115" fmla="*/ 13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 h="343">
                  <a:moveTo>
                    <a:pt x="272" y="156"/>
                  </a:moveTo>
                  <a:cubicBezTo>
                    <a:pt x="273" y="162"/>
                    <a:pt x="273" y="167"/>
                    <a:pt x="273" y="173"/>
                  </a:cubicBezTo>
                  <a:cubicBezTo>
                    <a:pt x="273" y="173"/>
                    <a:pt x="273" y="173"/>
                    <a:pt x="273" y="173"/>
                  </a:cubicBezTo>
                  <a:cubicBezTo>
                    <a:pt x="273" y="174"/>
                    <a:pt x="273" y="175"/>
                    <a:pt x="273" y="176"/>
                  </a:cubicBezTo>
                  <a:cubicBezTo>
                    <a:pt x="273" y="176"/>
                    <a:pt x="273" y="176"/>
                    <a:pt x="273" y="176"/>
                  </a:cubicBezTo>
                  <a:cubicBezTo>
                    <a:pt x="273" y="180"/>
                    <a:pt x="273" y="185"/>
                    <a:pt x="272" y="189"/>
                  </a:cubicBezTo>
                  <a:cubicBezTo>
                    <a:pt x="272" y="189"/>
                    <a:pt x="272" y="189"/>
                    <a:pt x="272" y="189"/>
                  </a:cubicBezTo>
                  <a:cubicBezTo>
                    <a:pt x="272" y="190"/>
                    <a:pt x="272" y="191"/>
                    <a:pt x="272" y="192"/>
                  </a:cubicBezTo>
                  <a:cubicBezTo>
                    <a:pt x="272" y="192"/>
                    <a:pt x="272" y="193"/>
                    <a:pt x="272" y="193"/>
                  </a:cubicBezTo>
                  <a:cubicBezTo>
                    <a:pt x="271" y="196"/>
                    <a:pt x="271" y="199"/>
                    <a:pt x="270" y="202"/>
                  </a:cubicBezTo>
                  <a:cubicBezTo>
                    <a:pt x="270" y="203"/>
                    <a:pt x="270" y="203"/>
                    <a:pt x="270" y="203"/>
                  </a:cubicBezTo>
                  <a:cubicBezTo>
                    <a:pt x="270" y="204"/>
                    <a:pt x="269" y="204"/>
                    <a:pt x="269" y="205"/>
                  </a:cubicBezTo>
                  <a:cubicBezTo>
                    <a:pt x="269" y="206"/>
                    <a:pt x="269" y="206"/>
                    <a:pt x="269" y="206"/>
                  </a:cubicBezTo>
                  <a:cubicBezTo>
                    <a:pt x="269" y="207"/>
                    <a:pt x="269" y="208"/>
                    <a:pt x="268" y="208"/>
                  </a:cubicBezTo>
                  <a:cubicBezTo>
                    <a:pt x="268" y="209"/>
                    <a:pt x="268" y="209"/>
                    <a:pt x="268" y="209"/>
                  </a:cubicBezTo>
                  <a:cubicBezTo>
                    <a:pt x="268" y="210"/>
                    <a:pt x="267" y="211"/>
                    <a:pt x="267" y="212"/>
                  </a:cubicBezTo>
                  <a:cubicBezTo>
                    <a:pt x="267" y="212"/>
                    <a:pt x="267" y="212"/>
                    <a:pt x="267" y="212"/>
                  </a:cubicBezTo>
                  <a:cubicBezTo>
                    <a:pt x="266" y="214"/>
                    <a:pt x="266" y="216"/>
                    <a:pt x="265" y="218"/>
                  </a:cubicBezTo>
                  <a:cubicBezTo>
                    <a:pt x="265" y="218"/>
                    <a:pt x="265" y="218"/>
                    <a:pt x="265" y="219"/>
                  </a:cubicBezTo>
                  <a:cubicBezTo>
                    <a:pt x="264" y="219"/>
                    <a:pt x="264" y="220"/>
                    <a:pt x="264" y="221"/>
                  </a:cubicBezTo>
                  <a:cubicBezTo>
                    <a:pt x="263" y="221"/>
                    <a:pt x="263" y="221"/>
                    <a:pt x="263" y="222"/>
                  </a:cubicBezTo>
                  <a:cubicBezTo>
                    <a:pt x="263" y="222"/>
                    <a:pt x="263" y="223"/>
                    <a:pt x="262" y="224"/>
                  </a:cubicBezTo>
                  <a:cubicBezTo>
                    <a:pt x="262" y="224"/>
                    <a:pt x="262" y="224"/>
                    <a:pt x="262" y="225"/>
                  </a:cubicBezTo>
                  <a:cubicBezTo>
                    <a:pt x="261" y="226"/>
                    <a:pt x="261" y="226"/>
                    <a:pt x="261" y="227"/>
                  </a:cubicBezTo>
                  <a:cubicBezTo>
                    <a:pt x="261" y="227"/>
                    <a:pt x="260" y="227"/>
                    <a:pt x="260" y="227"/>
                  </a:cubicBezTo>
                  <a:cubicBezTo>
                    <a:pt x="260" y="228"/>
                    <a:pt x="259" y="229"/>
                    <a:pt x="259" y="230"/>
                  </a:cubicBezTo>
                  <a:cubicBezTo>
                    <a:pt x="259" y="231"/>
                    <a:pt x="259" y="231"/>
                    <a:pt x="259" y="231"/>
                  </a:cubicBezTo>
                  <a:cubicBezTo>
                    <a:pt x="258" y="232"/>
                    <a:pt x="258" y="232"/>
                    <a:pt x="257" y="233"/>
                  </a:cubicBezTo>
                  <a:cubicBezTo>
                    <a:pt x="257" y="233"/>
                    <a:pt x="257" y="234"/>
                    <a:pt x="257" y="234"/>
                  </a:cubicBezTo>
                  <a:cubicBezTo>
                    <a:pt x="256" y="235"/>
                    <a:pt x="256" y="235"/>
                    <a:pt x="256" y="236"/>
                  </a:cubicBezTo>
                  <a:cubicBezTo>
                    <a:pt x="255" y="236"/>
                    <a:pt x="255" y="236"/>
                    <a:pt x="255" y="237"/>
                  </a:cubicBezTo>
                  <a:cubicBezTo>
                    <a:pt x="255" y="237"/>
                    <a:pt x="254" y="238"/>
                    <a:pt x="254" y="239"/>
                  </a:cubicBezTo>
                  <a:cubicBezTo>
                    <a:pt x="254" y="239"/>
                    <a:pt x="253" y="239"/>
                    <a:pt x="253" y="239"/>
                  </a:cubicBezTo>
                  <a:cubicBezTo>
                    <a:pt x="253" y="240"/>
                    <a:pt x="252" y="241"/>
                    <a:pt x="252" y="242"/>
                  </a:cubicBezTo>
                  <a:cubicBezTo>
                    <a:pt x="251" y="242"/>
                    <a:pt x="251" y="242"/>
                    <a:pt x="251" y="242"/>
                  </a:cubicBezTo>
                  <a:cubicBezTo>
                    <a:pt x="251" y="243"/>
                    <a:pt x="250" y="244"/>
                    <a:pt x="249" y="245"/>
                  </a:cubicBezTo>
                  <a:cubicBezTo>
                    <a:pt x="249" y="245"/>
                    <a:pt x="249" y="245"/>
                    <a:pt x="249" y="245"/>
                  </a:cubicBezTo>
                  <a:cubicBezTo>
                    <a:pt x="248" y="246"/>
                    <a:pt x="248" y="247"/>
                    <a:pt x="247" y="247"/>
                  </a:cubicBezTo>
                  <a:cubicBezTo>
                    <a:pt x="247" y="247"/>
                    <a:pt x="247" y="248"/>
                    <a:pt x="247" y="248"/>
                  </a:cubicBezTo>
                  <a:cubicBezTo>
                    <a:pt x="246" y="249"/>
                    <a:pt x="246" y="249"/>
                    <a:pt x="245" y="250"/>
                  </a:cubicBezTo>
                  <a:cubicBezTo>
                    <a:pt x="245" y="250"/>
                    <a:pt x="245" y="250"/>
                    <a:pt x="244" y="251"/>
                  </a:cubicBezTo>
                  <a:cubicBezTo>
                    <a:pt x="244" y="251"/>
                    <a:pt x="243" y="252"/>
                    <a:pt x="243" y="252"/>
                  </a:cubicBezTo>
                  <a:cubicBezTo>
                    <a:pt x="243" y="252"/>
                    <a:pt x="242" y="253"/>
                    <a:pt x="242" y="253"/>
                  </a:cubicBezTo>
                  <a:cubicBezTo>
                    <a:pt x="241" y="254"/>
                    <a:pt x="241" y="255"/>
                    <a:pt x="240" y="255"/>
                  </a:cubicBezTo>
                  <a:cubicBezTo>
                    <a:pt x="237" y="258"/>
                    <a:pt x="234" y="261"/>
                    <a:pt x="231" y="263"/>
                  </a:cubicBezTo>
                  <a:cubicBezTo>
                    <a:pt x="230" y="264"/>
                    <a:pt x="228" y="266"/>
                    <a:pt x="227" y="267"/>
                  </a:cubicBezTo>
                  <a:cubicBezTo>
                    <a:pt x="225" y="268"/>
                    <a:pt x="224" y="269"/>
                    <a:pt x="222" y="270"/>
                  </a:cubicBezTo>
                  <a:cubicBezTo>
                    <a:pt x="220" y="271"/>
                    <a:pt x="219" y="272"/>
                    <a:pt x="217" y="273"/>
                  </a:cubicBezTo>
                  <a:cubicBezTo>
                    <a:pt x="216" y="273"/>
                    <a:pt x="216" y="274"/>
                    <a:pt x="215" y="274"/>
                  </a:cubicBezTo>
                  <a:cubicBezTo>
                    <a:pt x="209" y="277"/>
                    <a:pt x="204" y="280"/>
                    <a:pt x="198" y="282"/>
                  </a:cubicBezTo>
                  <a:cubicBezTo>
                    <a:pt x="157" y="297"/>
                    <a:pt x="111" y="288"/>
                    <a:pt x="78" y="255"/>
                  </a:cubicBezTo>
                  <a:cubicBezTo>
                    <a:pt x="109" y="225"/>
                    <a:pt x="109" y="225"/>
                    <a:pt x="109" y="225"/>
                  </a:cubicBezTo>
                  <a:cubicBezTo>
                    <a:pt x="53" y="217"/>
                    <a:pt x="53" y="217"/>
                    <a:pt x="53" y="217"/>
                  </a:cubicBezTo>
                  <a:cubicBezTo>
                    <a:pt x="4" y="210"/>
                    <a:pt x="4" y="210"/>
                    <a:pt x="4" y="210"/>
                  </a:cubicBezTo>
                  <a:cubicBezTo>
                    <a:pt x="0" y="210"/>
                    <a:pt x="0" y="210"/>
                    <a:pt x="0" y="210"/>
                  </a:cubicBezTo>
                  <a:cubicBezTo>
                    <a:pt x="15" y="319"/>
                    <a:pt x="15" y="319"/>
                    <a:pt x="15" y="319"/>
                  </a:cubicBezTo>
                  <a:cubicBezTo>
                    <a:pt x="47" y="287"/>
                    <a:pt x="47" y="287"/>
                    <a:pt x="47" y="287"/>
                  </a:cubicBezTo>
                  <a:cubicBezTo>
                    <a:pt x="89" y="330"/>
                    <a:pt x="150" y="343"/>
                    <a:pt x="204" y="327"/>
                  </a:cubicBezTo>
                  <a:cubicBezTo>
                    <a:pt x="206" y="327"/>
                    <a:pt x="207" y="326"/>
                    <a:pt x="208" y="326"/>
                  </a:cubicBezTo>
                  <a:cubicBezTo>
                    <a:pt x="210" y="325"/>
                    <a:pt x="213" y="324"/>
                    <a:pt x="215" y="323"/>
                  </a:cubicBezTo>
                  <a:cubicBezTo>
                    <a:pt x="233" y="316"/>
                    <a:pt x="250" y="306"/>
                    <a:pt x="266" y="292"/>
                  </a:cubicBezTo>
                  <a:cubicBezTo>
                    <a:pt x="268" y="291"/>
                    <a:pt x="270" y="289"/>
                    <a:pt x="271" y="287"/>
                  </a:cubicBezTo>
                  <a:cubicBezTo>
                    <a:pt x="272" y="286"/>
                    <a:pt x="273" y="285"/>
                    <a:pt x="274" y="284"/>
                  </a:cubicBezTo>
                  <a:cubicBezTo>
                    <a:pt x="275" y="283"/>
                    <a:pt x="275" y="283"/>
                    <a:pt x="275" y="283"/>
                  </a:cubicBezTo>
                  <a:cubicBezTo>
                    <a:pt x="276" y="282"/>
                    <a:pt x="277" y="281"/>
                    <a:pt x="277" y="281"/>
                  </a:cubicBezTo>
                  <a:cubicBezTo>
                    <a:pt x="278" y="280"/>
                    <a:pt x="278" y="280"/>
                    <a:pt x="278" y="279"/>
                  </a:cubicBezTo>
                  <a:cubicBezTo>
                    <a:pt x="279" y="279"/>
                    <a:pt x="280" y="278"/>
                    <a:pt x="280" y="277"/>
                  </a:cubicBezTo>
                  <a:cubicBezTo>
                    <a:pt x="281" y="277"/>
                    <a:pt x="281" y="276"/>
                    <a:pt x="281" y="276"/>
                  </a:cubicBezTo>
                  <a:cubicBezTo>
                    <a:pt x="282" y="275"/>
                    <a:pt x="282" y="275"/>
                    <a:pt x="283" y="274"/>
                  </a:cubicBezTo>
                  <a:cubicBezTo>
                    <a:pt x="283" y="274"/>
                    <a:pt x="284" y="273"/>
                    <a:pt x="284" y="273"/>
                  </a:cubicBezTo>
                  <a:cubicBezTo>
                    <a:pt x="285" y="272"/>
                    <a:pt x="285" y="271"/>
                    <a:pt x="286" y="271"/>
                  </a:cubicBezTo>
                  <a:cubicBezTo>
                    <a:pt x="286" y="270"/>
                    <a:pt x="286" y="270"/>
                    <a:pt x="287" y="269"/>
                  </a:cubicBezTo>
                  <a:cubicBezTo>
                    <a:pt x="287" y="269"/>
                    <a:pt x="288" y="268"/>
                    <a:pt x="288" y="267"/>
                  </a:cubicBezTo>
                  <a:cubicBezTo>
                    <a:pt x="288" y="267"/>
                    <a:pt x="289" y="266"/>
                    <a:pt x="289" y="266"/>
                  </a:cubicBezTo>
                  <a:cubicBezTo>
                    <a:pt x="290" y="265"/>
                    <a:pt x="290" y="265"/>
                    <a:pt x="290" y="264"/>
                  </a:cubicBezTo>
                  <a:cubicBezTo>
                    <a:pt x="291" y="263"/>
                    <a:pt x="291" y="263"/>
                    <a:pt x="291" y="263"/>
                  </a:cubicBezTo>
                  <a:cubicBezTo>
                    <a:pt x="292" y="262"/>
                    <a:pt x="292" y="261"/>
                    <a:pt x="293" y="260"/>
                  </a:cubicBezTo>
                  <a:cubicBezTo>
                    <a:pt x="293" y="260"/>
                    <a:pt x="293" y="259"/>
                    <a:pt x="294" y="259"/>
                  </a:cubicBezTo>
                  <a:cubicBezTo>
                    <a:pt x="294" y="258"/>
                    <a:pt x="295" y="257"/>
                    <a:pt x="295" y="257"/>
                  </a:cubicBezTo>
                  <a:cubicBezTo>
                    <a:pt x="295" y="256"/>
                    <a:pt x="296" y="256"/>
                    <a:pt x="296" y="255"/>
                  </a:cubicBezTo>
                  <a:cubicBezTo>
                    <a:pt x="297" y="254"/>
                    <a:pt x="297" y="253"/>
                    <a:pt x="298" y="252"/>
                  </a:cubicBezTo>
                  <a:cubicBezTo>
                    <a:pt x="298" y="252"/>
                    <a:pt x="298" y="252"/>
                    <a:pt x="298" y="252"/>
                  </a:cubicBezTo>
                  <a:cubicBezTo>
                    <a:pt x="299" y="251"/>
                    <a:pt x="299" y="249"/>
                    <a:pt x="300" y="248"/>
                  </a:cubicBezTo>
                  <a:cubicBezTo>
                    <a:pt x="300" y="248"/>
                    <a:pt x="300" y="248"/>
                    <a:pt x="300" y="248"/>
                  </a:cubicBezTo>
                  <a:cubicBezTo>
                    <a:pt x="301" y="247"/>
                    <a:pt x="301" y="246"/>
                    <a:pt x="302" y="245"/>
                  </a:cubicBezTo>
                  <a:cubicBezTo>
                    <a:pt x="302" y="244"/>
                    <a:pt x="302" y="244"/>
                    <a:pt x="302" y="243"/>
                  </a:cubicBezTo>
                  <a:cubicBezTo>
                    <a:pt x="303" y="243"/>
                    <a:pt x="303" y="242"/>
                    <a:pt x="304" y="241"/>
                  </a:cubicBezTo>
                  <a:cubicBezTo>
                    <a:pt x="304" y="240"/>
                    <a:pt x="304" y="240"/>
                    <a:pt x="304" y="240"/>
                  </a:cubicBezTo>
                  <a:cubicBezTo>
                    <a:pt x="304" y="239"/>
                    <a:pt x="305" y="238"/>
                    <a:pt x="305" y="237"/>
                  </a:cubicBezTo>
                  <a:cubicBezTo>
                    <a:pt x="305" y="237"/>
                    <a:pt x="306" y="236"/>
                    <a:pt x="306" y="236"/>
                  </a:cubicBezTo>
                  <a:cubicBezTo>
                    <a:pt x="306" y="235"/>
                    <a:pt x="306" y="234"/>
                    <a:pt x="307" y="233"/>
                  </a:cubicBezTo>
                  <a:cubicBezTo>
                    <a:pt x="307" y="233"/>
                    <a:pt x="307" y="232"/>
                    <a:pt x="307" y="232"/>
                  </a:cubicBezTo>
                  <a:cubicBezTo>
                    <a:pt x="308" y="231"/>
                    <a:pt x="308" y="230"/>
                    <a:pt x="308" y="229"/>
                  </a:cubicBezTo>
                  <a:cubicBezTo>
                    <a:pt x="308" y="229"/>
                    <a:pt x="309" y="229"/>
                    <a:pt x="309" y="228"/>
                  </a:cubicBezTo>
                  <a:cubicBezTo>
                    <a:pt x="309" y="227"/>
                    <a:pt x="309" y="226"/>
                    <a:pt x="310" y="225"/>
                  </a:cubicBezTo>
                  <a:cubicBezTo>
                    <a:pt x="310" y="225"/>
                    <a:pt x="310" y="225"/>
                    <a:pt x="310" y="224"/>
                  </a:cubicBezTo>
                  <a:cubicBezTo>
                    <a:pt x="310" y="223"/>
                    <a:pt x="311" y="222"/>
                    <a:pt x="311" y="221"/>
                  </a:cubicBezTo>
                  <a:cubicBezTo>
                    <a:pt x="311" y="221"/>
                    <a:pt x="311" y="221"/>
                    <a:pt x="311" y="220"/>
                  </a:cubicBezTo>
                  <a:cubicBezTo>
                    <a:pt x="312" y="219"/>
                    <a:pt x="312" y="218"/>
                    <a:pt x="312" y="217"/>
                  </a:cubicBezTo>
                  <a:cubicBezTo>
                    <a:pt x="312" y="217"/>
                    <a:pt x="312" y="217"/>
                    <a:pt x="312" y="216"/>
                  </a:cubicBezTo>
                  <a:cubicBezTo>
                    <a:pt x="313" y="212"/>
                    <a:pt x="314" y="208"/>
                    <a:pt x="315" y="204"/>
                  </a:cubicBezTo>
                  <a:cubicBezTo>
                    <a:pt x="315" y="204"/>
                    <a:pt x="315" y="204"/>
                    <a:pt x="315" y="204"/>
                  </a:cubicBezTo>
                  <a:cubicBezTo>
                    <a:pt x="315" y="203"/>
                    <a:pt x="316" y="202"/>
                    <a:pt x="316" y="200"/>
                  </a:cubicBezTo>
                  <a:cubicBezTo>
                    <a:pt x="316" y="200"/>
                    <a:pt x="316" y="200"/>
                    <a:pt x="316" y="199"/>
                  </a:cubicBezTo>
                  <a:cubicBezTo>
                    <a:pt x="316" y="198"/>
                    <a:pt x="316" y="197"/>
                    <a:pt x="316" y="196"/>
                  </a:cubicBezTo>
                  <a:cubicBezTo>
                    <a:pt x="317" y="196"/>
                    <a:pt x="317" y="196"/>
                    <a:pt x="317" y="195"/>
                  </a:cubicBezTo>
                  <a:cubicBezTo>
                    <a:pt x="317" y="194"/>
                    <a:pt x="317" y="193"/>
                    <a:pt x="317" y="192"/>
                  </a:cubicBezTo>
                  <a:cubicBezTo>
                    <a:pt x="317" y="192"/>
                    <a:pt x="317" y="192"/>
                    <a:pt x="317" y="191"/>
                  </a:cubicBezTo>
                  <a:cubicBezTo>
                    <a:pt x="317" y="190"/>
                    <a:pt x="317" y="189"/>
                    <a:pt x="317" y="188"/>
                  </a:cubicBezTo>
                  <a:cubicBezTo>
                    <a:pt x="317" y="188"/>
                    <a:pt x="317" y="188"/>
                    <a:pt x="317" y="187"/>
                  </a:cubicBezTo>
                  <a:cubicBezTo>
                    <a:pt x="318" y="186"/>
                    <a:pt x="318" y="185"/>
                    <a:pt x="318" y="184"/>
                  </a:cubicBezTo>
                  <a:cubicBezTo>
                    <a:pt x="318" y="184"/>
                    <a:pt x="318" y="183"/>
                    <a:pt x="318" y="183"/>
                  </a:cubicBezTo>
                  <a:cubicBezTo>
                    <a:pt x="318" y="182"/>
                    <a:pt x="318" y="181"/>
                    <a:pt x="318" y="180"/>
                  </a:cubicBezTo>
                  <a:cubicBezTo>
                    <a:pt x="318" y="180"/>
                    <a:pt x="318" y="179"/>
                    <a:pt x="318" y="179"/>
                  </a:cubicBezTo>
                  <a:cubicBezTo>
                    <a:pt x="318" y="178"/>
                    <a:pt x="318" y="177"/>
                    <a:pt x="318" y="176"/>
                  </a:cubicBezTo>
                  <a:cubicBezTo>
                    <a:pt x="318" y="175"/>
                    <a:pt x="318" y="175"/>
                    <a:pt x="318" y="175"/>
                  </a:cubicBezTo>
                  <a:cubicBezTo>
                    <a:pt x="318" y="171"/>
                    <a:pt x="318" y="167"/>
                    <a:pt x="318" y="163"/>
                  </a:cubicBezTo>
                  <a:cubicBezTo>
                    <a:pt x="318" y="163"/>
                    <a:pt x="318" y="163"/>
                    <a:pt x="318" y="163"/>
                  </a:cubicBezTo>
                  <a:cubicBezTo>
                    <a:pt x="272" y="156"/>
                    <a:pt x="272" y="156"/>
                    <a:pt x="272" y="156"/>
                  </a:cubicBezTo>
                  <a:close/>
                  <a:moveTo>
                    <a:pt x="271" y="62"/>
                  </a:moveTo>
                  <a:cubicBezTo>
                    <a:pt x="209" y="0"/>
                    <a:pt x="109" y="0"/>
                    <a:pt x="47" y="62"/>
                  </a:cubicBezTo>
                  <a:cubicBezTo>
                    <a:pt x="47" y="62"/>
                    <a:pt x="46" y="62"/>
                    <a:pt x="46" y="62"/>
                  </a:cubicBezTo>
                  <a:cubicBezTo>
                    <a:pt x="45" y="63"/>
                    <a:pt x="45" y="64"/>
                    <a:pt x="44" y="65"/>
                  </a:cubicBezTo>
                  <a:cubicBezTo>
                    <a:pt x="43" y="66"/>
                    <a:pt x="43" y="66"/>
                    <a:pt x="43" y="66"/>
                  </a:cubicBezTo>
                  <a:cubicBezTo>
                    <a:pt x="42" y="67"/>
                    <a:pt x="41" y="68"/>
                    <a:pt x="41" y="68"/>
                  </a:cubicBezTo>
                  <a:cubicBezTo>
                    <a:pt x="40" y="69"/>
                    <a:pt x="40" y="69"/>
                    <a:pt x="40" y="70"/>
                  </a:cubicBezTo>
                  <a:cubicBezTo>
                    <a:pt x="39" y="70"/>
                    <a:pt x="39" y="71"/>
                    <a:pt x="38" y="72"/>
                  </a:cubicBezTo>
                  <a:cubicBezTo>
                    <a:pt x="38" y="72"/>
                    <a:pt x="37" y="72"/>
                    <a:pt x="37" y="73"/>
                  </a:cubicBezTo>
                  <a:cubicBezTo>
                    <a:pt x="36" y="74"/>
                    <a:pt x="36" y="74"/>
                    <a:pt x="35" y="75"/>
                  </a:cubicBezTo>
                  <a:cubicBezTo>
                    <a:pt x="35" y="75"/>
                    <a:pt x="34" y="76"/>
                    <a:pt x="34" y="76"/>
                  </a:cubicBezTo>
                  <a:cubicBezTo>
                    <a:pt x="34" y="77"/>
                    <a:pt x="33" y="78"/>
                    <a:pt x="33" y="78"/>
                  </a:cubicBezTo>
                  <a:cubicBezTo>
                    <a:pt x="32" y="79"/>
                    <a:pt x="32" y="79"/>
                    <a:pt x="32" y="80"/>
                  </a:cubicBezTo>
                  <a:cubicBezTo>
                    <a:pt x="31" y="80"/>
                    <a:pt x="31" y="81"/>
                    <a:pt x="30" y="82"/>
                  </a:cubicBezTo>
                  <a:cubicBezTo>
                    <a:pt x="30" y="82"/>
                    <a:pt x="29" y="83"/>
                    <a:pt x="29" y="83"/>
                  </a:cubicBezTo>
                  <a:cubicBezTo>
                    <a:pt x="29" y="84"/>
                    <a:pt x="28" y="84"/>
                    <a:pt x="28" y="85"/>
                  </a:cubicBezTo>
                  <a:cubicBezTo>
                    <a:pt x="27" y="85"/>
                    <a:pt x="27" y="86"/>
                    <a:pt x="27" y="86"/>
                  </a:cubicBezTo>
                  <a:cubicBezTo>
                    <a:pt x="26" y="87"/>
                    <a:pt x="26" y="88"/>
                    <a:pt x="25" y="89"/>
                  </a:cubicBezTo>
                  <a:cubicBezTo>
                    <a:pt x="25" y="89"/>
                    <a:pt x="25" y="89"/>
                    <a:pt x="24" y="90"/>
                  </a:cubicBezTo>
                  <a:cubicBezTo>
                    <a:pt x="24" y="91"/>
                    <a:pt x="23" y="91"/>
                    <a:pt x="23" y="92"/>
                  </a:cubicBezTo>
                  <a:cubicBezTo>
                    <a:pt x="23" y="93"/>
                    <a:pt x="23" y="93"/>
                    <a:pt x="22" y="94"/>
                  </a:cubicBezTo>
                  <a:cubicBezTo>
                    <a:pt x="22" y="95"/>
                    <a:pt x="21" y="96"/>
                    <a:pt x="20" y="97"/>
                  </a:cubicBezTo>
                  <a:cubicBezTo>
                    <a:pt x="20" y="97"/>
                    <a:pt x="20" y="97"/>
                    <a:pt x="20" y="97"/>
                  </a:cubicBezTo>
                  <a:cubicBezTo>
                    <a:pt x="20" y="98"/>
                    <a:pt x="19" y="99"/>
                    <a:pt x="18" y="101"/>
                  </a:cubicBezTo>
                  <a:cubicBezTo>
                    <a:pt x="18" y="101"/>
                    <a:pt x="18" y="101"/>
                    <a:pt x="18" y="102"/>
                  </a:cubicBezTo>
                  <a:cubicBezTo>
                    <a:pt x="17" y="103"/>
                    <a:pt x="17" y="103"/>
                    <a:pt x="16" y="104"/>
                  </a:cubicBezTo>
                  <a:cubicBezTo>
                    <a:pt x="16" y="105"/>
                    <a:pt x="16" y="105"/>
                    <a:pt x="16" y="106"/>
                  </a:cubicBezTo>
                  <a:cubicBezTo>
                    <a:pt x="15" y="106"/>
                    <a:pt x="15" y="107"/>
                    <a:pt x="15" y="108"/>
                  </a:cubicBezTo>
                  <a:cubicBezTo>
                    <a:pt x="14" y="109"/>
                    <a:pt x="14" y="109"/>
                    <a:pt x="14" y="110"/>
                  </a:cubicBezTo>
                  <a:cubicBezTo>
                    <a:pt x="14" y="110"/>
                    <a:pt x="13" y="111"/>
                    <a:pt x="13" y="112"/>
                  </a:cubicBezTo>
                  <a:cubicBezTo>
                    <a:pt x="13" y="112"/>
                    <a:pt x="13" y="113"/>
                    <a:pt x="12" y="113"/>
                  </a:cubicBezTo>
                  <a:cubicBezTo>
                    <a:pt x="12" y="114"/>
                    <a:pt x="12" y="115"/>
                    <a:pt x="11" y="116"/>
                  </a:cubicBezTo>
                  <a:cubicBezTo>
                    <a:pt x="11" y="116"/>
                    <a:pt x="11" y="117"/>
                    <a:pt x="11" y="117"/>
                  </a:cubicBezTo>
                  <a:cubicBezTo>
                    <a:pt x="11" y="118"/>
                    <a:pt x="10" y="119"/>
                    <a:pt x="10" y="120"/>
                  </a:cubicBezTo>
                  <a:cubicBezTo>
                    <a:pt x="10" y="120"/>
                    <a:pt x="10" y="120"/>
                    <a:pt x="9" y="121"/>
                  </a:cubicBezTo>
                  <a:cubicBezTo>
                    <a:pt x="9" y="122"/>
                    <a:pt x="9" y="123"/>
                    <a:pt x="9" y="123"/>
                  </a:cubicBezTo>
                  <a:cubicBezTo>
                    <a:pt x="8" y="124"/>
                    <a:pt x="8" y="124"/>
                    <a:pt x="8" y="125"/>
                  </a:cubicBezTo>
                  <a:cubicBezTo>
                    <a:pt x="8" y="126"/>
                    <a:pt x="8" y="127"/>
                    <a:pt x="7" y="127"/>
                  </a:cubicBezTo>
                  <a:cubicBezTo>
                    <a:pt x="7" y="128"/>
                    <a:pt x="7" y="128"/>
                    <a:pt x="7" y="129"/>
                  </a:cubicBezTo>
                  <a:cubicBezTo>
                    <a:pt x="7" y="130"/>
                    <a:pt x="6" y="131"/>
                    <a:pt x="6" y="132"/>
                  </a:cubicBezTo>
                  <a:cubicBezTo>
                    <a:pt x="6" y="132"/>
                    <a:pt x="6" y="132"/>
                    <a:pt x="6" y="133"/>
                  </a:cubicBezTo>
                  <a:cubicBezTo>
                    <a:pt x="5" y="137"/>
                    <a:pt x="4" y="141"/>
                    <a:pt x="3" y="145"/>
                  </a:cubicBezTo>
                  <a:cubicBezTo>
                    <a:pt x="3" y="145"/>
                    <a:pt x="3" y="145"/>
                    <a:pt x="3" y="145"/>
                  </a:cubicBezTo>
                  <a:cubicBezTo>
                    <a:pt x="3" y="146"/>
                    <a:pt x="2" y="147"/>
                    <a:pt x="2" y="149"/>
                  </a:cubicBezTo>
                  <a:cubicBezTo>
                    <a:pt x="2" y="149"/>
                    <a:pt x="2" y="149"/>
                    <a:pt x="2" y="150"/>
                  </a:cubicBezTo>
                  <a:cubicBezTo>
                    <a:pt x="2" y="151"/>
                    <a:pt x="2" y="152"/>
                    <a:pt x="2" y="153"/>
                  </a:cubicBezTo>
                  <a:cubicBezTo>
                    <a:pt x="2" y="153"/>
                    <a:pt x="2" y="153"/>
                    <a:pt x="2" y="154"/>
                  </a:cubicBezTo>
                  <a:cubicBezTo>
                    <a:pt x="1" y="155"/>
                    <a:pt x="1" y="156"/>
                    <a:pt x="1" y="157"/>
                  </a:cubicBezTo>
                  <a:cubicBezTo>
                    <a:pt x="1" y="157"/>
                    <a:pt x="1" y="157"/>
                    <a:pt x="1" y="158"/>
                  </a:cubicBezTo>
                  <a:cubicBezTo>
                    <a:pt x="1" y="159"/>
                    <a:pt x="1" y="160"/>
                    <a:pt x="1" y="161"/>
                  </a:cubicBezTo>
                  <a:cubicBezTo>
                    <a:pt x="1" y="161"/>
                    <a:pt x="1" y="161"/>
                    <a:pt x="1" y="162"/>
                  </a:cubicBezTo>
                  <a:cubicBezTo>
                    <a:pt x="1" y="163"/>
                    <a:pt x="1" y="164"/>
                    <a:pt x="0" y="165"/>
                  </a:cubicBezTo>
                  <a:cubicBezTo>
                    <a:pt x="0" y="165"/>
                    <a:pt x="0" y="165"/>
                    <a:pt x="0" y="166"/>
                  </a:cubicBezTo>
                  <a:cubicBezTo>
                    <a:pt x="0" y="167"/>
                    <a:pt x="0" y="168"/>
                    <a:pt x="0" y="169"/>
                  </a:cubicBezTo>
                  <a:cubicBezTo>
                    <a:pt x="0" y="169"/>
                    <a:pt x="0" y="170"/>
                    <a:pt x="0" y="170"/>
                  </a:cubicBezTo>
                  <a:cubicBezTo>
                    <a:pt x="0" y="171"/>
                    <a:pt x="0" y="172"/>
                    <a:pt x="0" y="173"/>
                  </a:cubicBezTo>
                  <a:cubicBezTo>
                    <a:pt x="0" y="174"/>
                    <a:pt x="0" y="174"/>
                    <a:pt x="0" y="174"/>
                  </a:cubicBezTo>
                  <a:cubicBezTo>
                    <a:pt x="0" y="178"/>
                    <a:pt x="0" y="182"/>
                    <a:pt x="1" y="186"/>
                  </a:cubicBezTo>
                  <a:cubicBezTo>
                    <a:pt x="46" y="193"/>
                    <a:pt x="46" y="193"/>
                    <a:pt x="46" y="193"/>
                  </a:cubicBezTo>
                  <a:cubicBezTo>
                    <a:pt x="46" y="193"/>
                    <a:pt x="46" y="193"/>
                    <a:pt x="46" y="193"/>
                  </a:cubicBezTo>
                  <a:cubicBezTo>
                    <a:pt x="46" y="192"/>
                    <a:pt x="46" y="191"/>
                    <a:pt x="46" y="189"/>
                  </a:cubicBezTo>
                  <a:cubicBezTo>
                    <a:pt x="46" y="189"/>
                    <a:pt x="46" y="189"/>
                    <a:pt x="46" y="189"/>
                  </a:cubicBezTo>
                  <a:cubicBezTo>
                    <a:pt x="45" y="185"/>
                    <a:pt x="45" y="181"/>
                    <a:pt x="45" y="176"/>
                  </a:cubicBezTo>
                  <a:cubicBezTo>
                    <a:pt x="45" y="176"/>
                    <a:pt x="45" y="176"/>
                    <a:pt x="45" y="176"/>
                  </a:cubicBezTo>
                  <a:cubicBezTo>
                    <a:pt x="45" y="175"/>
                    <a:pt x="45" y="174"/>
                    <a:pt x="45" y="173"/>
                  </a:cubicBezTo>
                  <a:cubicBezTo>
                    <a:pt x="45" y="173"/>
                    <a:pt x="45" y="173"/>
                    <a:pt x="45" y="173"/>
                  </a:cubicBezTo>
                  <a:cubicBezTo>
                    <a:pt x="45" y="168"/>
                    <a:pt x="45" y="164"/>
                    <a:pt x="46" y="160"/>
                  </a:cubicBezTo>
                  <a:cubicBezTo>
                    <a:pt x="46" y="160"/>
                    <a:pt x="46" y="160"/>
                    <a:pt x="46" y="159"/>
                  </a:cubicBezTo>
                  <a:cubicBezTo>
                    <a:pt x="46" y="159"/>
                    <a:pt x="46" y="158"/>
                    <a:pt x="46" y="157"/>
                  </a:cubicBezTo>
                  <a:cubicBezTo>
                    <a:pt x="46" y="156"/>
                    <a:pt x="46" y="156"/>
                    <a:pt x="46" y="156"/>
                  </a:cubicBezTo>
                  <a:cubicBezTo>
                    <a:pt x="47" y="153"/>
                    <a:pt x="47" y="150"/>
                    <a:pt x="48" y="147"/>
                  </a:cubicBezTo>
                  <a:cubicBezTo>
                    <a:pt x="48" y="147"/>
                    <a:pt x="48" y="146"/>
                    <a:pt x="48" y="146"/>
                  </a:cubicBezTo>
                  <a:cubicBezTo>
                    <a:pt x="48" y="145"/>
                    <a:pt x="49" y="145"/>
                    <a:pt x="49" y="144"/>
                  </a:cubicBezTo>
                  <a:cubicBezTo>
                    <a:pt x="49" y="143"/>
                    <a:pt x="49" y="143"/>
                    <a:pt x="49" y="143"/>
                  </a:cubicBezTo>
                  <a:cubicBezTo>
                    <a:pt x="49" y="142"/>
                    <a:pt x="50" y="141"/>
                    <a:pt x="50" y="141"/>
                  </a:cubicBezTo>
                  <a:cubicBezTo>
                    <a:pt x="50" y="140"/>
                    <a:pt x="50" y="140"/>
                    <a:pt x="50" y="140"/>
                  </a:cubicBezTo>
                  <a:cubicBezTo>
                    <a:pt x="50" y="139"/>
                    <a:pt x="51" y="138"/>
                    <a:pt x="51" y="137"/>
                  </a:cubicBezTo>
                  <a:cubicBezTo>
                    <a:pt x="51" y="137"/>
                    <a:pt x="51" y="137"/>
                    <a:pt x="51" y="137"/>
                  </a:cubicBezTo>
                  <a:cubicBezTo>
                    <a:pt x="52" y="135"/>
                    <a:pt x="52" y="133"/>
                    <a:pt x="53" y="131"/>
                  </a:cubicBezTo>
                  <a:cubicBezTo>
                    <a:pt x="53" y="131"/>
                    <a:pt x="53" y="130"/>
                    <a:pt x="54" y="130"/>
                  </a:cubicBezTo>
                  <a:cubicBezTo>
                    <a:pt x="54" y="130"/>
                    <a:pt x="54" y="129"/>
                    <a:pt x="55" y="128"/>
                  </a:cubicBezTo>
                  <a:cubicBezTo>
                    <a:pt x="55" y="128"/>
                    <a:pt x="55" y="127"/>
                    <a:pt x="55" y="127"/>
                  </a:cubicBezTo>
                  <a:cubicBezTo>
                    <a:pt x="55" y="126"/>
                    <a:pt x="56" y="126"/>
                    <a:pt x="56" y="125"/>
                  </a:cubicBezTo>
                  <a:cubicBezTo>
                    <a:pt x="56" y="125"/>
                    <a:pt x="56" y="125"/>
                    <a:pt x="56" y="124"/>
                  </a:cubicBezTo>
                  <a:cubicBezTo>
                    <a:pt x="57" y="123"/>
                    <a:pt x="57" y="123"/>
                    <a:pt x="58" y="122"/>
                  </a:cubicBezTo>
                  <a:cubicBezTo>
                    <a:pt x="58" y="122"/>
                    <a:pt x="58" y="122"/>
                    <a:pt x="58" y="121"/>
                  </a:cubicBezTo>
                  <a:cubicBezTo>
                    <a:pt x="58" y="121"/>
                    <a:pt x="59" y="120"/>
                    <a:pt x="59" y="119"/>
                  </a:cubicBezTo>
                  <a:cubicBezTo>
                    <a:pt x="59" y="118"/>
                    <a:pt x="59" y="118"/>
                    <a:pt x="60" y="118"/>
                  </a:cubicBezTo>
                  <a:cubicBezTo>
                    <a:pt x="60" y="117"/>
                    <a:pt x="60" y="117"/>
                    <a:pt x="61" y="116"/>
                  </a:cubicBezTo>
                  <a:cubicBezTo>
                    <a:pt x="61" y="116"/>
                    <a:pt x="61" y="115"/>
                    <a:pt x="61" y="115"/>
                  </a:cubicBezTo>
                  <a:cubicBezTo>
                    <a:pt x="62" y="114"/>
                    <a:pt x="62" y="114"/>
                    <a:pt x="63" y="113"/>
                  </a:cubicBezTo>
                  <a:cubicBezTo>
                    <a:pt x="63" y="113"/>
                    <a:pt x="63" y="113"/>
                    <a:pt x="63" y="112"/>
                  </a:cubicBezTo>
                  <a:cubicBezTo>
                    <a:pt x="64" y="112"/>
                    <a:pt x="64" y="111"/>
                    <a:pt x="64" y="110"/>
                  </a:cubicBezTo>
                  <a:cubicBezTo>
                    <a:pt x="65" y="110"/>
                    <a:pt x="65" y="110"/>
                    <a:pt x="65" y="110"/>
                  </a:cubicBezTo>
                  <a:cubicBezTo>
                    <a:pt x="65" y="109"/>
                    <a:pt x="66" y="108"/>
                    <a:pt x="67" y="107"/>
                  </a:cubicBezTo>
                  <a:cubicBezTo>
                    <a:pt x="67" y="107"/>
                    <a:pt x="67" y="107"/>
                    <a:pt x="67" y="107"/>
                  </a:cubicBezTo>
                  <a:cubicBezTo>
                    <a:pt x="67" y="106"/>
                    <a:pt x="68" y="105"/>
                    <a:pt x="69" y="104"/>
                  </a:cubicBezTo>
                  <a:cubicBezTo>
                    <a:pt x="69" y="104"/>
                    <a:pt x="69" y="104"/>
                    <a:pt x="69" y="104"/>
                  </a:cubicBezTo>
                  <a:cubicBezTo>
                    <a:pt x="70" y="103"/>
                    <a:pt x="70" y="102"/>
                    <a:pt x="71" y="102"/>
                  </a:cubicBezTo>
                  <a:cubicBezTo>
                    <a:pt x="71" y="102"/>
                    <a:pt x="71" y="101"/>
                    <a:pt x="72" y="101"/>
                  </a:cubicBezTo>
                  <a:cubicBezTo>
                    <a:pt x="72" y="100"/>
                    <a:pt x="72" y="100"/>
                    <a:pt x="73" y="99"/>
                  </a:cubicBezTo>
                  <a:cubicBezTo>
                    <a:pt x="73" y="99"/>
                    <a:pt x="73" y="99"/>
                    <a:pt x="74" y="98"/>
                  </a:cubicBezTo>
                  <a:cubicBezTo>
                    <a:pt x="74" y="98"/>
                    <a:pt x="75" y="97"/>
                    <a:pt x="75" y="97"/>
                  </a:cubicBezTo>
                  <a:cubicBezTo>
                    <a:pt x="75" y="96"/>
                    <a:pt x="76" y="96"/>
                    <a:pt x="76" y="96"/>
                  </a:cubicBezTo>
                  <a:cubicBezTo>
                    <a:pt x="77" y="95"/>
                    <a:pt x="77" y="94"/>
                    <a:pt x="78" y="94"/>
                  </a:cubicBezTo>
                  <a:cubicBezTo>
                    <a:pt x="81" y="91"/>
                    <a:pt x="84" y="88"/>
                    <a:pt x="87" y="86"/>
                  </a:cubicBezTo>
                  <a:cubicBezTo>
                    <a:pt x="88" y="85"/>
                    <a:pt x="90" y="83"/>
                    <a:pt x="91" y="82"/>
                  </a:cubicBezTo>
                  <a:cubicBezTo>
                    <a:pt x="93" y="81"/>
                    <a:pt x="95" y="80"/>
                    <a:pt x="96" y="79"/>
                  </a:cubicBezTo>
                  <a:cubicBezTo>
                    <a:pt x="100" y="76"/>
                    <a:pt x="105" y="74"/>
                    <a:pt x="109" y="72"/>
                  </a:cubicBezTo>
                  <a:cubicBezTo>
                    <a:pt x="152" y="51"/>
                    <a:pt x="205" y="58"/>
                    <a:pt x="240" y="94"/>
                  </a:cubicBezTo>
                  <a:cubicBezTo>
                    <a:pt x="210" y="124"/>
                    <a:pt x="210" y="124"/>
                    <a:pt x="210" y="124"/>
                  </a:cubicBezTo>
                  <a:cubicBezTo>
                    <a:pt x="265" y="132"/>
                    <a:pt x="265" y="132"/>
                    <a:pt x="265" y="132"/>
                  </a:cubicBezTo>
                  <a:cubicBezTo>
                    <a:pt x="314" y="139"/>
                    <a:pt x="314" y="139"/>
                    <a:pt x="314" y="139"/>
                  </a:cubicBezTo>
                  <a:cubicBezTo>
                    <a:pt x="318" y="139"/>
                    <a:pt x="318" y="139"/>
                    <a:pt x="318" y="139"/>
                  </a:cubicBezTo>
                  <a:cubicBezTo>
                    <a:pt x="303" y="30"/>
                    <a:pt x="303" y="30"/>
                    <a:pt x="303" y="30"/>
                  </a:cubicBezTo>
                  <a:lnTo>
                    <a:pt x="271" y="62"/>
                  </a:lnTo>
                  <a:close/>
                </a:path>
              </a:pathLst>
            </a:custGeom>
            <a:solidFill>
              <a:srgbClr val="068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436" name="Elbow Connector 435"/>
          <p:cNvCxnSpPr/>
          <p:nvPr/>
        </p:nvCxnSpPr>
        <p:spPr>
          <a:xfrm flipV="1">
            <a:off x="7503770" y="2322485"/>
            <a:ext cx="1615743" cy="766587"/>
          </a:xfrm>
          <a:prstGeom prst="bentConnector3">
            <a:avLst>
              <a:gd name="adj1" fmla="val 99616"/>
            </a:avLst>
          </a:prstGeom>
          <a:ln w="19050">
            <a:solidFill>
              <a:schemeClr val="bg1"/>
            </a:solidFill>
            <a:prstDash val="solid"/>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86888" y="3186967"/>
            <a:ext cx="1328131" cy="663258"/>
          </a:xfrm>
          <a:prstGeom prst="rect">
            <a:avLst/>
          </a:prstGeom>
          <a:noFill/>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050" b="0" i="0" u="none" strike="noStrike" kern="1200" cap="none" spc="0" normalizeH="0" baseline="0" noProof="0" dirty="0" smtClean="0">
                <a:ln>
                  <a:noFill/>
                </a:ln>
                <a:solidFill>
                  <a:srgbClr val="505050">
                    <a:lumMod val="50000"/>
                  </a:srgbClr>
                </a:solidFill>
                <a:effectLst/>
                <a:uLnTx/>
                <a:uFillTx/>
                <a:latin typeface="Segoe UI"/>
                <a:ea typeface="+mn-ea"/>
                <a:cs typeface="+mn-cs"/>
              </a:rPr>
              <a:t>MDM</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050" b="0" i="0" u="none" strike="noStrike" kern="1200" cap="none" spc="0" normalizeH="0" baseline="0" noProof="0" dirty="0" smtClean="0">
                <a:ln>
                  <a:noFill/>
                </a:ln>
                <a:solidFill>
                  <a:srgbClr val="505050">
                    <a:lumMod val="50000"/>
                  </a:srgbClr>
                </a:solidFill>
                <a:effectLst/>
                <a:uLnTx/>
                <a:uFillTx/>
                <a:latin typeface="Segoe UI"/>
                <a:ea typeface="+mn-ea"/>
                <a:cs typeface="+mn-cs"/>
              </a:rPr>
              <a:t>Auto-enrolment</a:t>
            </a:r>
          </a:p>
        </p:txBody>
      </p:sp>
      <p:cxnSp>
        <p:nvCxnSpPr>
          <p:cNvPr id="208" name="Elbow Connector 207"/>
          <p:cNvCxnSpPr/>
          <p:nvPr/>
        </p:nvCxnSpPr>
        <p:spPr>
          <a:xfrm flipV="1">
            <a:off x="7643404" y="2329596"/>
            <a:ext cx="1767486" cy="973857"/>
          </a:xfrm>
          <a:prstGeom prst="bentConnector3">
            <a:avLst>
              <a:gd name="adj1" fmla="val 101734"/>
            </a:avLst>
          </a:prstGeom>
          <a:ln w="19050">
            <a:solidFill>
              <a:schemeClr val="bg1"/>
            </a:solidFill>
            <a:prstDash val="solid"/>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0" name="Elbow Connector 229"/>
          <p:cNvCxnSpPr/>
          <p:nvPr/>
        </p:nvCxnSpPr>
        <p:spPr>
          <a:xfrm flipV="1">
            <a:off x="7781028" y="2333576"/>
            <a:ext cx="1816364" cy="1676196"/>
          </a:xfrm>
          <a:prstGeom prst="bentConnector3">
            <a:avLst>
              <a:gd name="adj1" fmla="val 101032"/>
            </a:avLst>
          </a:prstGeom>
          <a:ln w="19050">
            <a:solidFill>
              <a:schemeClr val="bg1"/>
            </a:solidFill>
            <a:prstDash val="solid"/>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3" name="Elbow Connector 232"/>
          <p:cNvCxnSpPr/>
          <p:nvPr/>
        </p:nvCxnSpPr>
        <p:spPr>
          <a:xfrm>
            <a:off x="7796003" y="4149149"/>
            <a:ext cx="1903924" cy="524999"/>
          </a:xfrm>
          <a:prstGeom prst="bentConnector3">
            <a:avLst>
              <a:gd name="adj1" fmla="val 96053"/>
            </a:avLst>
          </a:prstGeom>
          <a:ln w="19050">
            <a:solidFill>
              <a:schemeClr val="bg1"/>
            </a:solidFill>
            <a:prstDash val="solid"/>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37" name="Rectangle 236"/>
          <p:cNvSpPr/>
          <p:nvPr/>
        </p:nvSpPr>
        <p:spPr>
          <a:xfrm>
            <a:off x="9886895" y="1780780"/>
            <a:ext cx="813762" cy="369332"/>
          </a:xfrm>
          <a:prstGeom prst="rect">
            <a:avLst/>
          </a:prstGeom>
        </p:spPr>
        <p:txBody>
          <a:bodyPr wrap="square" lIns="0" tIns="0" rIns="0" bIns="0" anchor="b">
            <a:spAutoFit/>
          </a:bodyPr>
          <a:lstStyle/>
          <a:p>
            <a:pPr marL="0" marR="0" lvl="0" indent="0" algn="l" defTabSz="111796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solidFill>
                    <a:srgbClr val="FFFFFF">
                      <a:alpha val="0"/>
                    </a:srgbClr>
                  </a:solidFill>
                </a:ln>
                <a:solidFill>
                  <a:srgbClr val="FFFFFF"/>
                </a:solidFill>
                <a:effectLst/>
                <a:uLnTx/>
                <a:uFillTx/>
                <a:latin typeface="Segoe UI"/>
                <a:ea typeface="+mn-ea"/>
                <a:cs typeface="+mn-cs"/>
              </a:rPr>
              <a:t>Azure AD &amp;</a:t>
            </a:r>
          </a:p>
          <a:p>
            <a:pPr marL="0" marR="0" lvl="0" indent="0" algn="l" defTabSz="111796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solidFill>
                    <a:srgbClr val="FFFFFF">
                      <a:alpha val="0"/>
                    </a:srgbClr>
                  </a:solidFill>
                </a:ln>
                <a:solidFill>
                  <a:srgbClr val="FFFFFF"/>
                </a:solidFill>
                <a:effectLst/>
                <a:uLnTx/>
                <a:uFillTx/>
                <a:latin typeface="Segoe UI"/>
                <a:ea typeface="+mn-ea"/>
                <a:cs typeface="+mn-cs"/>
              </a:rPr>
              <a:t>Intune</a:t>
            </a:r>
            <a:endParaRPr kumimoji="0" lang="en-US" sz="1200" b="0" i="0" u="none" strike="noStrike" kern="1200" cap="none" spc="0" normalizeH="0" baseline="0" noProof="0" dirty="0">
              <a:ln>
                <a:solidFill>
                  <a:srgbClr val="FFFFFF">
                    <a:alpha val="0"/>
                  </a:srgbClr>
                </a:solidFill>
              </a:ln>
              <a:solidFill>
                <a:srgbClr val="FFFFFF"/>
              </a:solidFill>
              <a:effectLst/>
              <a:uLnTx/>
              <a:uFillTx/>
              <a:latin typeface="Segoe UI"/>
              <a:ea typeface="+mn-ea"/>
              <a:cs typeface="+mn-cs"/>
            </a:endParaRPr>
          </a:p>
        </p:txBody>
      </p:sp>
      <p:sp>
        <p:nvSpPr>
          <p:cNvPr id="240" name="Rectangle 239"/>
          <p:cNvSpPr/>
          <p:nvPr/>
        </p:nvSpPr>
        <p:spPr>
          <a:xfrm>
            <a:off x="10873921" y="3859450"/>
            <a:ext cx="1388325" cy="184666"/>
          </a:xfrm>
          <a:prstGeom prst="rect">
            <a:avLst/>
          </a:prstGeom>
        </p:spPr>
        <p:txBody>
          <a:bodyPr wrap="square" lIns="0" tIns="0" rIns="0" bIns="0" anchor="b">
            <a:spAutoFit/>
          </a:bodyPr>
          <a:lstStyle/>
          <a:p>
            <a:pPr marL="0" marR="0" lvl="0" indent="0" algn="l" defTabSz="1117965" rtl="0" eaLnBrk="1" fontAlgn="auto" latinLnBrk="0" hangingPunct="1">
              <a:lnSpc>
                <a:spcPct val="100000"/>
              </a:lnSpc>
              <a:spcBef>
                <a:spcPts val="1469"/>
              </a:spcBef>
              <a:spcAft>
                <a:spcPts val="0"/>
              </a:spcAft>
              <a:buClrTx/>
              <a:buSzTx/>
              <a:buFontTx/>
              <a:buNone/>
              <a:tabLst/>
              <a:defRPr/>
            </a:pPr>
            <a:r>
              <a:rPr kumimoji="0" lang="en-US" sz="1200" b="0" i="0" u="none" strike="noStrike" kern="1200" cap="none" spc="0" normalizeH="0" baseline="0" noProof="0" dirty="0" smtClean="0">
                <a:ln>
                  <a:solidFill>
                    <a:srgbClr val="FFFFFF">
                      <a:alpha val="0"/>
                    </a:srgbClr>
                  </a:solidFill>
                </a:ln>
                <a:solidFill>
                  <a:srgbClr val="505050">
                    <a:lumMod val="50000"/>
                  </a:srgbClr>
                </a:solidFill>
                <a:effectLst/>
                <a:uLnTx/>
                <a:uFillTx/>
                <a:latin typeface="Segoe UI"/>
                <a:ea typeface="+mn-ea"/>
                <a:cs typeface="+mn-cs"/>
              </a:rPr>
              <a:t>On-premises apps</a:t>
            </a:r>
            <a:endParaRPr kumimoji="0" lang="en-US" sz="1200" b="0" i="0" u="none" strike="noStrike" kern="1200" cap="none" spc="0" normalizeH="0" baseline="0" noProof="0" dirty="0">
              <a:ln>
                <a:solidFill>
                  <a:srgbClr val="FFFFFF">
                    <a:alpha val="0"/>
                  </a:srgbClr>
                </a:solidFill>
              </a:ln>
              <a:solidFill>
                <a:srgbClr val="505050">
                  <a:lumMod val="50000"/>
                </a:srgbClr>
              </a:solidFill>
              <a:effectLst/>
              <a:uLnTx/>
              <a:uFillTx/>
              <a:latin typeface="Segoe UI"/>
              <a:ea typeface="+mn-ea"/>
              <a:cs typeface="+mn-cs"/>
            </a:endParaRPr>
          </a:p>
        </p:txBody>
      </p:sp>
      <p:pic>
        <p:nvPicPr>
          <p:cNvPr id="194" name="Picture 19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381" y="27249"/>
            <a:ext cx="1456766" cy="1453433"/>
          </a:xfrm>
          <a:prstGeom prst="rect">
            <a:avLst/>
          </a:prstGeom>
        </p:spPr>
      </p:pic>
    </p:spTree>
    <p:extLst>
      <p:ext uri="{BB962C8B-B14F-4D97-AF65-F5344CB8AC3E}">
        <p14:creationId xmlns:p14="http://schemas.microsoft.com/office/powerpoint/2010/main" val="138438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2178802"/>
          </a:xfrm>
        </p:spPr>
        <p:txBody>
          <a:bodyPr/>
          <a:lstStyle/>
          <a:p>
            <a:r>
              <a:rPr lang="en-US" dirty="0" smtClean="0"/>
              <a:t>DEMO:</a:t>
            </a:r>
            <a:br>
              <a:rPr lang="en-US" dirty="0" smtClean="0"/>
            </a:br>
            <a:r>
              <a:rPr lang="en-US" dirty="0" smtClean="0"/>
              <a:t>AZURE AD CONFIG</a:t>
            </a:r>
            <a:endParaRPr lang="en-US" dirty="0"/>
          </a:p>
        </p:txBody>
      </p:sp>
    </p:spTree>
    <p:extLst>
      <p:ext uri="{BB962C8B-B14F-4D97-AF65-F5344CB8AC3E}">
        <p14:creationId xmlns:p14="http://schemas.microsoft.com/office/powerpoint/2010/main" val="18560776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2843599"/>
          </a:xfrm>
        </p:spPr>
        <p:txBody>
          <a:bodyPr/>
          <a:lstStyle/>
          <a:p>
            <a:r>
              <a:rPr lang="en-US" sz="4800" dirty="0" smtClean="0">
                <a:cs typeface="Segoe UI Semibold" panose="020B0702040204020203" pitchFamily="34" charset="0"/>
              </a:rPr>
              <a:t>BUILDING BLOCK #3:</a:t>
            </a:r>
            <a:r>
              <a:rPr lang="en-US" dirty="0" smtClean="0">
                <a:latin typeface="Segoe UI Semibold" panose="020B0702040204020203" pitchFamily="34" charset="0"/>
                <a:cs typeface="Segoe UI Semibold" panose="020B0702040204020203" pitchFamily="34" charset="0"/>
              </a:rPr>
              <a:t/>
            </a:r>
            <a:br>
              <a:rPr lang="en-US" dirty="0" smtClean="0">
                <a:latin typeface="Segoe UI Semibold" panose="020B0702040204020203" pitchFamily="34" charset="0"/>
                <a:cs typeface="Segoe UI Semibold" panose="020B0702040204020203" pitchFamily="34" charset="0"/>
              </a:rPr>
            </a:br>
            <a:r>
              <a:rPr lang="en-US" dirty="0" smtClean="0">
                <a:latin typeface="Segoe UI Semibold" panose="020B0702040204020203" pitchFamily="34" charset="0"/>
                <a:cs typeface="Segoe UI Semibold" panose="020B0702040204020203" pitchFamily="34" charset="0"/>
              </a:rPr>
              <a:t>LICENSE MICROSOFT INTUNE</a:t>
            </a: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6953624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121964" cy="2178802"/>
          </a:xfrm>
        </p:spPr>
        <p:txBody>
          <a:bodyPr/>
          <a:lstStyle/>
          <a:p>
            <a:r>
              <a:rPr lang="en-US" dirty="0" smtClean="0"/>
              <a:t>DEMO:</a:t>
            </a:r>
            <a:br>
              <a:rPr lang="en-US" dirty="0" smtClean="0"/>
            </a:br>
            <a:r>
              <a:rPr lang="en-US" dirty="0" smtClean="0"/>
              <a:t>LICENSE INTUNE</a:t>
            </a:r>
            <a:endParaRPr lang="en-US" dirty="0"/>
          </a:p>
        </p:txBody>
      </p:sp>
    </p:spTree>
    <p:extLst>
      <p:ext uri="{BB962C8B-B14F-4D97-AF65-F5344CB8AC3E}">
        <p14:creationId xmlns:p14="http://schemas.microsoft.com/office/powerpoint/2010/main" val="40216419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2843599"/>
          </a:xfrm>
        </p:spPr>
        <p:txBody>
          <a:bodyPr/>
          <a:lstStyle/>
          <a:p>
            <a:r>
              <a:rPr lang="en-US" sz="4800" dirty="0" smtClean="0">
                <a:cs typeface="Segoe UI Semibold" panose="020B0702040204020203" pitchFamily="34" charset="0"/>
              </a:rPr>
              <a:t>BUILDING BLOCK #4:</a:t>
            </a:r>
            <a:r>
              <a:rPr lang="en-US" dirty="0" smtClean="0">
                <a:latin typeface="Segoe UI Semibold" panose="020B0702040204020203" pitchFamily="34" charset="0"/>
                <a:cs typeface="Segoe UI Semibold" panose="020B0702040204020203" pitchFamily="34" charset="0"/>
              </a:rPr>
              <a:t/>
            </a:r>
            <a:br>
              <a:rPr lang="en-US" dirty="0" smtClean="0">
                <a:latin typeface="Segoe UI Semibold" panose="020B0702040204020203" pitchFamily="34" charset="0"/>
                <a:cs typeface="Segoe UI Semibold" panose="020B0702040204020203" pitchFamily="34" charset="0"/>
              </a:rPr>
            </a:br>
            <a:r>
              <a:rPr lang="en-US" dirty="0" smtClean="0">
                <a:latin typeface="Segoe UI Semibold" panose="020B0702040204020203" pitchFamily="34" charset="0"/>
                <a:cs typeface="Segoe UI Semibold" panose="020B0702040204020203" pitchFamily="34" charset="0"/>
              </a:rPr>
              <a:t>CONFIGURE POLICY IN MICROSOFT INTUNE</a:t>
            </a: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4697499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744198" cy="4172937"/>
          </a:xfrm>
        </p:spPr>
        <p:txBody>
          <a:bodyPr/>
          <a:lstStyle/>
          <a:p>
            <a:r>
              <a:rPr lang="en-US" dirty="0" smtClean="0"/>
              <a:t>DEMO:</a:t>
            </a:r>
            <a:br>
              <a:rPr lang="en-US" dirty="0" smtClean="0"/>
            </a:br>
            <a:r>
              <a:rPr lang="en-US" dirty="0" smtClean="0"/>
              <a:t>CONFIGURE WINDOWS 10 POLICY IN MICROSOFT INTUNE</a:t>
            </a:r>
            <a:endParaRPr lang="en-US" dirty="0"/>
          </a:p>
        </p:txBody>
      </p:sp>
    </p:spTree>
    <p:extLst>
      <p:ext uri="{BB962C8B-B14F-4D97-AF65-F5344CB8AC3E}">
        <p14:creationId xmlns:p14="http://schemas.microsoft.com/office/powerpoint/2010/main" val="379610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2843599"/>
          </a:xfrm>
        </p:spPr>
        <p:txBody>
          <a:bodyPr/>
          <a:lstStyle/>
          <a:p>
            <a:r>
              <a:rPr lang="en-US" sz="4800" dirty="0" smtClean="0">
                <a:cs typeface="Segoe UI Semibold" panose="020B0702040204020203" pitchFamily="34" charset="0"/>
              </a:rPr>
              <a:t>BUILDING BLOCK #5:</a:t>
            </a:r>
            <a:r>
              <a:rPr lang="en-US" dirty="0" smtClean="0">
                <a:latin typeface="Segoe UI Semibold" panose="020B0702040204020203" pitchFamily="34" charset="0"/>
                <a:cs typeface="Segoe UI Semibold" panose="020B0702040204020203" pitchFamily="34" charset="0"/>
              </a:rPr>
              <a:t/>
            </a:r>
            <a:br>
              <a:rPr lang="en-US" dirty="0" smtClean="0">
                <a:latin typeface="Segoe UI Semibold" panose="020B0702040204020203" pitchFamily="34" charset="0"/>
                <a:cs typeface="Segoe UI Semibold" panose="020B0702040204020203" pitchFamily="34" charset="0"/>
              </a:rPr>
            </a:br>
            <a:r>
              <a:rPr lang="en-US" dirty="0" smtClean="0">
                <a:latin typeface="Segoe UI Semibold" panose="020B0702040204020203" pitchFamily="34" charset="0"/>
                <a:cs typeface="Segoe UI Semibold" panose="020B0702040204020203" pitchFamily="34" charset="0"/>
              </a:rPr>
              <a:t>ENABLE MICROSOFT INTUNE IN AZURE AD</a:t>
            </a: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02083543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4172937"/>
          </a:xfrm>
        </p:spPr>
        <p:txBody>
          <a:bodyPr/>
          <a:lstStyle/>
          <a:p>
            <a:r>
              <a:rPr lang="en-US" dirty="0" smtClean="0"/>
              <a:t>DEMO:</a:t>
            </a:r>
            <a:br>
              <a:rPr lang="en-US" dirty="0" smtClean="0"/>
            </a:br>
            <a:r>
              <a:rPr lang="en-US" dirty="0" smtClean="0"/>
              <a:t>ENABLE MDM CONFIGURATION IN AZURE AD</a:t>
            </a:r>
            <a:endParaRPr lang="en-US" dirty="0"/>
          </a:p>
        </p:txBody>
      </p:sp>
    </p:spTree>
    <p:extLst>
      <p:ext uri="{BB962C8B-B14F-4D97-AF65-F5344CB8AC3E}">
        <p14:creationId xmlns:p14="http://schemas.microsoft.com/office/powerpoint/2010/main" val="7692780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638" y="2906331"/>
            <a:ext cx="11887200" cy="1181862"/>
          </a:xfrm>
        </p:spPr>
        <p:txBody>
          <a:bodyPr/>
          <a:lstStyle/>
          <a:p>
            <a:r>
              <a:rPr lang="en-US" dirty="0" smtClean="0">
                <a:latin typeface="Segoe UI Semibold" panose="020B0702040204020203" pitchFamily="34" charset="0"/>
                <a:cs typeface="Segoe UI Semibold" panose="020B0702040204020203" pitchFamily="34" charset="0"/>
              </a:rPr>
              <a:t>WHY DO THIS?</a:t>
            </a: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8292853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201399" cy="2843599"/>
          </a:xfrm>
        </p:spPr>
        <p:txBody>
          <a:bodyPr/>
          <a:lstStyle/>
          <a:p>
            <a:r>
              <a:rPr lang="en-US" sz="4800" dirty="0" smtClean="0">
                <a:cs typeface="Segoe UI Semibold" panose="020B0702040204020203" pitchFamily="34" charset="0"/>
              </a:rPr>
              <a:t>BUILDING BLOCK #6:</a:t>
            </a:r>
            <a:r>
              <a:rPr lang="en-US" dirty="0" smtClean="0">
                <a:latin typeface="Segoe UI Semibold" panose="020B0702040204020203" pitchFamily="34" charset="0"/>
                <a:cs typeface="Segoe UI Semibold" panose="020B0702040204020203" pitchFamily="34" charset="0"/>
              </a:rPr>
              <a:t/>
            </a:r>
            <a:br>
              <a:rPr lang="en-US" dirty="0" smtClean="0">
                <a:latin typeface="Segoe UI Semibold" panose="020B0702040204020203" pitchFamily="34" charset="0"/>
                <a:cs typeface="Segoe UI Semibold" panose="020B0702040204020203" pitchFamily="34" charset="0"/>
              </a:rPr>
            </a:br>
            <a:r>
              <a:rPr lang="en-US" dirty="0" smtClean="0">
                <a:latin typeface="Segoe UI Semibold" panose="020B0702040204020203" pitchFamily="34" charset="0"/>
                <a:cs typeface="Segoe UI Semibold" panose="020B0702040204020203" pitchFamily="34" charset="0"/>
              </a:rPr>
              <a:t>AZURE AD JOIN WINDOWS 10</a:t>
            </a: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93052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3175869"/>
          </a:xfrm>
        </p:spPr>
        <p:txBody>
          <a:bodyPr/>
          <a:lstStyle/>
          <a:p>
            <a:r>
              <a:rPr lang="en-US" dirty="0" smtClean="0"/>
              <a:t>DEMO:</a:t>
            </a:r>
            <a:br>
              <a:rPr lang="en-US" dirty="0" smtClean="0"/>
            </a:br>
            <a:r>
              <a:rPr lang="en-US" dirty="0" smtClean="0"/>
              <a:t>JOIN WINDOWS 10 TO AZURE AD</a:t>
            </a:r>
            <a:endParaRPr lang="en-US" dirty="0"/>
          </a:p>
        </p:txBody>
      </p:sp>
    </p:spTree>
    <p:extLst>
      <p:ext uri="{BB962C8B-B14F-4D97-AF65-F5344CB8AC3E}">
        <p14:creationId xmlns:p14="http://schemas.microsoft.com/office/powerpoint/2010/main" val="24334926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906331"/>
            <a:ext cx="11887200" cy="1181862"/>
          </a:xfrm>
        </p:spPr>
        <p:txBody>
          <a:bodyPr/>
          <a:lstStyle/>
          <a:p>
            <a:r>
              <a:rPr lang="en-US" dirty="0" smtClean="0">
                <a:latin typeface="Segoe UI Semibold" panose="020B0702040204020203" pitchFamily="34" charset="0"/>
                <a:cs typeface="Segoe UI Semibold" panose="020B0702040204020203" pitchFamily="34" charset="0"/>
              </a:rPr>
              <a:t>HOW DO I BUY THIS?</a:t>
            </a: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2307765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p:cNvPicPr>
          <p:nvPr/>
        </p:nvPicPr>
        <p:blipFill rotWithShape="1">
          <a:blip r:embed="rId3">
            <a:extLst>
              <a:ext uri="{28A0092B-C50C-407E-A947-70E740481C1C}">
                <a14:useLocalDpi xmlns:a14="http://schemas.microsoft.com/office/drawing/2010/main" val="0"/>
              </a:ext>
            </a:extLst>
          </a:blip>
          <a:srcRect/>
          <a:stretch/>
        </p:blipFill>
        <p:spPr>
          <a:xfrm>
            <a:off x="881" y="-635"/>
            <a:ext cx="12435840" cy="6995160"/>
          </a:xfrm>
          <a:prstGeom prst="rect">
            <a:avLst/>
          </a:prstGeom>
          <a:noFill/>
          <a:ln>
            <a:noFill/>
          </a:ln>
        </p:spPr>
      </p:pic>
      <p:sp>
        <p:nvSpPr>
          <p:cNvPr id="50" name="Rectangle 49"/>
          <p:cNvSpPr/>
          <p:nvPr/>
        </p:nvSpPr>
        <p:spPr bwMode="auto">
          <a:xfrm rot="5400000">
            <a:off x="4795837" y="-3805236"/>
            <a:ext cx="2844803" cy="12436475"/>
          </a:xfrm>
          <a:prstGeom prst="rect">
            <a:avLst/>
          </a:prstGeom>
          <a:solidFill>
            <a:srgbClr val="FFFFFF"/>
          </a:soli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TextBox 20"/>
          <p:cNvSpPr txBox="1"/>
          <p:nvPr/>
        </p:nvSpPr>
        <p:spPr>
          <a:xfrm>
            <a:off x="6493087" y="1621072"/>
            <a:ext cx="2560320" cy="683264"/>
          </a:xfrm>
          <a:prstGeom prst="rect">
            <a:avLst/>
          </a:prstGeom>
          <a:noFill/>
        </p:spPr>
        <p:txBody>
          <a:bodyPr wrap="square" lIns="182880" tIns="146304" rIns="182880" bIns="146304" rtlCol="0">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30" normalizeH="0" baseline="0" noProof="0" dirty="0" smtClean="0">
                <a:ln>
                  <a:noFill/>
                </a:ln>
                <a:solidFill>
                  <a:srgbClr val="737373"/>
                </a:solidFill>
                <a:effectLst/>
                <a:uLnTx/>
                <a:uFillTx/>
                <a:latin typeface="Segoe UI Semibold" panose="020B0702040204020203" pitchFamily="34" charset="0"/>
                <a:ea typeface="+mn-ea"/>
                <a:cs typeface="Segoe UI Semibold" panose="020B0702040204020203" pitchFamily="34" charset="0"/>
              </a:rPr>
              <a:t>Windows 10</a:t>
            </a:r>
            <a:endParaRPr kumimoji="0" lang="en-US" sz="2800" b="0" i="0" u="none" strike="noStrike" kern="1200" cap="none" spc="-30" normalizeH="0" baseline="0" noProof="0" dirty="0">
              <a:ln>
                <a:noFill/>
              </a:ln>
              <a:solidFill>
                <a:srgbClr val="737373"/>
              </a:solidFill>
              <a:effectLst/>
              <a:uLnTx/>
              <a:uFillTx/>
              <a:latin typeface="Segoe UI Semibold" panose="020B0702040204020203" pitchFamily="34" charset="0"/>
              <a:ea typeface="+mn-ea"/>
              <a:cs typeface="Segoe UI Semibold" panose="020B0702040204020203" pitchFamily="34" charset="0"/>
            </a:endParaRPr>
          </a:p>
        </p:txBody>
      </p:sp>
      <p:sp>
        <p:nvSpPr>
          <p:cNvPr id="22" name="TextBox 21"/>
          <p:cNvSpPr txBox="1"/>
          <p:nvPr/>
        </p:nvSpPr>
        <p:spPr>
          <a:xfrm>
            <a:off x="9626954" y="1621072"/>
            <a:ext cx="2560320" cy="683264"/>
          </a:xfrm>
          <a:prstGeom prst="rect">
            <a:avLst/>
          </a:prstGeom>
          <a:noFill/>
        </p:spPr>
        <p:txBody>
          <a:bodyPr wrap="square" lIns="182880" tIns="146304" rIns="182880" bIns="146304" rtlCol="0">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30" normalizeH="0" baseline="0" noProof="0" dirty="0">
                <a:ln>
                  <a:noFill/>
                </a:ln>
                <a:solidFill>
                  <a:srgbClr val="737373"/>
                </a:solidFill>
                <a:effectLst/>
                <a:uLnTx/>
                <a:uFillTx/>
                <a:latin typeface="Segoe UI Semibold" panose="020B0702040204020203" pitchFamily="34" charset="0"/>
                <a:ea typeface="+mn-ea"/>
                <a:cs typeface="Segoe UI Semibold" panose="020B0702040204020203" pitchFamily="34" charset="0"/>
              </a:rPr>
              <a:t>Office 365</a:t>
            </a:r>
          </a:p>
        </p:txBody>
      </p:sp>
      <p:sp>
        <p:nvSpPr>
          <p:cNvPr id="23" name="TextBox 22"/>
          <p:cNvSpPr txBox="1"/>
          <p:nvPr/>
        </p:nvSpPr>
        <p:spPr>
          <a:xfrm>
            <a:off x="4539017" y="1621072"/>
            <a:ext cx="1380522" cy="683264"/>
          </a:xfrm>
          <a:prstGeom prst="rect">
            <a:avLst/>
          </a:prstGeom>
          <a:noFill/>
        </p:spPr>
        <p:txBody>
          <a:bodyPr wrap="square" lIns="182880" tIns="146304" rIns="182880" bIns="146304" rtlCol="0">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30" normalizeH="0" baseline="0" noProof="0" dirty="0" smtClean="0">
                <a:ln>
                  <a:noFill/>
                </a:ln>
                <a:solidFill>
                  <a:srgbClr val="737373"/>
                </a:solidFill>
                <a:effectLst/>
                <a:uLnTx/>
                <a:uFillTx/>
                <a:latin typeface="Segoe UI Semibold" panose="020B0702040204020203" pitchFamily="34" charset="0"/>
                <a:ea typeface="+mn-ea"/>
                <a:cs typeface="Segoe UI Semibold" panose="020B0702040204020203" pitchFamily="34" charset="0"/>
              </a:rPr>
              <a:t>EMS</a:t>
            </a:r>
            <a:endParaRPr kumimoji="0" lang="en-US" sz="2800" b="0" i="0" u="none" strike="noStrike" kern="1200" cap="none" spc="-30" normalizeH="0" baseline="0" noProof="0" dirty="0">
              <a:ln>
                <a:noFill/>
              </a:ln>
              <a:solidFill>
                <a:srgbClr val="737373"/>
              </a:solidFill>
              <a:effectLst/>
              <a:uLnTx/>
              <a:uFillTx/>
              <a:latin typeface="Segoe UI Semibold" panose="020B0702040204020203" pitchFamily="34" charset="0"/>
              <a:ea typeface="+mn-ea"/>
              <a:cs typeface="Segoe UI Semibold" panose="020B0702040204020203" pitchFamily="34" charset="0"/>
            </a:endParaRPr>
          </a:p>
        </p:txBody>
      </p:sp>
      <p:sp>
        <p:nvSpPr>
          <p:cNvPr id="46" name="TextBox 45"/>
          <p:cNvSpPr txBox="1"/>
          <p:nvPr/>
        </p:nvSpPr>
        <p:spPr>
          <a:xfrm>
            <a:off x="5497792" y="2888377"/>
            <a:ext cx="5154585" cy="572464"/>
          </a:xfrm>
          <a:prstGeom prst="rect">
            <a:avLst/>
          </a:prstGeom>
          <a:noFill/>
        </p:spPr>
        <p:txBody>
          <a:bodyPr wrap="square" lIns="182880" tIns="146304" rIns="182880" bIns="146304" rtlCol="0">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30" normalizeH="0" baseline="0" noProof="0" dirty="0" smtClean="0">
                <a:ln>
                  <a:noFill/>
                </a:ln>
                <a:solidFill>
                  <a:srgbClr val="737373"/>
                </a:solidFill>
                <a:effectLst/>
                <a:uLnTx/>
                <a:uFillTx/>
                <a:latin typeface="Segoe UI"/>
                <a:ea typeface="+mn-ea"/>
                <a:cs typeface="Segoe UI Semibold" panose="020B0702040204020203" pitchFamily="34" charset="0"/>
              </a:rPr>
              <a:t>Azure Active Directory – RMS</a:t>
            </a:r>
            <a:r>
              <a:rPr kumimoji="0" lang="en-US" sz="2000" b="0" i="0" u="none" strike="noStrike" kern="1200" cap="none" spc="-30" normalizeH="0" baseline="0" noProof="0" dirty="0">
                <a:ln>
                  <a:noFill/>
                </a:ln>
                <a:solidFill>
                  <a:srgbClr val="737373"/>
                </a:solidFill>
                <a:effectLst/>
                <a:uLnTx/>
                <a:uFillTx/>
                <a:latin typeface="Segoe UI"/>
                <a:ea typeface="+mn-ea"/>
                <a:cs typeface="Segoe UI Semibold" panose="020B0702040204020203" pitchFamily="34" charset="0"/>
              </a:rPr>
              <a:t> </a:t>
            </a:r>
            <a:r>
              <a:rPr kumimoji="0" lang="en-US" sz="2000" b="0" i="0" u="none" strike="noStrike" kern="1200" cap="none" spc="-30" normalizeH="0" baseline="0" noProof="0" dirty="0" smtClean="0">
                <a:ln>
                  <a:noFill/>
                </a:ln>
                <a:solidFill>
                  <a:srgbClr val="737373"/>
                </a:solidFill>
                <a:effectLst/>
                <a:uLnTx/>
                <a:uFillTx/>
                <a:latin typeface="Segoe UI"/>
                <a:ea typeface="+mn-ea"/>
                <a:cs typeface="Segoe UI Semibold" panose="020B0702040204020203" pitchFamily="34" charset="0"/>
              </a:rPr>
              <a:t>– Intune</a:t>
            </a:r>
            <a:endParaRPr kumimoji="0" lang="en-US" sz="2000" b="0" i="0" u="none" strike="noStrike" kern="1200" cap="none" spc="-30" normalizeH="0" baseline="0" noProof="0" dirty="0">
              <a:ln>
                <a:noFill/>
              </a:ln>
              <a:solidFill>
                <a:srgbClr val="737373"/>
              </a:solidFill>
              <a:effectLst/>
              <a:uLnTx/>
              <a:uFillTx/>
              <a:latin typeface="Segoe UI"/>
              <a:ea typeface="+mn-ea"/>
              <a:cs typeface="Segoe UI Semibold" panose="020B0702040204020203" pitchFamily="34" charset="0"/>
            </a:endParaRPr>
          </a:p>
        </p:txBody>
      </p:sp>
      <p:sp>
        <p:nvSpPr>
          <p:cNvPr id="49" name="Title 1"/>
          <p:cNvSpPr txBox="1">
            <a:spLocks/>
          </p:cNvSpPr>
          <p:nvPr/>
        </p:nvSpPr>
        <p:spPr>
          <a:xfrm>
            <a:off x="708371" y="2001346"/>
            <a:ext cx="2575816" cy="1372624"/>
          </a:xfrm>
          <a:prstGeom prst="rect">
            <a:avLst/>
          </a:prstGeom>
        </p:spPr>
        <p:txBody>
          <a:bodyPr vert="horz" wrap="square" lIns="146304" tIns="91440" rIns="146304" bIns="91440" rtlCol="0" anchor="b">
            <a:noAutofit/>
          </a:bodyPr>
          <a:lstStyle>
            <a:lvl1pPr algn="l" defTabSz="932563" rtl="0" eaLnBrk="1" latinLnBrk="0" hangingPunct="1">
              <a:lnSpc>
                <a:spcPct val="90000"/>
              </a:lnSpc>
              <a:spcBef>
                <a:spcPct val="0"/>
              </a:spcBef>
              <a:buNone/>
              <a:defRPr lang="en-US" sz="4399" b="0" kern="1200" cap="none" spc="-102" baseline="0" dirty="0" smtClean="0">
                <a:ln w="3175">
                  <a:noFill/>
                </a:ln>
                <a:gradFill>
                  <a:gsLst>
                    <a:gs pos="1250">
                      <a:schemeClr val="accent1"/>
                    </a:gs>
                    <a:gs pos="100000">
                      <a:schemeClr val="accent1"/>
                    </a:gs>
                  </a:gsLst>
                  <a:lin ang="5400000" scaled="0"/>
                </a:gradFill>
                <a:effectLst/>
                <a:latin typeface="Segoe UI Light" panose="020B0502040204020203" pitchFamily="34" charset="0"/>
                <a:ea typeface="+mn-ea"/>
                <a:cs typeface="Segoe UI Light" panose="020B0502040204020203" pitchFamily="34" charset="0"/>
              </a:defRPr>
            </a:lvl1pPr>
          </a:lstStyle>
          <a:p>
            <a:pPr marL="0" marR="0" lvl="0" indent="0" algn="r" defTabSz="932563"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00" normalizeH="0" baseline="0" noProof="0">
                <a:ln w="3175">
                  <a:noFill/>
                </a:ln>
                <a:solidFill>
                  <a:srgbClr val="525252"/>
                </a:solidFill>
                <a:effectLst/>
                <a:uLnTx/>
                <a:uFillTx/>
                <a:latin typeface="Segoe UI Light"/>
                <a:ea typeface="Segoe UI" pitchFamily="34" charset="0"/>
                <a:cs typeface="Segoe UI Semibold" panose="020B0702040204020203" pitchFamily="34" charset="0"/>
              </a:rPr>
              <a:t>Enterprise Cloud Suite</a:t>
            </a:r>
          </a:p>
        </p:txBody>
      </p:sp>
      <p:grpSp>
        <p:nvGrpSpPr>
          <p:cNvPr id="52" name="Group 51"/>
          <p:cNvGrpSpPr/>
          <p:nvPr/>
        </p:nvGrpSpPr>
        <p:grpSpPr>
          <a:xfrm>
            <a:off x="5921539" y="1702058"/>
            <a:ext cx="569548" cy="569548"/>
            <a:chOff x="5006976" y="2384426"/>
            <a:chExt cx="180975" cy="180975"/>
          </a:xfrm>
        </p:grpSpPr>
        <p:sp>
          <p:nvSpPr>
            <p:cNvPr id="53" name="Line 240"/>
            <p:cNvSpPr>
              <a:spLocks noChangeShapeType="1"/>
            </p:cNvSpPr>
            <p:nvPr/>
          </p:nvSpPr>
          <p:spPr bwMode="auto">
            <a:xfrm>
              <a:off x="5097464" y="2384426"/>
              <a:ext cx="0" cy="180975"/>
            </a:xfrm>
            <a:prstGeom prst="line">
              <a:avLst/>
            </a:prstGeom>
            <a:noFill/>
            <a:ln w="11113" cap="rnd">
              <a:solidFill>
                <a:srgbClr val="00BC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4" name="Line 241"/>
            <p:cNvSpPr>
              <a:spLocks noChangeShapeType="1"/>
            </p:cNvSpPr>
            <p:nvPr/>
          </p:nvSpPr>
          <p:spPr bwMode="auto">
            <a:xfrm>
              <a:off x="5006976" y="2474914"/>
              <a:ext cx="180975" cy="0"/>
            </a:xfrm>
            <a:prstGeom prst="line">
              <a:avLst/>
            </a:prstGeom>
            <a:noFill/>
            <a:ln w="11113" cap="rnd">
              <a:solidFill>
                <a:srgbClr val="00BC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56" name="Group 55"/>
          <p:cNvGrpSpPr/>
          <p:nvPr/>
        </p:nvGrpSpPr>
        <p:grpSpPr>
          <a:xfrm>
            <a:off x="9113463" y="1702058"/>
            <a:ext cx="569548" cy="569548"/>
            <a:chOff x="5006976" y="2384426"/>
            <a:chExt cx="180975" cy="180975"/>
          </a:xfrm>
        </p:grpSpPr>
        <p:sp>
          <p:nvSpPr>
            <p:cNvPr id="57" name="Line 240"/>
            <p:cNvSpPr>
              <a:spLocks noChangeShapeType="1"/>
            </p:cNvSpPr>
            <p:nvPr/>
          </p:nvSpPr>
          <p:spPr bwMode="auto">
            <a:xfrm>
              <a:off x="5097464" y="2384426"/>
              <a:ext cx="0" cy="180975"/>
            </a:xfrm>
            <a:prstGeom prst="line">
              <a:avLst/>
            </a:prstGeom>
            <a:noFill/>
            <a:ln w="11113" cap="rnd">
              <a:solidFill>
                <a:srgbClr val="00BC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73" name="Line 241"/>
            <p:cNvSpPr>
              <a:spLocks noChangeShapeType="1"/>
            </p:cNvSpPr>
            <p:nvPr/>
          </p:nvSpPr>
          <p:spPr bwMode="auto">
            <a:xfrm>
              <a:off x="5006976" y="2474914"/>
              <a:ext cx="180975" cy="0"/>
            </a:xfrm>
            <a:prstGeom prst="line">
              <a:avLst/>
            </a:prstGeom>
            <a:noFill/>
            <a:ln w="11113" cap="rnd">
              <a:solidFill>
                <a:srgbClr val="00BCF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2" name="Left Brace 1"/>
          <p:cNvSpPr/>
          <p:nvPr/>
        </p:nvSpPr>
        <p:spPr>
          <a:xfrm>
            <a:off x="4960763" y="2352593"/>
            <a:ext cx="537029" cy="822016"/>
          </a:xfrm>
          <a:prstGeom prst="leftBrace">
            <a:avLst>
              <a:gd name="adj1" fmla="val 0"/>
              <a:gd name="adj2" fmla="val 0"/>
            </a:avLst>
          </a:prstGeom>
          <a:ln>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9" name="Rectangle 18"/>
          <p:cNvSpPr/>
          <p:nvPr/>
        </p:nvSpPr>
        <p:spPr bwMode="auto">
          <a:xfrm>
            <a:off x="0" y="990600"/>
            <a:ext cx="12435840" cy="91440"/>
          </a:xfrm>
          <a:prstGeom prst="rect">
            <a:avLst/>
          </a:prstGeom>
          <a:solidFill>
            <a:srgbClr val="00BCF2"/>
          </a:solidFill>
          <a:ln>
            <a:solidFill>
              <a:srgbClr val="00BCF2"/>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p:cNvSpPr/>
          <p:nvPr/>
        </p:nvSpPr>
        <p:spPr bwMode="auto">
          <a:xfrm>
            <a:off x="0" y="3792221"/>
            <a:ext cx="12435840" cy="91440"/>
          </a:xfrm>
          <a:prstGeom prst="rect">
            <a:avLst/>
          </a:prstGeom>
          <a:solidFill>
            <a:srgbClr val="00BCF2"/>
          </a:solidFill>
          <a:ln>
            <a:solidFill>
              <a:srgbClr val="00BCF2"/>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779309230"/>
      </p:ext>
    </p:extLst>
  </p:cSld>
  <p:clrMapOvr>
    <a:masterClrMapping/>
  </p:clrMapOvr>
  <mc:AlternateContent xmlns:mc="http://schemas.openxmlformats.org/markup-compatibility/2006" xmlns:p14="http://schemas.microsoft.com/office/powerpoint/2010/main">
    <mc:Choice Requires="p14">
      <p:transition spd="slow" p14:dur="1250">
        <p:wipe dir="d"/>
      </p:transition>
    </mc:Choice>
    <mc:Fallback xmlns="">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750"/>
                            </p:stCondLst>
                            <p:childTnLst>
                              <p:par>
                                <p:cTn id="9" presetID="1" presetClass="entr" presetSubtype="0" fill="hold" nodeType="afterEffect">
                                  <p:stCondLst>
                                    <p:cond delay="0"/>
                                  </p:stCondLst>
                                  <p:iterate type="lt">
                                    <p:tmAbs val="50"/>
                                  </p:iterate>
                                  <p:childTnLst>
                                    <p:set>
                                      <p:cBhvr>
                                        <p:cTn id="1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037" y="296862"/>
            <a:ext cx="11887200" cy="1181734"/>
          </a:xfrm>
        </p:spPr>
        <p:txBody>
          <a:bodyPr/>
          <a:lstStyle/>
          <a:p>
            <a:r>
              <a:rPr lang="en-US" dirty="0" smtClean="0"/>
              <a:t>Related Links</a:t>
            </a:r>
            <a:endParaRPr lang="en-US" dirty="0"/>
          </a:p>
        </p:txBody>
      </p:sp>
      <p:sp>
        <p:nvSpPr>
          <p:cNvPr id="3" name="TextBox 2"/>
          <p:cNvSpPr txBox="1"/>
          <p:nvPr/>
        </p:nvSpPr>
        <p:spPr>
          <a:xfrm>
            <a:off x="876030" y="4002762"/>
            <a:ext cx="10744200" cy="1369606"/>
          </a:xfrm>
          <a:prstGeom prst="rect">
            <a:avLst/>
          </a:prstGeom>
          <a:noFill/>
        </p:spPr>
        <p:txBody>
          <a:bodyPr wrap="square" lIns="182880" tIns="146304" rIns="182880" bIns="146304" rtlCol="0">
            <a:spAutoFit/>
          </a:bodyPr>
          <a:lstStyle/>
          <a:p>
            <a:pPr>
              <a:lnSpc>
                <a:spcPct val="90000"/>
              </a:lnSpc>
              <a:spcAft>
                <a:spcPts val="600"/>
              </a:spcAft>
            </a:pPr>
            <a:r>
              <a:rPr lang="en-NZ" sz="2400" b="1" dirty="0" smtClean="0"/>
              <a:t>Windows </a:t>
            </a:r>
            <a:r>
              <a:rPr lang="en-NZ" sz="2400" b="1" dirty="0"/>
              <a:t>10 Configuration service provider reference</a:t>
            </a:r>
            <a:endParaRPr lang="en-NZ" sz="2400" b="1" dirty="0" smtClean="0"/>
          </a:p>
          <a:p>
            <a:pPr>
              <a:lnSpc>
                <a:spcPct val="90000"/>
              </a:lnSpc>
              <a:spcAft>
                <a:spcPts val="600"/>
              </a:spcAft>
            </a:pPr>
            <a:r>
              <a:rPr lang="en-GB" sz="2400" dirty="0">
                <a:hlinkClick r:id="rId3"/>
              </a:rPr>
              <a:t>https://msdn.microsoft.com/en-us/library/windows/hardware/dn920025(v=vs.85).</a:t>
            </a:r>
            <a:r>
              <a:rPr lang="en-GB" sz="2400" dirty="0" smtClean="0">
                <a:hlinkClick r:id="rId3"/>
              </a:rPr>
              <a:t>aspx</a:t>
            </a:r>
            <a:r>
              <a:rPr lang="en-GB" sz="2400" dirty="0" smtClean="0"/>
              <a:t> </a:t>
            </a:r>
            <a:endParaRPr lang="en-NZ" sz="2400" dirty="0" smtClean="0">
              <a:gradFill>
                <a:gsLst>
                  <a:gs pos="2917">
                    <a:schemeClr val="tx1"/>
                  </a:gs>
                  <a:gs pos="30000">
                    <a:schemeClr val="tx1"/>
                  </a:gs>
                </a:gsLst>
                <a:lin ang="5400000" scaled="0"/>
              </a:gradFill>
            </a:endParaRPr>
          </a:p>
        </p:txBody>
      </p:sp>
      <p:sp>
        <p:nvSpPr>
          <p:cNvPr id="4" name="TextBox 3"/>
          <p:cNvSpPr txBox="1"/>
          <p:nvPr/>
        </p:nvSpPr>
        <p:spPr>
          <a:xfrm>
            <a:off x="884237" y="5402262"/>
            <a:ext cx="10744200" cy="1037207"/>
          </a:xfrm>
          <a:prstGeom prst="rect">
            <a:avLst/>
          </a:prstGeom>
          <a:noFill/>
        </p:spPr>
        <p:txBody>
          <a:bodyPr wrap="square" lIns="182880" tIns="146304" rIns="182880" bIns="146304" rtlCol="0">
            <a:spAutoFit/>
          </a:bodyPr>
          <a:lstStyle/>
          <a:p>
            <a:pPr>
              <a:lnSpc>
                <a:spcPct val="90000"/>
              </a:lnSpc>
              <a:spcAft>
                <a:spcPts val="600"/>
              </a:spcAft>
            </a:pPr>
            <a:r>
              <a:rPr lang="en-NZ" sz="2400" b="1" dirty="0" smtClean="0"/>
              <a:t>Government ICT</a:t>
            </a:r>
          </a:p>
          <a:p>
            <a:pPr>
              <a:lnSpc>
                <a:spcPct val="90000"/>
              </a:lnSpc>
              <a:spcAft>
                <a:spcPts val="600"/>
              </a:spcAft>
            </a:pPr>
            <a:r>
              <a:rPr lang="en-NZ" sz="2400" dirty="0" smtClean="0">
                <a:gradFill>
                  <a:gsLst>
                    <a:gs pos="2917">
                      <a:schemeClr val="tx1"/>
                    </a:gs>
                    <a:gs pos="30000">
                      <a:schemeClr val="tx1"/>
                    </a:gs>
                  </a:gsLst>
                  <a:lin ang="5400000" scaled="0"/>
                </a:gradFill>
                <a:hlinkClick r:id="rId4"/>
              </a:rPr>
              <a:t>https</a:t>
            </a:r>
            <a:r>
              <a:rPr lang="en-NZ" sz="2400" dirty="0">
                <a:gradFill>
                  <a:gsLst>
                    <a:gs pos="2917">
                      <a:schemeClr val="tx1"/>
                    </a:gs>
                    <a:gs pos="30000">
                      <a:schemeClr val="tx1"/>
                    </a:gs>
                  </a:gsLst>
                  <a:lin ang="5400000" scaled="0"/>
                </a:gradFill>
                <a:hlinkClick r:id="rId4"/>
              </a:rPr>
              <a:t>://</a:t>
            </a:r>
            <a:r>
              <a:rPr lang="en-NZ" sz="2400" dirty="0" smtClean="0">
                <a:gradFill>
                  <a:gsLst>
                    <a:gs pos="2917">
                      <a:schemeClr val="tx1"/>
                    </a:gs>
                    <a:gs pos="30000">
                      <a:schemeClr val="tx1"/>
                    </a:gs>
                  </a:gsLst>
                  <a:lin ang="5400000" scaled="0"/>
                </a:gradFill>
                <a:hlinkClick r:id="rId4"/>
              </a:rPr>
              <a:t>www.ict.govt.nz</a:t>
            </a:r>
            <a:r>
              <a:rPr lang="en-NZ" sz="2400" dirty="0" smtClean="0">
                <a:gradFill>
                  <a:gsLst>
                    <a:gs pos="2917">
                      <a:schemeClr val="tx1"/>
                    </a:gs>
                    <a:gs pos="30000">
                      <a:schemeClr val="tx1"/>
                    </a:gs>
                  </a:gsLst>
                  <a:lin ang="5400000" scaled="0"/>
                </a:gradFill>
              </a:rPr>
              <a:t> </a:t>
            </a:r>
          </a:p>
        </p:txBody>
      </p:sp>
      <p:sp>
        <p:nvSpPr>
          <p:cNvPr id="5" name="TextBox 4"/>
          <p:cNvSpPr txBox="1"/>
          <p:nvPr/>
        </p:nvSpPr>
        <p:spPr>
          <a:xfrm>
            <a:off x="894555" y="1700049"/>
            <a:ext cx="10744200" cy="1037207"/>
          </a:xfrm>
          <a:prstGeom prst="rect">
            <a:avLst/>
          </a:prstGeom>
          <a:noFill/>
        </p:spPr>
        <p:txBody>
          <a:bodyPr wrap="square" lIns="182880" tIns="146304" rIns="182880" bIns="146304" rtlCol="0">
            <a:spAutoFit/>
          </a:bodyPr>
          <a:lstStyle/>
          <a:p>
            <a:pPr>
              <a:lnSpc>
                <a:spcPct val="90000"/>
              </a:lnSpc>
              <a:spcAft>
                <a:spcPts val="600"/>
              </a:spcAft>
            </a:pPr>
            <a:r>
              <a:rPr lang="en-NZ" sz="2400" b="1" dirty="0"/>
              <a:t>Azure Active Directory </a:t>
            </a:r>
            <a:r>
              <a:rPr lang="en-NZ" sz="2400" b="1" dirty="0" smtClean="0"/>
              <a:t>editions</a:t>
            </a:r>
          </a:p>
          <a:p>
            <a:pPr>
              <a:lnSpc>
                <a:spcPct val="90000"/>
              </a:lnSpc>
              <a:spcAft>
                <a:spcPts val="600"/>
              </a:spcAft>
            </a:pPr>
            <a:r>
              <a:rPr lang="en-NZ" sz="2400" dirty="0">
                <a:hlinkClick r:id="rId5"/>
              </a:rPr>
              <a:t>https://</a:t>
            </a:r>
            <a:r>
              <a:rPr lang="en-NZ" sz="2400" dirty="0" smtClean="0">
                <a:hlinkClick r:id="rId5"/>
              </a:rPr>
              <a:t>msdn.microsoft.com/en-us/library/azure/dn532272.aspx</a:t>
            </a:r>
            <a:r>
              <a:rPr lang="en-NZ" sz="2400" dirty="0" smtClean="0"/>
              <a:t> </a:t>
            </a:r>
            <a:endParaRPr lang="en-NZ" sz="2400" dirty="0" smtClean="0">
              <a:gradFill>
                <a:gsLst>
                  <a:gs pos="2917">
                    <a:schemeClr val="tx1"/>
                  </a:gs>
                  <a:gs pos="30000">
                    <a:schemeClr val="tx1"/>
                  </a:gs>
                </a:gsLst>
                <a:lin ang="5400000" scaled="0"/>
              </a:gradFill>
            </a:endParaRPr>
          </a:p>
        </p:txBody>
      </p:sp>
      <p:sp>
        <p:nvSpPr>
          <p:cNvPr id="6" name="TextBox 5"/>
          <p:cNvSpPr txBox="1"/>
          <p:nvPr/>
        </p:nvSpPr>
        <p:spPr>
          <a:xfrm>
            <a:off x="876030" y="2811462"/>
            <a:ext cx="10744200" cy="1074140"/>
          </a:xfrm>
          <a:prstGeom prst="rect">
            <a:avLst/>
          </a:prstGeom>
          <a:noFill/>
        </p:spPr>
        <p:txBody>
          <a:bodyPr wrap="square" lIns="182880" tIns="146304" rIns="182880" bIns="146304" rtlCol="0">
            <a:spAutoFit/>
          </a:bodyPr>
          <a:lstStyle/>
          <a:p>
            <a:pPr>
              <a:lnSpc>
                <a:spcPct val="90000"/>
              </a:lnSpc>
              <a:spcAft>
                <a:spcPts val="600"/>
              </a:spcAft>
            </a:pPr>
            <a:r>
              <a:rPr lang="en-NZ" sz="2400" b="1" dirty="0" smtClean="0"/>
              <a:t>Windows 10</a:t>
            </a:r>
          </a:p>
          <a:p>
            <a:r>
              <a:rPr lang="en-NZ" sz="2400" dirty="0">
                <a:latin typeface="Segoe UI Light" pitchFamily="34" charset="0"/>
                <a:hlinkClick r:id="rId6"/>
              </a:rPr>
              <a:t>https://</a:t>
            </a:r>
            <a:r>
              <a:rPr lang="en-NZ" sz="2400" dirty="0" smtClean="0">
                <a:latin typeface="Segoe UI Light" pitchFamily="34" charset="0"/>
                <a:hlinkClick r:id="rId6"/>
              </a:rPr>
              <a:t>technet.microsoft.com/en-us/windows/windows10.aspx</a:t>
            </a:r>
            <a:r>
              <a:rPr lang="en-NZ" sz="2400" dirty="0" smtClean="0">
                <a:latin typeface="Segoe UI Light" pitchFamily="34" charset="0"/>
              </a:rPr>
              <a:t> </a:t>
            </a:r>
            <a:endParaRPr lang="en-NZ" sz="2400" dirty="0"/>
          </a:p>
        </p:txBody>
      </p:sp>
    </p:spTree>
    <p:extLst>
      <p:ext uri="{BB962C8B-B14F-4D97-AF65-F5344CB8AC3E}">
        <p14:creationId xmlns:p14="http://schemas.microsoft.com/office/powerpoint/2010/main" val="139455165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037" y="2906331"/>
            <a:ext cx="11887200" cy="1181862"/>
          </a:xfrm>
        </p:spPr>
        <p:txBody>
          <a:bodyPr/>
          <a:lstStyle/>
          <a:p>
            <a:r>
              <a:rPr lang="en-US" dirty="0" smtClean="0">
                <a:latin typeface="Segoe UI Semibold" panose="020B0702040204020203" pitchFamily="34" charset="0"/>
                <a:cs typeface="Segoe UI Semibold" panose="020B0702040204020203" pitchFamily="34" charset="0"/>
              </a:rPr>
              <a:t>QUESTIONS?</a:t>
            </a: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1171509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037" y="296862"/>
            <a:ext cx="11887200" cy="1181862"/>
          </a:xfrm>
        </p:spPr>
        <p:txBody>
          <a:bodyPr/>
          <a:lstStyle/>
          <a:p>
            <a:r>
              <a:rPr lang="en-US" dirty="0" smtClean="0"/>
              <a:t>Contact Us</a:t>
            </a:r>
            <a:endParaRPr lang="en-US" dirty="0"/>
          </a:p>
        </p:txBody>
      </p:sp>
      <p:sp>
        <p:nvSpPr>
          <p:cNvPr id="4" name="TextBox 3"/>
          <p:cNvSpPr txBox="1"/>
          <p:nvPr/>
        </p:nvSpPr>
        <p:spPr>
          <a:xfrm>
            <a:off x="808037" y="3878262"/>
            <a:ext cx="10134600" cy="1855893"/>
          </a:xfrm>
          <a:prstGeom prst="rect">
            <a:avLst/>
          </a:prstGeom>
          <a:noFill/>
        </p:spPr>
        <p:txBody>
          <a:bodyPr wrap="square" lIns="182880" tIns="146304" rIns="182880" bIns="146304" rtlCol="0">
            <a:spAutoFit/>
          </a:bodyPr>
          <a:lstStyle/>
          <a:p>
            <a:pPr>
              <a:lnSpc>
                <a:spcPct val="90000"/>
              </a:lnSpc>
              <a:spcAft>
                <a:spcPts val="600"/>
              </a:spcAft>
            </a:pPr>
            <a:r>
              <a:rPr lang="en-NZ" sz="2400" b="1" dirty="0"/>
              <a:t>Andrew</a:t>
            </a:r>
            <a:r>
              <a:rPr lang="en-NZ" sz="2400" dirty="0" smtClean="0">
                <a:gradFill>
                  <a:gsLst>
                    <a:gs pos="2917">
                      <a:schemeClr val="tx1"/>
                    </a:gs>
                    <a:gs pos="30000">
                      <a:schemeClr val="tx1"/>
                    </a:gs>
                  </a:gsLst>
                  <a:lin ang="5400000" scaled="0"/>
                </a:gradFill>
              </a:rPr>
              <a:t> </a:t>
            </a:r>
            <a:r>
              <a:rPr lang="en-NZ" sz="2400" b="1" dirty="0" smtClean="0"/>
              <a:t>Kosmadakis</a:t>
            </a:r>
          </a:p>
          <a:p>
            <a:pPr>
              <a:lnSpc>
                <a:spcPct val="90000"/>
              </a:lnSpc>
              <a:spcAft>
                <a:spcPts val="600"/>
              </a:spcAft>
            </a:pPr>
            <a:r>
              <a:rPr lang="en-NZ" sz="2400" b="1" dirty="0" smtClean="0"/>
              <a:t>Email:  </a:t>
            </a:r>
            <a:r>
              <a:rPr lang="en-NZ" sz="2400" dirty="0" smtClean="0"/>
              <a:t>Andrew.Kosmadakis@intergen.co.nz</a:t>
            </a:r>
          </a:p>
          <a:p>
            <a:pPr>
              <a:lnSpc>
                <a:spcPct val="90000"/>
              </a:lnSpc>
              <a:spcAft>
                <a:spcPts val="600"/>
              </a:spcAft>
            </a:pPr>
            <a:r>
              <a:rPr lang="en-NZ" sz="2400" b="1" dirty="0" smtClean="0"/>
              <a:t>Twitter:  </a:t>
            </a:r>
            <a:r>
              <a:rPr lang="en-NZ" sz="2400" dirty="0" smtClean="0"/>
              <a:t>@KozNZ</a:t>
            </a:r>
            <a:endParaRPr lang="en-NZ" sz="2400" dirty="0"/>
          </a:p>
          <a:p>
            <a:pPr>
              <a:lnSpc>
                <a:spcPct val="90000"/>
              </a:lnSpc>
              <a:spcAft>
                <a:spcPts val="600"/>
              </a:spcAft>
            </a:pPr>
            <a:endParaRPr lang="en-NZ" sz="2400" dirty="0" err="1" smtClean="0">
              <a:gradFill>
                <a:gsLst>
                  <a:gs pos="2917">
                    <a:schemeClr val="tx1"/>
                  </a:gs>
                  <a:gs pos="30000">
                    <a:schemeClr val="tx1"/>
                  </a:gs>
                </a:gsLst>
                <a:lin ang="5400000" scaled="0"/>
              </a:gradFill>
            </a:endParaRPr>
          </a:p>
        </p:txBody>
      </p:sp>
      <p:sp>
        <p:nvSpPr>
          <p:cNvPr id="5" name="TextBox 4"/>
          <p:cNvSpPr txBox="1"/>
          <p:nvPr/>
        </p:nvSpPr>
        <p:spPr>
          <a:xfrm>
            <a:off x="808037" y="1897062"/>
            <a:ext cx="10744200" cy="1446550"/>
          </a:xfrm>
          <a:prstGeom prst="rect">
            <a:avLst/>
          </a:prstGeom>
          <a:noFill/>
        </p:spPr>
        <p:txBody>
          <a:bodyPr wrap="square" lIns="182880" tIns="146304" rIns="182880" bIns="146304" rtlCol="0">
            <a:spAutoFit/>
          </a:bodyPr>
          <a:lstStyle/>
          <a:p>
            <a:pPr>
              <a:lnSpc>
                <a:spcPct val="90000"/>
              </a:lnSpc>
              <a:spcAft>
                <a:spcPts val="600"/>
              </a:spcAft>
            </a:pPr>
            <a:r>
              <a:rPr lang="en-NZ" sz="2400" b="1" dirty="0" smtClean="0"/>
              <a:t>Simon May</a:t>
            </a:r>
          </a:p>
          <a:p>
            <a:pPr>
              <a:lnSpc>
                <a:spcPct val="90000"/>
              </a:lnSpc>
              <a:spcAft>
                <a:spcPts val="600"/>
              </a:spcAft>
            </a:pPr>
            <a:r>
              <a:rPr lang="en-NZ" sz="2400" b="1" dirty="0" smtClean="0"/>
              <a:t>Contact: </a:t>
            </a:r>
            <a:r>
              <a:rPr lang="en-NZ" sz="2400" dirty="0" smtClean="0"/>
              <a:t>http://smay.co/connect-with-me</a:t>
            </a:r>
            <a:endParaRPr lang="en-NZ" sz="2400" b="1" dirty="0" smtClean="0"/>
          </a:p>
          <a:p>
            <a:pPr>
              <a:lnSpc>
                <a:spcPct val="90000"/>
              </a:lnSpc>
              <a:spcAft>
                <a:spcPts val="600"/>
              </a:spcAft>
            </a:pPr>
            <a:r>
              <a:rPr lang="en-NZ" sz="2400" b="1" dirty="0" smtClean="0"/>
              <a:t>Twitter:</a:t>
            </a:r>
            <a:r>
              <a:rPr lang="en-NZ" sz="2400" dirty="0" smtClean="0">
                <a:gradFill>
                  <a:gsLst>
                    <a:gs pos="2917">
                      <a:schemeClr val="tx1"/>
                    </a:gs>
                    <a:gs pos="30000">
                      <a:schemeClr val="tx1"/>
                    </a:gs>
                  </a:gsLst>
                  <a:lin ang="5400000" scaled="0"/>
                </a:gradFill>
              </a:rPr>
              <a:t> @</a:t>
            </a:r>
            <a:r>
              <a:rPr lang="en-NZ" sz="2400" dirty="0" err="1" smtClean="0">
                <a:gradFill>
                  <a:gsLst>
                    <a:gs pos="2917">
                      <a:schemeClr val="tx1"/>
                    </a:gs>
                    <a:gs pos="30000">
                      <a:schemeClr val="tx1"/>
                    </a:gs>
                  </a:gsLst>
                  <a:lin ang="5400000" scaled="0"/>
                </a:gradFill>
              </a:rPr>
              <a:t>simonster</a:t>
            </a:r>
            <a:endParaRPr lang="en-NZ" sz="24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97228984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5859" y="1695998"/>
            <a:ext cx="11884025" cy="1035050"/>
          </a:xfrm>
        </p:spPr>
        <p:txBody>
          <a:bodyPr/>
          <a:lstStyle/>
          <a:p>
            <a:r>
              <a:rPr lang="en-US" sz="4488" dirty="0" smtClean="0"/>
              <a:t>Related </a:t>
            </a:r>
            <a:r>
              <a:rPr lang="en-US" sz="4488" dirty="0" smtClean="0">
                <a:latin typeface="+mn-lt"/>
                <a:cs typeface="Segoe UI Semibold" panose="020B0702040204020203" pitchFamily="34" charset="0"/>
              </a:rPr>
              <a:t>Ignite NZ </a:t>
            </a:r>
            <a:r>
              <a:rPr lang="en-US" sz="4488" dirty="0"/>
              <a:t>Sessions</a:t>
            </a:r>
          </a:p>
        </p:txBody>
      </p:sp>
      <p:sp>
        <p:nvSpPr>
          <p:cNvPr id="3" name="Rectangle 2"/>
          <p:cNvSpPr/>
          <p:nvPr/>
        </p:nvSpPr>
        <p:spPr>
          <a:xfrm>
            <a:off x="1087514" y="3935420"/>
            <a:ext cx="5679571"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NZ" sz="2448" dirty="0">
                <a:solidFill>
                  <a:srgbClr val="000000"/>
                </a:solidFill>
                <a:latin typeface="Segoe UI Light"/>
                <a:cs typeface="Segoe UI" panose="020B0502040204020203" pitchFamily="34" charset="0"/>
              </a:rPr>
              <a:t>What's New in Windows 10 Management and the Windows </a:t>
            </a:r>
            <a:r>
              <a:rPr lang="en-NZ" sz="2448" dirty="0" smtClean="0">
                <a:solidFill>
                  <a:srgbClr val="000000"/>
                </a:solidFill>
                <a:latin typeface="Segoe UI Light"/>
                <a:cs typeface="Segoe UI" panose="020B0502040204020203" pitchFamily="34" charset="0"/>
              </a:rPr>
              <a:t>Store</a:t>
            </a:r>
          </a:p>
          <a:p>
            <a:pPr defTabSz="932597">
              <a:defRPr/>
            </a:pPr>
            <a:r>
              <a:rPr lang="en-US" sz="1632" dirty="0" smtClean="0">
                <a:solidFill>
                  <a:srgbClr val="000000"/>
                </a:solidFill>
                <a:cs typeface="Segoe UI" panose="020B0502040204020203" pitchFamily="34" charset="0"/>
              </a:rPr>
              <a:t>NZ1 Thu 3:40pm</a:t>
            </a:r>
            <a:endParaRPr lang="en-US" sz="1632" dirty="0" smtClean="0">
              <a:solidFill>
                <a:srgbClr val="000000"/>
              </a:solidFill>
              <a:latin typeface="Segoe UI Light"/>
              <a:cs typeface="Segoe UI" panose="020B0502040204020203" pitchFamily="34" charset="0"/>
            </a:endParaRPr>
          </a:p>
          <a:p>
            <a:pPr defTabSz="932597">
              <a:defRPr/>
            </a:pPr>
            <a:endParaRPr lang="en-US" sz="1632" dirty="0">
              <a:solidFill>
                <a:srgbClr val="000000"/>
              </a:solidFill>
              <a:cs typeface="Segoe UI" panose="020B0502040204020203" pitchFamily="34" charset="0"/>
            </a:endParaRPr>
          </a:p>
        </p:txBody>
      </p:sp>
      <p:sp>
        <p:nvSpPr>
          <p:cNvPr id="6" name="Rectangle 5"/>
          <p:cNvSpPr/>
          <p:nvPr/>
        </p:nvSpPr>
        <p:spPr>
          <a:xfrm>
            <a:off x="7309690" y="2848244"/>
            <a:ext cx="4928347"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NZ" sz="2448" dirty="0">
                <a:solidFill>
                  <a:srgbClr val="000000"/>
                </a:solidFill>
                <a:latin typeface="Segoe UI Light"/>
                <a:cs typeface="Segoe UI" panose="020B0502040204020203" pitchFamily="34" charset="0"/>
              </a:rPr>
              <a:t>Windows 10 Ask Me </a:t>
            </a:r>
            <a:r>
              <a:rPr lang="en-NZ" sz="2448" dirty="0" smtClean="0">
                <a:solidFill>
                  <a:srgbClr val="000000"/>
                </a:solidFill>
                <a:latin typeface="Segoe UI Light"/>
                <a:cs typeface="Segoe UI" panose="020B0502040204020203" pitchFamily="34" charset="0"/>
              </a:rPr>
              <a:t>Anything</a:t>
            </a:r>
          </a:p>
          <a:p>
            <a:pPr defTabSz="932597">
              <a:defRPr/>
            </a:pPr>
            <a:r>
              <a:rPr lang="en-US" sz="1632" dirty="0" smtClean="0">
                <a:solidFill>
                  <a:srgbClr val="000000"/>
                </a:solidFill>
                <a:cs typeface="Segoe UI" panose="020B0502040204020203" pitchFamily="34" charset="0"/>
              </a:rPr>
              <a:t>Marlborough Fri 1:55pm</a:t>
            </a:r>
            <a:endParaRPr lang="en-US" sz="1632" dirty="0">
              <a:solidFill>
                <a:srgbClr val="000000"/>
              </a:solidFill>
              <a:cs typeface="Segoe UI" panose="020B0502040204020203" pitchFamily="34" charset="0"/>
            </a:endParaRPr>
          </a:p>
        </p:txBody>
      </p:sp>
      <p:sp>
        <p:nvSpPr>
          <p:cNvPr id="8" name="Rectangle 7"/>
          <p:cNvSpPr/>
          <p:nvPr/>
        </p:nvSpPr>
        <p:spPr>
          <a:xfrm>
            <a:off x="1087513" y="2776599"/>
            <a:ext cx="4360956"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NZ" sz="2448" dirty="0">
                <a:solidFill>
                  <a:srgbClr val="000000"/>
                </a:solidFill>
                <a:latin typeface="Segoe UI Light"/>
                <a:cs typeface="Segoe UI" panose="020B0502040204020203" pitchFamily="34" charset="0"/>
              </a:rPr>
              <a:t>101 ways to authenticate with Azure Active </a:t>
            </a:r>
            <a:r>
              <a:rPr lang="en-NZ" sz="2448" dirty="0" smtClean="0">
                <a:solidFill>
                  <a:srgbClr val="000000"/>
                </a:solidFill>
                <a:latin typeface="Segoe UI Light"/>
                <a:cs typeface="Segoe UI" panose="020B0502040204020203" pitchFamily="34" charset="0"/>
              </a:rPr>
              <a:t>Directory</a:t>
            </a:r>
          </a:p>
          <a:p>
            <a:pPr defTabSz="932597">
              <a:defRPr/>
            </a:pPr>
            <a:r>
              <a:rPr lang="en-US" sz="1632" dirty="0" smtClean="0">
                <a:solidFill>
                  <a:srgbClr val="000000"/>
                </a:solidFill>
                <a:cs typeface="Segoe UI" panose="020B0502040204020203" pitchFamily="34" charset="0"/>
              </a:rPr>
              <a:t>Ballroom1 </a:t>
            </a:r>
            <a:r>
              <a:rPr lang="en-NZ" sz="1632" dirty="0">
                <a:solidFill>
                  <a:srgbClr val="000000"/>
                </a:solidFill>
                <a:cs typeface="Segoe UI" panose="020B0502040204020203" pitchFamily="34" charset="0"/>
              </a:rPr>
              <a:t>Thu </a:t>
            </a:r>
            <a:r>
              <a:rPr lang="en-NZ" sz="1632" dirty="0" smtClean="0">
                <a:solidFill>
                  <a:srgbClr val="000000"/>
                </a:solidFill>
                <a:cs typeface="Segoe UI" panose="020B0502040204020203" pitchFamily="34" charset="0"/>
              </a:rPr>
              <a:t>10:40am</a:t>
            </a:r>
            <a:endParaRPr lang="en-US" sz="1632" dirty="0">
              <a:solidFill>
                <a:srgbClr val="000000"/>
              </a:solidFill>
              <a:latin typeface="Segoe UI Light"/>
              <a:cs typeface="Segoe UI" panose="020B0502040204020203" pitchFamily="34" charset="0"/>
            </a:endParaRPr>
          </a:p>
        </p:txBody>
      </p:sp>
      <p:sp>
        <p:nvSpPr>
          <p:cNvPr id="5" name="Rectangle 4"/>
          <p:cNvSpPr/>
          <p:nvPr/>
        </p:nvSpPr>
        <p:spPr>
          <a:xfrm>
            <a:off x="1087513" y="5074439"/>
            <a:ext cx="5679572"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NZ" sz="2448" dirty="0">
                <a:solidFill>
                  <a:srgbClr val="000000"/>
                </a:solidFill>
                <a:latin typeface="Segoe UI Light"/>
                <a:cs typeface="Segoe UI" panose="020B0502040204020203" pitchFamily="34" charset="0"/>
              </a:rPr>
              <a:t>Windows 10 + Azure AD + Intune = full desktop management and provisioning in the cloud</a:t>
            </a:r>
          </a:p>
          <a:p>
            <a:pPr defTabSz="932597">
              <a:defRPr/>
            </a:pPr>
            <a:r>
              <a:rPr lang="en-US" sz="1632" dirty="0">
                <a:solidFill>
                  <a:srgbClr val="000000"/>
                </a:solidFill>
                <a:cs typeface="Segoe UI" panose="020B0502040204020203" pitchFamily="34" charset="0"/>
              </a:rPr>
              <a:t>NZ1 </a:t>
            </a:r>
            <a:r>
              <a:rPr lang="en-US" sz="1632" dirty="0" smtClean="0">
                <a:solidFill>
                  <a:srgbClr val="000000"/>
                </a:solidFill>
                <a:cs typeface="Segoe UI" panose="020B0502040204020203" pitchFamily="34" charset="0"/>
              </a:rPr>
              <a:t>Fri 9:00am</a:t>
            </a:r>
            <a:endParaRPr lang="en-US" sz="1632" dirty="0">
              <a:solidFill>
                <a:srgbClr val="000000"/>
              </a:solidFill>
              <a:latin typeface="Segoe UI Light"/>
              <a:cs typeface="Segoe UI" panose="020B0502040204020203" pitchFamily="34" charset="0"/>
            </a:endParaRPr>
          </a:p>
        </p:txBody>
      </p:sp>
      <p:sp>
        <p:nvSpPr>
          <p:cNvPr id="9" name="Rectangle 8"/>
          <p:cNvSpPr/>
          <p:nvPr/>
        </p:nvSpPr>
        <p:spPr>
          <a:xfrm>
            <a:off x="7096811" y="4151508"/>
            <a:ext cx="4996834" cy="699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2597">
              <a:defRPr/>
            </a:pPr>
            <a:r>
              <a:rPr lang="en-US" sz="2448" dirty="0" smtClean="0">
                <a:solidFill>
                  <a:srgbClr val="000000"/>
                </a:solidFill>
                <a:latin typeface="Segoe UI Light"/>
                <a:cs typeface="Segoe UI" panose="020B0502040204020203" pitchFamily="34" charset="0"/>
              </a:rPr>
              <a:t>Find us later at…</a:t>
            </a:r>
            <a:endParaRPr lang="en-US" sz="2448" dirty="0">
              <a:solidFill>
                <a:srgbClr val="000000"/>
              </a:solidFill>
              <a:latin typeface="Segoe UI Light"/>
              <a:cs typeface="Segoe UI" panose="020B0502040204020203" pitchFamily="34" charset="0"/>
            </a:endParaRPr>
          </a:p>
          <a:p>
            <a:pPr marL="285750" indent="-285750" defTabSz="932597">
              <a:buFont typeface="Wingdings" panose="05000000000000000000" pitchFamily="2" charset="2"/>
              <a:buChar char="§"/>
              <a:defRPr/>
            </a:pPr>
            <a:r>
              <a:rPr lang="en-US" sz="1632" dirty="0">
                <a:solidFill>
                  <a:srgbClr val="000000"/>
                </a:solidFill>
                <a:cs typeface="Segoe UI" panose="020B0502040204020203" pitchFamily="34" charset="0"/>
              </a:rPr>
              <a:t>Hub Happy Hour Wed </a:t>
            </a:r>
            <a:r>
              <a:rPr lang="en-US" sz="1632" dirty="0" smtClean="0">
                <a:solidFill>
                  <a:srgbClr val="000000"/>
                </a:solidFill>
                <a:cs typeface="Segoe UI" panose="020B0502040204020203" pitchFamily="34" charset="0"/>
              </a:rPr>
              <a:t>5:30-6:30pm</a:t>
            </a:r>
          </a:p>
          <a:p>
            <a:pPr marL="285750" indent="-285750" defTabSz="932597">
              <a:buFont typeface="Wingdings" panose="05000000000000000000" pitchFamily="2" charset="2"/>
              <a:buChar char="§"/>
              <a:defRPr/>
            </a:pPr>
            <a:r>
              <a:rPr lang="en-US" sz="1632" dirty="0" smtClean="0">
                <a:solidFill>
                  <a:srgbClr val="000000"/>
                </a:solidFill>
                <a:cs typeface="Segoe UI" panose="020B0502040204020203" pitchFamily="34" charset="0"/>
              </a:rPr>
              <a:t>Hub Happy Hour Thu 5:30-6:30pm</a:t>
            </a:r>
          </a:p>
          <a:p>
            <a:pPr marL="285750" indent="-285750" defTabSz="932597">
              <a:buFont typeface="Wingdings" panose="05000000000000000000" pitchFamily="2" charset="2"/>
              <a:buChar char="§"/>
              <a:defRPr/>
            </a:pPr>
            <a:r>
              <a:rPr lang="en-US" sz="1632" dirty="0" smtClean="0">
                <a:solidFill>
                  <a:srgbClr val="000000"/>
                </a:solidFill>
                <a:cs typeface="Segoe UI" panose="020B0502040204020203" pitchFamily="34" charset="0"/>
              </a:rPr>
              <a:t>Closing  drinks Fri 3:00-4:30pm</a:t>
            </a:r>
            <a:endParaRPr lang="en-US" sz="1632" dirty="0">
              <a:solidFill>
                <a:srgbClr val="000000"/>
              </a:solidFill>
              <a:cs typeface="Segoe UI" panose="020B0502040204020203" pitchFamily="34" charset="0"/>
            </a:endParaRPr>
          </a:p>
          <a:p>
            <a:pPr defTabSz="932597">
              <a:defRPr/>
            </a:pPr>
            <a:endParaRPr lang="en-US" sz="1632" dirty="0">
              <a:solidFill>
                <a:srgbClr val="000000"/>
              </a:solidFill>
              <a:latin typeface="Segoe UI Light"/>
              <a:cs typeface="Segoe UI" panose="020B0502040204020203" pitchFamily="34" charset="0"/>
            </a:endParaRPr>
          </a:p>
        </p:txBody>
      </p:sp>
      <p:sp>
        <p:nvSpPr>
          <p:cNvPr id="10" name="TextBox 9"/>
          <p:cNvSpPr txBox="1"/>
          <p:nvPr/>
        </p:nvSpPr>
        <p:spPr>
          <a:xfrm>
            <a:off x="275480" y="2772389"/>
            <a:ext cx="566334"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1</a:t>
            </a:r>
          </a:p>
        </p:txBody>
      </p:sp>
      <p:sp>
        <p:nvSpPr>
          <p:cNvPr id="12" name="TextBox 11"/>
          <p:cNvSpPr txBox="1"/>
          <p:nvPr/>
        </p:nvSpPr>
        <p:spPr>
          <a:xfrm>
            <a:off x="275480" y="3992086"/>
            <a:ext cx="651350"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2</a:t>
            </a:r>
          </a:p>
        </p:txBody>
      </p:sp>
      <p:sp>
        <p:nvSpPr>
          <p:cNvPr id="13" name="TextBox 12"/>
          <p:cNvSpPr txBox="1"/>
          <p:nvPr/>
        </p:nvSpPr>
        <p:spPr>
          <a:xfrm>
            <a:off x="275480" y="4874808"/>
            <a:ext cx="651350" cy="877688"/>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3</a:t>
            </a:r>
          </a:p>
        </p:txBody>
      </p:sp>
      <p:sp>
        <p:nvSpPr>
          <p:cNvPr id="15" name="TextBox 14"/>
          <p:cNvSpPr txBox="1"/>
          <p:nvPr/>
        </p:nvSpPr>
        <p:spPr>
          <a:xfrm>
            <a:off x="6612311" y="2772389"/>
            <a:ext cx="654005" cy="866439"/>
          </a:xfrm>
          <a:prstGeom prst="rect">
            <a:avLst/>
          </a:prstGeom>
          <a:noFill/>
        </p:spPr>
        <p:txBody>
          <a:bodyPr wrap="none" lIns="186521" tIns="149217" rIns="186521" bIns="149217" rtlCol="0">
            <a:spAutoFit/>
          </a:bodyPr>
          <a:lstStyle/>
          <a:p>
            <a:pPr defTabSz="932597">
              <a:lnSpc>
                <a:spcPct val="90000"/>
              </a:lnSpc>
              <a:spcAft>
                <a:spcPts val="612"/>
              </a:spcAft>
            </a:pPr>
            <a:r>
              <a:rPr lang="en-US" sz="4080" dirty="0">
                <a:solidFill>
                  <a:srgbClr val="000000"/>
                </a:solidFill>
                <a:latin typeface="Segoe UI Light"/>
              </a:rPr>
              <a:t>4</a:t>
            </a:r>
          </a:p>
        </p:txBody>
      </p:sp>
      <p:sp>
        <p:nvSpPr>
          <p:cNvPr id="18" name="Rectangle 31"/>
          <p:cNvSpPr>
            <a:spLocks noChangeArrowheads="1"/>
          </p:cNvSpPr>
          <p:nvPr/>
        </p:nvSpPr>
        <p:spPr bwMode="auto">
          <a:xfrm>
            <a:off x="10488470" y="227610"/>
            <a:ext cx="539543" cy="542534"/>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19" name="Rectangle 5"/>
          <p:cNvSpPr>
            <a:spLocks noChangeArrowheads="1"/>
          </p:cNvSpPr>
          <p:nvPr/>
        </p:nvSpPr>
        <p:spPr bwMode="auto">
          <a:xfrm>
            <a:off x="1474860" y="-788"/>
            <a:ext cx="656123" cy="648649"/>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0" name="Rectangle 6"/>
          <p:cNvSpPr>
            <a:spLocks noChangeArrowheads="1"/>
          </p:cNvSpPr>
          <p:nvPr/>
        </p:nvSpPr>
        <p:spPr bwMode="auto">
          <a:xfrm>
            <a:off x="2250051" y="132756"/>
            <a:ext cx="245112" cy="245112"/>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1" name="Rectangle 7"/>
          <p:cNvSpPr>
            <a:spLocks noChangeArrowheads="1"/>
          </p:cNvSpPr>
          <p:nvPr/>
        </p:nvSpPr>
        <p:spPr bwMode="auto">
          <a:xfrm>
            <a:off x="3613850" y="170180"/>
            <a:ext cx="292938" cy="29443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2" name="Rectangle 8"/>
          <p:cNvSpPr>
            <a:spLocks noChangeArrowheads="1"/>
          </p:cNvSpPr>
          <p:nvPr/>
        </p:nvSpPr>
        <p:spPr bwMode="auto">
          <a:xfrm>
            <a:off x="4507609" y="99290"/>
            <a:ext cx="292938" cy="292938"/>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3" name="Rectangle 9"/>
          <p:cNvSpPr>
            <a:spLocks noChangeArrowheads="1"/>
          </p:cNvSpPr>
          <p:nvPr/>
        </p:nvSpPr>
        <p:spPr bwMode="auto">
          <a:xfrm>
            <a:off x="4698050" y="-220663"/>
            <a:ext cx="494706" cy="496201"/>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4" name="Rectangle 10"/>
          <p:cNvSpPr>
            <a:spLocks noChangeArrowheads="1"/>
          </p:cNvSpPr>
          <p:nvPr/>
        </p:nvSpPr>
        <p:spPr bwMode="auto">
          <a:xfrm>
            <a:off x="4851984" y="551397"/>
            <a:ext cx="375140" cy="37663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5" name="Rectangle 11"/>
          <p:cNvSpPr>
            <a:spLocks noChangeArrowheads="1"/>
          </p:cNvSpPr>
          <p:nvPr/>
        </p:nvSpPr>
        <p:spPr bwMode="auto">
          <a:xfrm>
            <a:off x="5741775" y="-54322"/>
            <a:ext cx="466310" cy="467805"/>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6" name="Rectangle 12"/>
          <p:cNvSpPr>
            <a:spLocks noChangeArrowheads="1"/>
          </p:cNvSpPr>
          <p:nvPr/>
        </p:nvSpPr>
        <p:spPr bwMode="auto">
          <a:xfrm>
            <a:off x="6018970" y="-355682"/>
            <a:ext cx="399053" cy="400546"/>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7" name="Rectangle 13"/>
          <p:cNvSpPr>
            <a:spLocks noChangeArrowheads="1"/>
          </p:cNvSpPr>
          <p:nvPr/>
        </p:nvSpPr>
        <p:spPr bwMode="auto">
          <a:xfrm>
            <a:off x="5745482" y="425601"/>
            <a:ext cx="381117" cy="382612"/>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8" name="Rectangle 14"/>
          <p:cNvSpPr>
            <a:spLocks noChangeArrowheads="1"/>
          </p:cNvSpPr>
          <p:nvPr/>
        </p:nvSpPr>
        <p:spPr bwMode="auto">
          <a:xfrm>
            <a:off x="6521240" y="454969"/>
            <a:ext cx="427449" cy="428947"/>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29" name="Rectangle 15"/>
          <p:cNvSpPr>
            <a:spLocks noChangeArrowheads="1"/>
          </p:cNvSpPr>
          <p:nvPr/>
        </p:nvSpPr>
        <p:spPr bwMode="auto">
          <a:xfrm>
            <a:off x="6164902" y="693496"/>
            <a:ext cx="526095" cy="529081"/>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0" name="Rectangle 16"/>
          <p:cNvSpPr>
            <a:spLocks noChangeArrowheads="1"/>
          </p:cNvSpPr>
          <p:nvPr/>
        </p:nvSpPr>
        <p:spPr bwMode="auto">
          <a:xfrm>
            <a:off x="5925538" y="1103705"/>
            <a:ext cx="257068" cy="25856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1" name="Rectangle 17"/>
          <p:cNvSpPr>
            <a:spLocks noChangeArrowheads="1"/>
          </p:cNvSpPr>
          <p:nvPr/>
        </p:nvSpPr>
        <p:spPr bwMode="auto">
          <a:xfrm>
            <a:off x="5669850" y="1258738"/>
            <a:ext cx="331796" cy="333291"/>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2" name="Rectangle 18"/>
          <p:cNvSpPr>
            <a:spLocks noChangeArrowheads="1"/>
          </p:cNvSpPr>
          <p:nvPr/>
        </p:nvSpPr>
        <p:spPr bwMode="auto">
          <a:xfrm>
            <a:off x="6663281" y="-78426"/>
            <a:ext cx="424461" cy="425956"/>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3" name="Rectangle 19"/>
          <p:cNvSpPr>
            <a:spLocks noChangeArrowheads="1"/>
          </p:cNvSpPr>
          <p:nvPr/>
        </p:nvSpPr>
        <p:spPr bwMode="auto">
          <a:xfrm>
            <a:off x="6998495" y="-269981"/>
            <a:ext cx="497694" cy="500685"/>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4" name="Rectangle 20"/>
          <p:cNvSpPr>
            <a:spLocks noChangeArrowheads="1"/>
          </p:cNvSpPr>
          <p:nvPr/>
        </p:nvSpPr>
        <p:spPr bwMode="auto">
          <a:xfrm>
            <a:off x="7287574" y="735535"/>
            <a:ext cx="533567" cy="535060"/>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5" name="Rectangle 21"/>
          <p:cNvSpPr>
            <a:spLocks noChangeArrowheads="1"/>
          </p:cNvSpPr>
          <p:nvPr/>
        </p:nvSpPr>
        <p:spPr bwMode="auto">
          <a:xfrm>
            <a:off x="7096811" y="1063353"/>
            <a:ext cx="307884" cy="307884"/>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6" name="Rectangle 22"/>
          <p:cNvSpPr>
            <a:spLocks noChangeArrowheads="1"/>
          </p:cNvSpPr>
          <p:nvPr/>
        </p:nvSpPr>
        <p:spPr bwMode="auto">
          <a:xfrm>
            <a:off x="7758341" y="356143"/>
            <a:ext cx="313862" cy="316853"/>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7" name="Rectangle 23"/>
          <p:cNvSpPr>
            <a:spLocks noChangeArrowheads="1"/>
          </p:cNvSpPr>
          <p:nvPr/>
        </p:nvSpPr>
        <p:spPr bwMode="auto">
          <a:xfrm>
            <a:off x="8199270" y="578815"/>
            <a:ext cx="403537" cy="405032"/>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8" name="Rectangle 24"/>
          <p:cNvSpPr>
            <a:spLocks noChangeArrowheads="1"/>
          </p:cNvSpPr>
          <p:nvPr/>
        </p:nvSpPr>
        <p:spPr bwMode="auto">
          <a:xfrm>
            <a:off x="8033444" y="-370243"/>
            <a:ext cx="576909" cy="578404"/>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39" name="Rectangle 25"/>
          <p:cNvSpPr>
            <a:spLocks noChangeArrowheads="1"/>
          </p:cNvSpPr>
          <p:nvPr/>
        </p:nvSpPr>
        <p:spPr bwMode="auto">
          <a:xfrm>
            <a:off x="9078727" y="-180577"/>
            <a:ext cx="606798" cy="609788"/>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0" name="Rectangle 26"/>
          <p:cNvSpPr>
            <a:spLocks noChangeArrowheads="1"/>
          </p:cNvSpPr>
          <p:nvPr/>
        </p:nvSpPr>
        <p:spPr bwMode="auto">
          <a:xfrm>
            <a:off x="9552228" y="524956"/>
            <a:ext cx="230165" cy="231660"/>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1" name="Rectangle 27"/>
          <p:cNvSpPr>
            <a:spLocks noChangeArrowheads="1"/>
          </p:cNvSpPr>
          <p:nvPr/>
        </p:nvSpPr>
        <p:spPr bwMode="auto">
          <a:xfrm>
            <a:off x="9548066" y="1340934"/>
            <a:ext cx="325818" cy="325818"/>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2" name="Rectangle 29"/>
          <p:cNvSpPr>
            <a:spLocks noChangeArrowheads="1"/>
          </p:cNvSpPr>
          <p:nvPr/>
        </p:nvSpPr>
        <p:spPr bwMode="auto">
          <a:xfrm>
            <a:off x="8858211" y="1439704"/>
            <a:ext cx="186823" cy="188318"/>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3" name="Rectangle 30"/>
          <p:cNvSpPr>
            <a:spLocks noChangeArrowheads="1"/>
          </p:cNvSpPr>
          <p:nvPr/>
        </p:nvSpPr>
        <p:spPr bwMode="auto">
          <a:xfrm>
            <a:off x="9789308" y="384066"/>
            <a:ext cx="802590" cy="804083"/>
          </a:xfrm>
          <a:prstGeom prst="rect">
            <a:avLst/>
          </a:prstGeom>
          <a:solidFill>
            <a:srgbClr val="9B4F96"/>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4" name="Rectangle 32"/>
          <p:cNvSpPr>
            <a:spLocks noChangeArrowheads="1"/>
          </p:cNvSpPr>
          <p:nvPr/>
        </p:nvSpPr>
        <p:spPr bwMode="auto">
          <a:xfrm>
            <a:off x="11352084" y="-247496"/>
            <a:ext cx="416989" cy="422968"/>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5" name="Rectangle 33"/>
          <p:cNvSpPr>
            <a:spLocks noChangeArrowheads="1"/>
          </p:cNvSpPr>
          <p:nvPr/>
        </p:nvSpPr>
        <p:spPr bwMode="auto">
          <a:xfrm>
            <a:off x="11715895" y="-230207"/>
            <a:ext cx="272015" cy="276499"/>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6" name="Rectangle 34"/>
          <p:cNvSpPr>
            <a:spLocks noChangeArrowheads="1"/>
          </p:cNvSpPr>
          <p:nvPr/>
        </p:nvSpPr>
        <p:spPr bwMode="auto">
          <a:xfrm>
            <a:off x="11619400" y="1249442"/>
            <a:ext cx="419977" cy="421473"/>
          </a:xfrm>
          <a:prstGeom prst="rect">
            <a:avLst/>
          </a:prstGeom>
          <a:solidFill>
            <a:srgbClr val="0078D7"/>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7" name="Rectangle 35"/>
          <p:cNvSpPr>
            <a:spLocks noChangeArrowheads="1"/>
          </p:cNvSpPr>
          <p:nvPr/>
        </p:nvSpPr>
        <p:spPr bwMode="auto">
          <a:xfrm>
            <a:off x="8431482" y="-76039"/>
            <a:ext cx="868351" cy="872835"/>
          </a:xfrm>
          <a:prstGeom prst="rect">
            <a:avLst/>
          </a:prstGeom>
          <a:solidFill>
            <a:srgbClr val="E253D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sp>
        <p:nvSpPr>
          <p:cNvPr id="48" name="Rectangle 36"/>
          <p:cNvSpPr>
            <a:spLocks noChangeArrowheads="1"/>
          </p:cNvSpPr>
          <p:nvPr/>
        </p:nvSpPr>
        <p:spPr bwMode="auto">
          <a:xfrm>
            <a:off x="9134745" y="-266404"/>
            <a:ext cx="416987" cy="418482"/>
          </a:xfrm>
          <a:prstGeom prst="rect">
            <a:avLst/>
          </a:prstGeom>
          <a:solidFill>
            <a:srgbClr val="5C2D91"/>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grpSp>
        <p:nvGrpSpPr>
          <p:cNvPr id="49" name="Group 48"/>
          <p:cNvGrpSpPr/>
          <p:nvPr/>
        </p:nvGrpSpPr>
        <p:grpSpPr>
          <a:xfrm>
            <a:off x="7761240" y="-295737"/>
            <a:ext cx="3015679" cy="3015679"/>
            <a:chOff x="7608886" y="-289964"/>
            <a:chExt cx="2956816" cy="2956816"/>
          </a:xfrm>
        </p:grpSpPr>
        <p:sp>
          <p:nvSpPr>
            <p:cNvPr id="50" name="Rectangle 28"/>
            <p:cNvSpPr>
              <a:spLocks noChangeArrowheads="1"/>
            </p:cNvSpPr>
            <p:nvPr/>
          </p:nvSpPr>
          <p:spPr bwMode="auto">
            <a:xfrm>
              <a:off x="8857847" y="958329"/>
              <a:ext cx="458894" cy="460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000000"/>
                </a:solidFill>
              </a:endParaRPr>
            </a:p>
          </p:txBody>
        </p:sp>
        <p:pic>
          <p:nvPicPr>
            <p:cNvPr id="51" name="Picture 50"/>
            <p:cNvPicPr>
              <a:picLocks noChangeAspect="1"/>
            </p:cNvPicPr>
            <p:nvPr/>
          </p:nvPicPr>
          <p:blipFill>
            <a:blip r:embed="rId3"/>
            <a:stretch>
              <a:fillRect/>
            </a:stretch>
          </p:blipFill>
          <p:spPr>
            <a:xfrm>
              <a:off x="7608886" y="-289964"/>
              <a:ext cx="2956816" cy="2956816"/>
            </a:xfrm>
            <a:prstGeom prst="rect">
              <a:avLst/>
            </a:prstGeom>
          </p:spPr>
        </p:pic>
      </p:grpSp>
    </p:spTree>
    <p:extLst>
      <p:ext uri="{BB962C8B-B14F-4D97-AF65-F5344CB8AC3E}">
        <p14:creationId xmlns:p14="http://schemas.microsoft.com/office/powerpoint/2010/main" val="30494179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75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6" presetClass="emph" presetSubtype="0" accel="50000" decel="50000" autoRev="1" fill="hold" nodeType="withEffect">
                                  <p:stCondLst>
                                    <p:cond delay="800"/>
                                  </p:stCondLst>
                                  <p:childTnLst>
                                    <p:animScale>
                                      <p:cBhvr>
                                        <p:cTn id="9" dur="700" fill="hold"/>
                                        <p:tgtEl>
                                          <p:spTgt spid="49"/>
                                        </p:tgtEl>
                                      </p:cBhvr>
                                      <p:by x="300000" y="300000"/>
                                    </p:animScale>
                                  </p:childTnLst>
                                </p:cTn>
                              </p:par>
                              <p:par>
                                <p:cTn id="10" presetID="42" presetClass="path" presetSubtype="0" accel="50000" autoRev="1" fill="hold" nodeType="withEffect">
                                  <p:stCondLst>
                                    <p:cond delay="250"/>
                                  </p:stCondLst>
                                  <p:childTnLst>
                                    <p:animMotion origin="layout" path="M -2.5E-6 1.85185E-6 L 0.05443 -0.08796 " pathEditMode="relative" rAng="0" ptsTypes="AA">
                                      <p:cBhvr>
                                        <p:cTn id="11" dur="1000" fill="hold"/>
                                        <p:tgtEl>
                                          <p:spTgt spid="49"/>
                                        </p:tgtEl>
                                        <p:attrNameLst>
                                          <p:attrName>ppt_x</p:attrName>
                                          <p:attrName>ppt_y</p:attrName>
                                        </p:attrNameLst>
                                      </p:cBhvr>
                                      <p:rCtr x="2721" y="-4398"/>
                                    </p:animMotion>
                                  </p:childTnLst>
                                </p:cTn>
                              </p:par>
                              <p:par>
                                <p:cTn id="12" presetID="2" presetClass="entr" presetSubtype="1" decel="10000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750" fill="hold"/>
                                        <p:tgtEl>
                                          <p:spTgt spid="37"/>
                                        </p:tgtEl>
                                        <p:attrNameLst>
                                          <p:attrName>ppt_x</p:attrName>
                                        </p:attrNameLst>
                                      </p:cBhvr>
                                      <p:tavLst>
                                        <p:tav tm="0">
                                          <p:val>
                                            <p:strVal val="#ppt_x"/>
                                          </p:val>
                                        </p:tav>
                                        <p:tav tm="100000">
                                          <p:val>
                                            <p:strVal val="#ppt_x"/>
                                          </p:val>
                                        </p:tav>
                                      </p:tavLst>
                                    </p:anim>
                                    <p:anim calcmode="lin" valueType="num">
                                      <p:cBhvr additive="base">
                                        <p:cTn id="15" dur="750" fill="hold"/>
                                        <p:tgtEl>
                                          <p:spTgt spid="37"/>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47"/>
                                        </p:tgtEl>
                                        <p:attrNameLst>
                                          <p:attrName>style.visibility</p:attrName>
                                        </p:attrNameLst>
                                      </p:cBhvr>
                                      <p:to>
                                        <p:strVal val="visible"/>
                                      </p:to>
                                    </p:set>
                                    <p:anim calcmode="lin" valueType="num">
                                      <p:cBhvr additive="base">
                                        <p:cTn id="18" dur="750" fill="hold"/>
                                        <p:tgtEl>
                                          <p:spTgt spid="47"/>
                                        </p:tgtEl>
                                        <p:attrNameLst>
                                          <p:attrName>ppt_x</p:attrName>
                                        </p:attrNameLst>
                                      </p:cBhvr>
                                      <p:tavLst>
                                        <p:tav tm="0">
                                          <p:val>
                                            <p:strVal val="#ppt_x"/>
                                          </p:val>
                                        </p:tav>
                                        <p:tav tm="100000">
                                          <p:val>
                                            <p:strVal val="#ppt_x"/>
                                          </p:val>
                                        </p:tav>
                                      </p:tavLst>
                                    </p:anim>
                                    <p:anim calcmode="lin" valueType="num">
                                      <p:cBhvr additive="base">
                                        <p:cTn id="19" dur="750" fill="hold"/>
                                        <p:tgtEl>
                                          <p:spTgt spid="47"/>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750" fill="hold"/>
                                        <p:tgtEl>
                                          <p:spTgt spid="38"/>
                                        </p:tgtEl>
                                        <p:attrNameLst>
                                          <p:attrName>ppt_x</p:attrName>
                                        </p:attrNameLst>
                                      </p:cBhvr>
                                      <p:tavLst>
                                        <p:tav tm="0">
                                          <p:val>
                                            <p:strVal val="#ppt_x"/>
                                          </p:val>
                                        </p:tav>
                                        <p:tav tm="100000">
                                          <p:val>
                                            <p:strVal val="#ppt_x"/>
                                          </p:val>
                                        </p:tav>
                                      </p:tavLst>
                                    </p:anim>
                                    <p:anim calcmode="lin" valueType="num">
                                      <p:cBhvr additive="base">
                                        <p:cTn id="23" dur="750" fill="hold"/>
                                        <p:tgtEl>
                                          <p:spTgt spid="38"/>
                                        </p:tgtEl>
                                        <p:attrNameLst>
                                          <p:attrName>ppt_y</p:attrName>
                                        </p:attrNameLst>
                                      </p:cBhvr>
                                      <p:tavLst>
                                        <p:tav tm="0">
                                          <p:val>
                                            <p:strVal val="0-#ppt_h/2"/>
                                          </p:val>
                                        </p:tav>
                                        <p:tav tm="100000">
                                          <p:val>
                                            <p:strVal val="#ppt_y"/>
                                          </p:val>
                                        </p:tav>
                                      </p:tavLst>
                                    </p:anim>
                                  </p:childTnLst>
                                </p:cTn>
                              </p:par>
                              <p:par>
                                <p:cTn id="24" presetID="2" presetClass="entr" presetSubtype="1" decel="100000" fill="hold" grpId="0" nodeType="withEffect">
                                  <p:stCondLst>
                                    <p:cond delay="25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750" fill="hold"/>
                                        <p:tgtEl>
                                          <p:spTgt spid="36"/>
                                        </p:tgtEl>
                                        <p:attrNameLst>
                                          <p:attrName>ppt_x</p:attrName>
                                        </p:attrNameLst>
                                      </p:cBhvr>
                                      <p:tavLst>
                                        <p:tav tm="0">
                                          <p:val>
                                            <p:strVal val="#ppt_x"/>
                                          </p:val>
                                        </p:tav>
                                        <p:tav tm="100000">
                                          <p:val>
                                            <p:strVal val="#ppt_x"/>
                                          </p:val>
                                        </p:tav>
                                      </p:tavLst>
                                    </p:anim>
                                    <p:anim calcmode="lin" valueType="num">
                                      <p:cBhvr additive="base">
                                        <p:cTn id="27" dur="750" fill="hold"/>
                                        <p:tgtEl>
                                          <p:spTgt spid="36"/>
                                        </p:tgtEl>
                                        <p:attrNameLst>
                                          <p:attrName>ppt_y</p:attrName>
                                        </p:attrNameLst>
                                      </p:cBhvr>
                                      <p:tavLst>
                                        <p:tav tm="0">
                                          <p:val>
                                            <p:strVal val="0-#ppt_h/2"/>
                                          </p:val>
                                        </p:tav>
                                        <p:tav tm="100000">
                                          <p:val>
                                            <p:strVal val="#ppt_y"/>
                                          </p:val>
                                        </p:tav>
                                      </p:tavLst>
                                    </p:anim>
                                  </p:childTnLst>
                                </p:cTn>
                              </p:par>
                              <p:par>
                                <p:cTn id="28" presetID="2" presetClass="entr" presetSubtype="1" decel="10000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750" fill="hold"/>
                                        <p:tgtEl>
                                          <p:spTgt spid="48"/>
                                        </p:tgtEl>
                                        <p:attrNameLst>
                                          <p:attrName>ppt_x</p:attrName>
                                        </p:attrNameLst>
                                      </p:cBhvr>
                                      <p:tavLst>
                                        <p:tav tm="0">
                                          <p:val>
                                            <p:strVal val="#ppt_x"/>
                                          </p:val>
                                        </p:tav>
                                        <p:tav tm="100000">
                                          <p:val>
                                            <p:strVal val="#ppt_x"/>
                                          </p:val>
                                        </p:tav>
                                      </p:tavLst>
                                    </p:anim>
                                    <p:anim calcmode="lin" valueType="num">
                                      <p:cBhvr additive="base">
                                        <p:cTn id="31" dur="750" fill="hold"/>
                                        <p:tgtEl>
                                          <p:spTgt spid="48"/>
                                        </p:tgtEl>
                                        <p:attrNameLst>
                                          <p:attrName>ppt_y</p:attrName>
                                        </p:attrNameLst>
                                      </p:cBhvr>
                                      <p:tavLst>
                                        <p:tav tm="0">
                                          <p:val>
                                            <p:strVal val="0-#ppt_h/2"/>
                                          </p:val>
                                        </p:tav>
                                        <p:tav tm="100000">
                                          <p:val>
                                            <p:strVal val="#ppt_y"/>
                                          </p:val>
                                        </p:tav>
                                      </p:tavLst>
                                    </p:anim>
                                  </p:childTnLst>
                                </p:cTn>
                              </p:par>
                              <p:par>
                                <p:cTn id="32" presetID="2" presetClass="entr" presetSubtype="1" decel="100000" fill="hold" grpId="0" nodeType="withEffect">
                                  <p:stCondLst>
                                    <p:cond delay="25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750" fill="hold"/>
                                        <p:tgtEl>
                                          <p:spTgt spid="39"/>
                                        </p:tgtEl>
                                        <p:attrNameLst>
                                          <p:attrName>ppt_x</p:attrName>
                                        </p:attrNameLst>
                                      </p:cBhvr>
                                      <p:tavLst>
                                        <p:tav tm="0">
                                          <p:val>
                                            <p:strVal val="#ppt_x"/>
                                          </p:val>
                                        </p:tav>
                                        <p:tav tm="100000">
                                          <p:val>
                                            <p:strVal val="#ppt_x"/>
                                          </p:val>
                                        </p:tav>
                                      </p:tavLst>
                                    </p:anim>
                                    <p:anim calcmode="lin" valueType="num">
                                      <p:cBhvr additive="base">
                                        <p:cTn id="35" dur="750" fill="hold"/>
                                        <p:tgtEl>
                                          <p:spTgt spid="3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750" fill="hold"/>
                                        <p:tgtEl>
                                          <p:spTgt spid="40"/>
                                        </p:tgtEl>
                                        <p:attrNameLst>
                                          <p:attrName>ppt_x</p:attrName>
                                        </p:attrNameLst>
                                      </p:cBhvr>
                                      <p:tavLst>
                                        <p:tav tm="0">
                                          <p:val>
                                            <p:strVal val="#ppt_x"/>
                                          </p:val>
                                        </p:tav>
                                        <p:tav tm="100000">
                                          <p:val>
                                            <p:strVal val="#ppt_x"/>
                                          </p:val>
                                        </p:tav>
                                      </p:tavLst>
                                    </p:anim>
                                    <p:anim calcmode="lin" valueType="num">
                                      <p:cBhvr additive="base">
                                        <p:cTn id="39" dur="750" fill="hold"/>
                                        <p:tgtEl>
                                          <p:spTgt spid="40"/>
                                        </p:tgtEl>
                                        <p:attrNameLst>
                                          <p:attrName>ppt_y</p:attrName>
                                        </p:attrNameLst>
                                      </p:cBhvr>
                                      <p:tavLst>
                                        <p:tav tm="0">
                                          <p:val>
                                            <p:strVal val="0-#ppt_h/2"/>
                                          </p:val>
                                        </p:tav>
                                        <p:tav tm="100000">
                                          <p:val>
                                            <p:strVal val="#ppt_y"/>
                                          </p:val>
                                        </p:tav>
                                      </p:tavLst>
                                    </p:anim>
                                  </p:childTnLst>
                                </p:cTn>
                              </p:par>
                              <p:par>
                                <p:cTn id="40" presetID="2" presetClass="entr" presetSubtype="1" decel="100000" fill="hold" grpId="0" nodeType="withEffect">
                                  <p:stCondLst>
                                    <p:cond delay="25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750" fill="hold"/>
                                        <p:tgtEl>
                                          <p:spTgt spid="41"/>
                                        </p:tgtEl>
                                        <p:attrNameLst>
                                          <p:attrName>ppt_x</p:attrName>
                                        </p:attrNameLst>
                                      </p:cBhvr>
                                      <p:tavLst>
                                        <p:tav tm="0">
                                          <p:val>
                                            <p:strVal val="#ppt_x"/>
                                          </p:val>
                                        </p:tav>
                                        <p:tav tm="100000">
                                          <p:val>
                                            <p:strVal val="#ppt_x"/>
                                          </p:val>
                                        </p:tav>
                                      </p:tavLst>
                                    </p:anim>
                                    <p:anim calcmode="lin" valueType="num">
                                      <p:cBhvr additive="base">
                                        <p:cTn id="43" dur="750" fill="hold"/>
                                        <p:tgtEl>
                                          <p:spTgt spid="41"/>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750" fill="hold"/>
                                        <p:tgtEl>
                                          <p:spTgt spid="42"/>
                                        </p:tgtEl>
                                        <p:attrNameLst>
                                          <p:attrName>ppt_x</p:attrName>
                                        </p:attrNameLst>
                                      </p:cBhvr>
                                      <p:tavLst>
                                        <p:tav tm="0">
                                          <p:val>
                                            <p:strVal val="#ppt_x"/>
                                          </p:val>
                                        </p:tav>
                                        <p:tav tm="100000">
                                          <p:val>
                                            <p:strVal val="#ppt_x"/>
                                          </p:val>
                                        </p:tav>
                                      </p:tavLst>
                                    </p:anim>
                                    <p:anim calcmode="lin" valueType="num">
                                      <p:cBhvr additive="base">
                                        <p:cTn id="47" dur="750" fill="hold"/>
                                        <p:tgtEl>
                                          <p:spTgt spid="42"/>
                                        </p:tgtEl>
                                        <p:attrNameLst>
                                          <p:attrName>ppt_y</p:attrName>
                                        </p:attrNameLst>
                                      </p:cBhvr>
                                      <p:tavLst>
                                        <p:tav tm="0">
                                          <p:val>
                                            <p:strVal val="0-#ppt_h/2"/>
                                          </p:val>
                                        </p:tav>
                                        <p:tav tm="100000">
                                          <p:val>
                                            <p:strVal val="#ppt_y"/>
                                          </p:val>
                                        </p:tav>
                                      </p:tavLst>
                                    </p:anim>
                                  </p:childTnLst>
                                </p:cTn>
                              </p:par>
                              <p:par>
                                <p:cTn id="48" presetID="2" presetClass="entr" presetSubtype="3" decel="100000" fill="hold" grpId="0" nodeType="withEffect">
                                  <p:stCondLst>
                                    <p:cond delay="25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750" fill="hold"/>
                                        <p:tgtEl>
                                          <p:spTgt spid="43"/>
                                        </p:tgtEl>
                                        <p:attrNameLst>
                                          <p:attrName>ppt_x</p:attrName>
                                        </p:attrNameLst>
                                      </p:cBhvr>
                                      <p:tavLst>
                                        <p:tav tm="0">
                                          <p:val>
                                            <p:strVal val="1+#ppt_w/2"/>
                                          </p:val>
                                        </p:tav>
                                        <p:tav tm="100000">
                                          <p:val>
                                            <p:strVal val="#ppt_x"/>
                                          </p:val>
                                        </p:tav>
                                      </p:tavLst>
                                    </p:anim>
                                    <p:anim calcmode="lin" valueType="num">
                                      <p:cBhvr additive="base">
                                        <p:cTn id="51" dur="750" fill="hold"/>
                                        <p:tgtEl>
                                          <p:spTgt spid="43"/>
                                        </p:tgtEl>
                                        <p:attrNameLst>
                                          <p:attrName>ppt_y</p:attrName>
                                        </p:attrNameLst>
                                      </p:cBhvr>
                                      <p:tavLst>
                                        <p:tav tm="0">
                                          <p:val>
                                            <p:strVal val="0-#ppt_h/2"/>
                                          </p:val>
                                        </p:tav>
                                        <p:tav tm="100000">
                                          <p:val>
                                            <p:strVal val="#ppt_y"/>
                                          </p:val>
                                        </p:tav>
                                      </p:tavLst>
                                    </p:anim>
                                  </p:childTnLst>
                                </p:cTn>
                              </p:par>
                              <p:par>
                                <p:cTn id="52" presetID="2" presetClass="entr" presetSubtype="3" decel="100000" fill="hold" grpId="0"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750" fill="hold"/>
                                        <p:tgtEl>
                                          <p:spTgt spid="18"/>
                                        </p:tgtEl>
                                        <p:attrNameLst>
                                          <p:attrName>ppt_x</p:attrName>
                                        </p:attrNameLst>
                                      </p:cBhvr>
                                      <p:tavLst>
                                        <p:tav tm="0">
                                          <p:val>
                                            <p:strVal val="1+#ppt_w/2"/>
                                          </p:val>
                                        </p:tav>
                                        <p:tav tm="100000">
                                          <p:val>
                                            <p:strVal val="#ppt_x"/>
                                          </p:val>
                                        </p:tav>
                                      </p:tavLst>
                                    </p:anim>
                                    <p:anim calcmode="lin" valueType="num">
                                      <p:cBhvr additive="base">
                                        <p:cTn id="55" dur="750" fill="hold"/>
                                        <p:tgtEl>
                                          <p:spTgt spid="18"/>
                                        </p:tgtEl>
                                        <p:attrNameLst>
                                          <p:attrName>ppt_y</p:attrName>
                                        </p:attrNameLst>
                                      </p:cBhvr>
                                      <p:tavLst>
                                        <p:tav tm="0">
                                          <p:val>
                                            <p:strVal val="0-#ppt_h/2"/>
                                          </p:val>
                                        </p:tav>
                                        <p:tav tm="100000">
                                          <p:val>
                                            <p:strVal val="#ppt_y"/>
                                          </p:val>
                                        </p:tav>
                                      </p:tavLst>
                                    </p:anim>
                                  </p:childTnLst>
                                </p:cTn>
                              </p:par>
                              <p:par>
                                <p:cTn id="56" presetID="2" presetClass="entr" presetSubtype="1" decel="100000" fill="hold" grpId="0" nodeType="withEffect">
                                  <p:stCondLst>
                                    <p:cond delay="25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750" fill="hold"/>
                                        <p:tgtEl>
                                          <p:spTgt spid="34"/>
                                        </p:tgtEl>
                                        <p:attrNameLst>
                                          <p:attrName>ppt_x</p:attrName>
                                        </p:attrNameLst>
                                      </p:cBhvr>
                                      <p:tavLst>
                                        <p:tav tm="0">
                                          <p:val>
                                            <p:strVal val="#ppt_x"/>
                                          </p:val>
                                        </p:tav>
                                        <p:tav tm="100000">
                                          <p:val>
                                            <p:strVal val="#ppt_x"/>
                                          </p:val>
                                        </p:tav>
                                      </p:tavLst>
                                    </p:anim>
                                    <p:anim calcmode="lin" valueType="num">
                                      <p:cBhvr additive="base">
                                        <p:cTn id="59" dur="750" fill="hold"/>
                                        <p:tgtEl>
                                          <p:spTgt spid="34"/>
                                        </p:tgtEl>
                                        <p:attrNameLst>
                                          <p:attrName>ppt_y</p:attrName>
                                        </p:attrNameLst>
                                      </p:cBhvr>
                                      <p:tavLst>
                                        <p:tav tm="0">
                                          <p:val>
                                            <p:strVal val="0-#ppt_h/2"/>
                                          </p:val>
                                        </p:tav>
                                        <p:tav tm="100000">
                                          <p:val>
                                            <p:strVal val="#ppt_y"/>
                                          </p:val>
                                        </p:tav>
                                      </p:tavLst>
                                    </p:anim>
                                  </p:childTnLst>
                                </p:cTn>
                              </p:par>
                              <p:par>
                                <p:cTn id="60" presetID="2" presetClass="entr" presetSubtype="1" decel="100000" fill="hold" grpId="0" nodeType="withEffect">
                                  <p:stCondLst>
                                    <p:cond delay="50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750" fill="hold"/>
                                        <p:tgtEl>
                                          <p:spTgt spid="35"/>
                                        </p:tgtEl>
                                        <p:attrNameLst>
                                          <p:attrName>ppt_x</p:attrName>
                                        </p:attrNameLst>
                                      </p:cBhvr>
                                      <p:tavLst>
                                        <p:tav tm="0">
                                          <p:val>
                                            <p:strVal val="#ppt_x"/>
                                          </p:val>
                                        </p:tav>
                                        <p:tav tm="100000">
                                          <p:val>
                                            <p:strVal val="#ppt_x"/>
                                          </p:val>
                                        </p:tav>
                                      </p:tavLst>
                                    </p:anim>
                                    <p:anim calcmode="lin" valueType="num">
                                      <p:cBhvr additive="base">
                                        <p:cTn id="63" dur="750" fill="hold"/>
                                        <p:tgtEl>
                                          <p:spTgt spid="35"/>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25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750" fill="hold"/>
                                        <p:tgtEl>
                                          <p:spTgt spid="28"/>
                                        </p:tgtEl>
                                        <p:attrNameLst>
                                          <p:attrName>ppt_x</p:attrName>
                                        </p:attrNameLst>
                                      </p:cBhvr>
                                      <p:tavLst>
                                        <p:tav tm="0">
                                          <p:val>
                                            <p:strVal val="#ppt_x"/>
                                          </p:val>
                                        </p:tav>
                                        <p:tav tm="100000">
                                          <p:val>
                                            <p:strVal val="#ppt_x"/>
                                          </p:val>
                                        </p:tav>
                                      </p:tavLst>
                                    </p:anim>
                                    <p:anim calcmode="lin" valueType="num">
                                      <p:cBhvr additive="base">
                                        <p:cTn id="67" dur="750" fill="hold"/>
                                        <p:tgtEl>
                                          <p:spTgt spid="28"/>
                                        </p:tgtEl>
                                        <p:attrNameLst>
                                          <p:attrName>ppt_y</p:attrName>
                                        </p:attrNameLst>
                                      </p:cBhvr>
                                      <p:tavLst>
                                        <p:tav tm="0">
                                          <p:val>
                                            <p:strVal val="0-#ppt_h/2"/>
                                          </p:val>
                                        </p:tav>
                                        <p:tav tm="100000">
                                          <p:val>
                                            <p:strVal val="#ppt_y"/>
                                          </p:val>
                                        </p:tav>
                                      </p:tavLst>
                                    </p:anim>
                                  </p:childTnLst>
                                </p:cTn>
                              </p:par>
                              <p:par>
                                <p:cTn id="68" presetID="2" presetClass="entr" presetSubtype="1" decel="100000" fill="hold" grpId="0" nodeType="withEffect">
                                  <p:stCondLst>
                                    <p:cond delay="500"/>
                                  </p:stCondLst>
                                  <p:childTnLst>
                                    <p:set>
                                      <p:cBhvr>
                                        <p:cTn id="69" dur="1" fill="hold">
                                          <p:stCondLst>
                                            <p:cond delay="0"/>
                                          </p:stCondLst>
                                        </p:cTn>
                                        <p:tgtEl>
                                          <p:spTgt spid="32"/>
                                        </p:tgtEl>
                                        <p:attrNameLst>
                                          <p:attrName>style.visibility</p:attrName>
                                        </p:attrNameLst>
                                      </p:cBhvr>
                                      <p:to>
                                        <p:strVal val="visible"/>
                                      </p:to>
                                    </p:set>
                                    <p:anim calcmode="lin" valueType="num">
                                      <p:cBhvr additive="base">
                                        <p:cTn id="70" dur="750" fill="hold"/>
                                        <p:tgtEl>
                                          <p:spTgt spid="32"/>
                                        </p:tgtEl>
                                        <p:attrNameLst>
                                          <p:attrName>ppt_x</p:attrName>
                                        </p:attrNameLst>
                                      </p:cBhvr>
                                      <p:tavLst>
                                        <p:tav tm="0">
                                          <p:val>
                                            <p:strVal val="#ppt_x"/>
                                          </p:val>
                                        </p:tav>
                                        <p:tav tm="100000">
                                          <p:val>
                                            <p:strVal val="#ppt_x"/>
                                          </p:val>
                                        </p:tav>
                                      </p:tavLst>
                                    </p:anim>
                                    <p:anim calcmode="lin" valueType="num">
                                      <p:cBhvr additive="base">
                                        <p:cTn id="71" dur="750" fill="hold"/>
                                        <p:tgtEl>
                                          <p:spTgt spid="32"/>
                                        </p:tgtEl>
                                        <p:attrNameLst>
                                          <p:attrName>ppt_y</p:attrName>
                                        </p:attrNameLst>
                                      </p:cBhvr>
                                      <p:tavLst>
                                        <p:tav tm="0">
                                          <p:val>
                                            <p:strVal val="0-#ppt_h/2"/>
                                          </p:val>
                                        </p:tav>
                                        <p:tav tm="100000">
                                          <p:val>
                                            <p:strVal val="#ppt_y"/>
                                          </p:val>
                                        </p:tav>
                                      </p:tavLst>
                                    </p:anim>
                                  </p:childTnLst>
                                </p:cTn>
                              </p:par>
                              <p:par>
                                <p:cTn id="72" presetID="2" presetClass="entr" presetSubtype="1" decel="100000" fill="hold" grpId="0" nodeType="withEffect">
                                  <p:stCondLst>
                                    <p:cond delay="250"/>
                                  </p:stCondLst>
                                  <p:childTnLst>
                                    <p:set>
                                      <p:cBhvr>
                                        <p:cTn id="73" dur="1" fill="hold">
                                          <p:stCondLst>
                                            <p:cond delay="0"/>
                                          </p:stCondLst>
                                        </p:cTn>
                                        <p:tgtEl>
                                          <p:spTgt spid="33"/>
                                        </p:tgtEl>
                                        <p:attrNameLst>
                                          <p:attrName>style.visibility</p:attrName>
                                        </p:attrNameLst>
                                      </p:cBhvr>
                                      <p:to>
                                        <p:strVal val="visible"/>
                                      </p:to>
                                    </p:set>
                                    <p:anim calcmode="lin" valueType="num">
                                      <p:cBhvr additive="base">
                                        <p:cTn id="74" dur="750" fill="hold"/>
                                        <p:tgtEl>
                                          <p:spTgt spid="33"/>
                                        </p:tgtEl>
                                        <p:attrNameLst>
                                          <p:attrName>ppt_x</p:attrName>
                                        </p:attrNameLst>
                                      </p:cBhvr>
                                      <p:tavLst>
                                        <p:tav tm="0">
                                          <p:val>
                                            <p:strVal val="#ppt_x"/>
                                          </p:val>
                                        </p:tav>
                                        <p:tav tm="100000">
                                          <p:val>
                                            <p:strVal val="#ppt_x"/>
                                          </p:val>
                                        </p:tav>
                                      </p:tavLst>
                                    </p:anim>
                                    <p:anim calcmode="lin" valueType="num">
                                      <p:cBhvr additive="base">
                                        <p:cTn id="75" dur="750" fill="hold"/>
                                        <p:tgtEl>
                                          <p:spTgt spid="33"/>
                                        </p:tgtEl>
                                        <p:attrNameLst>
                                          <p:attrName>ppt_y</p:attrName>
                                        </p:attrNameLst>
                                      </p:cBhvr>
                                      <p:tavLst>
                                        <p:tav tm="0">
                                          <p:val>
                                            <p:strVal val="0-#ppt_h/2"/>
                                          </p:val>
                                        </p:tav>
                                        <p:tav tm="100000">
                                          <p:val>
                                            <p:strVal val="#ppt_y"/>
                                          </p:val>
                                        </p:tav>
                                      </p:tavLst>
                                    </p:anim>
                                  </p:childTnLst>
                                </p:cTn>
                              </p:par>
                              <p:par>
                                <p:cTn id="76" presetID="2" presetClass="entr" presetSubtype="2" decel="100000" fill="hold" grpId="0" nodeType="withEffect">
                                  <p:stCondLst>
                                    <p:cond delay="500"/>
                                  </p:stCondLst>
                                  <p:childTnLst>
                                    <p:set>
                                      <p:cBhvr>
                                        <p:cTn id="77" dur="1" fill="hold">
                                          <p:stCondLst>
                                            <p:cond delay="0"/>
                                          </p:stCondLst>
                                        </p:cTn>
                                        <p:tgtEl>
                                          <p:spTgt spid="46"/>
                                        </p:tgtEl>
                                        <p:attrNameLst>
                                          <p:attrName>style.visibility</p:attrName>
                                        </p:attrNameLst>
                                      </p:cBhvr>
                                      <p:to>
                                        <p:strVal val="visible"/>
                                      </p:to>
                                    </p:set>
                                    <p:anim calcmode="lin" valueType="num">
                                      <p:cBhvr additive="base">
                                        <p:cTn id="78" dur="750" fill="hold"/>
                                        <p:tgtEl>
                                          <p:spTgt spid="46"/>
                                        </p:tgtEl>
                                        <p:attrNameLst>
                                          <p:attrName>ppt_x</p:attrName>
                                        </p:attrNameLst>
                                      </p:cBhvr>
                                      <p:tavLst>
                                        <p:tav tm="0">
                                          <p:val>
                                            <p:strVal val="1+#ppt_w/2"/>
                                          </p:val>
                                        </p:tav>
                                        <p:tav tm="100000">
                                          <p:val>
                                            <p:strVal val="#ppt_x"/>
                                          </p:val>
                                        </p:tav>
                                      </p:tavLst>
                                    </p:anim>
                                    <p:anim calcmode="lin" valueType="num">
                                      <p:cBhvr additive="base">
                                        <p:cTn id="79" dur="750" fill="hold"/>
                                        <p:tgtEl>
                                          <p:spTgt spid="46"/>
                                        </p:tgtEl>
                                        <p:attrNameLst>
                                          <p:attrName>ppt_y</p:attrName>
                                        </p:attrNameLst>
                                      </p:cBhvr>
                                      <p:tavLst>
                                        <p:tav tm="0">
                                          <p:val>
                                            <p:strVal val="#ppt_y"/>
                                          </p:val>
                                        </p:tav>
                                        <p:tav tm="100000">
                                          <p:val>
                                            <p:strVal val="#ppt_y"/>
                                          </p:val>
                                        </p:tav>
                                      </p:tavLst>
                                    </p:anim>
                                  </p:childTnLst>
                                </p:cTn>
                              </p:par>
                              <p:par>
                                <p:cTn id="80" presetID="2" presetClass="entr" presetSubtype="2" decel="100000" fill="hold" grpId="0" nodeType="withEffect">
                                  <p:stCondLst>
                                    <p:cond delay="750"/>
                                  </p:stCondLst>
                                  <p:childTnLst>
                                    <p:set>
                                      <p:cBhvr>
                                        <p:cTn id="81" dur="1" fill="hold">
                                          <p:stCondLst>
                                            <p:cond delay="0"/>
                                          </p:stCondLst>
                                        </p:cTn>
                                        <p:tgtEl>
                                          <p:spTgt spid="44"/>
                                        </p:tgtEl>
                                        <p:attrNameLst>
                                          <p:attrName>style.visibility</p:attrName>
                                        </p:attrNameLst>
                                      </p:cBhvr>
                                      <p:to>
                                        <p:strVal val="visible"/>
                                      </p:to>
                                    </p:set>
                                    <p:anim calcmode="lin" valueType="num">
                                      <p:cBhvr additive="base">
                                        <p:cTn id="82" dur="750" fill="hold"/>
                                        <p:tgtEl>
                                          <p:spTgt spid="44"/>
                                        </p:tgtEl>
                                        <p:attrNameLst>
                                          <p:attrName>ppt_x</p:attrName>
                                        </p:attrNameLst>
                                      </p:cBhvr>
                                      <p:tavLst>
                                        <p:tav tm="0">
                                          <p:val>
                                            <p:strVal val="1+#ppt_w/2"/>
                                          </p:val>
                                        </p:tav>
                                        <p:tav tm="100000">
                                          <p:val>
                                            <p:strVal val="#ppt_x"/>
                                          </p:val>
                                        </p:tav>
                                      </p:tavLst>
                                    </p:anim>
                                    <p:anim calcmode="lin" valueType="num">
                                      <p:cBhvr additive="base">
                                        <p:cTn id="83" dur="750" fill="hold"/>
                                        <p:tgtEl>
                                          <p:spTgt spid="44"/>
                                        </p:tgtEl>
                                        <p:attrNameLst>
                                          <p:attrName>ppt_y</p:attrName>
                                        </p:attrNameLst>
                                      </p:cBhvr>
                                      <p:tavLst>
                                        <p:tav tm="0">
                                          <p:val>
                                            <p:strVal val="#ppt_y"/>
                                          </p:val>
                                        </p:tav>
                                        <p:tav tm="100000">
                                          <p:val>
                                            <p:strVal val="#ppt_y"/>
                                          </p:val>
                                        </p:tav>
                                      </p:tavLst>
                                    </p:anim>
                                  </p:childTnLst>
                                </p:cTn>
                              </p:par>
                              <p:par>
                                <p:cTn id="84" presetID="2" presetClass="entr" presetSubtype="2" decel="100000" fill="hold" grpId="0" nodeType="withEffect">
                                  <p:stCondLst>
                                    <p:cond delay="500"/>
                                  </p:stCondLst>
                                  <p:childTnLst>
                                    <p:set>
                                      <p:cBhvr>
                                        <p:cTn id="85" dur="1" fill="hold">
                                          <p:stCondLst>
                                            <p:cond delay="0"/>
                                          </p:stCondLst>
                                        </p:cTn>
                                        <p:tgtEl>
                                          <p:spTgt spid="45"/>
                                        </p:tgtEl>
                                        <p:attrNameLst>
                                          <p:attrName>style.visibility</p:attrName>
                                        </p:attrNameLst>
                                      </p:cBhvr>
                                      <p:to>
                                        <p:strVal val="visible"/>
                                      </p:to>
                                    </p:set>
                                    <p:anim calcmode="lin" valueType="num">
                                      <p:cBhvr additive="base">
                                        <p:cTn id="86" dur="750" fill="hold"/>
                                        <p:tgtEl>
                                          <p:spTgt spid="45"/>
                                        </p:tgtEl>
                                        <p:attrNameLst>
                                          <p:attrName>ppt_x</p:attrName>
                                        </p:attrNameLst>
                                      </p:cBhvr>
                                      <p:tavLst>
                                        <p:tav tm="0">
                                          <p:val>
                                            <p:strVal val="1+#ppt_w/2"/>
                                          </p:val>
                                        </p:tav>
                                        <p:tav tm="100000">
                                          <p:val>
                                            <p:strVal val="#ppt_x"/>
                                          </p:val>
                                        </p:tav>
                                      </p:tavLst>
                                    </p:anim>
                                    <p:anim calcmode="lin" valueType="num">
                                      <p:cBhvr additive="base">
                                        <p:cTn id="87" dur="750" fill="hold"/>
                                        <p:tgtEl>
                                          <p:spTgt spid="45"/>
                                        </p:tgtEl>
                                        <p:attrNameLst>
                                          <p:attrName>ppt_y</p:attrName>
                                        </p:attrNameLst>
                                      </p:cBhvr>
                                      <p:tavLst>
                                        <p:tav tm="0">
                                          <p:val>
                                            <p:strVal val="#ppt_y"/>
                                          </p:val>
                                        </p:tav>
                                        <p:tav tm="100000">
                                          <p:val>
                                            <p:strVal val="#ppt_y"/>
                                          </p:val>
                                        </p:tav>
                                      </p:tavLst>
                                    </p:anim>
                                  </p:childTnLst>
                                </p:cTn>
                              </p:par>
                              <p:par>
                                <p:cTn id="88" presetID="2" presetClass="entr" presetSubtype="1" decel="100000" fill="hold" grpId="0" nodeType="withEffect">
                                  <p:stCondLst>
                                    <p:cond delay="900"/>
                                  </p:stCondLst>
                                  <p:childTnLst>
                                    <p:set>
                                      <p:cBhvr>
                                        <p:cTn id="89" dur="1" fill="hold">
                                          <p:stCondLst>
                                            <p:cond delay="0"/>
                                          </p:stCondLst>
                                        </p:cTn>
                                        <p:tgtEl>
                                          <p:spTgt spid="29"/>
                                        </p:tgtEl>
                                        <p:attrNameLst>
                                          <p:attrName>style.visibility</p:attrName>
                                        </p:attrNameLst>
                                      </p:cBhvr>
                                      <p:to>
                                        <p:strVal val="visible"/>
                                      </p:to>
                                    </p:set>
                                    <p:anim calcmode="lin" valueType="num">
                                      <p:cBhvr additive="base">
                                        <p:cTn id="90" dur="750" fill="hold"/>
                                        <p:tgtEl>
                                          <p:spTgt spid="29"/>
                                        </p:tgtEl>
                                        <p:attrNameLst>
                                          <p:attrName>ppt_x</p:attrName>
                                        </p:attrNameLst>
                                      </p:cBhvr>
                                      <p:tavLst>
                                        <p:tav tm="0">
                                          <p:val>
                                            <p:strVal val="#ppt_x"/>
                                          </p:val>
                                        </p:tav>
                                        <p:tav tm="100000">
                                          <p:val>
                                            <p:strVal val="#ppt_x"/>
                                          </p:val>
                                        </p:tav>
                                      </p:tavLst>
                                    </p:anim>
                                    <p:anim calcmode="lin" valueType="num">
                                      <p:cBhvr additive="base">
                                        <p:cTn id="91" dur="750" fill="hold"/>
                                        <p:tgtEl>
                                          <p:spTgt spid="29"/>
                                        </p:tgtEl>
                                        <p:attrNameLst>
                                          <p:attrName>ppt_y</p:attrName>
                                        </p:attrNameLst>
                                      </p:cBhvr>
                                      <p:tavLst>
                                        <p:tav tm="0">
                                          <p:val>
                                            <p:strVal val="0-#ppt_h/2"/>
                                          </p:val>
                                        </p:tav>
                                        <p:tav tm="100000">
                                          <p:val>
                                            <p:strVal val="#ppt_y"/>
                                          </p:val>
                                        </p:tav>
                                      </p:tavLst>
                                    </p:anim>
                                  </p:childTnLst>
                                </p:cTn>
                              </p:par>
                              <p:par>
                                <p:cTn id="92" presetID="2" presetClass="entr" presetSubtype="9" decel="100000" fill="hold" grpId="0" nodeType="withEffect">
                                  <p:stCondLst>
                                    <p:cond delay="500"/>
                                  </p:stCondLst>
                                  <p:childTnLst>
                                    <p:set>
                                      <p:cBhvr>
                                        <p:cTn id="93" dur="1" fill="hold">
                                          <p:stCondLst>
                                            <p:cond delay="0"/>
                                          </p:stCondLst>
                                        </p:cTn>
                                        <p:tgtEl>
                                          <p:spTgt spid="26"/>
                                        </p:tgtEl>
                                        <p:attrNameLst>
                                          <p:attrName>style.visibility</p:attrName>
                                        </p:attrNameLst>
                                      </p:cBhvr>
                                      <p:to>
                                        <p:strVal val="visible"/>
                                      </p:to>
                                    </p:set>
                                    <p:anim calcmode="lin" valueType="num">
                                      <p:cBhvr additive="base">
                                        <p:cTn id="94" dur="750" fill="hold"/>
                                        <p:tgtEl>
                                          <p:spTgt spid="26"/>
                                        </p:tgtEl>
                                        <p:attrNameLst>
                                          <p:attrName>ppt_x</p:attrName>
                                        </p:attrNameLst>
                                      </p:cBhvr>
                                      <p:tavLst>
                                        <p:tav tm="0">
                                          <p:val>
                                            <p:strVal val="0-#ppt_w/2"/>
                                          </p:val>
                                        </p:tav>
                                        <p:tav tm="100000">
                                          <p:val>
                                            <p:strVal val="#ppt_x"/>
                                          </p:val>
                                        </p:tav>
                                      </p:tavLst>
                                    </p:anim>
                                    <p:anim calcmode="lin" valueType="num">
                                      <p:cBhvr additive="base">
                                        <p:cTn id="95" dur="750" fill="hold"/>
                                        <p:tgtEl>
                                          <p:spTgt spid="26"/>
                                        </p:tgtEl>
                                        <p:attrNameLst>
                                          <p:attrName>ppt_y</p:attrName>
                                        </p:attrNameLst>
                                      </p:cBhvr>
                                      <p:tavLst>
                                        <p:tav tm="0">
                                          <p:val>
                                            <p:strVal val="0-#ppt_h/2"/>
                                          </p:val>
                                        </p:tav>
                                        <p:tav tm="100000">
                                          <p:val>
                                            <p:strVal val="#ppt_y"/>
                                          </p:val>
                                        </p:tav>
                                      </p:tavLst>
                                    </p:anim>
                                  </p:childTnLst>
                                </p:cTn>
                              </p:par>
                              <p:par>
                                <p:cTn id="96" presetID="2" presetClass="entr" presetSubtype="1" decel="100000" fill="hold" grpId="0" nodeType="withEffect">
                                  <p:stCondLst>
                                    <p:cond delay="80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750" fill="hold"/>
                                        <p:tgtEl>
                                          <p:spTgt spid="25"/>
                                        </p:tgtEl>
                                        <p:attrNameLst>
                                          <p:attrName>ppt_x</p:attrName>
                                        </p:attrNameLst>
                                      </p:cBhvr>
                                      <p:tavLst>
                                        <p:tav tm="0">
                                          <p:val>
                                            <p:strVal val="#ppt_x"/>
                                          </p:val>
                                        </p:tav>
                                        <p:tav tm="100000">
                                          <p:val>
                                            <p:strVal val="#ppt_x"/>
                                          </p:val>
                                        </p:tav>
                                      </p:tavLst>
                                    </p:anim>
                                    <p:anim calcmode="lin" valueType="num">
                                      <p:cBhvr additive="base">
                                        <p:cTn id="99" dur="75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800"/>
                                  </p:stCondLst>
                                  <p:childTnLst>
                                    <p:set>
                                      <p:cBhvr>
                                        <p:cTn id="101" dur="1" fill="hold">
                                          <p:stCondLst>
                                            <p:cond delay="0"/>
                                          </p:stCondLst>
                                        </p:cTn>
                                        <p:tgtEl>
                                          <p:spTgt spid="27"/>
                                        </p:tgtEl>
                                        <p:attrNameLst>
                                          <p:attrName>style.visibility</p:attrName>
                                        </p:attrNameLst>
                                      </p:cBhvr>
                                      <p:to>
                                        <p:strVal val="visible"/>
                                      </p:to>
                                    </p:set>
                                    <p:anim calcmode="lin" valueType="num">
                                      <p:cBhvr additive="base">
                                        <p:cTn id="102" dur="750" fill="hold"/>
                                        <p:tgtEl>
                                          <p:spTgt spid="27"/>
                                        </p:tgtEl>
                                        <p:attrNameLst>
                                          <p:attrName>ppt_x</p:attrName>
                                        </p:attrNameLst>
                                      </p:cBhvr>
                                      <p:tavLst>
                                        <p:tav tm="0">
                                          <p:val>
                                            <p:strVal val="#ppt_x"/>
                                          </p:val>
                                        </p:tav>
                                        <p:tav tm="100000">
                                          <p:val>
                                            <p:strVal val="#ppt_x"/>
                                          </p:val>
                                        </p:tav>
                                      </p:tavLst>
                                    </p:anim>
                                    <p:anim calcmode="lin" valueType="num">
                                      <p:cBhvr additive="base">
                                        <p:cTn id="103" dur="750" fill="hold"/>
                                        <p:tgtEl>
                                          <p:spTgt spid="27"/>
                                        </p:tgtEl>
                                        <p:attrNameLst>
                                          <p:attrName>ppt_y</p:attrName>
                                        </p:attrNameLst>
                                      </p:cBhvr>
                                      <p:tavLst>
                                        <p:tav tm="0">
                                          <p:val>
                                            <p:strVal val="0-#ppt_h/2"/>
                                          </p:val>
                                        </p:tav>
                                        <p:tav tm="100000">
                                          <p:val>
                                            <p:strVal val="#ppt_y"/>
                                          </p:val>
                                        </p:tav>
                                      </p:tavLst>
                                    </p:anim>
                                  </p:childTnLst>
                                </p:cTn>
                              </p:par>
                              <p:par>
                                <p:cTn id="104" presetID="2" presetClass="entr" presetSubtype="1" decel="100000" fill="hold" grpId="0" nodeType="withEffect">
                                  <p:stCondLst>
                                    <p:cond delay="900"/>
                                  </p:stCondLst>
                                  <p:childTnLst>
                                    <p:set>
                                      <p:cBhvr>
                                        <p:cTn id="105" dur="1" fill="hold">
                                          <p:stCondLst>
                                            <p:cond delay="0"/>
                                          </p:stCondLst>
                                        </p:cTn>
                                        <p:tgtEl>
                                          <p:spTgt spid="30"/>
                                        </p:tgtEl>
                                        <p:attrNameLst>
                                          <p:attrName>style.visibility</p:attrName>
                                        </p:attrNameLst>
                                      </p:cBhvr>
                                      <p:to>
                                        <p:strVal val="visible"/>
                                      </p:to>
                                    </p:set>
                                    <p:anim calcmode="lin" valueType="num">
                                      <p:cBhvr additive="base">
                                        <p:cTn id="106" dur="750" fill="hold"/>
                                        <p:tgtEl>
                                          <p:spTgt spid="30"/>
                                        </p:tgtEl>
                                        <p:attrNameLst>
                                          <p:attrName>ppt_x</p:attrName>
                                        </p:attrNameLst>
                                      </p:cBhvr>
                                      <p:tavLst>
                                        <p:tav tm="0">
                                          <p:val>
                                            <p:strVal val="#ppt_x"/>
                                          </p:val>
                                        </p:tav>
                                        <p:tav tm="100000">
                                          <p:val>
                                            <p:strVal val="#ppt_x"/>
                                          </p:val>
                                        </p:tav>
                                      </p:tavLst>
                                    </p:anim>
                                    <p:anim calcmode="lin" valueType="num">
                                      <p:cBhvr additive="base">
                                        <p:cTn id="107" dur="750" fill="hold"/>
                                        <p:tgtEl>
                                          <p:spTgt spid="30"/>
                                        </p:tgtEl>
                                        <p:attrNameLst>
                                          <p:attrName>ppt_y</p:attrName>
                                        </p:attrNameLst>
                                      </p:cBhvr>
                                      <p:tavLst>
                                        <p:tav tm="0">
                                          <p:val>
                                            <p:strVal val="0-#ppt_h/2"/>
                                          </p:val>
                                        </p:tav>
                                        <p:tav tm="100000">
                                          <p:val>
                                            <p:strVal val="#ppt_y"/>
                                          </p:val>
                                        </p:tav>
                                      </p:tavLst>
                                    </p:anim>
                                  </p:childTnLst>
                                </p:cTn>
                              </p:par>
                              <p:par>
                                <p:cTn id="108" presetID="2" presetClass="entr" presetSubtype="1" decel="100000" fill="hold" grpId="0" nodeType="withEffect">
                                  <p:stCondLst>
                                    <p:cond delay="800"/>
                                  </p:stCondLst>
                                  <p:childTnLst>
                                    <p:set>
                                      <p:cBhvr>
                                        <p:cTn id="109" dur="1" fill="hold">
                                          <p:stCondLst>
                                            <p:cond delay="0"/>
                                          </p:stCondLst>
                                        </p:cTn>
                                        <p:tgtEl>
                                          <p:spTgt spid="31"/>
                                        </p:tgtEl>
                                        <p:attrNameLst>
                                          <p:attrName>style.visibility</p:attrName>
                                        </p:attrNameLst>
                                      </p:cBhvr>
                                      <p:to>
                                        <p:strVal val="visible"/>
                                      </p:to>
                                    </p:set>
                                    <p:anim calcmode="lin" valueType="num">
                                      <p:cBhvr additive="base">
                                        <p:cTn id="110" dur="750" fill="hold"/>
                                        <p:tgtEl>
                                          <p:spTgt spid="31"/>
                                        </p:tgtEl>
                                        <p:attrNameLst>
                                          <p:attrName>ppt_x</p:attrName>
                                        </p:attrNameLst>
                                      </p:cBhvr>
                                      <p:tavLst>
                                        <p:tav tm="0">
                                          <p:val>
                                            <p:strVal val="#ppt_x"/>
                                          </p:val>
                                        </p:tav>
                                        <p:tav tm="100000">
                                          <p:val>
                                            <p:strVal val="#ppt_x"/>
                                          </p:val>
                                        </p:tav>
                                      </p:tavLst>
                                    </p:anim>
                                    <p:anim calcmode="lin" valueType="num">
                                      <p:cBhvr additive="base">
                                        <p:cTn id="111" dur="750" fill="hold"/>
                                        <p:tgtEl>
                                          <p:spTgt spid="31"/>
                                        </p:tgtEl>
                                        <p:attrNameLst>
                                          <p:attrName>ppt_y</p:attrName>
                                        </p:attrNameLst>
                                      </p:cBhvr>
                                      <p:tavLst>
                                        <p:tav tm="0">
                                          <p:val>
                                            <p:strVal val="0-#ppt_h/2"/>
                                          </p:val>
                                        </p:tav>
                                        <p:tav tm="100000">
                                          <p:val>
                                            <p:strVal val="#ppt_y"/>
                                          </p:val>
                                        </p:tav>
                                      </p:tavLst>
                                    </p:anim>
                                  </p:childTnLst>
                                </p:cTn>
                              </p:par>
                              <p:par>
                                <p:cTn id="112" presetID="2" presetClass="entr" presetSubtype="1" decel="100000" fill="hold" grpId="0" nodeType="withEffect">
                                  <p:stCondLst>
                                    <p:cond delay="1100"/>
                                  </p:stCondLst>
                                  <p:childTnLst>
                                    <p:set>
                                      <p:cBhvr>
                                        <p:cTn id="113" dur="1" fill="hold">
                                          <p:stCondLst>
                                            <p:cond delay="0"/>
                                          </p:stCondLst>
                                        </p:cTn>
                                        <p:tgtEl>
                                          <p:spTgt spid="23"/>
                                        </p:tgtEl>
                                        <p:attrNameLst>
                                          <p:attrName>style.visibility</p:attrName>
                                        </p:attrNameLst>
                                      </p:cBhvr>
                                      <p:to>
                                        <p:strVal val="visible"/>
                                      </p:to>
                                    </p:set>
                                    <p:anim calcmode="lin" valueType="num">
                                      <p:cBhvr additive="base">
                                        <p:cTn id="114" dur="750" fill="hold"/>
                                        <p:tgtEl>
                                          <p:spTgt spid="23"/>
                                        </p:tgtEl>
                                        <p:attrNameLst>
                                          <p:attrName>ppt_x</p:attrName>
                                        </p:attrNameLst>
                                      </p:cBhvr>
                                      <p:tavLst>
                                        <p:tav tm="0">
                                          <p:val>
                                            <p:strVal val="#ppt_x"/>
                                          </p:val>
                                        </p:tav>
                                        <p:tav tm="100000">
                                          <p:val>
                                            <p:strVal val="#ppt_x"/>
                                          </p:val>
                                        </p:tav>
                                      </p:tavLst>
                                    </p:anim>
                                    <p:anim calcmode="lin" valueType="num">
                                      <p:cBhvr additive="base">
                                        <p:cTn id="115" dur="750" fill="hold"/>
                                        <p:tgtEl>
                                          <p:spTgt spid="23"/>
                                        </p:tgtEl>
                                        <p:attrNameLst>
                                          <p:attrName>ppt_y</p:attrName>
                                        </p:attrNameLst>
                                      </p:cBhvr>
                                      <p:tavLst>
                                        <p:tav tm="0">
                                          <p:val>
                                            <p:strVal val="0-#ppt_h/2"/>
                                          </p:val>
                                        </p:tav>
                                        <p:tav tm="100000">
                                          <p:val>
                                            <p:strVal val="#ppt_y"/>
                                          </p:val>
                                        </p:tav>
                                      </p:tavLst>
                                    </p:anim>
                                  </p:childTnLst>
                                </p:cTn>
                              </p:par>
                              <p:par>
                                <p:cTn id="116" presetID="2" presetClass="entr" presetSubtype="1" decel="100000" fill="hold" grpId="0" nodeType="withEffect">
                                  <p:stCondLst>
                                    <p:cond delay="1300"/>
                                  </p:stCondLst>
                                  <p:childTnLst>
                                    <p:set>
                                      <p:cBhvr>
                                        <p:cTn id="117" dur="1" fill="hold">
                                          <p:stCondLst>
                                            <p:cond delay="0"/>
                                          </p:stCondLst>
                                        </p:cTn>
                                        <p:tgtEl>
                                          <p:spTgt spid="24"/>
                                        </p:tgtEl>
                                        <p:attrNameLst>
                                          <p:attrName>style.visibility</p:attrName>
                                        </p:attrNameLst>
                                      </p:cBhvr>
                                      <p:to>
                                        <p:strVal val="visible"/>
                                      </p:to>
                                    </p:set>
                                    <p:anim calcmode="lin" valueType="num">
                                      <p:cBhvr additive="base">
                                        <p:cTn id="118" dur="750" fill="hold"/>
                                        <p:tgtEl>
                                          <p:spTgt spid="24"/>
                                        </p:tgtEl>
                                        <p:attrNameLst>
                                          <p:attrName>ppt_x</p:attrName>
                                        </p:attrNameLst>
                                      </p:cBhvr>
                                      <p:tavLst>
                                        <p:tav tm="0">
                                          <p:val>
                                            <p:strVal val="#ppt_x"/>
                                          </p:val>
                                        </p:tav>
                                        <p:tav tm="100000">
                                          <p:val>
                                            <p:strVal val="#ppt_x"/>
                                          </p:val>
                                        </p:tav>
                                      </p:tavLst>
                                    </p:anim>
                                    <p:anim calcmode="lin" valueType="num">
                                      <p:cBhvr additive="base">
                                        <p:cTn id="119" dur="750" fill="hold"/>
                                        <p:tgtEl>
                                          <p:spTgt spid="24"/>
                                        </p:tgtEl>
                                        <p:attrNameLst>
                                          <p:attrName>ppt_y</p:attrName>
                                        </p:attrNameLst>
                                      </p:cBhvr>
                                      <p:tavLst>
                                        <p:tav tm="0">
                                          <p:val>
                                            <p:strVal val="0-#ppt_h/2"/>
                                          </p:val>
                                        </p:tav>
                                        <p:tav tm="100000">
                                          <p:val>
                                            <p:strVal val="#ppt_y"/>
                                          </p:val>
                                        </p:tav>
                                      </p:tavLst>
                                    </p:anim>
                                  </p:childTnLst>
                                </p:cTn>
                              </p:par>
                              <p:par>
                                <p:cTn id="120" presetID="2" presetClass="entr" presetSubtype="1" decel="100000" fill="hold" grpId="0" nodeType="withEffect">
                                  <p:stCondLst>
                                    <p:cond delay="1100"/>
                                  </p:stCondLst>
                                  <p:childTnLst>
                                    <p:set>
                                      <p:cBhvr>
                                        <p:cTn id="121" dur="1" fill="hold">
                                          <p:stCondLst>
                                            <p:cond delay="0"/>
                                          </p:stCondLst>
                                        </p:cTn>
                                        <p:tgtEl>
                                          <p:spTgt spid="22"/>
                                        </p:tgtEl>
                                        <p:attrNameLst>
                                          <p:attrName>style.visibility</p:attrName>
                                        </p:attrNameLst>
                                      </p:cBhvr>
                                      <p:to>
                                        <p:strVal val="visible"/>
                                      </p:to>
                                    </p:set>
                                    <p:anim calcmode="lin" valueType="num">
                                      <p:cBhvr additive="base">
                                        <p:cTn id="122" dur="750" fill="hold"/>
                                        <p:tgtEl>
                                          <p:spTgt spid="22"/>
                                        </p:tgtEl>
                                        <p:attrNameLst>
                                          <p:attrName>ppt_x</p:attrName>
                                        </p:attrNameLst>
                                      </p:cBhvr>
                                      <p:tavLst>
                                        <p:tav tm="0">
                                          <p:val>
                                            <p:strVal val="#ppt_x"/>
                                          </p:val>
                                        </p:tav>
                                        <p:tav tm="100000">
                                          <p:val>
                                            <p:strVal val="#ppt_x"/>
                                          </p:val>
                                        </p:tav>
                                      </p:tavLst>
                                    </p:anim>
                                    <p:anim calcmode="lin" valueType="num">
                                      <p:cBhvr additive="base">
                                        <p:cTn id="123" dur="750" fill="hold"/>
                                        <p:tgtEl>
                                          <p:spTgt spid="22"/>
                                        </p:tgtEl>
                                        <p:attrNameLst>
                                          <p:attrName>ppt_y</p:attrName>
                                        </p:attrNameLst>
                                      </p:cBhvr>
                                      <p:tavLst>
                                        <p:tav tm="0">
                                          <p:val>
                                            <p:strVal val="0-#ppt_h/2"/>
                                          </p:val>
                                        </p:tav>
                                        <p:tav tm="100000">
                                          <p:val>
                                            <p:strVal val="#ppt_y"/>
                                          </p:val>
                                        </p:tav>
                                      </p:tavLst>
                                    </p:anim>
                                  </p:childTnLst>
                                </p:cTn>
                              </p:par>
                              <p:par>
                                <p:cTn id="124" presetID="2" presetClass="entr" presetSubtype="1" decel="100000" fill="hold" grpId="0" nodeType="withEffect">
                                  <p:stCondLst>
                                    <p:cond delay="1400"/>
                                  </p:stCondLst>
                                  <p:childTnLst>
                                    <p:set>
                                      <p:cBhvr>
                                        <p:cTn id="125" dur="1" fill="hold">
                                          <p:stCondLst>
                                            <p:cond delay="0"/>
                                          </p:stCondLst>
                                        </p:cTn>
                                        <p:tgtEl>
                                          <p:spTgt spid="21"/>
                                        </p:tgtEl>
                                        <p:attrNameLst>
                                          <p:attrName>style.visibility</p:attrName>
                                        </p:attrNameLst>
                                      </p:cBhvr>
                                      <p:to>
                                        <p:strVal val="visible"/>
                                      </p:to>
                                    </p:set>
                                    <p:anim calcmode="lin" valueType="num">
                                      <p:cBhvr additive="base">
                                        <p:cTn id="126" dur="750" fill="hold"/>
                                        <p:tgtEl>
                                          <p:spTgt spid="21"/>
                                        </p:tgtEl>
                                        <p:attrNameLst>
                                          <p:attrName>ppt_x</p:attrName>
                                        </p:attrNameLst>
                                      </p:cBhvr>
                                      <p:tavLst>
                                        <p:tav tm="0">
                                          <p:val>
                                            <p:strVal val="#ppt_x"/>
                                          </p:val>
                                        </p:tav>
                                        <p:tav tm="100000">
                                          <p:val>
                                            <p:strVal val="#ppt_x"/>
                                          </p:val>
                                        </p:tav>
                                      </p:tavLst>
                                    </p:anim>
                                    <p:anim calcmode="lin" valueType="num">
                                      <p:cBhvr additive="base">
                                        <p:cTn id="127" dur="750" fill="hold"/>
                                        <p:tgtEl>
                                          <p:spTgt spid="21"/>
                                        </p:tgtEl>
                                        <p:attrNameLst>
                                          <p:attrName>ppt_y</p:attrName>
                                        </p:attrNameLst>
                                      </p:cBhvr>
                                      <p:tavLst>
                                        <p:tav tm="0">
                                          <p:val>
                                            <p:strVal val="0-#ppt_h/2"/>
                                          </p:val>
                                        </p:tav>
                                        <p:tav tm="100000">
                                          <p:val>
                                            <p:strVal val="#ppt_y"/>
                                          </p:val>
                                        </p:tav>
                                      </p:tavLst>
                                    </p:anim>
                                  </p:childTnLst>
                                </p:cTn>
                              </p:par>
                              <p:par>
                                <p:cTn id="128" presetID="2" presetClass="entr" presetSubtype="1" decel="100000" fill="hold" grpId="0" nodeType="withEffect">
                                  <p:stCondLst>
                                    <p:cond delay="1100"/>
                                  </p:stCondLst>
                                  <p:childTnLst>
                                    <p:set>
                                      <p:cBhvr>
                                        <p:cTn id="129" dur="1" fill="hold">
                                          <p:stCondLst>
                                            <p:cond delay="0"/>
                                          </p:stCondLst>
                                        </p:cTn>
                                        <p:tgtEl>
                                          <p:spTgt spid="20"/>
                                        </p:tgtEl>
                                        <p:attrNameLst>
                                          <p:attrName>style.visibility</p:attrName>
                                        </p:attrNameLst>
                                      </p:cBhvr>
                                      <p:to>
                                        <p:strVal val="visible"/>
                                      </p:to>
                                    </p:set>
                                    <p:anim calcmode="lin" valueType="num">
                                      <p:cBhvr additive="base">
                                        <p:cTn id="130" dur="750" fill="hold"/>
                                        <p:tgtEl>
                                          <p:spTgt spid="20"/>
                                        </p:tgtEl>
                                        <p:attrNameLst>
                                          <p:attrName>ppt_x</p:attrName>
                                        </p:attrNameLst>
                                      </p:cBhvr>
                                      <p:tavLst>
                                        <p:tav tm="0">
                                          <p:val>
                                            <p:strVal val="#ppt_x"/>
                                          </p:val>
                                        </p:tav>
                                        <p:tav tm="100000">
                                          <p:val>
                                            <p:strVal val="#ppt_x"/>
                                          </p:val>
                                        </p:tav>
                                      </p:tavLst>
                                    </p:anim>
                                    <p:anim calcmode="lin" valueType="num">
                                      <p:cBhvr additive="base">
                                        <p:cTn id="131" dur="750" fill="hold"/>
                                        <p:tgtEl>
                                          <p:spTgt spid="20"/>
                                        </p:tgtEl>
                                        <p:attrNameLst>
                                          <p:attrName>ppt_y</p:attrName>
                                        </p:attrNameLst>
                                      </p:cBhvr>
                                      <p:tavLst>
                                        <p:tav tm="0">
                                          <p:val>
                                            <p:strVal val="0-#ppt_h/2"/>
                                          </p:val>
                                        </p:tav>
                                        <p:tav tm="100000">
                                          <p:val>
                                            <p:strVal val="#ppt_y"/>
                                          </p:val>
                                        </p:tav>
                                      </p:tavLst>
                                    </p:anim>
                                  </p:childTnLst>
                                </p:cTn>
                              </p:par>
                              <p:par>
                                <p:cTn id="132" presetID="2" presetClass="entr" presetSubtype="1" decel="100000" fill="hold" grpId="0" nodeType="withEffect">
                                  <p:stCondLst>
                                    <p:cond delay="1400"/>
                                  </p:stCondLst>
                                  <p:childTnLst>
                                    <p:set>
                                      <p:cBhvr>
                                        <p:cTn id="133" dur="1" fill="hold">
                                          <p:stCondLst>
                                            <p:cond delay="0"/>
                                          </p:stCondLst>
                                        </p:cTn>
                                        <p:tgtEl>
                                          <p:spTgt spid="19"/>
                                        </p:tgtEl>
                                        <p:attrNameLst>
                                          <p:attrName>style.visibility</p:attrName>
                                        </p:attrNameLst>
                                      </p:cBhvr>
                                      <p:to>
                                        <p:strVal val="visible"/>
                                      </p:to>
                                    </p:set>
                                    <p:anim calcmode="lin" valueType="num">
                                      <p:cBhvr additive="base">
                                        <p:cTn id="134" dur="750" fill="hold"/>
                                        <p:tgtEl>
                                          <p:spTgt spid="19"/>
                                        </p:tgtEl>
                                        <p:attrNameLst>
                                          <p:attrName>ppt_x</p:attrName>
                                        </p:attrNameLst>
                                      </p:cBhvr>
                                      <p:tavLst>
                                        <p:tav tm="0">
                                          <p:val>
                                            <p:strVal val="#ppt_x"/>
                                          </p:val>
                                        </p:tav>
                                        <p:tav tm="100000">
                                          <p:val>
                                            <p:strVal val="#ppt_x"/>
                                          </p:val>
                                        </p:tav>
                                      </p:tavLst>
                                    </p:anim>
                                    <p:anim calcmode="lin" valueType="num">
                                      <p:cBhvr additive="base">
                                        <p:cTn id="135" dur="750" fill="hold"/>
                                        <p:tgtEl>
                                          <p:spTgt spid="19"/>
                                        </p:tgtEl>
                                        <p:attrNameLst>
                                          <p:attrName>ppt_y</p:attrName>
                                        </p:attrNameLst>
                                      </p:cBhvr>
                                      <p:tavLst>
                                        <p:tav tm="0">
                                          <p:val>
                                            <p:strVal val="0-#ppt_h/2"/>
                                          </p:val>
                                        </p:tav>
                                        <p:tav tm="100000">
                                          <p:val>
                                            <p:strVal val="#ppt_y"/>
                                          </p:val>
                                        </p:tav>
                                      </p:tavLst>
                                    </p:anim>
                                  </p:childTnLst>
                                </p:cTn>
                              </p:par>
                              <p:par>
                                <p:cTn id="136" presetID="6" presetClass="emph" presetSubtype="0" decel="100000" autoRev="1" fill="hold" grpId="1" nodeType="withEffect">
                                  <p:stCondLst>
                                    <p:cond delay="300"/>
                                  </p:stCondLst>
                                  <p:childTnLst>
                                    <p:animScale>
                                      <p:cBhvr>
                                        <p:cTn id="137" dur="500" fill="hold"/>
                                        <p:tgtEl>
                                          <p:spTgt spid="37"/>
                                        </p:tgtEl>
                                      </p:cBhvr>
                                      <p:by x="150000" y="150000"/>
                                    </p:animScale>
                                  </p:childTnLst>
                                </p:cTn>
                              </p:par>
                              <p:par>
                                <p:cTn id="138" presetID="6" presetClass="emph" presetSubtype="0" decel="100000" autoRev="1" fill="hold" grpId="1" nodeType="withEffect">
                                  <p:stCondLst>
                                    <p:cond delay="200"/>
                                  </p:stCondLst>
                                  <p:childTnLst>
                                    <p:animScale>
                                      <p:cBhvr>
                                        <p:cTn id="139" dur="500" fill="hold"/>
                                        <p:tgtEl>
                                          <p:spTgt spid="47"/>
                                        </p:tgtEl>
                                      </p:cBhvr>
                                      <p:by x="150000" y="150000"/>
                                    </p:animScale>
                                  </p:childTnLst>
                                </p:cTn>
                              </p:par>
                              <p:par>
                                <p:cTn id="140" presetID="6" presetClass="emph" presetSubtype="0" decel="100000" autoRev="1" fill="hold" grpId="1" nodeType="withEffect">
                                  <p:stCondLst>
                                    <p:cond delay="300"/>
                                  </p:stCondLst>
                                  <p:childTnLst>
                                    <p:animScale>
                                      <p:cBhvr>
                                        <p:cTn id="141" dur="500" fill="hold"/>
                                        <p:tgtEl>
                                          <p:spTgt spid="38"/>
                                        </p:tgtEl>
                                      </p:cBhvr>
                                      <p:by x="150000" y="150000"/>
                                    </p:animScale>
                                  </p:childTnLst>
                                </p:cTn>
                              </p:par>
                              <p:par>
                                <p:cTn id="142" presetID="6" presetClass="emph" presetSubtype="0" decel="100000" autoRev="1" fill="hold" grpId="1" nodeType="withEffect">
                                  <p:stCondLst>
                                    <p:cond delay="700"/>
                                  </p:stCondLst>
                                  <p:childTnLst>
                                    <p:animScale>
                                      <p:cBhvr>
                                        <p:cTn id="143" dur="500" fill="hold"/>
                                        <p:tgtEl>
                                          <p:spTgt spid="36"/>
                                        </p:tgtEl>
                                      </p:cBhvr>
                                      <p:by x="150000" y="150000"/>
                                    </p:animScale>
                                  </p:childTnLst>
                                </p:cTn>
                              </p:par>
                              <p:par>
                                <p:cTn id="144" presetID="6" presetClass="emph" presetSubtype="0" decel="100000" autoRev="1" fill="hold" grpId="1" nodeType="withEffect">
                                  <p:stCondLst>
                                    <p:cond delay="500"/>
                                  </p:stCondLst>
                                  <p:childTnLst>
                                    <p:animScale>
                                      <p:cBhvr>
                                        <p:cTn id="145" dur="500" fill="hold"/>
                                        <p:tgtEl>
                                          <p:spTgt spid="48"/>
                                        </p:tgtEl>
                                      </p:cBhvr>
                                      <p:by x="150000" y="150000"/>
                                    </p:animScale>
                                  </p:childTnLst>
                                </p:cTn>
                              </p:par>
                              <p:par>
                                <p:cTn id="146" presetID="6" presetClass="emph" presetSubtype="0" decel="100000" autoRev="1" fill="hold" grpId="1" nodeType="withEffect">
                                  <p:stCondLst>
                                    <p:cond delay="500"/>
                                  </p:stCondLst>
                                  <p:childTnLst>
                                    <p:animScale>
                                      <p:cBhvr>
                                        <p:cTn id="147" dur="500" fill="hold"/>
                                        <p:tgtEl>
                                          <p:spTgt spid="39"/>
                                        </p:tgtEl>
                                      </p:cBhvr>
                                      <p:by x="150000" y="150000"/>
                                    </p:animScale>
                                  </p:childTnLst>
                                </p:cTn>
                              </p:par>
                              <p:par>
                                <p:cTn id="148" presetID="6" presetClass="emph" presetSubtype="0" decel="100000" autoRev="1" fill="hold" grpId="1" nodeType="withEffect">
                                  <p:stCondLst>
                                    <p:cond delay="700"/>
                                  </p:stCondLst>
                                  <p:childTnLst>
                                    <p:animScale>
                                      <p:cBhvr>
                                        <p:cTn id="149" dur="500" fill="hold"/>
                                        <p:tgtEl>
                                          <p:spTgt spid="40"/>
                                        </p:tgtEl>
                                      </p:cBhvr>
                                      <p:by x="150000" y="150000"/>
                                    </p:animScale>
                                  </p:childTnLst>
                                </p:cTn>
                              </p:par>
                              <p:par>
                                <p:cTn id="150" presetID="6" presetClass="emph" presetSubtype="0" decel="100000" autoRev="1" fill="hold" grpId="1" nodeType="withEffect">
                                  <p:stCondLst>
                                    <p:cond delay="500"/>
                                  </p:stCondLst>
                                  <p:childTnLst>
                                    <p:animScale>
                                      <p:cBhvr>
                                        <p:cTn id="151" dur="500" fill="hold"/>
                                        <p:tgtEl>
                                          <p:spTgt spid="41"/>
                                        </p:tgtEl>
                                      </p:cBhvr>
                                      <p:by x="150000" y="150000"/>
                                    </p:animScale>
                                  </p:childTnLst>
                                </p:cTn>
                              </p:par>
                              <p:par>
                                <p:cTn id="152" presetID="6" presetClass="emph" presetSubtype="0" decel="100000" autoRev="1" fill="hold" grpId="1" nodeType="withEffect">
                                  <p:stCondLst>
                                    <p:cond delay="800"/>
                                  </p:stCondLst>
                                  <p:childTnLst>
                                    <p:animScale>
                                      <p:cBhvr>
                                        <p:cTn id="153" dur="500" fill="hold"/>
                                        <p:tgtEl>
                                          <p:spTgt spid="42"/>
                                        </p:tgtEl>
                                      </p:cBhvr>
                                      <p:by x="150000" y="150000"/>
                                    </p:animScale>
                                  </p:childTnLst>
                                </p:cTn>
                              </p:par>
                              <p:par>
                                <p:cTn id="154" presetID="6" presetClass="emph" presetSubtype="0" decel="100000" autoRev="1" fill="hold" grpId="1" nodeType="withEffect">
                                  <p:stCondLst>
                                    <p:cond delay="300"/>
                                  </p:stCondLst>
                                  <p:childTnLst>
                                    <p:animScale>
                                      <p:cBhvr>
                                        <p:cTn id="155" dur="500" fill="hold"/>
                                        <p:tgtEl>
                                          <p:spTgt spid="43"/>
                                        </p:tgtEl>
                                      </p:cBhvr>
                                      <p:by x="150000" y="150000"/>
                                    </p:animScale>
                                  </p:childTnLst>
                                </p:cTn>
                              </p:par>
                              <p:par>
                                <p:cTn id="156" presetID="6" presetClass="emph" presetSubtype="0" decel="100000" autoRev="1" fill="hold" grpId="1" nodeType="withEffect">
                                  <p:stCondLst>
                                    <p:cond delay="500"/>
                                  </p:stCondLst>
                                  <p:childTnLst>
                                    <p:animScale>
                                      <p:cBhvr>
                                        <p:cTn id="157" dur="500" fill="hold"/>
                                        <p:tgtEl>
                                          <p:spTgt spid="18"/>
                                        </p:tgtEl>
                                      </p:cBhvr>
                                      <p:by x="150000" y="150000"/>
                                    </p:animScale>
                                  </p:childTnLst>
                                </p:cTn>
                              </p:par>
                              <p:par>
                                <p:cTn id="158" presetID="6" presetClass="emph" presetSubtype="0" decel="100000" autoRev="1" fill="hold" grpId="1" nodeType="withEffect">
                                  <p:stCondLst>
                                    <p:cond delay="400"/>
                                  </p:stCondLst>
                                  <p:childTnLst>
                                    <p:animScale>
                                      <p:cBhvr>
                                        <p:cTn id="159" dur="500" fill="hold"/>
                                        <p:tgtEl>
                                          <p:spTgt spid="34"/>
                                        </p:tgtEl>
                                      </p:cBhvr>
                                      <p:by x="150000" y="150000"/>
                                    </p:animScale>
                                  </p:childTnLst>
                                </p:cTn>
                              </p:par>
                              <p:par>
                                <p:cTn id="160" presetID="6" presetClass="emph" presetSubtype="0" decel="100000" autoRev="1" fill="hold" grpId="1" nodeType="withEffect">
                                  <p:stCondLst>
                                    <p:cond delay="700"/>
                                  </p:stCondLst>
                                  <p:childTnLst>
                                    <p:animScale>
                                      <p:cBhvr>
                                        <p:cTn id="161" dur="500" fill="hold"/>
                                        <p:tgtEl>
                                          <p:spTgt spid="35"/>
                                        </p:tgtEl>
                                      </p:cBhvr>
                                      <p:by x="150000" y="150000"/>
                                    </p:animScale>
                                  </p:childTnLst>
                                </p:cTn>
                              </p:par>
                              <p:par>
                                <p:cTn id="162" presetID="6" presetClass="emph" presetSubtype="0" decel="100000" autoRev="1" fill="hold" grpId="1" nodeType="withEffect">
                                  <p:stCondLst>
                                    <p:cond delay="900"/>
                                  </p:stCondLst>
                                  <p:childTnLst>
                                    <p:animScale>
                                      <p:cBhvr>
                                        <p:cTn id="163" dur="500" fill="hold"/>
                                        <p:tgtEl>
                                          <p:spTgt spid="28"/>
                                        </p:tgtEl>
                                      </p:cBhvr>
                                      <p:by x="150000" y="150000"/>
                                    </p:animScale>
                                  </p:childTnLst>
                                </p:cTn>
                              </p:par>
                              <p:par>
                                <p:cTn id="164" presetID="6" presetClass="emph" presetSubtype="0" decel="100000" autoRev="1" fill="hold" grpId="1" nodeType="withEffect">
                                  <p:stCondLst>
                                    <p:cond delay="300"/>
                                  </p:stCondLst>
                                  <p:childTnLst>
                                    <p:animScale>
                                      <p:cBhvr>
                                        <p:cTn id="165" dur="500" fill="hold"/>
                                        <p:tgtEl>
                                          <p:spTgt spid="32"/>
                                        </p:tgtEl>
                                      </p:cBhvr>
                                      <p:by x="150000" y="150000"/>
                                    </p:animScale>
                                  </p:childTnLst>
                                </p:cTn>
                              </p:par>
                              <p:par>
                                <p:cTn id="166" presetID="6" presetClass="emph" presetSubtype="0" decel="100000" autoRev="1" fill="hold" grpId="1" nodeType="withEffect">
                                  <p:stCondLst>
                                    <p:cond delay="600"/>
                                  </p:stCondLst>
                                  <p:childTnLst>
                                    <p:animScale>
                                      <p:cBhvr>
                                        <p:cTn id="167" dur="500" fill="hold"/>
                                        <p:tgtEl>
                                          <p:spTgt spid="33"/>
                                        </p:tgtEl>
                                      </p:cBhvr>
                                      <p:by x="150000" y="150000"/>
                                    </p:animScale>
                                  </p:childTnLst>
                                </p:cTn>
                              </p:par>
                              <p:par>
                                <p:cTn id="168" presetID="6" presetClass="emph" presetSubtype="0" decel="100000" autoRev="1" fill="hold" grpId="1" nodeType="withEffect">
                                  <p:stCondLst>
                                    <p:cond delay="700"/>
                                  </p:stCondLst>
                                  <p:childTnLst>
                                    <p:animScale>
                                      <p:cBhvr>
                                        <p:cTn id="169" dur="500" fill="hold"/>
                                        <p:tgtEl>
                                          <p:spTgt spid="46"/>
                                        </p:tgtEl>
                                      </p:cBhvr>
                                      <p:by x="150000" y="150000"/>
                                    </p:animScale>
                                  </p:childTnLst>
                                </p:cTn>
                              </p:par>
                              <p:par>
                                <p:cTn id="170" presetID="6" presetClass="emph" presetSubtype="0" decel="100000" autoRev="1" fill="hold" grpId="1" nodeType="withEffect">
                                  <p:stCondLst>
                                    <p:cond delay="1200"/>
                                  </p:stCondLst>
                                  <p:childTnLst>
                                    <p:animScale>
                                      <p:cBhvr>
                                        <p:cTn id="171" dur="500" fill="hold"/>
                                        <p:tgtEl>
                                          <p:spTgt spid="44"/>
                                        </p:tgtEl>
                                      </p:cBhvr>
                                      <p:by x="150000" y="150000"/>
                                    </p:animScale>
                                  </p:childTnLst>
                                </p:cTn>
                              </p:par>
                              <p:par>
                                <p:cTn id="172" presetID="6" presetClass="emph" presetSubtype="0" decel="100000" autoRev="1" fill="hold" grpId="1" nodeType="withEffect">
                                  <p:stCondLst>
                                    <p:cond delay="900"/>
                                  </p:stCondLst>
                                  <p:childTnLst>
                                    <p:animScale>
                                      <p:cBhvr>
                                        <p:cTn id="173" dur="500" fill="hold"/>
                                        <p:tgtEl>
                                          <p:spTgt spid="45"/>
                                        </p:tgtEl>
                                      </p:cBhvr>
                                      <p:by x="150000" y="150000"/>
                                    </p:animScale>
                                  </p:childTnLst>
                                </p:cTn>
                              </p:par>
                              <p:par>
                                <p:cTn id="174" presetID="6" presetClass="emph" presetSubtype="0" decel="100000" autoRev="1" fill="hold" grpId="1" nodeType="withEffect">
                                  <p:stCondLst>
                                    <p:cond delay="1000"/>
                                  </p:stCondLst>
                                  <p:childTnLst>
                                    <p:animScale>
                                      <p:cBhvr>
                                        <p:cTn id="175" dur="500" fill="hold"/>
                                        <p:tgtEl>
                                          <p:spTgt spid="29"/>
                                        </p:tgtEl>
                                      </p:cBhvr>
                                      <p:by x="150000" y="150000"/>
                                    </p:animScale>
                                  </p:childTnLst>
                                </p:cTn>
                              </p:par>
                              <p:par>
                                <p:cTn id="176" presetID="6" presetClass="emph" presetSubtype="0" decel="100000" autoRev="1" fill="hold" grpId="1" nodeType="withEffect">
                                  <p:stCondLst>
                                    <p:cond delay="1100"/>
                                  </p:stCondLst>
                                  <p:childTnLst>
                                    <p:animScale>
                                      <p:cBhvr>
                                        <p:cTn id="177" dur="500" fill="hold"/>
                                        <p:tgtEl>
                                          <p:spTgt spid="26"/>
                                        </p:tgtEl>
                                      </p:cBhvr>
                                      <p:by x="150000" y="150000"/>
                                    </p:animScale>
                                  </p:childTnLst>
                                </p:cTn>
                              </p:par>
                              <p:par>
                                <p:cTn id="178" presetID="6" presetClass="emph" presetSubtype="0" decel="100000" autoRev="1" fill="hold" grpId="1" nodeType="withEffect">
                                  <p:stCondLst>
                                    <p:cond delay="900"/>
                                  </p:stCondLst>
                                  <p:childTnLst>
                                    <p:animScale>
                                      <p:cBhvr>
                                        <p:cTn id="179" dur="500" fill="hold"/>
                                        <p:tgtEl>
                                          <p:spTgt spid="25"/>
                                        </p:tgtEl>
                                      </p:cBhvr>
                                      <p:by x="150000" y="150000"/>
                                    </p:animScale>
                                  </p:childTnLst>
                                </p:cTn>
                              </p:par>
                              <p:par>
                                <p:cTn id="180" presetID="6" presetClass="emph" presetSubtype="0" decel="100000" autoRev="1" fill="hold" grpId="1" nodeType="withEffect">
                                  <p:stCondLst>
                                    <p:cond delay="600"/>
                                  </p:stCondLst>
                                  <p:childTnLst>
                                    <p:animScale>
                                      <p:cBhvr>
                                        <p:cTn id="181" dur="500" fill="hold"/>
                                        <p:tgtEl>
                                          <p:spTgt spid="27"/>
                                        </p:tgtEl>
                                      </p:cBhvr>
                                      <p:by x="150000" y="150000"/>
                                    </p:animScale>
                                  </p:childTnLst>
                                </p:cTn>
                              </p:par>
                              <p:par>
                                <p:cTn id="182" presetID="6" presetClass="emph" presetSubtype="0" decel="100000" autoRev="1" fill="hold" grpId="1" nodeType="withEffect">
                                  <p:stCondLst>
                                    <p:cond delay="900"/>
                                  </p:stCondLst>
                                  <p:childTnLst>
                                    <p:animScale>
                                      <p:cBhvr>
                                        <p:cTn id="183" dur="500" fill="hold"/>
                                        <p:tgtEl>
                                          <p:spTgt spid="30"/>
                                        </p:tgtEl>
                                      </p:cBhvr>
                                      <p:by x="150000" y="150000"/>
                                    </p:animScale>
                                  </p:childTnLst>
                                </p:cTn>
                              </p:par>
                              <p:par>
                                <p:cTn id="184" presetID="6" presetClass="emph" presetSubtype="0" decel="100000" autoRev="1" fill="hold" grpId="1" nodeType="withEffect">
                                  <p:stCondLst>
                                    <p:cond delay="300"/>
                                  </p:stCondLst>
                                  <p:childTnLst>
                                    <p:animScale>
                                      <p:cBhvr>
                                        <p:cTn id="185" dur="500" fill="hold"/>
                                        <p:tgtEl>
                                          <p:spTgt spid="31"/>
                                        </p:tgtEl>
                                      </p:cBhvr>
                                      <p:by x="150000" y="150000"/>
                                    </p:animScale>
                                  </p:childTnLst>
                                </p:cTn>
                              </p:par>
                              <p:par>
                                <p:cTn id="186" presetID="6" presetClass="emph" presetSubtype="0" decel="100000" autoRev="1" fill="hold" grpId="1" nodeType="withEffect">
                                  <p:stCondLst>
                                    <p:cond delay="300"/>
                                  </p:stCondLst>
                                  <p:childTnLst>
                                    <p:animScale>
                                      <p:cBhvr>
                                        <p:cTn id="187" dur="500" fill="hold"/>
                                        <p:tgtEl>
                                          <p:spTgt spid="23"/>
                                        </p:tgtEl>
                                      </p:cBhvr>
                                      <p:by x="150000" y="150000"/>
                                    </p:animScale>
                                  </p:childTnLst>
                                </p:cTn>
                              </p:par>
                              <p:par>
                                <p:cTn id="188" presetID="6" presetClass="emph" presetSubtype="0" decel="100000" autoRev="1" fill="hold" grpId="1" nodeType="withEffect">
                                  <p:stCondLst>
                                    <p:cond delay="300"/>
                                  </p:stCondLst>
                                  <p:childTnLst>
                                    <p:animScale>
                                      <p:cBhvr>
                                        <p:cTn id="189" dur="500" fill="hold"/>
                                        <p:tgtEl>
                                          <p:spTgt spid="24"/>
                                        </p:tgtEl>
                                      </p:cBhvr>
                                      <p:by x="150000" y="150000"/>
                                    </p:animScale>
                                  </p:childTnLst>
                                </p:cTn>
                              </p:par>
                              <p:par>
                                <p:cTn id="190" presetID="6" presetClass="emph" presetSubtype="0" decel="100000" autoRev="1" fill="hold" grpId="1" nodeType="withEffect">
                                  <p:stCondLst>
                                    <p:cond delay="100"/>
                                  </p:stCondLst>
                                  <p:childTnLst>
                                    <p:animScale>
                                      <p:cBhvr>
                                        <p:cTn id="191" dur="500" fill="hold"/>
                                        <p:tgtEl>
                                          <p:spTgt spid="22"/>
                                        </p:tgtEl>
                                      </p:cBhvr>
                                      <p:by x="150000" y="150000"/>
                                    </p:animScale>
                                  </p:childTnLst>
                                </p:cTn>
                              </p:par>
                              <p:par>
                                <p:cTn id="192" presetID="6" presetClass="emph" presetSubtype="0" decel="100000" autoRev="1" fill="hold" grpId="1" nodeType="withEffect">
                                  <p:stCondLst>
                                    <p:cond delay="0"/>
                                  </p:stCondLst>
                                  <p:childTnLst>
                                    <p:animScale>
                                      <p:cBhvr>
                                        <p:cTn id="193" dur="500" fill="hold"/>
                                        <p:tgtEl>
                                          <p:spTgt spid="21"/>
                                        </p:tgtEl>
                                      </p:cBhvr>
                                      <p:by x="150000" y="150000"/>
                                    </p:animScale>
                                  </p:childTnLst>
                                </p:cTn>
                              </p:par>
                              <p:par>
                                <p:cTn id="194" presetID="6" presetClass="emph" presetSubtype="0" decel="100000" autoRev="1" fill="hold" grpId="1" nodeType="withEffect">
                                  <p:stCondLst>
                                    <p:cond delay="700"/>
                                  </p:stCondLst>
                                  <p:childTnLst>
                                    <p:animScale>
                                      <p:cBhvr>
                                        <p:cTn id="195" dur="500" fill="hold"/>
                                        <p:tgtEl>
                                          <p:spTgt spid="20"/>
                                        </p:tgtEl>
                                      </p:cBhvr>
                                      <p:by x="150000" y="150000"/>
                                    </p:animScale>
                                  </p:childTnLst>
                                </p:cTn>
                              </p:par>
                              <p:par>
                                <p:cTn id="196" presetID="6" presetClass="emph" presetSubtype="0" decel="100000" autoRev="1" fill="hold" grpId="1" nodeType="withEffect">
                                  <p:stCondLst>
                                    <p:cond delay="300"/>
                                  </p:stCondLst>
                                  <p:childTnLst>
                                    <p:animScale>
                                      <p:cBhvr>
                                        <p:cTn id="197" dur="5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2" y="1145183"/>
            <a:ext cx="3856557" cy="917575"/>
          </a:xfrm>
        </p:spPr>
        <p:txBody>
          <a:bodyPr/>
          <a:lstStyle/>
          <a:p>
            <a:r>
              <a:rPr lang="en-US" dirty="0" smtClean="0"/>
              <a:t>Resources</a:t>
            </a:r>
            <a:endParaRPr lang="en-US" dirty="0"/>
          </a:p>
        </p:txBody>
      </p:sp>
      <p:sp>
        <p:nvSpPr>
          <p:cNvPr id="20" name="Title Tile"/>
          <p:cNvSpPr/>
          <p:nvPr/>
        </p:nvSpPr>
        <p:spPr bwMode="gray">
          <a:xfrm>
            <a:off x="493559" y="2235967"/>
            <a:ext cx="5488575"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32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 &amp; MSDN Flash</a:t>
            </a:r>
            <a:endParaRPr lang="en-US" sz="32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493559" y="4055627"/>
            <a:ext cx="5488575" cy="88943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Rectangle 21"/>
          <p:cNvSpPr/>
          <p:nvPr/>
        </p:nvSpPr>
        <p:spPr>
          <a:xfrm>
            <a:off x="659500" y="3640208"/>
            <a:ext cx="3753400" cy="338554"/>
          </a:xfrm>
          <a:prstGeom prst="rect">
            <a:avLst/>
          </a:prstGeom>
        </p:spPr>
        <p:txBody>
          <a:bodyPr wrap="non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Subscribe to our fortnightly newsletter</a:t>
            </a:r>
            <a:endParaRPr lang="en-US" sz="1600" dirty="0">
              <a:latin typeface="Segoe UI" pitchFamily="34" charset="0"/>
              <a:ea typeface="Segoe UI" pitchFamily="34" charset="0"/>
              <a:cs typeface="Segoe UI" pitchFamily="34" charset="0"/>
            </a:endParaRPr>
          </a:p>
        </p:txBody>
      </p:sp>
      <p:sp>
        <p:nvSpPr>
          <p:cNvPr id="23" name="Rectangle 22"/>
          <p:cNvSpPr/>
          <p:nvPr/>
        </p:nvSpPr>
        <p:spPr bwMode="white">
          <a:xfrm>
            <a:off x="1065884" y="4180183"/>
            <a:ext cx="4916250" cy="646331"/>
          </a:xfrm>
          <a:prstGeom prst="rect">
            <a:avLst/>
          </a:prstGeom>
        </p:spPr>
        <p:txBody>
          <a:bodyPr wrap="square" lIns="182880">
            <a:spAutoFit/>
          </a:bodyPr>
          <a:lstStyle/>
          <a:p>
            <a:r>
              <a:rPr lang="en-US" dirty="0">
                <a:solidFill>
                  <a:srgbClr val="FFFFFF"/>
                </a:solidFill>
                <a:hlinkClick r:id="rId3"/>
              </a:rPr>
              <a:t>http</a:t>
            </a:r>
            <a:r>
              <a:rPr lang="en-US" dirty="0" smtClean="0">
                <a:solidFill>
                  <a:srgbClr val="FFFFFF"/>
                </a:solidFill>
                <a:hlinkClick r:id="rId3"/>
              </a:rPr>
              <a:t>://aka.ms/technetnz</a:t>
            </a:r>
            <a:r>
              <a:rPr lang="en-US" dirty="0" smtClean="0">
                <a:solidFill>
                  <a:srgbClr val="FFFFFF"/>
                </a:solidFill>
              </a:rPr>
              <a:t> </a:t>
            </a:r>
            <a:r>
              <a:rPr lang="en-US" dirty="0" smtClean="0">
                <a:solidFill>
                  <a:srgbClr val="FFFFFF"/>
                </a:solidFill>
                <a:hlinkClick r:id="rId4"/>
              </a:rPr>
              <a:t>http://aka.ms/msdnnz</a:t>
            </a:r>
            <a:r>
              <a:rPr lang="en-US" dirty="0" smtClean="0">
                <a:solidFill>
                  <a:srgbClr val="FFFFFF"/>
                </a:solidFill>
              </a:rPr>
              <a:t> </a:t>
            </a:r>
            <a:endParaRPr lang="en-US" dirty="0">
              <a:solidFill>
                <a:srgbClr val="FFFFFF"/>
              </a:solidFill>
            </a:endParaRPr>
          </a:p>
        </p:txBody>
      </p:sp>
      <p:sp>
        <p:nvSpPr>
          <p:cNvPr id="32" name="Rectangle 31"/>
          <p:cNvSpPr/>
          <p:nvPr/>
        </p:nvSpPr>
        <p:spPr bwMode="auto">
          <a:xfrm>
            <a:off x="6102452" y="5716409"/>
            <a:ext cx="5487453" cy="89922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4" name="Rectangle 33"/>
          <p:cNvSpPr/>
          <p:nvPr/>
        </p:nvSpPr>
        <p:spPr bwMode="white">
          <a:xfrm>
            <a:off x="6689762" y="5970551"/>
            <a:ext cx="4898483" cy="369332"/>
          </a:xfrm>
          <a:prstGeom prst="rect">
            <a:avLst/>
          </a:prstGeom>
        </p:spPr>
        <p:txBody>
          <a:bodyPr wrap="square" lIns="182880">
            <a:spAutoFit/>
          </a:bodyPr>
          <a:lstStyle/>
          <a:p>
            <a:r>
              <a:rPr lang="en-US" dirty="0">
                <a:hlinkClick r:id="rId5"/>
              </a:rPr>
              <a:t>http</a:t>
            </a:r>
            <a:r>
              <a:rPr lang="en-US" dirty="0" smtClean="0">
                <a:hlinkClick r:id="rId5"/>
              </a:rPr>
              <a:t>://aka.ms/ch9nz</a:t>
            </a:r>
            <a:r>
              <a:rPr lang="en-US" dirty="0" smtClean="0"/>
              <a:t> </a:t>
            </a:r>
            <a:endParaRPr lang="en-US" dirty="0"/>
          </a:p>
        </p:txBody>
      </p:sp>
      <p:sp>
        <p:nvSpPr>
          <p:cNvPr id="14" name="Arrow Bar"/>
          <p:cNvSpPr/>
          <p:nvPr/>
        </p:nvSpPr>
        <p:spPr bwMode="gray">
          <a:xfrm>
            <a:off x="6102452" y="1045576"/>
            <a:ext cx="5485809" cy="184117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32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Microsoft Virtual Academy</a:t>
            </a:r>
            <a:endParaRPr lang="en-US" sz="32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15" name="Rectangle 14"/>
          <p:cNvSpPr/>
          <p:nvPr/>
        </p:nvSpPr>
        <p:spPr bwMode="auto">
          <a:xfrm>
            <a:off x="6100262" y="2870967"/>
            <a:ext cx="5487984" cy="916543"/>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261915" y="2431086"/>
            <a:ext cx="2147601" cy="338518"/>
          </a:xfrm>
          <a:prstGeom prst="rect">
            <a:avLst/>
          </a:prstGeom>
        </p:spPr>
        <p:txBody>
          <a:bodyPr wrap="squar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Free Online Learning</a:t>
            </a:r>
            <a:endParaRPr lang="en-US" sz="1600" dirty="0">
              <a:latin typeface="Segoe UI" pitchFamily="34" charset="0"/>
              <a:ea typeface="Segoe UI" pitchFamily="34" charset="0"/>
              <a:cs typeface="Segoe UI" pitchFamily="34" charset="0"/>
            </a:endParaRPr>
          </a:p>
        </p:txBody>
      </p:sp>
      <p:sp>
        <p:nvSpPr>
          <p:cNvPr id="17" name="Rectangle 16"/>
          <p:cNvSpPr/>
          <p:nvPr/>
        </p:nvSpPr>
        <p:spPr bwMode="white">
          <a:xfrm>
            <a:off x="6609972" y="3147450"/>
            <a:ext cx="4981979" cy="369292"/>
          </a:xfrm>
          <a:prstGeom prst="rect">
            <a:avLst/>
          </a:prstGeom>
        </p:spPr>
        <p:txBody>
          <a:bodyPr wrap="square" lIns="182880">
            <a:spAutoFit/>
          </a:bodyPr>
          <a:lstStyle/>
          <a:p>
            <a:r>
              <a:rPr lang="en-US" dirty="0" smtClean="0">
                <a:solidFill>
                  <a:srgbClr val="FFFFFF"/>
                </a:solidFill>
                <a:hlinkClick r:id="rId6"/>
              </a:rPr>
              <a:t>http://aka.ms/mva </a:t>
            </a:r>
            <a:endParaRPr lang="en-US" sz="1600" dirty="0"/>
          </a:p>
        </p:txBody>
      </p:sp>
      <p:sp>
        <p:nvSpPr>
          <p:cNvPr id="37" name="TechEd Tile"/>
          <p:cNvSpPr/>
          <p:nvPr/>
        </p:nvSpPr>
        <p:spPr bwMode="gray">
          <a:xfrm>
            <a:off x="6104112" y="3897527"/>
            <a:ext cx="5486400" cy="1834500"/>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endParaRPr lang="en-US" sz="36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03501" y="3878262"/>
            <a:ext cx="5484744" cy="1841152"/>
          </a:xfrm>
          <a:prstGeom prst="rect">
            <a:avLst/>
          </a:prstGeom>
        </p:spPr>
      </p:pic>
      <p:sp>
        <p:nvSpPr>
          <p:cNvPr id="33" name="Rectangle 32"/>
          <p:cNvSpPr/>
          <p:nvPr/>
        </p:nvSpPr>
        <p:spPr>
          <a:xfrm>
            <a:off x="6309042" y="5368508"/>
            <a:ext cx="2154116" cy="338554"/>
          </a:xfrm>
          <a:prstGeom prst="rect">
            <a:avLst/>
          </a:prstGeom>
        </p:spPr>
        <p:txBody>
          <a:bodyPr wrap="none" lIns="182880">
            <a:spAutoFit/>
          </a:bodyPr>
          <a:lstStyle/>
          <a:p>
            <a:pPr marL="0" lvl="1">
              <a:tabLst>
                <a:tab pos="1828800" algn="l"/>
              </a:tabLst>
            </a:pPr>
            <a:r>
              <a:rPr lang="en-US" sz="1600" dirty="0" smtClean="0">
                <a:latin typeface="Segoe UI" pitchFamily="34" charset="0"/>
                <a:ea typeface="Segoe UI" pitchFamily="34" charset="0"/>
                <a:cs typeface="Segoe UI" pitchFamily="34" charset="0"/>
              </a:rPr>
              <a:t>Sessions on Demand</a:t>
            </a:r>
            <a:endParaRPr lang="en-US" sz="1600" dirty="0">
              <a:latin typeface="Segoe UI" pitchFamily="34" charset="0"/>
              <a:ea typeface="Segoe UI" pitchFamily="34" charset="0"/>
              <a:cs typeface="Segoe UI" pitchFamily="34" charset="0"/>
            </a:endParaRPr>
          </a:p>
        </p:txBody>
      </p:sp>
      <p:grpSp>
        <p:nvGrpSpPr>
          <p:cNvPr id="39" name="Group 38"/>
          <p:cNvGrpSpPr/>
          <p:nvPr/>
        </p:nvGrpSpPr>
        <p:grpSpPr>
          <a:xfrm>
            <a:off x="659500" y="4244471"/>
            <a:ext cx="432048" cy="464385"/>
            <a:chOff x="3290598" y="3324876"/>
            <a:chExt cx="724001" cy="724001"/>
          </a:xfrm>
        </p:grpSpPr>
        <p:pic>
          <p:nvPicPr>
            <p:cNvPr id="12" name="Picture 11"/>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90598" y="3324876"/>
              <a:ext cx="724001" cy="724001"/>
            </a:xfrm>
            <a:prstGeom prst="rect">
              <a:avLst/>
            </a:prstGeom>
          </p:spPr>
        </p:pic>
        <p:pic>
          <p:nvPicPr>
            <p:cNvPr id="38" name="Picture 37"/>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90598" y="3324876"/>
              <a:ext cx="724001" cy="724001"/>
            </a:xfrm>
            <a:prstGeom prst="rect">
              <a:avLst/>
            </a:prstGeom>
          </p:spPr>
        </p:pic>
      </p:grpSp>
      <p:grpSp>
        <p:nvGrpSpPr>
          <p:cNvPr id="48" name="Group 47"/>
          <p:cNvGrpSpPr/>
          <p:nvPr/>
        </p:nvGrpSpPr>
        <p:grpSpPr>
          <a:xfrm>
            <a:off x="6309042" y="5943104"/>
            <a:ext cx="467280" cy="467280"/>
            <a:chOff x="10385948" y="6006031"/>
            <a:chExt cx="724001" cy="724001"/>
          </a:xfrm>
        </p:grpSpPr>
        <p:pic>
          <p:nvPicPr>
            <p:cNvPr id="40" name="Picture 39"/>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85948" y="6006031"/>
              <a:ext cx="724001" cy="724001"/>
            </a:xfrm>
            <a:prstGeom prst="rect">
              <a:avLst/>
            </a:prstGeom>
          </p:spPr>
        </p:pic>
        <p:pic>
          <p:nvPicPr>
            <p:cNvPr id="44" name="Picture 43"/>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85948" y="6006031"/>
              <a:ext cx="724001" cy="724001"/>
            </a:xfrm>
            <a:prstGeom prst="rect">
              <a:avLst/>
            </a:prstGeom>
          </p:spPr>
        </p:pic>
      </p:grpSp>
      <p:grpSp>
        <p:nvGrpSpPr>
          <p:cNvPr id="49" name="Group 48"/>
          <p:cNvGrpSpPr/>
          <p:nvPr/>
        </p:nvGrpSpPr>
        <p:grpSpPr>
          <a:xfrm>
            <a:off x="6302537" y="3074468"/>
            <a:ext cx="452574" cy="452574"/>
            <a:chOff x="4772196" y="5978104"/>
            <a:chExt cx="724001" cy="724001"/>
          </a:xfrm>
        </p:grpSpPr>
        <p:pic>
          <p:nvPicPr>
            <p:cNvPr id="42" name="Picture 41"/>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72196" y="5978104"/>
              <a:ext cx="724001" cy="724001"/>
            </a:xfrm>
            <a:prstGeom prst="rect">
              <a:avLst/>
            </a:prstGeom>
          </p:spPr>
        </p:pic>
        <p:pic>
          <p:nvPicPr>
            <p:cNvPr id="46" name="Picture 45"/>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72196" y="5978104"/>
              <a:ext cx="724001" cy="724001"/>
            </a:xfrm>
            <a:prstGeom prst="rect">
              <a:avLst/>
            </a:prstGeom>
          </p:spPr>
        </p:pic>
      </p:grpSp>
    </p:spTree>
    <p:extLst>
      <p:ext uri="{BB962C8B-B14F-4D97-AF65-F5344CB8AC3E}">
        <p14:creationId xmlns:p14="http://schemas.microsoft.com/office/powerpoint/2010/main" val="514325661"/>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bwMode="invGray">
          <a:xfrm>
            <a:off x="447869" y="1395987"/>
            <a:ext cx="1274568" cy="1311128"/>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8800" dirty="0" smtClean="0">
                <a:gradFill>
                  <a:gsLst>
                    <a:gs pos="1250">
                      <a:schemeClr val="tx1"/>
                    </a:gs>
                    <a:gs pos="100000">
                      <a:schemeClr val="tx1"/>
                    </a:gs>
                  </a:gsLst>
                  <a:lin ang="5400000" scaled="0"/>
                </a:gradFill>
                <a:latin typeface="+mj-lt"/>
              </a:rPr>
              <a:t> </a:t>
            </a:r>
            <a:endParaRPr lang="en-US" sz="88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12348"/>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p:cNvSpPr txBox="1"/>
          <p:nvPr/>
        </p:nvSpPr>
        <p:spPr>
          <a:xfrm>
            <a:off x="1591282" y="1262768"/>
            <a:ext cx="12018355" cy="4444294"/>
          </a:xfrm>
          <a:prstGeom prst="rect">
            <a:avLst/>
          </a:prstGeom>
          <a:noFill/>
        </p:spPr>
        <p:txBody>
          <a:bodyPr wrap="none" lIns="182880" tIns="146304" rIns="182880" bIns="146304" rtlCol="0">
            <a:spAutoFit/>
          </a:bodyPr>
          <a:lstStyle/>
          <a:p>
            <a:pPr lvl="0">
              <a:lnSpc>
                <a:spcPct val="90000"/>
              </a:lnSpc>
              <a:spcBef>
                <a:spcPct val="20000"/>
              </a:spcBef>
              <a:buSzPct val="105000"/>
            </a:pPr>
            <a:r>
              <a:rPr lang="en-US" sz="8000" dirty="0">
                <a:gradFill>
                  <a:gsLst>
                    <a:gs pos="1250">
                      <a:schemeClr val="tx1"/>
                    </a:gs>
                    <a:gs pos="100000">
                      <a:schemeClr val="tx1"/>
                    </a:gs>
                  </a:gsLst>
                  <a:lin ang="5400000" scaled="0"/>
                </a:gradFill>
                <a:latin typeface="+mj-lt"/>
              </a:rPr>
              <a:t>Complete your    </a:t>
            </a:r>
          </a:p>
          <a:p>
            <a:pPr lvl="0">
              <a:lnSpc>
                <a:spcPct val="90000"/>
              </a:lnSpc>
              <a:spcBef>
                <a:spcPct val="20000"/>
              </a:spcBef>
              <a:buSzPct val="105000"/>
            </a:pPr>
            <a:r>
              <a:rPr lang="en-US" sz="8000" dirty="0" smtClean="0">
                <a:gradFill>
                  <a:gsLst>
                    <a:gs pos="1250">
                      <a:schemeClr val="tx1"/>
                    </a:gs>
                    <a:gs pos="100000">
                      <a:schemeClr val="tx1"/>
                    </a:gs>
                  </a:gsLst>
                  <a:lin ang="5400000" scaled="0"/>
                </a:gradFill>
                <a:latin typeface="+mj-lt"/>
              </a:rPr>
              <a:t>session </a:t>
            </a:r>
            <a:r>
              <a:rPr lang="en-US" sz="8000" dirty="0">
                <a:gradFill>
                  <a:gsLst>
                    <a:gs pos="1250">
                      <a:schemeClr val="tx1"/>
                    </a:gs>
                    <a:gs pos="100000">
                      <a:schemeClr val="tx1"/>
                    </a:gs>
                  </a:gsLst>
                  <a:lin ang="5400000" scaled="0"/>
                </a:gradFill>
                <a:latin typeface="+mj-lt"/>
              </a:rPr>
              <a:t>evaluation              </a:t>
            </a:r>
          </a:p>
          <a:p>
            <a:pPr lvl="0">
              <a:lnSpc>
                <a:spcPct val="90000"/>
              </a:lnSpc>
              <a:spcBef>
                <a:spcPct val="20000"/>
              </a:spcBef>
              <a:buSzPct val="105000"/>
            </a:pPr>
            <a:r>
              <a:rPr lang="en-US" sz="8000" dirty="0" smtClean="0">
                <a:gradFill>
                  <a:gsLst>
                    <a:gs pos="1250">
                      <a:schemeClr val="tx1"/>
                    </a:gs>
                    <a:gs pos="100000">
                      <a:schemeClr val="tx1"/>
                    </a:gs>
                  </a:gsLst>
                  <a:lin ang="5400000" scaled="0"/>
                </a:gradFill>
                <a:latin typeface="+mj-lt"/>
              </a:rPr>
              <a:t>now </a:t>
            </a:r>
            <a:r>
              <a:rPr lang="en-US" sz="8000" dirty="0">
                <a:gradFill>
                  <a:gsLst>
                    <a:gs pos="1250">
                      <a:schemeClr val="tx1"/>
                    </a:gs>
                    <a:gs pos="100000">
                      <a:schemeClr val="tx1"/>
                    </a:gs>
                  </a:gsLst>
                  <a:lin ang="5400000" scaled="0"/>
                </a:gradFill>
                <a:latin typeface="+mj-lt"/>
              </a:rPr>
              <a:t>and win!</a:t>
            </a:r>
          </a:p>
          <a:p>
            <a:pPr>
              <a:lnSpc>
                <a:spcPct val="90000"/>
              </a:lnSpc>
              <a:spcAft>
                <a:spcPts val="600"/>
              </a:spcAft>
            </a:pPr>
            <a:endParaRPr lang="en-NZ" sz="2400" dirty="0" err="1" smtClean="0">
              <a:gradFill>
                <a:gsLst>
                  <a:gs pos="2917">
                    <a:schemeClr val="tx1"/>
                  </a:gs>
                  <a:gs pos="30000">
                    <a:schemeClr val="tx1"/>
                  </a:gs>
                </a:gsLst>
                <a:lin ang="5400000" scaled="0"/>
              </a:gradFill>
              <a:latin typeface="+mj-lt"/>
            </a:endParaRPr>
          </a:p>
        </p:txBody>
      </p:sp>
    </p:spTree>
    <p:extLst>
      <p:ext uri="{BB962C8B-B14F-4D97-AF65-F5344CB8AC3E}">
        <p14:creationId xmlns:p14="http://schemas.microsoft.com/office/powerpoint/2010/main" val="414479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 y="-318"/>
            <a:ext cx="12435840" cy="6995160"/>
          </a:xfrm>
          <a:prstGeom prst="rect">
            <a:avLst/>
          </a:prstGeom>
        </p:spPr>
      </p:pic>
      <p:sp>
        <p:nvSpPr>
          <p:cNvPr id="60" name="Rectangle 59"/>
          <p:cNvSpPr/>
          <p:nvPr/>
        </p:nvSpPr>
        <p:spPr bwMode="auto">
          <a:xfrm>
            <a:off x="0" y="-635"/>
            <a:ext cx="12436475" cy="14692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Title 974"/>
          <p:cNvSpPr txBox="1">
            <a:spLocks/>
          </p:cNvSpPr>
          <p:nvPr/>
        </p:nvSpPr>
        <p:spPr>
          <a:xfrm>
            <a:off x="2151284" y="437971"/>
            <a:ext cx="8040646" cy="109712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ctr" defTabSz="932742"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00" normalizeH="0" baseline="0" noProof="0" dirty="0" smtClean="0">
                <a:ln w="3175">
                  <a:noFill/>
                </a:ln>
                <a:solidFill>
                  <a:srgbClr val="0078D7"/>
                </a:solidFill>
                <a:effectLst/>
                <a:uLnTx/>
                <a:uFillTx/>
                <a:latin typeface="Segoe UI Light"/>
                <a:ea typeface="Segoe UI" pitchFamily="34" charset="0"/>
                <a:cs typeface="Segoe UI Light" panose="020B0502040204020203" pitchFamily="34" charset="0"/>
              </a:rPr>
              <a:t>Protection</a:t>
            </a:r>
            <a:r>
              <a:rPr kumimoji="0" lang="en-US" sz="3200" b="0" i="0" u="none" strike="noStrike" kern="1200" cap="none" spc="-100" normalizeH="0" baseline="0" noProof="0" dirty="0" smtClean="0">
                <a:ln w="3175">
                  <a:noFill/>
                </a:ln>
                <a:solidFill>
                  <a:srgbClr val="00BCF2"/>
                </a:solidFill>
                <a:effectLst/>
                <a:uLnTx/>
                <a:uFillTx/>
                <a:latin typeface="Segoe UI Light"/>
                <a:ea typeface="Segoe UI" pitchFamily="34" charset="0"/>
                <a:cs typeface="Segoe UI Light" panose="020B0502040204020203" pitchFamily="34" charset="0"/>
              </a:rPr>
              <a:t> </a:t>
            </a:r>
            <a:r>
              <a:rPr kumimoji="0" lang="en-US" sz="3200" b="0" i="0" u="none" strike="noStrike" kern="1200" cap="none" spc="-100" normalizeH="0" baseline="0" noProof="0" dirty="0">
                <a:ln w="3175">
                  <a:noFill/>
                </a:ln>
                <a:solidFill>
                  <a:srgbClr val="525252"/>
                </a:solidFill>
                <a:effectLst/>
                <a:uLnTx/>
                <a:uFillTx/>
                <a:latin typeface="Segoe UI Light"/>
                <a:ea typeface="Segoe UI" pitchFamily="34" charset="0"/>
                <a:cs typeface="Segoe UI Light" panose="020B0502040204020203" pitchFamily="34" charset="0"/>
              </a:rPr>
              <a:t>against modern security threats</a:t>
            </a:r>
          </a:p>
        </p:txBody>
      </p:sp>
      <p:sp>
        <p:nvSpPr>
          <p:cNvPr id="27" name="Rectangle 26"/>
          <p:cNvSpPr/>
          <p:nvPr/>
        </p:nvSpPr>
        <p:spPr bwMode="auto">
          <a:xfrm>
            <a:off x="0" y="1468620"/>
            <a:ext cx="12435840" cy="91440"/>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75327748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
            <a:ext cx="12436475" cy="6992469"/>
          </a:xfrm>
          <a:prstGeom prst="rect">
            <a:avLst/>
          </a:prstGeom>
        </p:spPr>
      </p:pic>
      <p:sp>
        <p:nvSpPr>
          <p:cNvPr id="59" name="Rectangle 58"/>
          <p:cNvSpPr/>
          <p:nvPr/>
        </p:nvSpPr>
        <p:spPr>
          <a:xfrm>
            <a:off x="-26797" y="0"/>
            <a:ext cx="12463272" cy="6994525"/>
          </a:xfrm>
          <a:prstGeom prst="rect">
            <a:avLst/>
          </a:prstGeom>
          <a:solidFill>
            <a:srgbClr val="000000">
              <a:alpha val="74000"/>
            </a:srgbClr>
          </a:solidFill>
          <a:ln>
            <a:solidFill>
              <a:schemeClr val="tx1">
                <a:lumMod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marL="0" marR="0" lvl="0" indent="0" algn="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 </a:t>
            </a:r>
          </a:p>
        </p:txBody>
      </p:sp>
      <p:grpSp>
        <p:nvGrpSpPr>
          <p:cNvPr id="2" name="Group 1"/>
          <p:cNvGrpSpPr/>
          <p:nvPr/>
        </p:nvGrpSpPr>
        <p:grpSpPr>
          <a:xfrm>
            <a:off x="1912730" y="986158"/>
            <a:ext cx="8611014" cy="4946405"/>
            <a:chOff x="365944" y="986158"/>
            <a:chExt cx="8611014" cy="4946405"/>
          </a:xfrm>
        </p:grpSpPr>
        <p:grpSp>
          <p:nvGrpSpPr>
            <p:cNvPr id="9" name="Group 8"/>
            <p:cNvGrpSpPr/>
            <p:nvPr/>
          </p:nvGrpSpPr>
          <p:grpSpPr>
            <a:xfrm>
              <a:off x="365944" y="986158"/>
              <a:ext cx="2867932" cy="4946328"/>
              <a:chOff x="365944" y="986158"/>
              <a:chExt cx="2867932" cy="4946328"/>
            </a:xfrm>
          </p:grpSpPr>
          <p:sp>
            <p:nvSpPr>
              <p:cNvPr id="28" name="TextBox 27"/>
              <p:cNvSpPr txBox="1"/>
              <p:nvPr/>
            </p:nvSpPr>
            <p:spPr>
              <a:xfrm>
                <a:off x="565470" y="3607329"/>
                <a:ext cx="2468880" cy="914400"/>
              </a:xfrm>
              <a:prstGeom prst="rect">
                <a:avLst/>
              </a:prstGeom>
            </p:spPr>
            <p:txBody>
              <a:bodyPr vert="horz" wrap="square" lIns="93260" tIns="93260" rIns="93260" bIns="93260" rtlCol="0" anchor="t">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Biometrics</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Hardware-based multi-factor</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30" name="TextBox 29"/>
              <p:cNvSpPr txBox="1"/>
              <p:nvPr/>
            </p:nvSpPr>
            <p:spPr>
              <a:xfrm>
                <a:off x="565470" y="5018086"/>
                <a:ext cx="2468880" cy="914400"/>
              </a:xfrm>
              <a:prstGeom prst="rect">
                <a:avLst/>
              </a:prstGeom>
            </p:spPr>
            <p:txBody>
              <a:bodyPr vert="horz" wrap="square" lIns="93260" tIns="93260" rIns="93260" bIns="93260" rtlCol="0" anchor="t">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Windows Hello</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Microsoft Passport</a:t>
                </a:r>
                <a:endParaRPr kumimoji="0" lang="en-US" sz="1800" b="1" i="0" u="none" strike="noStrike" kern="1200" cap="none" spc="0" normalizeH="0" baseline="0" noProof="0" dirty="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23" name="TextBox 22"/>
              <p:cNvSpPr txBox="1"/>
              <p:nvPr/>
            </p:nvSpPr>
            <p:spPr>
              <a:xfrm>
                <a:off x="365944" y="986158"/>
                <a:ext cx="2867932" cy="914400"/>
              </a:xfrm>
              <a:prstGeom prst="rect">
                <a:avLst/>
              </a:prstGeom>
            </p:spPr>
            <p:txBody>
              <a:bodyPr vert="horz" wrap="square" lIns="93260" tIns="93260" rIns="93260" bIns="93260" rtlCol="0" anchor="t">
                <a:noAutofit/>
              </a:bodyPr>
              <a:lstStyle/>
              <a:p>
                <a:pPr marL="0" marR="0" lvl="0" indent="0" algn="ctr" defTabSz="951026" rtl="0" eaLnBrk="1" fontAlgn="auto" latinLnBrk="0" hangingPunct="1">
                  <a:lnSpc>
                    <a:spcPct val="90000"/>
                  </a:lnSpc>
                  <a:spcBef>
                    <a:spcPts val="0"/>
                  </a:spcBef>
                  <a:spcAft>
                    <a:spcPts val="612"/>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Replace </a:t>
                </a:r>
                <a:r>
                  <a:rPr kumimoji="0" lang="en-US" sz="2400" b="0" i="0" u="none" strike="noStrike" kern="1200" cap="none" spc="0" normalizeH="0" baseline="0" noProof="0" dirty="0" smtClean="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     passwords</a:t>
                </a:r>
                <a:endParaRPr kumimoji="0" lang="en-US" sz="2400" b="0" i="0" u="none" strike="noStrike" kern="120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grpSp>
            <p:nvGrpSpPr>
              <p:cNvPr id="41" name="Group 40"/>
              <p:cNvGrpSpPr/>
              <p:nvPr/>
            </p:nvGrpSpPr>
            <p:grpSpPr>
              <a:xfrm>
                <a:off x="1374996" y="2433329"/>
                <a:ext cx="849828" cy="849828"/>
                <a:chOff x="7221395" y="2876892"/>
                <a:chExt cx="538594" cy="538594"/>
              </a:xfrm>
              <a:noFill/>
            </p:grpSpPr>
            <p:sp>
              <p:nvSpPr>
                <p:cNvPr id="42" name="Block Arc 41"/>
                <p:cNvSpPr/>
                <p:nvPr/>
              </p:nvSpPr>
              <p:spPr bwMode="auto">
                <a:xfrm rot="20514936">
                  <a:off x="7221395" y="2876892"/>
                  <a:ext cx="538594" cy="538594"/>
                </a:xfrm>
                <a:prstGeom prst="blockArc">
                  <a:avLst>
                    <a:gd name="adj1" fmla="val 12940382"/>
                    <a:gd name="adj2" fmla="val 57427"/>
                    <a:gd name="adj3" fmla="val 10474"/>
                  </a:avLst>
                </a:pr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solidFill>
                      <a:srgbClr val="FFFFFF"/>
                    </a:solidFill>
                    <a:effectLst/>
                    <a:uLnTx/>
                    <a:uFillTx/>
                    <a:latin typeface="Segoe UI"/>
                    <a:ea typeface="Segoe UI" pitchFamily="34" charset="0"/>
                    <a:cs typeface="Segoe UI" pitchFamily="34" charset="0"/>
                  </a:endParaRPr>
                </a:p>
              </p:txBody>
            </p:sp>
            <p:sp>
              <p:nvSpPr>
                <p:cNvPr id="43" name="Oval 42"/>
                <p:cNvSpPr/>
                <p:nvPr/>
              </p:nvSpPr>
              <p:spPr bwMode="auto">
                <a:xfrm>
                  <a:off x="7384812" y="3036586"/>
                  <a:ext cx="211761" cy="211761"/>
                </a:xfrm>
                <a:prstGeom prst="ellipse">
                  <a:avLst/>
                </a:prstGeom>
                <a:grp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solidFill>
                      <a:srgbClr val="FFFFFF"/>
                    </a:solidFill>
                    <a:effectLst/>
                    <a:uLnTx/>
                    <a:uFillTx/>
                    <a:latin typeface="Segoe UI"/>
                    <a:ea typeface="Segoe UI" pitchFamily="34" charset="0"/>
                    <a:cs typeface="Segoe UI" pitchFamily="34" charset="0"/>
                  </a:endParaRPr>
                </a:p>
              </p:txBody>
            </p:sp>
          </p:grpSp>
        </p:grpSp>
        <p:grpSp>
          <p:nvGrpSpPr>
            <p:cNvPr id="10" name="Group 9"/>
            <p:cNvGrpSpPr/>
            <p:nvPr/>
          </p:nvGrpSpPr>
          <p:grpSpPr>
            <a:xfrm>
              <a:off x="3237485" y="986158"/>
              <a:ext cx="2867932" cy="4946405"/>
              <a:chOff x="3237485" y="986158"/>
              <a:chExt cx="2867932" cy="4946405"/>
            </a:xfrm>
          </p:grpSpPr>
          <p:sp>
            <p:nvSpPr>
              <p:cNvPr id="29" name="TextBox 28"/>
              <p:cNvSpPr txBox="1"/>
              <p:nvPr/>
            </p:nvSpPr>
            <p:spPr>
              <a:xfrm>
                <a:off x="3437011" y="3607406"/>
                <a:ext cx="2468880" cy="914400"/>
              </a:xfrm>
              <a:prstGeom prst="rect">
                <a:avLst/>
              </a:prstGeom>
            </p:spPr>
            <p:txBody>
              <a:bodyPr vert="horz" wrap="square" lIns="93260" tIns="93260" rIns="93260" bIns="93260" rtlCol="0" anchor="t">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Hardware-based credential isolation</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31" name="TextBox 30"/>
              <p:cNvSpPr txBox="1"/>
              <p:nvPr/>
            </p:nvSpPr>
            <p:spPr>
              <a:xfrm>
                <a:off x="3437011" y="5018163"/>
                <a:ext cx="2468880" cy="914400"/>
              </a:xfrm>
              <a:prstGeom prst="rect">
                <a:avLst/>
              </a:prstGeom>
            </p:spPr>
            <p:txBody>
              <a:bodyPr vert="horz" wrap="square" lIns="93260" tIns="93260" rIns="93260" bIns="93260" rtlCol="0" anchor="t">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Credential Guard</a:t>
                </a:r>
                <a:endParaRPr kumimoji="0" lang="en-US" sz="1800" b="1" i="0" u="none" strike="noStrike" kern="1200" cap="none" spc="0" normalizeH="0" baseline="0" noProof="0" dirty="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24" name="TextBox 23"/>
              <p:cNvSpPr txBox="1"/>
              <p:nvPr/>
            </p:nvSpPr>
            <p:spPr>
              <a:xfrm>
                <a:off x="3237485" y="986158"/>
                <a:ext cx="2867932" cy="914400"/>
              </a:xfrm>
              <a:prstGeom prst="rect">
                <a:avLst/>
              </a:prstGeom>
            </p:spPr>
            <p:txBody>
              <a:bodyPr vert="horz" wrap="square" lIns="93260" tIns="93260" rIns="93260" bIns="93260" rtlCol="0" anchor="t">
                <a:noAutofit/>
              </a:bodyPr>
              <a:lstStyle>
                <a:defPPr>
                  <a:defRPr lang="en-US"/>
                </a:defPPr>
                <a:lvl1pPr algn="ctr" defTabSz="951026">
                  <a:lnSpc>
                    <a:spcPct val="90000"/>
                  </a:lnSpc>
                  <a:spcAft>
                    <a:spcPts val="612"/>
                  </a:spcAft>
                  <a:defRPr sz="2400" spc="-102">
                    <a:solidFill>
                      <a:schemeClr val="bg1"/>
                    </a:solidFill>
                    <a:latin typeface="+mj-lt"/>
                    <a:ea typeface="Segoe UI" pitchFamily="34" charset="0"/>
                    <a:cs typeface="Segoe UI Light" panose="020B0502040204020203" pitchFamily="34" charset="0"/>
                  </a:defRPr>
                </a:lvl1pPr>
              </a:lstStyle>
              <a:p>
                <a:pPr marL="0" marR="0" lvl="0" indent="0" algn="ctr" defTabSz="951026" rtl="0" eaLnBrk="1" fontAlgn="auto" latinLnBrk="0" hangingPunct="1">
                  <a:lnSpc>
                    <a:spcPct val="90000"/>
                  </a:lnSpc>
                  <a:spcBef>
                    <a:spcPts val="0"/>
                  </a:spcBef>
                  <a:spcAft>
                    <a:spcPts val="612"/>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Semibold" panose="020B0702040204020203" pitchFamily="34" charset="0"/>
                    <a:cs typeface="Segoe UI Semibold" panose="020B0702040204020203" pitchFamily="34" charset="0"/>
                  </a:rPr>
                  <a:t>Protect corporate identities</a:t>
                </a:r>
              </a:p>
            </p:txBody>
          </p:sp>
          <p:grpSp>
            <p:nvGrpSpPr>
              <p:cNvPr id="44" name="Group 43"/>
              <p:cNvGrpSpPr/>
              <p:nvPr/>
            </p:nvGrpSpPr>
            <p:grpSpPr>
              <a:xfrm>
                <a:off x="4463032" y="2413522"/>
                <a:ext cx="416838" cy="610007"/>
                <a:chOff x="2317751" y="5795963"/>
                <a:chExt cx="195263" cy="285751"/>
              </a:xfrm>
            </p:grpSpPr>
            <p:sp>
              <p:nvSpPr>
                <p:cNvPr id="45" name="Freeform 107"/>
                <p:cNvSpPr>
                  <a:spLocks/>
                </p:cNvSpPr>
                <p:nvPr/>
              </p:nvSpPr>
              <p:spPr bwMode="auto">
                <a:xfrm>
                  <a:off x="2333626" y="5795963"/>
                  <a:ext cx="165100" cy="128588"/>
                </a:xfrm>
                <a:custGeom>
                  <a:avLst/>
                  <a:gdLst>
                    <a:gd name="T0" fmla="*/ 44 w 44"/>
                    <a:gd name="T1" fmla="*/ 34 h 34"/>
                    <a:gd name="T2" fmla="*/ 44 w 44"/>
                    <a:gd name="T3" fmla="*/ 19 h 34"/>
                    <a:gd name="T4" fmla="*/ 44 w 44"/>
                    <a:gd name="T5" fmla="*/ 19 h 34"/>
                    <a:gd name="T6" fmla="*/ 22 w 44"/>
                    <a:gd name="T7" fmla="*/ 0 h 34"/>
                    <a:gd name="T8" fmla="*/ 0 w 44"/>
                    <a:gd name="T9" fmla="*/ 19 h 34"/>
                    <a:gd name="T10" fmla="*/ 0 w 44"/>
                    <a:gd name="T11" fmla="*/ 23 h 34"/>
                    <a:gd name="T12" fmla="*/ 0 w 4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44" h="34">
                      <a:moveTo>
                        <a:pt x="44" y="34"/>
                      </a:moveTo>
                      <a:cubicBezTo>
                        <a:pt x="44" y="19"/>
                        <a:pt x="44" y="19"/>
                        <a:pt x="44" y="19"/>
                      </a:cubicBezTo>
                      <a:cubicBezTo>
                        <a:pt x="44" y="19"/>
                        <a:pt x="44" y="19"/>
                        <a:pt x="44" y="19"/>
                      </a:cubicBezTo>
                      <a:cubicBezTo>
                        <a:pt x="44" y="8"/>
                        <a:pt x="34" y="0"/>
                        <a:pt x="22" y="0"/>
                      </a:cubicBezTo>
                      <a:cubicBezTo>
                        <a:pt x="10" y="0"/>
                        <a:pt x="0" y="9"/>
                        <a:pt x="0" y="19"/>
                      </a:cubicBezTo>
                      <a:cubicBezTo>
                        <a:pt x="0" y="19"/>
                        <a:pt x="0" y="23"/>
                        <a:pt x="0" y="23"/>
                      </a:cubicBezTo>
                      <a:cubicBezTo>
                        <a:pt x="0" y="34"/>
                        <a:pt x="0" y="34"/>
                        <a:pt x="0" y="34"/>
                      </a:cubicBezTo>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6" name="Freeform 108"/>
                <p:cNvSpPr>
                  <a:spLocks/>
                </p:cNvSpPr>
                <p:nvPr/>
              </p:nvSpPr>
              <p:spPr bwMode="auto">
                <a:xfrm>
                  <a:off x="2317751" y="5946776"/>
                  <a:ext cx="195263" cy="134938"/>
                </a:xfrm>
                <a:custGeom>
                  <a:avLst/>
                  <a:gdLst>
                    <a:gd name="T0" fmla="*/ 50 w 52"/>
                    <a:gd name="T1" fmla="*/ 0 h 36"/>
                    <a:gd name="T2" fmla="*/ 2 w 52"/>
                    <a:gd name="T3" fmla="*/ 0 h 36"/>
                    <a:gd name="T4" fmla="*/ 0 w 52"/>
                    <a:gd name="T5" fmla="*/ 2 h 36"/>
                    <a:gd name="T6" fmla="*/ 0 w 52"/>
                    <a:gd name="T7" fmla="*/ 34 h 36"/>
                    <a:gd name="T8" fmla="*/ 2 w 52"/>
                    <a:gd name="T9" fmla="*/ 36 h 36"/>
                    <a:gd name="T10" fmla="*/ 50 w 52"/>
                    <a:gd name="T11" fmla="*/ 36 h 36"/>
                    <a:gd name="T12" fmla="*/ 52 w 52"/>
                    <a:gd name="T13" fmla="*/ 34 h 36"/>
                    <a:gd name="T14" fmla="*/ 52 w 52"/>
                    <a:gd name="T15" fmla="*/ 2 h 36"/>
                    <a:gd name="T16" fmla="*/ 50 w 52"/>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6">
                      <a:moveTo>
                        <a:pt x="50" y="0"/>
                      </a:moveTo>
                      <a:cubicBezTo>
                        <a:pt x="2" y="0"/>
                        <a:pt x="2" y="0"/>
                        <a:pt x="2" y="0"/>
                      </a:cubicBezTo>
                      <a:cubicBezTo>
                        <a:pt x="1" y="0"/>
                        <a:pt x="0" y="1"/>
                        <a:pt x="0" y="2"/>
                      </a:cubicBezTo>
                      <a:cubicBezTo>
                        <a:pt x="0" y="34"/>
                        <a:pt x="0" y="34"/>
                        <a:pt x="0" y="34"/>
                      </a:cubicBezTo>
                      <a:cubicBezTo>
                        <a:pt x="0" y="35"/>
                        <a:pt x="1" y="36"/>
                        <a:pt x="2" y="36"/>
                      </a:cubicBezTo>
                      <a:cubicBezTo>
                        <a:pt x="50" y="36"/>
                        <a:pt x="50" y="36"/>
                        <a:pt x="50" y="36"/>
                      </a:cubicBezTo>
                      <a:cubicBezTo>
                        <a:pt x="51" y="36"/>
                        <a:pt x="52" y="35"/>
                        <a:pt x="52" y="34"/>
                      </a:cubicBezTo>
                      <a:cubicBezTo>
                        <a:pt x="52" y="2"/>
                        <a:pt x="52" y="2"/>
                        <a:pt x="52" y="2"/>
                      </a:cubicBezTo>
                      <a:cubicBezTo>
                        <a:pt x="52" y="1"/>
                        <a:pt x="51" y="0"/>
                        <a:pt x="50" y="0"/>
                      </a:cubicBez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Freeform 109"/>
                <p:cNvSpPr>
                  <a:spLocks/>
                </p:cNvSpPr>
                <p:nvPr/>
              </p:nvSpPr>
              <p:spPr bwMode="auto">
                <a:xfrm>
                  <a:off x="2400301" y="5976938"/>
                  <a:ext cx="30163" cy="55563"/>
                </a:xfrm>
                <a:custGeom>
                  <a:avLst/>
                  <a:gdLst>
                    <a:gd name="T0" fmla="*/ 5 w 8"/>
                    <a:gd name="T1" fmla="*/ 8 h 15"/>
                    <a:gd name="T2" fmla="*/ 6 w 8"/>
                    <a:gd name="T3" fmla="*/ 14 h 15"/>
                    <a:gd name="T4" fmla="*/ 6 w 8"/>
                    <a:gd name="T5" fmla="*/ 15 h 15"/>
                    <a:gd name="T6" fmla="*/ 6 w 8"/>
                    <a:gd name="T7" fmla="*/ 15 h 15"/>
                    <a:gd name="T8" fmla="*/ 2 w 8"/>
                    <a:gd name="T9" fmla="*/ 15 h 15"/>
                    <a:gd name="T10" fmla="*/ 2 w 8"/>
                    <a:gd name="T11" fmla="*/ 15 h 15"/>
                    <a:gd name="T12" fmla="*/ 2 w 8"/>
                    <a:gd name="T13" fmla="*/ 14 h 15"/>
                    <a:gd name="T14" fmla="*/ 3 w 8"/>
                    <a:gd name="T15" fmla="*/ 8 h 15"/>
                    <a:gd name="T16" fmla="*/ 0 w 8"/>
                    <a:gd name="T17" fmla="*/ 4 h 15"/>
                    <a:gd name="T18" fmla="*/ 4 w 8"/>
                    <a:gd name="T19" fmla="*/ 0 h 15"/>
                    <a:gd name="T20" fmla="*/ 8 w 8"/>
                    <a:gd name="T21" fmla="*/ 4 h 15"/>
                    <a:gd name="T22" fmla="*/ 5 w 8"/>
                    <a:gd name="T2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5">
                      <a:moveTo>
                        <a:pt x="5" y="8"/>
                      </a:moveTo>
                      <a:cubicBezTo>
                        <a:pt x="6" y="14"/>
                        <a:pt x="6" y="14"/>
                        <a:pt x="6" y="14"/>
                      </a:cubicBezTo>
                      <a:cubicBezTo>
                        <a:pt x="7" y="14"/>
                        <a:pt x="7" y="15"/>
                        <a:pt x="6" y="15"/>
                      </a:cubicBezTo>
                      <a:cubicBezTo>
                        <a:pt x="6" y="15"/>
                        <a:pt x="6" y="15"/>
                        <a:pt x="6" y="15"/>
                      </a:cubicBezTo>
                      <a:cubicBezTo>
                        <a:pt x="2" y="15"/>
                        <a:pt x="2" y="15"/>
                        <a:pt x="2" y="15"/>
                      </a:cubicBezTo>
                      <a:cubicBezTo>
                        <a:pt x="2" y="15"/>
                        <a:pt x="2" y="15"/>
                        <a:pt x="2" y="15"/>
                      </a:cubicBezTo>
                      <a:cubicBezTo>
                        <a:pt x="1" y="15"/>
                        <a:pt x="1" y="14"/>
                        <a:pt x="2" y="14"/>
                      </a:cubicBezTo>
                      <a:cubicBezTo>
                        <a:pt x="3" y="8"/>
                        <a:pt x="3" y="8"/>
                        <a:pt x="3" y="8"/>
                      </a:cubicBezTo>
                      <a:cubicBezTo>
                        <a:pt x="1" y="7"/>
                        <a:pt x="0" y="6"/>
                        <a:pt x="0" y="4"/>
                      </a:cubicBezTo>
                      <a:cubicBezTo>
                        <a:pt x="0" y="2"/>
                        <a:pt x="2" y="0"/>
                        <a:pt x="4" y="0"/>
                      </a:cubicBezTo>
                      <a:cubicBezTo>
                        <a:pt x="6" y="0"/>
                        <a:pt x="8" y="2"/>
                        <a:pt x="8" y="4"/>
                      </a:cubicBezTo>
                      <a:cubicBezTo>
                        <a:pt x="8" y="6"/>
                        <a:pt x="7" y="7"/>
                        <a:pt x="5" y="8"/>
                      </a:cubicBez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11" name="Group 10"/>
            <p:cNvGrpSpPr/>
            <p:nvPr/>
          </p:nvGrpSpPr>
          <p:grpSpPr>
            <a:xfrm>
              <a:off x="6109026" y="986158"/>
              <a:ext cx="2867932" cy="4946405"/>
              <a:chOff x="6109026" y="986158"/>
              <a:chExt cx="2867932" cy="4946405"/>
            </a:xfrm>
          </p:grpSpPr>
          <p:sp>
            <p:nvSpPr>
              <p:cNvPr id="32" name="TextBox 31"/>
              <p:cNvSpPr txBox="1"/>
              <p:nvPr/>
            </p:nvSpPr>
            <p:spPr>
              <a:xfrm>
                <a:off x="6308552" y="3607406"/>
                <a:ext cx="2468880" cy="914400"/>
              </a:xfrm>
              <a:prstGeom prst="rect">
                <a:avLst/>
              </a:prstGeom>
            </p:spPr>
            <p:txBody>
              <a:bodyPr vert="horz" wrap="square" lIns="93260" tIns="93260" rIns="93260" bIns="93260" rtlCol="0" anchor="t">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Automatic encryption</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Persistent protection</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33" name="TextBox 32"/>
              <p:cNvSpPr txBox="1"/>
              <p:nvPr/>
            </p:nvSpPr>
            <p:spPr>
              <a:xfrm>
                <a:off x="6308552" y="5018163"/>
                <a:ext cx="2468880" cy="914400"/>
              </a:xfrm>
              <a:prstGeom prst="rect">
                <a:avLst/>
              </a:prstGeom>
            </p:spPr>
            <p:txBody>
              <a:bodyPr vert="horz" wrap="square" lIns="93260" tIns="93260" rIns="93260" bIns="93260" rtlCol="0" anchor="t">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Enterprise Data Protection</a:t>
                </a:r>
                <a:endParaRPr kumimoji="0" lang="en-US" sz="1800" b="1" i="0" u="none" strike="noStrike" kern="1200" cap="none" spc="0" normalizeH="0" baseline="0" noProof="0" dirty="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25" name="TextBox 24"/>
              <p:cNvSpPr txBox="1"/>
              <p:nvPr/>
            </p:nvSpPr>
            <p:spPr>
              <a:xfrm>
                <a:off x="6109026" y="986158"/>
                <a:ext cx="2867932" cy="914400"/>
              </a:xfrm>
              <a:prstGeom prst="rect">
                <a:avLst/>
              </a:prstGeom>
            </p:spPr>
            <p:txBody>
              <a:bodyPr vert="horz" wrap="square" lIns="93260" tIns="93260" rIns="93260" bIns="93260" rtlCol="0" anchor="t">
                <a:noAutofit/>
              </a:bodyPr>
              <a:lstStyle>
                <a:defPPr>
                  <a:defRPr lang="en-US"/>
                </a:defPPr>
                <a:lvl1pPr algn="ctr" defTabSz="951026">
                  <a:lnSpc>
                    <a:spcPct val="90000"/>
                  </a:lnSpc>
                  <a:spcAft>
                    <a:spcPts val="612"/>
                  </a:spcAft>
                  <a:defRPr sz="2400" spc="-102">
                    <a:solidFill>
                      <a:schemeClr val="bg1"/>
                    </a:solidFill>
                    <a:latin typeface="+mj-lt"/>
                    <a:ea typeface="Segoe UI" pitchFamily="34" charset="0"/>
                    <a:cs typeface="Segoe UI Light" panose="020B0502040204020203" pitchFamily="34" charset="0"/>
                  </a:defRPr>
                </a:lvl1pPr>
              </a:lstStyle>
              <a:p>
                <a:pPr marL="0" marR="0" lvl="0" indent="0" algn="ctr" defTabSz="951026" rtl="0" eaLnBrk="1" fontAlgn="auto" latinLnBrk="0" hangingPunct="1">
                  <a:lnSpc>
                    <a:spcPct val="90000"/>
                  </a:lnSpc>
                  <a:spcBef>
                    <a:spcPts val="0"/>
                  </a:spcBef>
                  <a:spcAft>
                    <a:spcPts val="612"/>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Semibold" panose="020B0702040204020203" pitchFamily="34" charset="0"/>
                    <a:cs typeface="Segoe UI Semibold" panose="020B0702040204020203" pitchFamily="34" charset="0"/>
                  </a:rPr>
                  <a:t>Protect sensitive corporate data</a:t>
                </a:r>
              </a:p>
            </p:txBody>
          </p:sp>
          <p:grpSp>
            <p:nvGrpSpPr>
              <p:cNvPr id="48" name="Group 47"/>
              <p:cNvGrpSpPr/>
              <p:nvPr/>
            </p:nvGrpSpPr>
            <p:grpSpPr>
              <a:xfrm>
                <a:off x="7277077" y="2526663"/>
                <a:ext cx="531830" cy="563114"/>
                <a:chOff x="2273301" y="2339976"/>
                <a:chExt cx="269875" cy="285750"/>
              </a:xfrm>
            </p:grpSpPr>
            <p:sp>
              <p:nvSpPr>
                <p:cNvPr id="49" name="Oval 340"/>
                <p:cNvSpPr>
                  <a:spLocks noChangeArrowheads="1"/>
                </p:cNvSpPr>
                <p:nvPr/>
              </p:nvSpPr>
              <p:spPr bwMode="auto">
                <a:xfrm>
                  <a:off x="2378076" y="2430464"/>
                  <a:ext cx="60325" cy="58738"/>
                </a:xfrm>
                <a:prstGeom prst="ellips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Oval 341"/>
                <p:cNvSpPr>
                  <a:spLocks noChangeArrowheads="1"/>
                </p:cNvSpPr>
                <p:nvPr/>
              </p:nvSpPr>
              <p:spPr bwMode="auto">
                <a:xfrm>
                  <a:off x="2446339" y="2538414"/>
                  <a:ext cx="17463" cy="19050"/>
                </a:xfrm>
                <a:prstGeom prst="ellips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1" name="Line 342"/>
                <p:cNvSpPr>
                  <a:spLocks noChangeShapeType="1"/>
                </p:cNvSpPr>
                <p:nvPr/>
              </p:nvSpPr>
              <p:spPr bwMode="auto">
                <a:xfrm>
                  <a:off x="2438401" y="2444751"/>
                  <a:ext cx="74613"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2" name="Line 343"/>
                <p:cNvSpPr>
                  <a:spLocks noChangeShapeType="1"/>
                </p:cNvSpPr>
                <p:nvPr/>
              </p:nvSpPr>
              <p:spPr bwMode="auto">
                <a:xfrm>
                  <a:off x="2438401" y="2474914"/>
                  <a:ext cx="74613"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3" name="Freeform 512"/>
                <p:cNvSpPr>
                  <a:spLocks/>
                </p:cNvSpPr>
                <p:nvPr/>
              </p:nvSpPr>
              <p:spPr bwMode="auto">
                <a:xfrm>
                  <a:off x="2273301" y="2339976"/>
                  <a:ext cx="269875" cy="285750"/>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4" name="Freeform 513"/>
                <p:cNvSpPr>
                  <a:spLocks/>
                </p:cNvSpPr>
                <p:nvPr/>
              </p:nvSpPr>
              <p:spPr bwMode="auto">
                <a:xfrm>
                  <a:off x="2317751" y="2370138"/>
                  <a:ext cx="195263" cy="225425"/>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spTree>
    <p:extLst>
      <p:ext uri="{BB962C8B-B14F-4D97-AF65-F5344CB8AC3E}">
        <p14:creationId xmlns:p14="http://schemas.microsoft.com/office/powerpoint/2010/main" val="322019622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3858" t="13858"/>
          <a:stretch/>
        </p:blipFill>
        <p:spPr>
          <a:xfrm>
            <a:off x="317" y="-318"/>
            <a:ext cx="12435840" cy="6995160"/>
          </a:xfrm>
          <a:prstGeom prst="rect">
            <a:avLst/>
          </a:prstGeom>
          <a:solidFill>
            <a:srgbClr val="0078D7"/>
          </a:solidFill>
          <a:ln>
            <a:noFill/>
          </a:ln>
        </p:spPr>
      </p:pic>
      <p:sp>
        <p:nvSpPr>
          <p:cNvPr id="60" name="Rectangle 59"/>
          <p:cNvSpPr/>
          <p:nvPr/>
        </p:nvSpPr>
        <p:spPr bwMode="auto">
          <a:xfrm>
            <a:off x="0" y="-635"/>
            <a:ext cx="12436475" cy="14692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Title 974"/>
          <p:cNvSpPr txBox="1">
            <a:spLocks/>
          </p:cNvSpPr>
          <p:nvPr/>
        </p:nvSpPr>
        <p:spPr>
          <a:xfrm>
            <a:off x="2151284" y="431403"/>
            <a:ext cx="8040646" cy="109712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ctr" defTabSz="932742"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00" normalizeH="0" baseline="0" noProof="0" dirty="0" smtClean="0">
                <a:ln w="3175">
                  <a:noFill/>
                </a:ln>
                <a:solidFill>
                  <a:srgbClr val="0078D7"/>
                </a:solidFill>
                <a:effectLst/>
                <a:uLnTx/>
                <a:uFillTx/>
                <a:latin typeface="Segoe UI Light"/>
                <a:ea typeface="Segoe UI" pitchFamily="34" charset="0"/>
                <a:cs typeface="Segoe UI Light" panose="020B0502040204020203" pitchFamily="34" charset="0"/>
              </a:rPr>
              <a:t>Managed </a:t>
            </a:r>
            <a:r>
              <a:rPr kumimoji="0" lang="en-US" sz="3200" b="0" i="0" u="none" strike="noStrike" kern="1200" cap="none" spc="-100" normalizeH="0" baseline="0" noProof="0" dirty="0" smtClean="0">
                <a:ln w="3175">
                  <a:noFill/>
                </a:ln>
                <a:solidFill>
                  <a:srgbClr val="525252"/>
                </a:solidFill>
                <a:effectLst/>
                <a:uLnTx/>
                <a:uFillTx/>
                <a:latin typeface="Segoe UI Light"/>
                <a:ea typeface="Segoe UI" pitchFamily="34" charset="0"/>
                <a:cs typeface="Segoe UI Light" panose="020B0502040204020203" pitchFamily="34" charset="0"/>
              </a:rPr>
              <a:t>for continuous innovation</a:t>
            </a:r>
            <a:endParaRPr kumimoji="0" lang="en-US" sz="3200" b="0" i="0" u="none" strike="noStrike" kern="1200" cap="none" spc="-100" normalizeH="0" baseline="0" noProof="0" dirty="0">
              <a:ln w="3175">
                <a:noFill/>
              </a:ln>
              <a:solidFill>
                <a:srgbClr val="525252"/>
              </a:solidFill>
              <a:effectLst/>
              <a:uLnTx/>
              <a:uFillTx/>
              <a:latin typeface="Segoe UI Light"/>
              <a:ea typeface="Segoe UI" pitchFamily="34" charset="0"/>
              <a:cs typeface="Segoe UI Light" panose="020B0502040204020203" pitchFamily="34" charset="0"/>
            </a:endParaRPr>
          </a:p>
        </p:txBody>
      </p:sp>
      <p:sp>
        <p:nvSpPr>
          <p:cNvPr id="27" name="Rectangle 26"/>
          <p:cNvSpPr/>
          <p:nvPr/>
        </p:nvSpPr>
        <p:spPr bwMode="auto">
          <a:xfrm>
            <a:off x="0" y="1468620"/>
            <a:ext cx="12435840" cy="91440"/>
          </a:xfrm>
          <a:prstGeom prst="rect">
            <a:avLst/>
          </a:prstGeom>
          <a:solidFill>
            <a:srgbClr val="0078D7"/>
          </a:solidFill>
          <a:ln>
            <a:solidFill>
              <a:srgbClr val="0078D7"/>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27727852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435840" cy="6995160"/>
          </a:xfrm>
          <a:prstGeom prst="rect">
            <a:avLst/>
          </a:prstGeom>
        </p:spPr>
      </p:pic>
      <p:sp>
        <p:nvSpPr>
          <p:cNvPr id="8" name="Rectangle 7"/>
          <p:cNvSpPr/>
          <p:nvPr/>
        </p:nvSpPr>
        <p:spPr>
          <a:xfrm>
            <a:off x="-45403" y="-23178"/>
            <a:ext cx="12527280" cy="7040880"/>
          </a:xfrm>
          <a:prstGeom prst="rect">
            <a:avLst/>
          </a:prstGeom>
          <a:solidFill>
            <a:srgbClr val="000000">
              <a:alpha val="78000"/>
            </a:srgbClr>
          </a:solidFill>
          <a:ln>
            <a:solidFill>
              <a:srgbClr val="373737">
                <a:alpha val="83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marL="0" marR="0" lvl="0" indent="0" algn="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 </a:t>
            </a:r>
          </a:p>
        </p:txBody>
      </p:sp>
      <p:grpSp>
        <p:nvGrpSpPr>
          <p:cNvPr id="4" name="Group 3"/>
          <p:cNvGrpSpPr/>
          <p:nvPr/>
        </p:nvGrpSpPr>
        <p:grpSpPr>
          <a:xfrm>
            <a:off x="4611277" y="986158"/>
            <a:ext cx="3279140" cy="4946405"/>
            <a:chOff x="4578667" y="986158"/>
            <a:chExt cx="3279140" cy="4946405"/>
          </a:xfrm>
        </p:grpSpPr>
        <p:sp>
          <p:nvSpPr>
            <p:cNvPr id="15" name="TextBox 14"/>
            <p:cNvSpPr txBox="1"/>
            <p:nvPr/>
          </p:nvSpPr>
          <p:spPr>
            <a:xfrm>
              <a:off x="4806801" y="3607406"/>
              <a:ext cx="2822872" cy="914400"/>
            </a:xfrm>
            <a:prstGeom prst="rect">
              <a:avLst/>
            </a:prstGeom>
          </p:spPr>
          <p:txBody>
            <a:bodyPr vert="horz" wrap="square" lIns="93260" tIns="93260" rIns="93260" bIns="93260" rtlCol="0" anchor="t">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Move to a single MDM platform for all devices</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16" name="TextBox 15"/>
            <p:cNvSpPr txBox="1"/>
            <p:nvPr/>
          </p:nvSpPr>
          <p:spPr>
            <a:xfrm>
              <a:off x="4806801" y="5018163"/>
              <a:ext cx="2822872" cy="914400"/>
            </a:xfrm>
            <a:prstGeom prst="rect">
              <a:avLst/>
            </a:prstGeom>
          </p:spPr>
          <p:txBody>
            <a:bodyPr vert="horz" wrap="square" lIns="93260" tIns="93260" rIns="93260" bIns="93260" rtlCol="0" anchor="t">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Mobile Device Management</a:t>
              </a:r>
            </a:p>
          </p:txBody>
        </p:sp>
        <p:sp>
          <p:nvSpPr>
            <p:cNvPr id="17" name="TextBox 16"/>
            <p:cNvSpPr txBox="1"/>
            <p:nvPr/>
          </p:nvSpPr>
          <p:spPr>
            <a:xfrm>
              <a:off x="4578667" y="986158"/>
              <a:ext cx="3279140" cy="914400"/>
            </a:xfrm>
            <a:prstGeom prst="rect">
              <a:avLst/>
            </a:prstGeom>
          </p:spPr>
          <p:txBody>
            <a:bodyPr vert="horz" wrap="square" lIns="93260" tIns="93260" rIns="93260" bIns="93260" rtlCol="0" anchor="t">
              <a:noAutofit/>
            </a:bodyPr>
            <a:lstStyle>
              <a:defPPr>
                <a:defRPr lang="en-US"/>
              </a:defPPr>
              <a:lvl1pPr algn="ctr" defTabSz="951026">
                <a:lnSpc>
                  <a:spcPct val="90000"/>
                </a:lnSpc>
                <a:spcAft>
                  <a:spcPts val="612"/>
                </a:spcAft>
                <a:defRPr sz="2400" spc="-102">
                  <a:solidFill>
                    <a:schemeClr val="bg1"/>
                  </a:solidFill>
                  <a:latin typeface="+mj-lt"/>
                  <a:ea typeface="Segoe UI" pitchFamily="34" charset="0"/>
                  <a:cs typeface="Segoe UI Light" panose="020B0502040204020203" pitchFamily="34" charset="0"/>
                </a:defRPr>
              </a:lvl1pPr>
            </a:lstStyle>
            <a:p>
              <a:pPr marL="0" marR="0" lvl="0" indent="0" algn="ctr" defTabSz="951026" rtl="0" eaLnBrk="1" fontAlgn="auto" latinLnBrk="0" hangingPunct="1">
                <a:lnSpc>
                  <a:spcPct val="90000"/>
                </a:lnSpc>
                <a:spcBef>
                  <a:spcPts val="0"/>
                </a:spcBef>
                <a:spcAft>
                  <a:spcPts val="612"/>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Segoe UI Semibold" panose="020B0702040204020203" pitchFamily="34" charset="0"/>
                  <a:cs typeface="Segoe UI Semibold" panose="020B0702040204020203" pitchFamily="34" charset="0"/>
                </a:rPr>
                <a:t>Simplify device management</a:t>
              </a:r>
              <a:endParaRPr kumimoji="0" lang="en-US" sz="2400" b="0" i="0" u="none" strike="noStrike" kern="1200" cap="none" spc="0" normalizeH="0" baseline="0" noProof="0" dirty="0">
                <a:ln>
                  <a:noFill/>
                </a:ln>
                <a:solidFill>
                  <a:srgbClr val="FFFFFF"/>
                </a:solidFill>
                <a:effectLst/>
                <a:uLnTx/>
                <a:uFillTx/>
                <a:latin typeface="Segoe UI Semibold" panose="020B0702040204020203" pitchFamily="34" charset="0"/>
                <a:cs typeface="Segoe UI Semibold" panose="020B0702040204020203" pitchFamily="34" charset="0"/>
              </a:endParaRPr>
            </a:p>
          </p:txBody>
        </p:sp>
        <p:grpSp>
          <p:nvGrpSpPr>
            <p:cNvPr id="40" name="Group 39"/>
            <p:cNvGrpSpPr/>
            <p:nvPr/>
          </p:nvGrpSpPr>
          <p:grpSpPr>
            <a:xfrm>
              <a:off x="5858594" y="2408484"/>
              <a:ext cx="719287" cy="719290"/>
              <a:chOff x="5518151" y="3827463"/>
              <a:chExt cx="285750" cy="285751"/>
            </a:xfrm>
          </p:grpSpPr>
          <p:sp>
            <p:nvSpPr>
              <p:cNvPr id="41" name="Freeform 83"/>
              <p:cNvSpPr>
                <a:spLocks/>
              </p:cNvSpPr>
              <p:nvPr/>
            </p:nvSpPr>
            <p:spPr bwMode="auto">
              <a:xfrm>
                <a:off x="5608638" y="3917951"/>
                <a:ext cx="195263" cy="195263"/>
              </a:xfrm>
              <a:custGeom>
                <a:avLst/>
                <a:gdLst>
                  <a:gd name="T0" fmla="*/ 45 w 52"/>
                  <a:gd name="T1" fmla="*/ 27 h 52"/>
                  <a:gd name="T2" fmla="*/ 45 w 52"/>
                  <a:gd name="T3" fmla="*/ 25 h 52"/>
                  <a:gd name="T4" fmla="*/ 51 w 52"/>
                  <a:gd name="T5" fmla="*/ 20 h 52"/>
                  <a:gd name="T6" fmla="*/ 50 w 52"/>
                  <a:gd name="T7" fmla="*/ 13 h 52"/>
                  <a:gd name="T8" fmla="*/ 42 w 52"/>
                  <a:gd name="T9" fmla="*/ 14 h 52"/>
                  <a:gd name="T10" fmla="*/ 39 w 52"/>
                  <a:gd name="T11" fmla="*/ 12 h 52"/>
                  <a:gd name="T12" fmla="*/ 39 w 52"/>
                  <a:gd name="T13" fmla="*/ 4 h 52"/>
                  <a:gd name="T14" fmla="*/ 34 w 52"/>
                  <a:gd name="T15" fmla="*/ 0 h 52"/>
                  <a:gd name="T16" fmla="*/ 29 w 52"/>
                  <a:gd name="T17" fmla="*/ 5 h 52"/>
                  <a:gd name="T18" fmla="*/ 26 w 52"/>
                  <a:gd name="T19" fmla="*/ 7 h 52"/>
                  <a:gd name="T20" fmla="*/ 23 w 52"/>
                  <a:gd name="T21" fmla="*/ 5 h 52"/>
                  <a:gd name="T22" fmla="*/ 18 w 52"/>
                  <a:gd name="T23" fmla="*/ 0 h 52"/>
                  <a:gd name="T24" fmla="*/ 12 w 52"/>
                  <a:gd name="T25" fmla="*/ 4 h 52"/>
                  <a:gd name="T26" fmla="*/ 13 w 52"/>
                  <a:gd name="T27" fmla="*/ 12 h 52"/>
                  <a:gd name="T28" fmla="*/ 9 w 52"/>
                  <a:gd name="T29" fmla="*/ 14 h 52"/>
                  <a:gd name="T30" fmla="*/ 2 w 52"/>
                  <a:gd name="T31" fmla="*/ 13 h 52"/>
                  <a:gd name="T32" fmla="*/ 1 w 52"/>
                  <a:gd name="T33" fmla="*/ 20 h 52"/>
                  <a:gd name="T34" fmla="*/ 7 w 52"/>
                  <a:gd name="T35" fmla="*/ 25 h 52"/>
                  <a:gd name="T36" fmla="*/ 7 w 52"/>
                  <a:gd name="T37" fmla="*/ 27 h 52"/>
                  <a:gd name="T38" fmla="*/ 1 w 52"/>
                  <a:gd name="T39" fmla="*/ 32 h 52"/>
                  <a:gd name="T40" fmla="*/ 2 w 52"/>
                  <a:gd name="T41" fmla="*/ 39 h 52"/>
                  <a:gd name="T42" fmla="*/ 9 w 52"/>
                  <a:gd name="T43" fmla="*/ 38 h 52"/>
                  <a:gd name="T44" fmla="*/ 13 w 52"/>
                  <a:gd name="T45" fmla="*/ 40 h 52"/>
                  <a:gd name="T46" fmla="*/ 12 w 52"/>
                  <a:gd name="T47" fmla="*/ 48 h 52"/>
                  <a:gd name="T48" fmla="*/ 18 w 52"/>
                  <a:gd name="T49" fmla="*/ 52 h 52"/>
                  <a:gd name="T50" fmla="*/ 23 w 52"/>
                  <a:gd name="T51" fmla="*/ 46 h 52"/>
                  <a:gd name="T52" fmla="*/ 26 w 52"/>
                  <a:gd name="T53" fmla="*/ 45 h 52"/>
                  <a:gd name="T54" fmla="*/ 29 w 52"/>
                  <a:gd name="T55" fmla="*/ 46 h 52"/>
                  <a:gd name="T56" fmla="*/ 34 w 52"/>
                  <a:gd name="T57" fmla="*/ 52 h 52"/>
                  <a:gd name="T58" fmla="*/ 39 w 52"/>
                  <a:gd name="T59" fmla="*/ 48 h 52"/>
                  <a:gd name="T60" fmla="*/ 39 w 52"/>
                  <a:gd name="T61" fmla="*/ 40 h 52"/>
                  <a:gd name="T62" fmla="*/ 42 w 52"/>
                  <a:gd name="T63" fmla="*/ 38 h 52"/>
                  <a:gd name="T64" fmla="*/ 50 w 52"/>
                  <a:gd name="T65" fmla="*/ 39 h 52"/>
                  <a:gd name="T66" fmla="*/ 51 w 52"/>
                  <a:gd name="T67"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52">
                    <a:moveTo>
                      <a:pt x="46" y="29"/>
                    </a:moveTo>
                    <a:cubicBezTo>
                      <a:pt x="46" y="28"/>
                      <a:pt x="45" y="28"/>
                      <a:pt x="45" y="27"/>
                    </a:cubicBezTo>
                    <a:cubicBezTo>
                      <a:pt x="45" y="27"/>
                      <a:pt x="45" y="27"/>
                      <a:pt x="45" y="26"/>
                    </a:cubicBezTo>
                    <a:cubicBezTo>
                      <a:pt x="45" y="25"/>
                      <a:pt x="45" y="25"/>
                      <a:pt x="45" y="25"/>
                    </a:cubicBezTo>
                    <a:cubicBezTo>
                      <a:pt x="45" y="24"/>
                      <a:pt x="46" y="23"/>
                      <a:pt x="46" y="23"/>
                    </a:cubicBezTo>
                    <a:cubicBezTo>
                      <a:pt x="51" y="20"/>
                      <a:pt x="51" y="20"/>
                      <a:pt x="51" y="20"/>
                    </a:cubicBezTo>
                    <a:cubicBezTo>
                      <a:pt x="52" y="19"/>
                      <a:pt x="52" y="18"/>
                      <a:pt x="52" y="18"/>
                    </a:cubicBezTo>
                    <a:cubicBezTo>
                      <a:pt x="50" y="13"/>
                      <a:pt x="50" y="13"/>
                      <a:pt x="50" y="13"/>
                    </a:cubicBezTo>
                    <a:cubicBezTo>
                      <a:pt x="50" y="13"/>
                      <a:pt x="49" y="12"/>
                      <a:pt x="48" y="12"/>
                    </a:cubicBezTo>
                    <a:cubicBezTo>
                      <a:pt x="42" y="14"/>
                      <a:pt x="42" y="14"/>
                      <a:pt x="42" y="14"/>
                    </a:cubicBezTo>
                    <a:cubicBezTo>
                      <a:pt x="42" y="14"/>
                      <a:pt x="41" y="13"/>
                      <a:pt x="40" y="13"/>
                    </a:cubicBezTo>
                    <a:cubicBezTo>
                      <a:pt x="39" y="12"/>
                      <a:pt x="39" y="12"/>
                      <a:pt x="39" y="12"/>
                    </a:cubicBezTo>
                    <a:cubicBezTo>
                      <a:pt x="38" y="11"/>
                      <a:pt x="38" y="10"/>
                      <a:pt x="38" y="9"/>
                    </a:cubicBezTo>
                    <a:cubicBezTo>
                      <a:pt x="39" y="4"/>
                      <a:pt x="39" y="4"/>
                      <a:pt x="39" y="4"/>
                    </a:cubicBezTo>
                    <a:cubicBezTo>
                      <a:pt x="40" y="3"/>
                      <a:pt x="39" y="2"/>
                      <a:pt x="39" y="2"/>
                    </a:cubicBezTo>
                    <a:cubicBezTo>
                      <a:pt x="34" y="0"/>
                      <a:pt x="34" y="0"/>
                      <a:pt x="34" y="0"/>
                    </a:cubicBezTo>
                    <a:cubicBezTo>
                      <a:pt x="33" y="0"/>
                      <a:pt x="32" y="0"/>
                      <a:pt x="32" y="1"/>
                    </a:cubicBezTo>
                    <a:cubicBezTo>
                      <a:pt x="29" y="5"/>
                      <a:pt x="29" y="5"/>
                      <a:pt x="29" y="5"/>
                    </a:cubicBezTo>
                    <a:cubicBezTo>
                      <a:pt x="28" y="6"/>
                      <a:pt x="28" y="7"/>
                      <a:pt x="27" y="7"/>
                    </a:cubicBezTo>
                    <a:cubicBezTo>
                      <a:pt x="27" y="7"/>
                      <a:pt x="27" y="7"/>
                      <a:pt x="26" y="7"/>
                    </a:cubicBezTo>
                    <a:cubicBezTo>
                      <a:pt x="25" y="7"/>
                      <a:pt x="25" y="7"/>
                      <a:pt x="25" y="7"/>
                    </a:cubicBezTo>
                    <a:cubicBezTo>
                      <a:pt x="24" y="7"/>
                      <a:pt x="23" y="6"/>
                      <a:pt x="23" y="5"/>
                    </a:cubicBezTo>
                    <a:cubicBezTo>
                      <a:pt x="20" y="1"/>
                      <a:pt x="20" y="1"/>
                      <a:pt x="20" y="1"/>
                    </a:cubicBezTo>
                    <a:cubicBezTo>
                      <a:pt x="19" y="0"/>
                      <a:pt x="18" y="0"/>
                      <a:pt x="18" y="0"/>
                    </a:cubicBezTo>
                    <a:cubicBezTo>
                      <a:pt x="13" y="2"/>
                      <a:pt x="13" y="2"/>
                      <a:pt x="13" y="2"/>
                    </a:cubicBezTo>
                    <a:cubicBezTo>
                      <a:pt x="13" y="2"/>
                      <a:pt x="12" y="3"/>
                      <a:pt x="12" y="4"/>
                    </a:cubicBezTo>
                    <a:cubicBezTo>
                      <a:pt x="14" y="9"/>
                      <a:pt x="14" y="9"/>
                      <a:pt x="14" y="9"/>
                    </a:cubicBezTo>
                    <a:cubicBezTo>
                      <a:pt x="14" y="10"/>
                      <a:pt x="13" y="11"/>
                      <a:pt x="13" y="12"/>
                    </a:cubicBezTo>
                    <a:cubicBezTo>
                      <a:pt x="12" y="13"/>
                      <a:pt x="12" y="13"/>
                      <a:pt x="12" y="13"/>
                    </a:cubicBezTo>
                    <a:cubicBezTo>
                      <a:pt x="11" y="13"/>
                      <a:pt x="10" y="14"/>
                      <a:pt x="9" y="14"/>
                    </a:cubicBezTo>
                    <a:cubicBezTo>
                      <a:pt x="4" y="12"/>
                      <a:pt x="4" y="12"/>
                      <a:pt x="4" y="12"/>
                    </a:cubicBezTo>
                    <a:cubicBezTo>
                      <a:pt x="3" y="12"/>
                      <a:pt x="2" y="13"/>
                      <a:pt x="2" y="13"/>
                    </a:cubicBezTo>
                    <a:cubicBezTo>
                      <a:pt x="0" y="18"/>
                      <a:pt x="0" y="18"/>
                      <a:pt x="0" y="18"/>
                    </a:cubicBezTo>
                    <a:cubicBezTo>
                      <a:pt x="0" y="18"/>
                      <a:pt x="0" y="19"/>
                      <a:pt x="1" y="20"/>
                    </a:cubicBezTo>
                    <a:cubicBezTo>
                      <a:pt x="5" y="23"/>
                      <a:pt x="5" y="23"/>
                      <a:pt x="5" y="23"/>
                    </a:cubicBezTo>
                    <a:cubicBezTo>
                      <a:pt x="6" y="23"/>
                      <a:pt x="7" y="24"/>
                      <a:pt x="7" y="25"/>
                    </a:cubicBezTo>
                    <a:cubicBezTo>
                      <a:pt x="7" y="25"/>
                      <a:pt x="7" y="25"/>
                      <a:pt x="7" y="26"/>
                    </a:cubicBezTo>
                    <a:cubicBezTo>
                      <a:pt x="7" y="27"/>
                      <a:pt x="7" y="27"/>
                      <a:pt x="7" y="27"/>
                    </a:cubicBezTo>
                    <a:cubicBezTo>
                      <a:pt x="7" y="28"/>
                      <a:pt x="6" y="28"/>
                      <a:pt x="5" y="29"/>
                    </a:cubicBezTo>
                    <a:cubicBezTo>
                      <a:pt x="1" y="32"/>
                      <a:pt x="1" y="32"/>
                      <a:pt x="1" y="32"/>
                    </a:cubicBezTo>
                    <a:cubicBezTo>
                      <a:pt x="0" y="32"/>
                      <a:pt x="0" y="33"/>
                      <a:pt x="0" y="34"/>
                    </a:cubicBezTo>
                    <a:cubicBezTo>
                      <a:pt x="2" y="39"/>
                      <a:pt x="2" y="39"/>
                      <a:pt x="2" y="39"/>
                    </a:cubicBezTo>
                    <a:cubicBezTo>
                      <a:pt x="2" y="39"/>
                      <a:pt x="3" y="40"/>
                      <a:pt x="4" y="39"/>
                    </a:cubicBezTo>
                    <a:cubicBezTo>
                      <a:pt x="9" y="38"/>
                      <a:pt x="9" y="38"/>
                      <a:pt x="9" y="38"/>
                    </a:cubicBezTo>
                    <a:cubicBezTo>
                      <a:pt x="10" y="38"/>
                      <a:pt x="11" y="38"/>
                      <a:pt x="12" y="39"/>
                    </a:cubicBezTo>
                    <a:cubicBezTo>
                      <a:pt x="13" y="40"/>
                      <a:pt x="13" y="40"/>
                      <a:pt x="13" y="40"/>
                    </a:cubicBezTo>
                    <a:cubicBezTo>
                      <a:pt x="13" y="41"/>
                      <a:pt x="14" y="42"/>
                      <a:pt x="14" y="42"/>
                    </a:cubicBezTo>
                    <a:cubicBezTo>
                      <a:pt x="12" y="48"/>
                      <a:pt x="12" y="48"/>
                      <a:pt x="12" y="48"/>
                    </a:cubicBezTo>
                    <a:cubicBezTo>
                      <a:pt x="12" y="49"/>
                      <a:pt x="13" y="50"/>
                      <a:pt x="13" y="50"/>
                    </a:cubicBezTo>
                    <a:cubicBezTo>
                      <a:pt x="18" y="52"/>
                      <a:pt x="18" y="52"/>
                      <a:pt x="18" y="52"/>
                    </a:cubicBezTo>
                    <a:cubicBezTo>
                      <a:pt x="18" y="52"/>
                      <a:pt x="19" y="52"/>
                      <a:pt x="20" y="51"/>
                    </a:cubicBezTo>
                    <a:cubicBezTo>
                      <a:pt x="23" y="46"/>
                      <a:pt x="23" y="46"/>
                      <a:pt x="23" y="46"/>
                    </a:cubicBezTo>
                    <a:cubicBezTo>
                      <a:pt x="23" y="46"/>
                      <a:pt x="24" y="45"/>
                      <a:pt x="25" y="45"/>
                    </a:cubicBezTo>
                    <a:cubicBezTo>
                      <a:pt x="25" y="45"/>
                      <a:pt x="25" y="45"/>
                      <a:pt x="26" y="45"/>
                    </a:cubicBezTo>
                    <a:cubicBezTo>
                      <a:pt x="27" y="45"/>
                      <a:pt x="27" y="45"/>
                      <a:pt x="27" y="45"/>
                    </a:cubicBezTo>
                    <a:cubicBezTo>
                      <a:pt x="28" y="45"/>
                      <a:pt x="28" y="46"/>
                      <a:pt x="29" y="46"/>
                    </a:cubicBezTo>
                    <a:cubicBezTo>
                      <a:pt x="32" y="51"/>
                      <a:pt x="32" y="51"/>
                      <a:pt x="32" y="51"/>
                    </a:cubicBezTo>
                    <a:cubicBezTo>
                      <a:pt x="32" y="52"/>
                      <a:pt x="33" y="52"/>
                      <a:pt x="34" y="52"/>
                    </a:cubicBezTo>
                    <a:cubicBezTo>
                      <a:pt x="39" y="50"/>
                      <a:pt x="39" y="50"/>
                      <a:pt x="39" y="50"/>
                    </a:cubicBezTo>
                    <a:cubicBezTo>
                      <a:pt x="39" y="50"/>
                      <a:pt x="40" y="49"/>
                      <a:pt x="39" y="48"/>
                    </a:cubicBezTo>
                    <a:cubicBezTo>
                      <a:pt x="38" y="42"/>
                      <a:pt x="38" y="42"/>
                      <a:pt x="38" y="42"/>
                    </a:cubicBezTo>
                    <a:cubicBezTo>
                      <a:pt x="38" y="42"/>
                      <a:pt x="38" y="41"/>
                      <a:pt x="39" y="40"/>
                    </a:cubicBezTo>
                    <a:cubicBezTo>
                      <a:pt x="40" y="39"/>
                      <a:pt x="40" y="39"/>
                      <a:pt x="40" y="39"/>
                    </a:cubicBezTo>
                    <a:cubicBezTo>
                      <a:pt x="41" y="38"/>
                      <a:pt x="42" y="38"/>
                      <a:pt x="42" y="38"/>
                    </a:cubicBezTo>
                    <a:cubicBezTo>
                      <a:pt x="48" y="39"/>
                      <a:pt x="48" y="39"/>
                      <a:pt x="48" y="39"/>
                    </a:cubicBezTo>
                    <a:cubicBezTo>
                      <a:pt x="49" y="40"/>
                      <a:pt x="50" y="39"/>
                      <a:pt x="50" y="39"/>
                    </a:cubicBezTo>
                    <a:cubicBezTo>
                      <a:pt x="52" y="34"/>
                      <a:pt x="52" y="34"/>
                      <a:pt x="52" y="34"/>
                    </a:cubicBezTo>
                    <a:cubicBezTo>
                      <a:pt x="52" y="33"/>
                      <a:pt x="52" y="32"/>
                      <a:pt x="51" y="32"/>
                    </a:cubicBezTo>
                    <a:lnTo>
                      <a:pt x="46" y="29"/>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2" name="Freeform 86"/>
              <p:cNvSpPr>
                <a:spLocks/>
              </p:cNvSpPr>
              <p:nvPr/>
            </p:nvSpPr>
            <p:spPr bwMode="auto">
              <a:xfrm>
                <a:off x="5518151" y="3827463"/>
                <a:ext cx="134938" cy="134938"/>
              </a:xfrm>
              <a:custGeom>
                <a:avLst/>
                <a:gdLst>
                  <a:gd name="T0" fmla="*/ 30 w 36"/>
                  <a:gd name="T1" fmla="*/ 14 h 36"/>
                  <a:gd name="T2" fmla="*/ 30 w 36"/>
                  <a:gd name="T3" fmla="*/ 13 h 36"/>
                  <a:gd name="T4" fmla="*/ 32 w 36"/>
                  <a:gd name="T5" fmla="*/ 8 h 36"/>
                  <a:gd name="T6" fmla="*/ 30 w 36"/>
                  <a:gd name="T7" fmla="*/ 4 h 36"/>
                  <a:gd name="T8" fmla="*/ 25 w 36"/>
                  <a:gd name="T9" fmla="*/ 6 h 36"/>
                  <a:gd name="T10" fmla="*/ 22 w 36"/>
                  <a:gd name="T11" fmla="*/ 6 h 36"/>
                  <a:gd name="T12" fmla="*/ 21 w 36"/>
                  <a:gd name="T13" fmla="*/ 1 h 36"/>
                  <a:gd name="T14" fmla="*/ 16 w 36"/>
                  <a:gd name="T15" fmla="*/ 0 h 36"/>
                  <a:gd name="T16" fmla="*/ 15 w 36"/>
                  <a:gd name="T17" fmla="*/ 5 h 36"/>
                  <a:gd name="T18" fmla="*/ 13 w 36"/>
                  <a:gd name="T19" fmla="*/ 6 h 36"/>
                  <a:gd name="T20" fmla="*/ 11 w 36"/>
                  <a:gd name="T21" fmla="*/ 6 h 36"/>
                  <a:gd name="T22" fmla="*/ 6 w 36"/>
                  <a:gd name="T23" fmla="*/ 4 h 36"/>
                  <a:gd name="T24" fmla="*/ 4 w 36"/>
                  <a:gd name="T25" fmla="*/ 8 h 36"/>
                  <a:gd name="T26" fmla="*/ 6 w 36"/>
                  <a:gd name="T27" fmla="*/ 13 h 36"/>
                  <a:gd name="T28" fmla="*/ 5 w 36"/>
                  <a:gd name="T29" fmla="*/ 15 h 36"/>
                  <a:gd name="T30" fmla="*/ 0 w 36"/>
                  <a:gd name="T31" fmla="*/ 16 h 36"/>
                  <a:gd name="T32" fmla="*/ 1 w 36"/>
                  <a:gd name="T33" fmla="*/ 21 h 36"/>
                  <a:gd name="T34" fmla="*/ 6 w 36"/>
                  <a:gd name="T35" fmla="*/ 22 h 36"/>
                  <a:gd name="T36" fmla="*/ 6 w 36"/>
                  <a:gd name="T37" fmla="*/ 23 h 36"/>
                  <a:gd name="T38" fmla="*/ 4 w 36"/>
                  <a:gd name="T39" fmla="*/ 28 h 36"/>
                  <a:gd name="T40" fmla="*/ 6 w 36"/>
                  <a:gd name="T41" fmla="*/ 32 h 36"/>
                  <a:gd name="T42" fmla="*/ 11 w 36"/>
                  <a:gd name="T43" fmla="*/ 30 h 36"/>
                  <a:gd name="T44" fmla="*/ 14 w 36"/>
                  <a:gd name="T45" fmla="*/ 30 h 36"/>
                  <a:gd name="T46" fmla="*/ 15 w 36"/>
                  <a:gd name="T47" fmla="*/ 35 h 36"/>
                  <a:gd name="T48" fmla="*/ 20 w 36"/>
                  <a:gd name="T49" fmla="*/ 36 h 36"/>
                  <a:gd name="T50" fmla="*/ 21 w 36"/>
                  <a:gd name="T51" fmla="*/ 31 h 36"/>
                  <a:gd name="T52" fmla="*/ 23 w 36"/>
                  <a:gd name="T53" fmla="*/ 30 h 36"/>
                  <a:gd name="T54" fmla="*/ 25 w 36"/>
                  <a:gd name="T55" fmla="*/ 30 h 36"/>
                  <a:gd name="T56" fmla="*/ 30 w 36"/>
                  <a:gd name="T57" fmla="*/ 32 h 36"/>
                  <a:gd name="T58" fmla="*/ 32 w 36"/>
                  <a:gd name="T59" fmla="*/ 28 h 36"/>
                  <a:gd name="T60" fmla="*/ 30 w 36"/>
                  <a:gd name="T61" fmla="*/ 23 h 36"/>
                  <a:gd name="T62" fmla="*/ 31 w 36"/>
                  <a:gd name="T63" fmla="*/ 21 h 36"/>
                  <a:gd name="T64" fmla="*/ 36 w 36"/>
                  <a:gd name="T65" fmla="*/ 20 h 36"/>
                  <a:gd name="T66" fmla="*/ 35 w 36"/>
                  <a:gd name="T67"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36">
                    <a:moveTo>
                      <a:pt x="31" y="15"/>
                    </a:moveTo>
                    <a:cubicBezTo>
                      <a:pt x="31" y="15"/>
                      <a:pt x="30" y="14"/>
                      <a:pt x="30" y="14"/>
                    </a:cubicBezTo>
                    <a:cubicBezTo>
                      <a:pt x="30" y="14"/>
                      <a:pt x="30" y="14"/>
                      <a:pt x="30" y="13"/>
                    </a:cubicBezTo>
                    <a:cubicBezTo>
                      <a:pt x="30" y="13"/>
                      <a:pt x="30" y="13"/>
                      <a:pt x="30" y="13"/>
                    </a:cubicBezTo>
                    <a:cubicBezTo>
                      <a:pt x="29" y="12"/>
                      <a:pt x="29" y="11"/>
                      <a:pt x="30" y="11"/>
                    </a:cubicBezTo>
                    <a:cubicBezTo>
                      <a:pt x="32" y="8"/>
                      <a:pt x="32" y="8"/>
                      <a:pt x="32" y="8"/>
                    </a:cubicBezTo>
                    <a:cubicBezTo>
                      <a:pt x="32" y="7"/>
                      <a:pt x="32" y="7"/>
                      <a:pt x="32" y="6"/>
                    </a:cubicBezTo>
                    <a:cubicBezTo>
                      <a:pt x="30" y="4"/>
                      <a:pt x="30" y="4"/>
                      <a:pt x="30" y="4"/>
                    </a:cubicBezTo>
                    <a:cubicBezTo>
                      <a:pt x="29" y="4"/>
                      <a:pt x="29" y="4"/>
                      <a:pt x="28" y="4"/>
                    </a:cubicBezTo>
                    <a:cubicBezTo>
                      <a:pt x="25" y="6"/>
                      <a:pt x="25" y="6"/>
                      <a:pt x="25" y="6"/>
                    </a:cubicBezTo>
                    <a:cubicBezTo>
                      <a:pt x="25" y="7"/>
                      <a:pt x="24" y="7"/>
                      <a:pt x="23" y="6"/>
                    </a:cubicBezTo>
                    <a:cubicBezTo>
                      <a:pt x="22" y="6"/>
                      <a:pt x="22" y="6"/>
                      <a:pt x="22" y="6"/>
                    </a:cubicBezTo>
                    <a:cubicBezTo>
                      <a:pt x="22" y="6"/>
                      <a:pt x="21" y="5"/>
                      <a:pt x="21" y="5"/>
                    </a:cubicBezTo>
                    <a:cubicBezTo>
                      <a:pt x="21" y="1"/>
                      <a:pt x="21" y="1"/>
                      <a:pt x="21" y="1"/>
                    </a:cubicBezTo>
                    <a:cubicBezTo>
                      <a:pt x="21" y="0"/>
                      <a:pt x="20" y="0"/>
                      <a:pt x="20" y="0"/>
                    </a:cubicBezTo>
                    <a:cubicBezTo>
                      <a:pt x="16" y="0"/>
                      <a:pt x="16" y="0"/>
                      <a:pt x="16" y="0"/>
                    </a:cubicBezTo>
                    <a:cubicBezTo>
                      <a:pt x="16" y="0"/>
                      <a:pt x="15" y="0"/>
                      <a:pt x="15" y="1"/>
                    </a:cubicBezTo>
                    <a:cubicBezTo>
                      <a:pt x="15" y="5"/>
                      <a:pt x="15" y="5"/>
                      <a:pt x="15" y="5"/>
                    </a:cubicBezTo>
                    <a:cubicBezTo>
                      <a:pt x="15" y="5"/>
                      <a:pt x="14" y="6"/>
                      <a:pt x="14" y="6"/>
                    </a:cubicBezTo>
                    <a:cubicBezTo>
                      <a:pt x="14" y="6"/>
                      <a:pt x="14" y="6"/>
                      <a:pt x="13" y="6"/>
                    </a:cubicBezTo>
                    <a:cubicBezTo>
                      <a:pt x="13" y="6"/>
                      <a:pt x="13" y="6"/>
                      <a:pt x="13" y="6"/>
                    </a:cubicBezTo>
                    <a:cubicBezTo>
                      <a:pt x="12" y="7"/>
                      <a:pt x="11" y="7"/>
                      <a:pt x="11" y="6"/>
                    </a:cubicBezTo>
                    <a:cubicBezTo>
                      <a:pt x="8" y="4"/>
                      <a:pt x="8" y="4"/>
                      <a:pt x="8" y="4"/>
                    </a:cubicBezTo>
                    <a:cubicBezTo>
                      <a:pt x="7" y="4"/>
                      <a:pt x="7" y="4"/>
                      <a:pt x="6" y="4"/>
                    </a:cubicBezTo>
                    <a:cubicBezTo>
                      <a:pt x="4" y="6"/>
                      <a:pt x="4" y="6"/>
                      <a:pt x="4" y="6"/>
                    </a:cubicBezTo>
                    <a:cubicBezTo>
                      <a:pt x="4" y="7"/>
                      <a:pt x="4" y="7"/>
                      <a:pt x="4" y="8"/>
                    </a:cubicBezTo>
                    <a:cubicBezTo>
                      <a:pt x="6" y="11"/>
                      <a:pt x="6" y="11"/>
                      <a:pt x="6" y="11"/>
                    </a:cubicBezTo>
                    <a:cubicBezTo>
                      <a:pt x="7" y="11"/>
                      <a:pt x="7" y="12"/>
                      <a:pt x="6" y="13"/>
                    </a:cubicBezTo>
                    <a:cubicBezTo>
                      <a:pt x="6" y="14"/>
                      <a:pt x="6" y="14"/>
                      <a:pt x="6" y="14"/>
                    </a:cubicBezTo>
                    <a:cubicBezTo>
                      <a:pt x="6" y="14"/>
                      <a:pt x="5" y="15"/>
                      <a:pt x="5" y="15"/>
                    </a:cubicBezTo>
                    <a:cubicBezTo>
                      <a:pt x="1" y="15"/>
                      <a:pt x="1" y="15"/>
                      <a:pt x="1" y="15"/>
                    </a:cubicBezTo>
                    <a:cubicBezTo>
                      <a:pt x="0" y="15"/>
                      <a:pt x="0" y="16"/>
                      <a:pt x="0" y="16"/>
                    </a:cubicBezTo>
                    <a:cubicBezTo>
                      <a:pt x="0" y="20"/>
                      <a:pt x="0" y="20"/>
                      <a:pt x="0" y="20"/>
                    </a:cubicBezTo>
                    <a:cubicBezTo>
                      <a:pt x="0" y="20"/>
                      <a:pt x="0" y="21"/>
                      <a:pt x="1" y="21"/>
                    </a:cubicBezTo>
                    <a:cubicBezTo>
                      <a:pt x="5" y="21"/>
                      <a:pt x="5" y="21"/>
                      <a:pt x="5" y="21"/>
                    </a:cubicBezTo>
                    <a:cubicBezTo>
                      <a:pt x="5" y="21"/>
                      <a:pt x="6" y="22"/>
                      <a:pt x="6" y="22"/>
                    </a:cubicBezTo>
                    <a:cubicBezTo>
                      <a:pt x="6" y="22"/>
                      <a:pt x="6" y="22"/>
                      <a:pt x="6" y="23"/>
                    </a:cubicBezTo>
                    <a:cubicBezTo>
                      <a:pt x="6" y="23"/>
                      <a:pt x="6" y="23"/>
                      <a:pt x="6" y="23"/>
                    </a:cubicBezTo>
                    <a:cubicBezTo>
                      <a:pt x="7" y="24"/>
                      <a:pt x="7" y="25"/>
                      <a:pt x="6" y="25"/>
                    </a:cubicBezTo>
                    <a:cubicBezTo>
                      <a:pt x="4" y="28"/>
                      <a:pt x="4" y="28"/>
                      <a:pt x="4" y="28"/>
                    </a:cubicBezTo>
                    <a:cubicBezTo>
                      <a:pt x="4" y="29"/>
                      <a:pt x="4" y="29"/>
                      <a:pt x="4" y="30"/>
                    </a:cubicBezTo>
                    <a:cubicBezTo>
                      <a:pt x="6" y="32"/>
                      <a:pt x="6" y="32"/>
                      <a:pt x="6" y="32"/>
                    </a:cubicBezTo>
                    <a:cubicBezTo>
                      <a:pt x="7" y="32"/>
                      <a:pt x="7" y="32"/>
                      <a:pt x="8" y="32"/>
                    </a:cubicBezTo>
                    <a:cubicBezTo>
                      <a:pt x="11" y="30"/>
                      <a:pt x="11" y="30"/>
                      <a:pt x="11" y="30"/>
                    </a:cubicBezTo>
                    <a:cubicBezTo>
                      <a:pt x="11" y="29"/>
                      <a:pt x="12" y="29"/>
                      <a:pt x="13" y="30"/>
                    </a:cubicBezTo>
                    <a:cubicBezTo>
                      <a:pt x="14" y="30"/>
                      <a:pt x="14" y="30"/>
                      <a:pt x="14" y="30"/>
                    </a:cubicBezTo>
                    <a:cubicBezTo>
                      <a:pt x="14" y="30"/>
                      <a:pt x="15" y="31"/>
                      <a:pt x="15" y="31"/>
                    </a:cubicBezTo>
                    <a:cubicBezTo>
                      <a:pt x="15" y="35"/>
                      <a:pt x="15" y="35"/>
                      <a:pt x="15" y="35"/>
                    </a:cubicBezTo>
                    <a:cubicBezTo>
                      <a:pt x="15" y="36"/>
                      <a:pt x="16" y="36"/>
                      <a:pt x="16" y="36"/>
                    </a:cubicBezTo>
                    <a:cubicBezTo>
                      <a:pt x="20" y="36"/>
                      <a:pt x="20" y="36"/>
                      <a:pt x="20" y="36"/>
                    </a:cubicBezTo>
                    <a:cubicBezTo>
                      <a:pt x="20" y="36"/>
                      <a:pt x="21" y="36"/>
                      <a:pt x="21" y="35"/>
                    </a:cubicBezTo>
                    <a:cubicBezTo>
                      <a:pt x="21" y="31"/>
                      <a:pt x="21" y="31"/>
                      <a:pt x="21" y="31"/>
                    </a:cubicBezTo>
                    <a:cubicBezTo>
                      <a:pt x="21" y="31"/>
                      <a:pt x="22" y="30"/>
                      <a:pt x="22" y="30"/>
                    </a:cubicBezTo>
                    <a:cubicBezTo>
                      <a:pt x="22" y="30"/>
                      <a:pt x="22" y="30"/>
                      <a:pt x="23" y="30"/>
                    </a:cubicBezTo>
                    <a:cubicBezTo>
                      <a:pt x="23" y="30"/>
                      <a:pt x="23" y="30"/>
                      <a:pt x="23" y="30"/>
                    </a:cubicBezTo>
                    <a:cubicBezTo>
                      <a:pt x="24" y="29"/>
                      <a:pt x="25" y="29"/>
                      <a:pt x="25" y="30"/>
                    </a:cubicBezTo>
                    <a:cubicBezTo>
                      <a:pt x="28" y="32"/>
                      <a:pt x="28" y="32"/>
                      <a:pt x="28" y="32"/>
                    </a:cubicBezTo>
                    <a:cubicBezTo>
                      <a:pt x="29" y="32"/>
                      <a:pt x="29" y="32"/>
                      <a:pt x="30" y="32"/>
                    </a:cubicBezTo>
                    <a:cubicBezTo>
                      <a:pt x="32" y="30"/>
                      <a:pt x="32" y="30"/>
                      <a:pt x="32" y="30"/>
                    </a:cubicBezTo>
                    <a:cubicBezTo>
                      <a:pt x="32" y="29"/>
                      <a:pt x="32" y="29"/>
                      <a:pt x="32" y="28"/>
                    </a:cubicBezTo>
                    <a:cubicBezTo>
                      <a:pt x="30" y="25"/>
                      <a:pt x="30" y="25"/>
                      <a:pt x="30" y="25"/>
                    </a:cubicBezTo>
                    <a:cubicBezTo>
                      <a:pt x="29" y="25"/>
                      <a:pt x="29" y="24"/>
                      <a:pt x="30" y="23"/>
                    </a:cubicBezTo>
                    <a:cubicBezTo>
                      <a:pt x="30" y="22"/>
                      <a:pt x="30" y="22"/>
                      <a:pt x="30" y="22"/>
                    </a:cubicBezTo>
                    <a:cubicBezTo>
                      <a:pt x="30" y="22"/>
                      <a:pt x="31" y="21"/>
                      <a:pt x="31" y="21"/>
                    </a:cubicBezTo>
                    <a:cubicBezTo>
                      <a:pt x="35" y="21"/>
                      <a:pt x="35" y="21"/>
                      <a:pt x="35" y="21"/>
                    </a:cubicBezTo>
                    <a:cubicBezTo>
                      <a:pt x="36" y="21"/>
                      <a:pt x="36" y="20"/>
                      <a:pt x="36" y="20"/>
                    </a:cubicBezTo>
                    <a:cubicBezTo>
                      <a:pt x="36" y="16"/>
                      <a:pt x="36" y="16"/>
                      <a:pt x="36" y="16"/>
                    </a:cubicBezTo>
                    <a:cubicBezTo>
                      <a:pt x="36" y="16"/>
                      <a:pt x="36" y="15"/>
                      <a:pt x="35" y="15"/>
                    </a:cubicBezTo>
                    <a:lnTo>
                      <a:pt x="31" y="15"/>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5" name="Group 4"/>
          <p:cNvGrpSpPr/>
          <p:nvPr/>
        </p:nvGrpSpPr>
        <p:grpSpPr>
          <a:xfrm>
            <a:off x="1074277" y="986158"/>
            <a:ext cx="3279140" cy="4946328"/>
            <a:chOff x="1295400" y="986158"/>
            <a:chExt cx="3279140" cy="4946328"/>
          </a:xfrm>
        </p:grpSpPr>
        <p:sp>
          <p:nvSpPr>
            <p:cNvPr id="9" name="TextBox 8"/>
            <p:cNvSpPr txBox="1"/>
            <p:nvPr/>
          </p:nvSpPr>
          <p:spPr>
            <a:xfrm>
              <a:off x="1523534" y="3607329"/>
              <a:ext cx="2822872" cy="914400"/>
            </a:xfrm>
            <a:prstGeom prst="rect">
              <a:avLst/>
            </a:prstGeom>
          </p:spPr>
          <p:txBody>
            <a:bodyPr vert="horz" wrap="square" lIns="93260" tIns="93260" rIns="93260" bIns="93260" rtlCol="0" anchor="t">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Eliminate the heavy lifting and inefficiency</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10" name="TextBox 9"/>
            <p:cNvSpPr txBox="1"/>
            <p:nvPr/>
          </p:nvSpPr>
          <p:spPr>
            <a:xfrm>
              <a:off x="1523534" y="5018086"/>
              <a:ext cx="2822872" cy="914400"/>
            </a:xfrm>
            <a:prstGeom prst="rect">
              <a:avLst/>
            </a:prstGeom>
          </p:spPr>
          <p:txBody>
            <a:bodyPr vert="horz" wrap="square" lIns="93260" tIns="93260" rIns="93260" bIns="93260" rtlCol="0" anchor="t">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In-place upgrades</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Dynamic Provisioning</a:t>
              </a: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11" name="TextBox 10"/>
            <p:cNvSpPr txBox="1"/>
            <p:nvPr/>
          </p:nvSpPr>
          <p:spPr>
            <a:xfrm>
              <a:off x="1295400" y="986158"/>
              <a:ext cx="3279140" cy="914400"/>
            </a:xfrm>
            <a:prstGeom prst="rect">
              <a:avLst/>
            </a:prstGeom>
          </p:spPr>
          <p:txBody>
            <a:bodyPr vert="horz" wrap="square" lIns="93260" tIns="93260" rIns="93260" bIns="93260" rtlCol="0" anchor="t">
              <a:noAutofit/>
            </a:bodyPr>
            <a:lstStyle/>
            <a:p>
              <a:pPr marL="0" marR="0" lvl="0" indent="0" algn="ctr" defTabSz="951026" rtl="0" eaLnBrk="1" fontAlgn="auto" latinLnBrk="0" hangingPunct="1">
                <a:lnSpc>
                  <a:spcPct val="90000"/>
                </a:lnSpc>
                <a:spcBef>
                  <a:spcPts val="0"/>
                </a:spcBef>
                <a:spcAft>
                  <a:spcPts val="612"/>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rPr>
                <a:t>End “wipe-and-replace” deployment</a:t>
              </a:r>
              <a:endParaRPr kumimoji="0" lang="en-US" sz="2400" b="0" i="0" u="none" strike="noStrike" kern="120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grpSp>
          <p:nvGrpSpPr>
            <p:cNvPr id="43" name="Group 42"/>
            <p:cNvGrpSpPr/>
            <p:nvPr/>
          </p:nvGrpSpPr>
          <p:grpSpPr>
            <a:xfrm>
              <a:off x="2683994" y="2378724"/>
              <a:ext cx="501952" cy="734562"/>
              <a:chOff x="6086476" y="5795963"/>
              <a:chExt cx="195263" cy="285750"/>
            </a:xfrm>
          </p:grpSpPr>
          <p:sp>
            <p:nvSpPr>
              <p:cNvPr id="44" name="Freeform 173"/>
              <p:cNvSpPr>
                <a:spLocks/>
              </p:cNvSpPr>
              <p:nvPr/>
            </p:nvSpPr>
            <p:spPr bwMode="auto">
              <a:xfrm>
                <a:off x="6086476" y="5795963"/>
                <a:ext cx="195263" cy="285750"/>
              </a:xfrm>
              <a:custGeom>
                <a:avLst/>
                <a:gdLst>
                  <a:gd name="T0" fmla="*/ 48 w 52"/>
                  <a:gd name="T1" fmla="*/ 16 h 76"/>
                  <a:gd name="T2" fmla="*/ 47 w 52"/>
                  <a:gd name="T3" fmla="*/ 16 h 76"/>
                  <a:gd name="T4" fmla="*/ 43 w 52"/>
                  <a:gd name="T5" fmla="*/ 20 h 76"/>
                  <a:gd name="T6" fmla="*/ 43 w 52"/>
                  <a:gd name="T7" fmla="*/ 12 h 76"/>
                  <a:gd name="T8" fmla="*/ 39 w 52"/>
                  <a:gd name="T9" fmla="*/ 8 h 76"/>
                  <a:gd name="T10" fmla="*/ 38 w 52"/>
                  <a:gd name="T11" fmla="*/ 8 h 76"/>
                  <a:gd name="T12" fmla="*/ 33 w 52"/>
                  <a:gd name="T13" fmla="*/ 12 h 76"/>
                  <a:gd name="T14" fmla="*/ 33 w 52"/>
                  <a:gd name="T15" fmla="*/ 4 h 76"/>
                  <a:gd name="T16" fmla="*/ 29 w 52"/>
                  <a:gd name="T17" fmla="*/ 0 h 76"/>
                  <a:gd name="T18" fmla="*/ 28 w 52"/>
                  <a:gd name="T19" fmla="*/ 0 h 76"/>
                  <a:gd name="T20" fmla="*/ 24 w 52"/>
                  <a:gd name="T21" fmla="*/ 4 h 76"/>
                  <a:gd name="T22" fmla="*/ 24 w 52"/>
                  <a:gd name="T23" fmla="*/ 12 h 76"/>
                  <a:gd name="T24" fmla="*/ 19 w 52"/>
                  <a:gd name="T25" fmla="*/ 8 h 76"/>
                  <a:gd name="T26" fmla="*/ 19 w 52"/>
                  <a:gd name="T27" fmla="*/ 8 h 76"/>
                  <a:gd name="T28" fmla="*/ 14 w 52"/>
                  <a:gd name="T29" fmla="*/ 12 h 76"/>
                  <a:gd name="T30" fmla="*/ 14 w 52"/>
                  <a:gd name="T31" fmla="*/ 40 h 76"/>
                  <a:gd name="T32" fmla="*/ 14 w 52"/>
                  <a:gd name="T33" fmla="*/ 40 h 76"/>
                  <a:gd name="T34" fmla="*/ 10 w 52"/>
                  <a:gd name="T35" fmla="*/ 28 h 76"/>
                  <a:gd name="T36" fmla="*/ 3 w 52"/>
                  <a:gd name="T37" fmla="*/ 27 h 76"/>
                  <a:gd name="T38" fmla="*/ 3 w 52"/>
                  <a:gd name="T39" fmla="*/ 27 h 76"/>
                  <a:gd name="T40" fmla="*/ 2 w 52"/>
                  <a:gd name="T41" fmla="*/ 33 h 76"/>
                  <a:gd name="T42" fmla="*/ 5 w 52"/>
                  <a:gd name="T43" fmla="*/ 45 h 76"/>
                  <a:gd name="T44" fmla="*/ 5 w 52"/>
                  <a:gd name="T45" fmla="*/ 52 h 76"/>
                  <a:gd name="T46" fmla="*/ 5 w 52"/>
                  <a:gd name="T47" fmla="*/ 53 h 76"/>
                  <a:gd name="T48" fmla="*/ 5 w 52"/>
                  <a:gd name="T49" fmla="*/ 54 h 76"/>
                  <a:gd name="T50" fmla="*/ 27 w 52"/>
                  <a:gd name="T51" fmla="*/ 76 h 76"/>
                  <a:gd name="T52" fmla="*/ 30 w 52"/>
                  <a:gd name="T53" fmla="*/ 76 h 76"/>
                  <a:gd name="T54" fmla="*/ 52 w 52"/>
                  <a:gd name="T55" fmla="*/ 54 h 76"/>
                  <a:gd name="T56" fmla="*/ 52 w 52"/>
                  <a:gd name="T57" fmla="*/ 44 h 76"/>
                  <a:gd name="T58" fmla="*/ 52 w 52"/>
                  <a:gd name="T59" fmla="*/ 20 h 76"/>
                  <a:gd name="T60" fmla="*/ 48 w 52"/>
                  <a:gd name="T61" fmla="*/ 1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76">
                    <a:moveTo>
                      <a:pt x="48" y="16"/>
                    </a:moveTo>
                    <a:cubicBezTo>
                      <a:pt x="47" y="16"/>
                      <a:pt x="47" y="16"/>
                      <a:pt x="47" y="16"/>
                    </a:cubicBezTo>
                    <a:cubicBezTo>
                      <a:pt x="45" y="16"/>
                      <a:pt x="43" y="18"/>
                      <a:pt x="43" y="20"/>
                    </a:cubicBezTo>
                    <a:cubicBezTo>
                      <a:pt x="43" y="12"/>
                      <a:pt x="43" y="12"/>
                      <a:pt x="43" y="12"/>
                    </a:cubicBezTo>
                    <a:cubicBezTo>
                      <a:pt x="43" y="9"/>
                      <a:pt x="41" y="8"/>
                      <a:pt x="39" y="8"/>
                    </a:cubicBezTo>
                    <a:cubicBezTo>
                      <a:pt x="38" y="8"/>
                      <a:pt x="38" y="8"/>
                      <a:pt x="38" y="8"/>
                    </a:cubicBezTo>
                    <a:cubicBezTo>
                      <a:pt x="35" y="8"/>
                      <a:pt x="33" y="9"/>
                      <a:pt x="33" y="12"/>
                    </a:cubicBezTo>
                    <a:cubicBezTo>
                      <a:pt x="33" y="4"/>
                      <a:pt x="33" y="4"/>
                      <a:pt x="33" y="4"/>
                    </a:cubicBezTo>
                    <a:cubicBezTo>
                      <a:pt x="33" y="2"/>
                      <a:pt x="31" y="0"/>
                      <a:pt x="29" y="0"/>
                    </a:cubicBezTo>
                    <a:cubicBezTo>
                      <a:pt x="28" y="0"/>
                      <a:pt x="28" y="0"/>
                      <a:pt x="28" y="0"/>
                    </a:cubicBezTo>
                    <a:cubicBezTo>
                      <a:pt x="26" y="0"/>
                      <a:pt x="24" y="2"/>
                      <a:pt x="24" y="4"/>
                    </a:cubicBezTo>
                    <a:cubicBezTo>
                      <a:pt x="24" y="12"/>
                      <a:pt x="24" y="12"/>
                      <a:pt x="24" y="12"/>
                    </a:cubicBezTo>
                    <a:cubicBezTo>
                      <a:pt x="24" y="9"/>
                      <a:pt x="22" y="8"/>
                      <a:pt x="19" y="8"/>
                    </a:cubicBezTo>
                    <a:cubicBezTo>
                      <a:pt x="19" y="8"/>
                      <a:pt x="19" y="8"/>
                      <a:pt x="19" y="8"/>
                    </a:cubicBezTo>
                    <a:cubicBezTo>
                      <a:pt x="16" y="8"/>
                      <a:pt x="14" y="9"/>
                      <a:pt x="14" y="12"/>
                    </a:cubicBezTo>
                    <a:cubicBezTo>
                      <a:pt x="14" y="40"/>
                      <a:pt x="14" y="40"/>
                      <a:pt x="14" y="40"/>
                    </a:cubicBezTo>
                    <a:cubicBezTo>
                      <a:pt x="14" y="40"/>
                      <a:pt x="14" y="40"/>
                      <a:pt x="14" y="40"/>
                    </a:cubicBezTo>
                    <a:cubicBezTo>
                      <a:pt x="14" y="32"/>
                      <a:pt x="10" y="28"/>
                      <a:pt x="10" y="28"/>
                    </a:cubicBezTo>
                    <a:cubicBezTo>
                      <a:pt x="8" y="26"/>
                      <a:pt x="5" y="25"/>
                      <a:pt x="3" y="27"/>
                    </a:cubicBezTo>
                    <a:cubicBezTo>
                      <a:pt x="3" y="27"/>
                      <a:pt x="3" y="27"/>
                      <a:pt x="3" y="27"/>
                    </a:cubicBezTo>
                    <a:cubicBezTo>
                      <a:pt x="1" y="29"/>
                      <a:pt x="0" y="31"/>
                      <a:pt x="2" y="33"/>
                    </a:cubicBezTo>
                    <a:cubicBezTo>
                      <a:pt x="2" y="33"/>
                      <a:pt x="5" y="37"/>
                      <a:pt x="5" y="45"/>
                    </a:cubicBezTo>
                    <a:cubicBezTo>
                      <a:pt x="5" y="47"/>
                      <a:pt x="5" y="50"/>
                      <a:pt x="5" y="52"/>
                    </a:cubicBezTo>
                    <a:cubicBezTo>
                      <a:pt x="5" y="53"/>
                      <a:pt x="5" y="53"/>
                      <a:pt x="5" y="53"/>
                    </a:cubicBezTo>
                    <a:cubicBezTo>
                      <a:pt x="5" y="54"/>
                      <a:pt x="5" y="54"/>
                      <a:pt x="5" y="54"/>
                    </a:cubicBezTo>
                    <a:cubicBezTo>
                      <a:pt x="5" y="66"/>
                      <a:pt x="15" y="76"/>
                      <a:pt x="27" y="76"/>
                    </a:cubicBezTo>
                    <a:cubicBezTo>
                      <a:pt x="30" y="76"/>
                      <a:pt x="30" y="76"/>
                      <a:pt x="30" y="76"/>
                    </a:cubicBezTo>
                    <a:cubicBezTo>
                      <a:pt x="43" y="76"/>
                      <a:pt x="52" y="66"/>
                      <a:pt x="52" y="54"/>
                    </a:cubicBezTo>
                    <a:cubicBezTo>
                      <a:pt x="52" y="44"/>
                      <a:pt x="52" y="44"/>
                      <a:pt x="52" y="44"/>
                    </a:cubicBezTo>
                    <a:cubicBezTo>
                      <a:pt x="52" y="20"/>
                      <a:pt x="52" y="20"/>
                      <a:pt x="52" y="20"/>
                    </a:cubicBezTo>
                    <a:cubicBezTo>
                      <a:pt x="52" y="18"/>
                      <a:pt x="50" y="16"/>
                      <a:pt x="48" y="16"/>
                    </a:cubicBez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5" name="Line 317"/>
              <p:cNvSpPr>
                <a:spLocks noChangeShapeType="1"/>
              </p:cNvSpPr>
              <p:nvPr/>
            </p:nvSpPr>
            <p:spPr bwMode="auto">
              <a:xfrm>
                <a:off x="6246814" y="5870576"/>
                <a:ext cx="0" cy="68263"/>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6" name="Line 318"/>
              <p:cNvSpPr>
                <a:spLocks noChangeShapeType="1"/>
              </p:cNvSpPr>
              <p:nvPr/>
            </p:nvSpPr>
            <p:spPr bwMode="auto">
              <a:xfrm>
                <a:off x="6210301" y="5842001"/>
                <a:ext cx="0" cy="889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7" name="Line 319"/>
              <p:cNvSpPr>
                <a:spLocks noChangeShapeType="1"/>
              </p:cNvSpPr>
              <p:nvPr/>
            </p:nvSpPr>
            <p:spPr bwMode="auto">
              <a:xfrm>
                <a:off x="6175376" y="5842001"/>
                <a:ext cx="0" cy="8890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3" name="Group 2"/>
          <p:cNvGrpSpPr/>
          <p:nvPr/>
        </p:nvGrpSpPr>
        <p:grpSpPr>
          <a:xfrm>
            <a:off x="7696275" y="986158"/>
            <a:ext cx="4123692" cy="4946405"/>
            <a:chOff x="7439658" y="986158"/>
            <a:chExt cx="4123692" cy="4946405"/>
          </a:xfrm>
        </p:grpSpPr>
        <p:sp>
          <p:nvSpPr>
            <p:cNvPr id="23" name="TextBox 22"/>
            <p:cNvSpPr txBox="1"/>
            <p:nvPr/>
          </p:nvSpPr>
          <p:spPr>
            <a:xfrm>
              <a:off x="7861934" y="3607406"/>
              <a:ext cx="3279140" cy="914400"/>
            </a:xfrm>
            <a:prstGeom prst="rect">
              <a:avLst/>
            </a:prstGeom>
          </p:spPr>
          <p:txBody>
            <a:bodyPr vert="horz" wrap="square" lIns="93260" tIns="93260" rIns="93260" bIns="93260" rtlCol="0" anchor="t">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Enterprise-class cloud, universal app model, and store for business</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24" name="TextBox 23"/>
            <p:cNvSpPr txBox="1"/>
            <p:nvPr/>
          </p:nvSpPr>
          <p:spPr>
            <a:xfrm>
              <a:off x="7439658" y="5018163"/>
              <a:ext cx="4123692" cy="914400"/>
            </a:xfrm>
            <a:prstGeom prst="rect">
              <a:avLst/>
            </a:prstGeom>
          </p:spPr>
          <p:txBody>
            <a:bodyPr vert="horz" wrap="square" lIns="93260" tIns="93260" rIns="93260" bIns="93260" rtlCol="0" anchor="t">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Azure AD Join</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Universal Apps for Windows</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Windows Store for Business</a:t>
              </a:r>
            </a:p>
          </p:txBody>
        </p:sp>
        <p:sp>
          <p:nvSpPr>
            <p:cNvPr id="25" name="TextBox 24"/>
            <p:cNvSpPr txBox="1"/>
            <p:nvPr/>
          </p:nvSpPr>
          <p:spPr>
            <a:xfrm>
              <a:off x="7861934" y="986158"/>
              <a:ext cx="3279140" cy="914400"/>
            </a:xfrm>
            <a:prstGeom prst="rect">
              <a:avLst/>
            </a:prstGeom>
          </p:spPr>
          <p:txBody>
            <a:bodyPr vert="horz" wrap="square" lIns="93260" tIns="93260" rIns="93260" bIns="93260" rtlCol="0" anchor="t">
              <a:noAutofit/>
            </a:bodyPr>
            <a:lstStyle>
              <a:defPPr>
                <a:defRPr lang="en-US"/>
              </a:defPPr>
              <a:lvl1pPr algn="ctr" defTabSz="951026">
                <a:lnSpc>
                  <a:spcPct val="90000"/>
                </a:lnSpc>
                <a:spcAft>
                  <a:spcPts val="612"/>
                </a:spcAft>
                <a:defRPr sz="2400" spc="-102">
                  <a:solidFill>
                    <a:schemeClr val="bg1"/>
                  </a:solidFill>
                  <a:latin typeface="+mj-lt"/>
                  <a:ea typeface="Segoe UI" pitchFamily="34" charset="0"/>
                  <a:cs typeface="Segoe UI Light" panose="020B0502040204020203" pitchFamily="34" charset="0"/>
                </a:defRPr>
              </a:lvl1pPr>
            </a:lstStyle>
            <a:p>
              <a:pPr marL="0" marR="0" lvl="0" indent="0" algn="ctr" defTabSz="951026" rtl="0" eaLnBrk="1" fontAlgn="auto" latinLnBrk="0" hangingPunct="1">
                <a:lnSpc>
                  <a:spcPct val="90000"/>
                </a:lnSpc>
                <a:spcBef>
                  <a:spcPts val="0"/>
                </a:spcBef>
                <a:spcAft>
                  <a:spcPts val="612"/>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Segoe UI Semibold" panose="020B0702040204020203" pitchFamily="34" charset="0"/>
                  <a:cs typeface="Segoe UI Semibold" panose="020B0702040204020203" pitchFamily="34" charset="0"/>
                </a:rPr>
                <a:t>Embrace mobile-first, cloud-first</a:t>
              </a:r>
              <a:endParaRPr kumimoji="0" lang="en-US" sz="2400" b="0" i="0" u="none" strike="noStrike" kern="1200" cap="none" spc="0" normalizeH="0" baseline="0" noProof="0" dirty="0">
                <a:ln>
                  <a:noFill/>
                </a:ln>
                <a:solidFill>
                  <a:srgbClr val="FFFFFF"/>
                </a:solidFill>
                <a:effectLst/>
                <a:uLnTx/>
                <a:uFillTx/>
                <a:latin typeface="Segoe UI Semibold" panose="020B0702040204020203" pitchFamily="34" charset="0"/>
                <a:cs typeface="Segoe UI Semibold" panose="020B0702040204020203" pitchFamily="34" charset="0"/>
              </a:endParaRPr>
            </a:p>
          </p:txBody>
        </p:sp>
        <p:grpSp>
          <p:nvGrpSpPr>
            <p:cNvPr id="62" name="Group 61"/>
            <p:cNvGrpSpPr/>
            <p:nvPr/>
          </p:nvGrpSpPr>
          <p:grpSpPr>
            <a:xfrm>
              <a:off x="9243458" y="2377829"/>
              <a:ext cx="516093" cy="755256"/>
              <a:chOff x="6645276" y="1843088"/>
              <a:chExt cx="195263" cy="285750"/>
            </a:xfrm>
          </p:grpSpPr>
          <p:sp>
            <p:nvSpPr>
              <p:cNvPr id="63" name="Freeform 94"/>
              <p:cNvSpPr>
                <a:spLocks/>
              </p:cNvSpPr>
              <p:nvPr/>
            </p:nvSpPr>
            <p:spPr bwMode="auto">
              <a:xfrm>
                <a:off x="6645276" y="1843088"/>
                <a:ext cx="60325" cy="285750"/>
              </a:xfrm>
              <a:custGeom>
                <a:avLst/>
                <a:gdLst>
                  <a:gd name="T0" fmla="*/ 13 w 16"/>
                  <a:gd name="T1" fmla="*/ 48 h 76"/>
                  <a:gd name="T2" fmla="*/ 13 w 16"/>
                  <a:gd name="T3" fmla="*/ 36 h 76"/>
                  <a:gd name="T4" fmla="*/ 11 w 16"/>
                  <a:gd name="T5" fmla="*/ 33 h 76"/>
                  <a:gd name="T6" fmla="*/ 11 w 16"/>
                  <a:gd name="T7" fmla="*/ 14 h 76"/>
                  <a:gd name="T8" fmla="*/ 12 w 16"/>
                  <a:gd name="T9" fmla="*/ 10 h 76"/>
                  <a:gd name="T10" fmla="*/ 11 w 16"/>
                  <a:gd name="T11" fmla="*/ 0 h 76"/>
                  <a:gd name="T12" fmla="*/ 5 w 16"/>
                  <a:gd name="T13" fmla="*/ 0 h 76"/>
                  <a:gd name="T14" fmla="*/ 4 w 16"/>
                  <a:gd name="T15" fmla="*/ 10 h 76"/>
                  <a:gd name="T16" fmla="*/ 5 w 16"/>
                  <a:gd name="T17" fmla="*/ 14 h 76"/>
                  <a:gd name="T18" fmla="*/ 5 w 16"/>
                  <a:gd name="T19" fmla="*/ 33 h 76"/>
                  <a:gd name="T20" fmla="*/ 3 w 16"/>
                  <a:gd name="T21" fmla="*/ 36 h 76"/>
                  <a:gd name="T22" fmla="*/ 3 w 16"/>
                  <a:gd name="T23" fmla="*/ 48 h 76"/>
                  <a:gd name="T24" fmla="*/ 0 w 16"/>
                  <a:gd name="T25" fmla="*/ 52 h 76"/>
                  <a:gd name="T26" fmla="*/ 0 w 16"/>
                  <a:gd name="T27" fmla="*/ 71 h 76"/>
                  <a:gd name="T28" fmla="*/ 5 w 16"/>
                  <a:gd name="T29" fmla="*/ 76 h 76"/>
                  <a:gd name="T30" fmla="*/ 11 w 16"/>
                  <a:gd name="T31" fmla="*/ 76 h 76"/>
                  <a:gd name="T32" fmla="*/ 16 w 16"/>
                  <a:gd name="T33" fmla="*/ 71 h 76"/>
                  <a:gd name="T34" fmla="*/ 16 w 16"/>
                  <a:gd name="T35" fmla="*/ 52 h 76"/>
                  <a:gd name="T36" fmla="*/ 13 w 16"/>
                  <a:gd name="T37" fmla="*/ 4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76">
                    <a:moveTo>
                      <a:pt x="13" y="48"/>
                    </a:moveTo>
                    <a:cubicBezTo>
                      <a:pt x="13" y="36"/>
                      <a:pt x="13" y="36"/>
                      <a:pt x="13" y="36"/>
                    </a:cubicBezTo>
                    <a:cubicBezTo>
                      <a:pt x="13" y="34"/>
                      <a:pt x="12" y="33"/>
                      <a:pt x="11" y="33"/>
                    </a:cubicBezTo>
                    <a:cubicBezTo>
                      <a:pt x="11" y="14"/>
                      <a:pt x="11" y="14"/>
                      <a:pt x="11" y="14"/>
                    </a:cubicBezTo>
                    <a:cubicBezTo>
                      <a:pt x="12" y="10"/>
                      <a:pt x="12" y="10"/>
                      <a:pt x="12" y="10"/>
                    </a:cubicBezTo>
                    <a:cubicBezTo>
                      <a:pt x="11" y="0"/>
                      <a:pt x="11" y="0"/>
                      <a:pt x="11" y="0"/>
                    </a:cubicBezTo>
                    <a:cubicBezTo>
                      <a:pt x="5" y="0"/>
                      <a:pt x="5" y="0"/>
                      <a:pt x="5" y="0"/>
                    </a:cubicBezTo>
                    <a:cubicBezTo>
                      <a:pt x="4" y="10"/>
                      <a:pt x="4" y="10"/>
                      <a:pt x="4" y="10"/>
                    </a:cubicBezTo>
                    <a:cubicBezTo>
                      <a:pt x="5" y="14"/>
                      <a:pt x="5" y="14"/>
                      <a:pt x="5" y="14"/>
                    </a:cubicBezTo>
                    <a:cubicBezTo>
                      <a:pt x="5" y="33"/>
                      <a:pt x="5" y="33"/>
                      <a:pt x="5" y="33"/>
                    </a:cubicBezTo>
                    <a:cubicBezTo>
                      <a:pt x="4" y="33"/>
                      <a:pt x="3" y="34"/>
                      <a:pt x="3" y="36"/>
                    </a:cubicBezTo>
                    <a:cubicBezTo>
                      <a:pt x="3" y="48"/>
                      <a:pt x="3" y="48"/>
                      <a:pt x="3" y="48"/>
                    </a:cubicBezTo>
                    <a:cubicBezTo>
                      <a:pt x="1" y="49"/>
                      <a:pt x="0" y="51"/>
                      <a:pt x="0" y="52"/>
                    </a:cubicBezTo>
                    <a:cubicBezTo>
                      <a:pt x="0" y="71"/>
                      <a:pt x="0" y="71"/>
                      <a:pt x="0" y="71"/>
                    </a:cubicBezTo>
                    <a:cubicBezTo>
                      <a:pt x="0" y="74"/>
                      <a:pt x="2" y="76"/>
                      <a:pt x="5" y="76"/>
                    </a:cubicBezTo>
                    <a:cubicBezTo>
                      <a:pt x="11" y="76"/>
                      <a:pt x="11" y="76"/>
                      <a:pt x="11" y="76"/>
                    </a:cubicBezTo>
                    <a:cubicBezTo>
                      <a:pt x="14" y="76"/>
                      <a:pt x="16" y="74"/>
                      <a:pt x="16" y="71"/>
                    </a:cubicBezTo>
                    <a:cubicBezTo>
                      <a:pt x="16" y="52"/>
                      <a:pt x="16" y="52"/>
                      <a:pt x="16" y="52"/>
                    </a:cubicBezTo>
                    <a:cubicBezTo>
                      <a:pt x="16" y="51"/>
                      <a:pt x="15" y="49"/>
                      <a:pt x="13" y="48"/>
                    </a:cubicBez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64" name="Freeform 114"/>
              <p:cNvSpPr>
                <a:spLocks/>
              </p:cNvSpPr>
              <p:nvPr/>
            </p:nvSpPr>
            <p:spPr bwMode="auto">
              <a:xfrm>
                <a:off x="6721476" y="1843088"/>
                <a:ext cx="119063" cy="285750"/>
              </a:xfrm>
              <a:custGeom>
                <a:avLst/>
                <a:gdLst>
                  <a:gd name="T0" fmla="*/ 32 w 32"/>
                  <a:gd name="T1" fmla="*/ 14 h 76"/>
                  <a:gd name="T2" fmla="*/ 27 w 32"/>
                  <a:gd name="T3" fmla="*/ 0 h 76"/>
                  <a:gd name="T4" fmla="*/ 25 w 32"/>
                  <a:gd name="T5" fmla="*/ 2 h 76"/>
                  <a:gd name="T6" fmla="*/ 25 w 32"/>
                  <a:gd name="T7" fmla="*/ 12 h 76"/>
                  <a:gd name="T8" fmla="*/ 23 w 32"/>
                  <a:gd name="T9" fmla="*/ 14 h 76"/>
                  <a:gd name="T10" fmla="*/ 9 w 32"/>
                  <a:gd name="T11" fmla="*/ 14 h 76"/>
                  <a:gd name="T12" fmla="*/ 7 w 32"/>
                  <a:gd name="T13" fmla="*/ 12 h 76"/>
                  <a:gd name="T14" fmla="*/ 7 w 32"/>
                  <a:gd name="T15" fmla="*/ 2 h 76"/>
                  <a:gd name="T16" fmla="*/ 5 w 32"/>
                  <a:gd name="T17" fmla="*/ 0 h 76"/>
                  <a:gd name="T18" fmla="*/ 0 w 32"/>
                  <a:gd name="T19" fmla="*/ 14 h 76"/>
                  <a:gd name="T20" fmla="*/ 9 w 32"/>
                  <a:gd name="T21" fmla="*/ 25 h 76"/>
                  <a:gd name="T22" fmla="*/ 9 w 32"/>
                  <a:gd name="T23" fmla="*/ 69 h 76"/>
                  <a:gd name="T24" fmla="*/ 16 w 32"/>
                  <a:gd name="T25" fmla="*/ 76 h 76"/>
                  <a:gd name="T26" fmla="*/ 16 w 32"/>
                  <a:gd name="T27" fmla="*/ 76 h 76"/>
                  <a:gd name="T28" fmla="*/ 23 w 32"/>
                  <a:gd name="T29" fmla="*/ 69 h 76"/>
                  <a:gd name="T30" fmla="*/ 23 w 32"/>
                  <a:gd name="T31" fmla="*/ 25 h 76"/>
                  <a:gd name="T32" fmla="*/ 32 w 32"/>
                  <a:gd name="T33"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6">
                    <a:moveTo>
                      <a:pt x="32" y="14"/>
                    </a:moveTo>
                    <a:cubicBezTo>
                      <a:pt x="32" y="10"/>
                      <a:pt x="30" y="3"/>
                      <a:pt x="27" y="0"/>
                    </a:cubicBezTo>
                    <a:cubicBezTo>
                      <a:pt x="27" y="0"/>
                      <a:pt x="25" y="0"/>
                      <a:pt x="25" y="2"/>
                    </a:cubicBezTo>
                    <a:cubicBezTo>
                      <a:pt x="25" y="4"/>
                      <a:pt x="25" y="12"/>
                      <a:pt x="25" y="12"/>
                    </a:cubicBezTo>
                    <a:cubicBezTo>
                      <a:pt x="25" y="13"/>
                      <a:pt x="24" y="14"/>
                      <a:pt x="23" y="14"/>
                    </a:cubicBezTo>
                    <a:cubicBezTo>
                      <a:pt x="9" y="14"/>
                      <a:pt x="9" y="14"/>
                      <a:pt x="9" y="14"/>
                    </a:cubicBezTo>
                    <a:cubicBezTo>
                      <a:pt x="8" y="14"/>
                      <a:pt x="7" y="13"/>
                      <a:pt x="7" y="12"/>
                    </a:cubicBezTo>
                    <a:cubicBezTo>
                      <a:pt x="7" y="12"/>
                      <a:pt x="7" y="4"/>
                      <a:pt x="7" y="2"/>
                    </a:cubicBezTo>
                    <a:cubicBezTo>
                      <a:pt x="7" y="0"/>
                      <a:pt x="5" y="0"/>
                      <a:pt x="5" y="0"/>
                    </a:cubicBezTo>
                    <a:cubicBezTo>
                      <a:pt x="2" y="3"/>
                      <a:pt x="0" y="10"/>
                      <a:pt x="0" y="14"/>
                    </a:cubicBezTo>
                    <a:cubicBezTo>
                      <a:pt x="0" y="21"/>
                      <a:pt x="4" y="24"/>
                      <a:pt x="9" y="25"/>
                    </a:cubicBezTo>
                    <a:cubicBezTo>
                      <a:pt x="9" y="69"/>
                      <a:pt x="9" y="69"/>
                      <a:pt x="9" y="69"/>
                    </a:cubicBezTo>
                    <a:cubicBezTo>
                      <a:pt x="9" y="73"/>
                      <a:pt x="12" y="76"/>
                      <a:pt x="16" y="76"/>
                    </a:cubicBezTo>
                    <a:cubicBezTo>
                      <a:pt x="16" y="76"/>
                      <a:pt x="16" y="76"/>
                      <a:pt x="16" y="76"/>
                    </a:cubicBezTo>
                    <a:cubicBezTo>
                      <a:pt x="20" y="76"/>
                      <a:pt x="23" y="73"/>
                      <a:pt x="23" y="69"/>
                    </a:cubicBezTo>
                    <a:cubicBezTo>
                      <a:pt x="23" y="25"/>
                      <a:pt x="23" y="25"/>
                      <a:pt x="23" y="25"/>
                    </a:cubicBezTo>
                    <a:cubicBezTo>
                      <a:pt x="28" y="24"/>
                      <a:pt x="32" y="21"/>
                      <a:pt x="32" y="14"/>
                    </a:cubicBez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spTree>
    <p:extLst>
      <p:ext uri="{BB962C8B-B14F-4D97-AF65-F5344CB8AC3E}">
        <p14:creationId xmlns:p14="http://schemas.microsoft.com/office/powerpoint/2010/main" val="3926437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 y="-318"/>
            <a:ext cx="12435840" cy="6995160"/>
          </a:xfrm>
          <a:prstGeom prst="rect">
            <a:avLst/>
          </a:prstGeom>
        </p:spPr>
      </p:pic>
      <p:sp>
        <p:nvSpPr>
          <p:cNvPr id="3" name="Rectangle 2"/>
          <p:cNvSpPr/>
          <p:nvPr/>
        </p:nvSpPr>
        <p:spPr bwMode="auto">
          <a:xfrm>
            <a:off x="0" y="-635"/>
            <a:ext cx="12436475" cy="14692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itle 974"/>
          <p:cNvSpPr txBox="1">
            <a:spLocks/>
          </p:cNvSpPr>
          <p:nvPr/>
        </p:nvSpPr>
        <p:spPr>
          <a:xfrm>
            <a:off x="2151284" y="431403"/>
            <a:ext cx="8040646" cy="1097125"/>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marL="0" marR="0" lvl="0" indent="0" algn="ctr" defTabSz="932742"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00" normalizeH="0" baseline="0" noProof="0" dirty="0" smtClean="0">
                <a:ln w="3175">
                  <a:noFill/>
                </a:ln>
                <a:solidFill>
                  <a:srgbClr val="525252"/>
                </a:solidFill>
                <a:effectLst/>
                <a:uLnTx/>
                <a:uFillTx/>
                <a:latin typeface="Segoe UI Light"/>
                <a:ea typeface="Segoe UI" pitchFamily="34" charset="0"/>
                <a:cs typeface="Segoe UI Light" panose="020B0502040204020203" pitchFamily="34" charset="0"/>
              </a:rPr>
              <a:t>Make things </a:t>
            </a:r>
            <a:r>
              <a:rPr kumimoji="0" lang="en-US" sz="3200" b="0" i="0" u="none" strike="noStrike" kern="1200" cap="none" spc="-100" normalizeH="0" baseline="0" noProof="0" dirty="0" smtClean="0">
                <a:ln w="3175">
                  <a:noFill/>
                </a:ln>
                <a:solidFill>
                  <a:srgbClr val="0078D7"/>
                </a:solidFill>
                <a:effectLst/>
                <a:uLnTx/>
                <a:uFillTx/>
                <a:latin typeface="Segoe UI Light"/>
                <a:ea typeface="Segoe UI" pitchFamily="34" charset="0"/>
                <a:cs typeface="Segoe UI Light" panose="020B0502040204020203" pitchFamily="34" charset="0"/>
              </a:rPr>
              <a:t>easy</a:t>
            </a:r>
            <a:endParaRPr kumimoji="0" lang="en-US" sz="3200" b="0" i="0" u="none" strike="noStrike" kern="1200" cap="none" spc="-100" normalizeH="0" baseline="0" noProof="0" dirty="0">
              <a:ln w="3175">
                <a:noFill/>
              </a:ln>
              <a:solidFill>
                <a:srgbClr val="0078D7"/>
              </a:solidFill>
              <a:effectLst/>
              <a:uLnTx/>
              <a:uFillTx/>
              <a:latin typeface="Segoe UI Light"/>
              <a:ea typeface="Segoe UI" pitchFamily="34" charset="0"/>
              <a:cs typeface="Segoe UI Light" panose="020B0502040204020203" pitchFamily="34" charset="0"/>
            </a:endParaRPr>
          </a:p>
        </p:txBody>
      </p:sp>
      <p:sp>
        <p:nvSpPr>
          <p:cNvPr id="5" name="Rectangle 4"/>
          <p:cNvSpPr/>
          <p:nvPr/>
        </p:nvSpPr>
        <p:spPr bwMode="auto">
          <a:xfrm>
            <a:off x="0" y="1468620"/>
            <a:ext cx="12435840" cy="91440"/>
          </a:xfrm>
          <a:prstGeom prst="rect">
            <a:avLst/>
          </a:prstGeom>
          <a:solidFill>
            <a:srgbClr val="0078D7"/>
          </a:solidFill>
          <a:ln>
            <a:solidFill>
              <a:srgbClr val="0078D7"/>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525905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0" y="178"/>
            <a:ext cx="12434076" cy="6994168"/>
          </a:xfrm>
          <a:prstGeom prst="rect">
            <a:avLst/>
          </a:prstGeom>
        </p:spPr>
      </p:pic>
      <p:sp>
        <p:nvSpPr>
          <p:cNvPr id="4" name="Rectangle 3"/>
          <p:cNvSpPr/>
          <p:nvPr/>
        </p:nvSpPr>
        <p:spPr>
          <a:xfrm>
            <a:off x="-58831" y="-34472"/>
            <a:ext cx="12554137" cy="7063468"/>
          </a:xfrm>
          <a:prstGeom prst="rect">
            <a:avLst/>
          </a:prstGeom>
          <a:solidFill>
            <a:srgbClr val="000000">
              <a:alpha val="66000"/>
            </a:srgbClr>
          </a:solidFill>
          <a:ln>
            <a:solidFill>
              <a:srgbClr val="373737">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47" tIns="93247" rIns="93247" bIns="93247" numCol="1" spcCol="0" rtlCol="0" fromWordArt="0" anchor="b" anchorCtr="0" forceAA="0" compatLnSpc="1">
            <a:prstTxWarp prst="textNoShape">
              <a:avLst/>
            </a:prstTxWarp>
            <a:noAutofit/>
          </a:bodyPr>
          <a:lstStyle/>
          <a:p>
            <a:pPr marL="0" marR="0" lvl="0" indent="0" algn="r" defTabSz="9325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 </a:t>
            </a:r>
          </a:p>
        </p:txBody>
      </p:sp>
      <p:grpSp>
        <p:nvGrpSpPr>
          <p:cNvPr id="5" name="Group 4"/>
          <p:cNvGrpSpPr/>
          <p:nvPr/>
        </p:nvGrpSpPr>
        <p:grpSpPr>
          <a:xfrm>
            <a:off x="2504742" y="982662"/>
            <a:ext cx="7426990" cy="4945627"/>
            <a:chOff x="1693140" y="982662"/>
            <a:chExt cx="7426990" cy="4945627"/>
          </a:xfrm>
        </p:grpSpPr>
        <p:grpSp>
          <p:nvGrpSpPr>
            <p:cNvPr id="6" name="Group 5"/>
            <p:cNvGrpSpPr/>
            <p:nvPr/>
          </p:nvGrpSpPr>
          <p:grpSpPr>
            <a:xfrm>
              <a:off x="1693140" y="982662"/>
              <a:ext cx="2867525" cy="4945627"/>
              <a:chOff x="371800" y="967259"/>
              <a:chExt cx="2811554" cy="4849094"/>
            </a:xfrm>
          </p:grpSpPr>
          <p:sp>
            <p:nvSpPr>
              <p:cNvPr id="54" name="TextBox 53"/>
              <p:cNvSpPr txBox="1"/>
              <p:nvPr/>
            </p:nvSpPr>
            <p:spPr>
              <a:xfrm>
                <a:off x="567404" y="3536904"/>
                <a:ext cx="2420347" cy="896425"/>
              </a:xfrm>
              <a:prstGeom prst="rect">
                <a:avLst/>
              </a:prstGeom>
            </p:spPr>
            <p:txBody>
              <a:bodyPr vert="horz" wrap="square" lIns="93247" tIns="93247" rIns="93247" bIns="93247" rtlCol="0" anchor="t">
                <a:no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lang="en-US" dirty="0" smtClean="0">
                    <a:solidFill>
                      <a:srgbClr val="FFFFFF"/>
                    </a:solidFill>
                    <a:latin typeface="Segoe UI"/>
                    <a:ea typeface="Segoe UI" pitchFamily="34" charset="0"/>
                    <a:cs typeface="Segoe UI Semibold" panose="020B0702040204020203" pitchFamily="34" charset="0"/>
                  </a:rPr>
                  <a:t>You are your password</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55" name="TextBox 54"/>
              <p:cNvSpPr txBox="1"/>
              <p:nvPr/>
            </p:nvSpPr>
            <p:spPr>
              <a:xfrm>
                <a:off x="567404" y="4919928"/>
                <a:ext cx="2420347" cy="896425"/>
              </a:xfrm>
              <a:prstGeom prst="rect">
                <a:avLst/>
              </a:prstGeom>
            </p:spPr>
            <p:txBody>
              <a:bodyPr vert="horz" wrap="square" lIns="93247" tIns="93247" rIns="93247" bIns="93247" rtlCol="0" anchor="t">
                <a:no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endParaRPr lang="en-US" b="1" dirty="0">
                  <a:solidFill>
                    <a:srgbClr val="FFFFFF"/>
                  </a:solidFill>
                  <a:latin typeface="Segoe UI"/>
                  <a:ea typeface="Segoe UI" pitchFamily="34" charset="0"/>
                  <a:cs typeface="Segoe UI Semibold" panose="020B0702040204020203" pitchFamily="34" charset="0"/>
                </a:endParaRPr>
              </a:p>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Segoe UI"/>
                    <a:ea typeface="Segoe UI" pitchFamily="34" charset="0"/>
                    <a:cs typeface="Segoe UI Semibold" panose="020B0702040204020203" pitchFamily="34" charset="0"/>
                  </a:rPr>
                  <a:t>Windows</a:t>
                </a:r>
                <a:r>
                  <a:rPr kumimoji="0" lang="en-US" sz="1800" b="1" i="0" u="none" strike="noStrike" kern="1200" cap="none" spc="0" normalizeH="0" noProof="0" dirty="0" smtClean="0">
                    <a:ln>
                      <a:noFill/>
                    </a:ln>
                    <a:solidFill>
                      <a:srgbClr val="FFFFFF"/>
                    </a:solidFill>
                    <a:effectLst/>
                    <a:uLnTx/>
                    <a:uFillTx/>
                    <a:latin typeface="Segoe UI"/>
                    <a:ea typeface="Segoe UI" pitchFamily="34" charset="0"/>
                    <a:cs typeface="Segoe UI Semibold" panose="020B0702040204020203" pitchFamily="34" charset="0"/>
                  </a:rPr>
                  <a:t> Hello</a:t>
                </a:r>
                <a:endParaRPr kumimoji="0" lang="en-US" sz="1800" b="1" i="0" u="none" strike="noStrike" kern="1200" cap="none" spc="0" normalizeH="0" baseline="0" noProof="0" dirty="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68" name="TextBox 67"/>
              <p:cNvSpPr txBox="1"/>
              <p:nvPr/>
            </p:nvSpPr>
            <p:spPr>
              <a:xfrm>
                <a:off x="371800" y="967259"/>
                <a:ext cx="2811554" cy="896425"/>
              </a:xfrm>
              <a:prstGeom prst="rect">
                <a:avLst/>
              </a:prstGeom>
            </p:spPr>
            <p:txBody>
              <a:bodyPr vert="horz" wrap="square" lIns="93247" tIns="93247" rIns="93247" bIns="93247" rtlCol="0" anchor="t">
                <a:noAutofit/>
              </a:bodyPr>
              <a:lstStyle/>
              <a:p>
                <a:pPr marL="0" marR="0" lvl="0" indent="0" algn="ctr" defTabSz="950844" rtl="0" eaLnBrk="1" fontAlgn="auto" latinLnBrk="0" hangingPunct="1">
                  <a:lnSpc>
                    <a:spcPct val="90000"/>
                  </a:lnSpc>
                  <a:spcBef>
                    <a:spcPts val="0"/>
                  </a:spcBef>
                  <a:spcAft>
                    <a:spcPts val="612"/>
                  </a:spcAft>
                  <a:buClrTx/>
                  <a:buSzTx/>
                  <a:buFontTx/>
                  <a:buNone/>
                  <a:tabLst/>
                  <a:defRPr/>
                </a:pPr>
                <a:r>
                  <a:rPr lang="en-US" sz="2400" dirty="0" smtClean="0">
                    <a:solidFill>
                      <a:srgbClr val="FFFFFF"/>
                    </a:solidFill>
                    <a:latin typeface="Segoe UI Semibold" panose="020B0702040204020203" pitchFamily="34" charset="0"/>
                    <a:ea typeface="Segoe UI" panose="020B0502040204020203" pitchFamily="34" charset="0"/>
                    <a:cs typeface="Segoe UI Semibold" panose="020B0702040204020203" pitchFamily="34" charset="0"/>
                  </a:rPr>
                  <a:t>Your PC recognizes you</a:t>
                </a:r>
                <a:endParaRPr kumimoji="0" lang="en-US" sz="2400" b="0" i="0" u="none" strike="noStrike" kern="1200" cap="none" spc="0" normalizeH="0" baseline="0" noProof="0" dirty="0">
                  <a:ln>
                    <a:noFill/>
                  </a:ln>
                  <a:solidFill>
                    <a:srgbClr val="FFFFFF"/>
                  </a:solidFill>
                  <a:effectLst/>
                  <a:uLnTx/>
                  <a:uFillTx/>
                  <a:latin typeface="Segoe UI Semibold" panose="020B0702040204020203" pitchFamily="34" charset="0"/>
                  <a:ea typeface="Segoe UI" panose="020B0502040204020203" pitchFamily="34" charset="0"/>
                  <a:cs typeface="Segoe UI Semibold" panose="020B0702040204020203" pitchFamily="34" charset="0"/>
                </a:endParaRPr>
              </a:p>
            </p:txBody>
          </p:sp>
          <p:grpSp>
            <p:nvGrpSpPr>
              <p:cNvPr id="70" name="Group 69"/>
              <p:cNvGrpSpPr/>
              <p:nvPr/>
            </p:nvGrpSpPr>
            <p:grpSpPr>
              <a:xfrm>
                <a:off x="936681" y="2496076"/>
                <a:ext cx="1679390" cy="616882"/>
                <a:chOff x="942152" y="2487575"/>
                <a:chExt cx="1713066" cy="629252"/>
              </a:xfrm>
            </p:grpSpPr>
            <p:grpSp>
              <p:nvGrpSpPr>
                <p:cNvPr id="71" name="Group 70"/>
                <p:cNvGrpSpPr/>
                <p:nvPr/>
              </p:nvGrpSpPr>
              <p:grpSpPr>
                <a:xfrm>
                  <a:off x="942152" y="2692550"/>
                  <a:ext cx="142811" cy="257061"/>
                  <a:chOff x="9299720" y="3815965"/>
                  <a:chExt cx="142811" cy="257061"/>
                </a:xfrm>
              </p:grpSpPr>
              <p:sp>
                <p:nvSpPr>
                  <p:cNvPr id="108" name="Freeform 107"/>
                  <p:cNvSpPr>
                    <a:spLocks/>
                  </p:cNvSpPr>
                  <p:nvPr/>
                </p:nvSpPr>
                <p:spPr bwMode="auto">
                  <a:xfrm>
                    <a:off x="9299720" y="3815965"/>
                    <a:ext cx="142811" cy="257061"/>
                  </a:xfrm>
                  <a:custGeom>
                    <a:avLst/>
                    <a:gdLst>
                      <a:gd name="T0" fmla="*/ 40 w 40"/>
                      <a:gd name="T1" fmla="*/ 4 h 72"/>
                      <a:gd name="T2" fmla="*/ 36 w 40"/>
                      <a:gd name="T3" fmla="*/ 0 h 72"/>
                      <a:gd name="T4" fmla="*/ 4 w 40"/>
                      <a:gd name="T5" fmla="*/ 0 h 72"/>
                      <a:gd name="T6" fmla="*/ 0 w 40"/>
                      <a:gd name="T7" fmla="*/ 4 h 72"/>
                      <a:gd name="T8" fmla="*/ 0 w 40"/>
                      <a:gd name="T9" fmla="*/ 68 h 72"/>
                      <a:gd name="T10" fmla="*/ 4 w 40"/>
                      <a:gd name="T11" fmla="*/ 72 h 72"/>
                      <a:gd name="T12" fmla="*/ 36 w 40"/>
                      <a:gd name="T13" fmla="*/ 72 h 72"/>
                      <a:gd name="T14" fmla="*/ 40 w 40"/>
                      <a:gd name="T15" fmla="*/ 68 h 72"/>
                      <a:gd name="T16" fmla="*/ 40 w 40"/>
                      <a:gd name="T17"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72">
                        <a:moveTo>
                          <a:pt x="40" y="4"/>
                        </a:moveTo>
                        <a:cubicBezTo>
                          <a:pt x="40" y="2"/>
                          <a:pt x="38" y="0"/>
                          <a:pt x="36" y="0"/>
                        </a:cubicBezTo>
                        <a:cubicBezTo>
                          <a:pt x="4" y="0"/>
                          <a:pt x="4" y="0"/>
                          <a:pt x="4" y="0"/>
                        </a:cubicBezTo>
                        <a:cubicBezTo>
                          <a:pt x="2" y="0"/>
                          <a:pt x="0" y="2"/>
                          <a:pt x="0" y="4"/>
                        </a:cubicBezTo>
                        <a:cubicBezTo>
                          <a:pt x="0" y="68"/>
                          <a:pt x="0" y="68"/>
                          <a:pt x="0" y="68"/>
                        </a:cubicBezTo>
                        <a:cubicBezTo>
                          <a:pt x="0" y="70"/>
                          <a:pt x="2" y="72"/>
                          <a:pt x="4" y="72"/>
                        </a:cubicBezTo>
                        <a:cubicBezTo>
                          <a:pt x="36" y="72"/>
                          <a:pt x="36" y="72"/>
                          <a:pt x="36" y="72"/>
                        </a:cubicBezTo>
                        <a:cubicBezTo>
                          <a:pt x="38" y="72"/>
                          <a:pt x="40" y="70"/>
                          <a:pt x="40" y="68"/>
                        </a:cubicBezTo>
                        <a:lnTo>
                          <a:pt x="40" y="4"/>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109" name="Line 50"/>
                  <p:cNvSpPr>
                    <a:spLocks noChangeShapeType="1"/>
                  </p:cNvSpPr>
                  <p:nvPr/>
                </p:nvSpPr>
                <p:spPr bwMode="auto">
                  <a:xfrm>
                    <a:off x="9307236" y="4044463"/>
                    <a:ext cx="127778" cy="0"/>
                  </a:xfrm>
                  <a:prstGeom prst="lin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110" name="Line 51"/>
                  <p:cNvSpPr>
                    <a:spLocks noChangeShapeType="1"/>
                  </p:cNvSpPr>
                  <p:nvPr/>
                </p:nvSpPr>
                <p:spPr bwMode="auto">
                  <a:xfrm>
                    <a:off x="9307236" y="3844528"/>
                    <a:ext cx="127778" cy="0"/>
                  </a:xfrm>
                  <a:prstGeom prst="lin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72" name="Group 71"/>
                <p:cNvGrpSpPr/>
                <p:nvPr/>
              </p:nvGrpSpPr>
              <p:grpSpPr>
                <a:xfrm>
                  <a:off x="2130072" y="2602440"/>
                  <a:ext cx="525146" cy="418778"/>
                  <a:chOff x="9915756" y="3654248"/>
                  <a:chExt cx="525146" cy="418778"/>
                </a:xfrm>
              </p:grpSpPr>
              <p:sp>
                <p:nvSpPr>
                  <p:cNvPr id="104" name="Freeform 8"/>
                  <p:cNvSpPr>
                    <a:spLocks/>
                  </p:cNvSpPr>
                  <p:nvPr/>
                </p:nvSpPr>
                <p:spPr bwMode="auto">
                  <a:xfrm>
                    <a:off x="10073933" y="4016082"/>
                    <a:ext cx="208793" cy="56944"/>
                  </a:xfrm>
                  <a:custGeom>
                    <a:avLst/>
                    <a:gdLst>
                      <a:gd name="T0" fmla="*/ 66 w 66"/>
                      <a:gd name="T1" fmla="*/ 18 h 18"/>
                      <a:gd name="T2" fmla="*/ 0 w 66"/>
                      <a:gd name="T3" fmla="*/ 18 h 18"/>
                      <a:gd name="T4" fmla="*/ 11 w 66"/>
                      <a:gd name="T5" fmla="*/ 0 h 18"/>
                      <a:gd name="T6" fmla="*/ 56 w 66"/>
                      <a:gd name="T7" fmla="*/ 0 h 18"/>
                      <a:gd name="T8" fmla="*/ 66 w 66"/>
                      <a:gd name="T9" fmla="*/ 18 h 18"/>
                    </a:gdLst>
                    <a:ahLst/>
                    <a:cxnLst>
                      <a:cxn ang="0">
                        <a:pos x="T0" y="T1"/>
                      </a:cxn>
                      <a:cxn ang="0">
                        <a:pos x="T2" y="T3"/>
                      </a:cxn>
                      <a:cxn ang="0">
                        <a:pos x="T4" y="T5"/>
                      </a:cxn>
                      <a:cxn ang="0">
                        <a:pos x="T6" y="T7"/>
                      </a:cxn>
                      <a:cxn ang="0">
                        <a:pos x="T8" y="T9"/>
                      </a:cxn>
                    </a:cxnLst>
                    <a:rect l="0" t="0" r="r" b="b"/>
                    <a:pathLst>
                      <a:path w="66" h="18">
                        <a:moveTo>
                          <a:pt x="66" y="18"/>
                        </a:moveTo>
                        <a:lnTo>
                          <a:pt x="0" y="18"/>
                        </a:lnTo>
                        <a:lnTo>
                          <a:pt x="11" y="0"/>
                        </a:lnTo>
                        <a:lnTo>
                          <a:pt x="56" y="0"/>
                        </a:lnTo>
                        <a:lnTo>
                          <a:pt x="66" y="18"/>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105" name="Line 54"/>
                  <p:cNvSpPr>
                    <a:spLocks noChangeShapeType="1"/>
                  </p:cNvSpPr>
                  <p:nvPr/>
                </p:nvSpPr>
                <p:spPr bwMode="auto">
                  <a:xfrm>
                    <a:off x="9998008" y="3999056"/>
                    <a:ext cx="360643" cy="0"/>
                  </a:xfrm>
                  <a:prstGeom prst="lin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106" name="Rectangle 56"/>
                  <p:cNvSpPr>
                    <a:spLocks noChangeArrowheads="1"/>
                  </p:cNvSpPr>
                  <p:nvPr/>
                </p:nvSpPr>
                <p:spPr bwMode="auto">
                  <a:xfrm>
                    <a:off x="9982192" y="3654248"/>
                    <a:ext cx="389115" cy="236833"/>
                  </a:xfrm>
                  <a:prstGeom prst="rect">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107" name="Freeform 57"/>
                  <p:cNvSpPr>
                    <a:spLocks/>
                  </p:cNvSpPr>
                  <p:nvPr/>
                </p:nvSpPr>
                <p:spPr bwMode="auto">
                  <a:xfrm>
                    <a:off x="9915756" y="3955974"/>
                    <a:ext cx="525146" cy="117052"/>
                  </a:xfrm>
                  <a:custGeom>
                    <a:avLst/>
                    <a:gdLst>
                      <a:gd name="T0" fmla="*/ 166 w 166"/>
                      <a:gd name="T1" fmla="*/ 37 h 37"/>
                      <a:gd name="T2" fmla="*/ 0 w 166"/>
                      <a:gd name="T3" fmla="*/ 37 h 37"/>
                      <a:gd name="T4" fmla="*/ 21 w 166"/>
                      <a:gd name="T5" fmla="*/ 0 h 37"/>
                      <a:gd name="T6" fmla="*/ 144 w 166"/>
                      <a:gd name="T7" fmla="*/ 0 h 37"/>
                      <a:gd name="T8" fmla="*/ 166 w 166"/>
                      <a:gd name="T9" fmla="*/ 37 h 37"/>
                    </a:gdLst>
                    <a:ahLst/>
                    <a:cxnLst>
                      <a:cxn ang="0">
                        <a:pos x="T0" y="T1"/>
                      </a:cxn>
                      <a:cxn ang="0">
                        <a:pos x="T2" y="T3"/>
                      </a:cxn>
                      <a:cxn ang="0">
                        <a:pos x="T4" y="T5"/>
                      </a:cxn>
                      <a:cxn ang="0">
                        <a:pos x="T6" y="T7"/>
                      </a:cxn>
                      <a:cxn ang="0">
                        <a:pos x="T8" y="T9"/>
                      </a:cxn>
                    </a:cxnLst>
                    <a:rect l="0" t="0" r="r" b="b"/>
                    <a:pathLst>
                      <a:path w="166" h="37">
                        <a:moveTo>
                          <a:pt x="166" y="37"/>
                        </a:moveTo>
                        <a:lnTo>
                          <a:pt x="0" y="37"/>
                        </a:lnTo>
                        <a:lnTo>
                          <a:pt x="21" y="0"/>
                        </a:lnTo>
                        <a:lnTo>
                          <a:pt x="144" y="0"/>
                        </a:lnTo>
                        <a:lnTo>
                          <a:pt x="166" y="37"/>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74" name="Group 73"/>
                <p:cNvGrpSpPr/>
                <p:nvPr/>
              </p:nvGrpSpPr>
              <p:grpSpPr>
                <a:xfrm>
                  <a:off x="1410701" y="2487575"/>
                  <a:ext cx="561195" cy="561195"/>
                  <a:chOff x="6059489" y="1347789"/>
                  <a:chExt cx="285750" cy="285750"/>
                </a:xfrm>
              </p:grpSpPr>
              <p:sp>
                <p:nvSpPr>
                  <p:cNvPr id="93" name="Oval 371"/>
                  <p:cNvSpPr>
                    <a:spLocks noChangeArrowheads="1"/>
                  </p:cNvSpPr>
                  <p:nvPr/>
                </p:nvSpPr>
                <p:spPr bwMode="auto">
                  <a:xfrm>
                    <a:off x="6119814" y="1587501"/>
                    <a:ext cx="150813" cy="46038"/>
                  </a:xfrm>
                  <a:prstGeom prst="ellipse">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4" name="Rectangle 372"/>
                  <p:cNvSpPr>
                    <a:spLocks noChangeArrowheads="1"/>
                  </p:cNvSpPr>
                  <p:nvPr/>
                </p:nvSpPr>
                <p:spPr bwMode="auto">
                  <a:xfrm>
                    <a:off x="6059489" y="1347789"/>
                    <a:ext cx="285750" cy="195263"/>
                  </a:xfrm>
                  <a:prstGeom prst="rect">
                    <a:avLst/>
                  </a:pr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5" name="Line 373"/>
                  <p:cNvSpPr>
                    <a:spLocks noChangeShapeType="1"/>
                  </p:cNvSpPr>
                  <p:nvPr/>
                </p:nvSpPr>
                <p:spPr bwMode="auto">
                  <a:xfrm>
                    <a:off x="6097589" y="1377951"/>
                    <a:ext cx="209550"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6" name="Line 374"/>
                  <p:cNvSpPr>
                    <a:spLocks noChangeShapeType="1"/>
                  </p:cNvSpPr>
                  <p:nvPr/>
                </p:nvSpPr>
                <p:spPr bwMode="auto">
                  <a:xfrm>
                    <a:off x="6216651" y="1438276"/>
                    <a:ext cx="90488"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7" name="Line 375"/>
                  <p:cNvSpPr>
                    <a:spLocks noChangeShapeType="1"/>
                  </p:cNvSpPr>
                  <p:nvPr/>
                </p:nvSpPr>
                <p:spPr bwMode="auto">
                  <a:xfrm>
                    <a:off x="6216651" y="1468439"/>
                    <a:ext cx="90488"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8" name="Line 376"/>
                  <p:cNvSpPr>
                    <a:spLocks noChangeShapeType="1"/>
                  </p:cNvSpPr>
                  <p:nvPr/>
                </p:nvSpPr>
                <p:spPr bwMode="auto">
                  <a:xfrm>
                    <a:off x="6216651" y="1498601"/>
                    <a:ext cx="90488"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9" name="Line 377"/>
                  <p:cNvSpPr>
                    <a:spLocks noChangeShapeType="1"/>
                  </p:cNvSpPr>
                  <p:nvPr/>
                </p:nvSpPr>
                <p:spPr bwMode="auto">
                  <a:xfrm flipV="1">
                    <a:off x="6089651" y="1474789"/>
                    <a:ext cx="0" cy="30163"/>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00" name="Line 378"/>
                  <p:cNvSpPr>
                    <a:spLocks noChangeShapeType="1"/>
                  </p:cNvSpPr>
                  <p:nvPr/>
                </p:nvSpPr>
                <p:spPr bwMode="auto">
                  <a:xfrm flipV="1">
                    <a:off x="6119814" y="1444626"/>
                    <a:ext cx="0" cy="603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01" name="Line 379"/>
                  <p:cNvSpPr>
                    <a:spLocks noChangeShapeType="1"/>
                  </p:cNvSpPr>
                  <p:nvPr/>
                </p:nvSpPr>
                <p:spPr bwMode="auto">
                  <a:xfrm flipV="1">
                    <a:off x="6149976" y="1414464"/>
                    <a:ext cx="0" cy="9048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02" name="Line 380"/>
                  <p:cNvSpPr>
                    <a:spLocks noChangeShapeType="1"/>
                  </p:cNvSpPr>
                  <p:nvPr/>
                </p:nvSpPr>
                <p:spPr bwMode="auto">
                  <a:xfrm flipV="1">
                    <a:off x="6180139" y="1444626"/>
                    <a:ext cx="0" cy="603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03" name="Line 381"/>
                  <p:cNvSpPr>
                    <a:spLocks noChangeShapeType="1"/>
                  </p:cNvSpPr>
                  <p:nvPr/>
                </p:nvSpPr>
                <p:spPr bwMode="auto">
                  <a:xfrm flipV="1">
                    <a:off x="6194426" y="1550989"/>
                    <a:ext cx="0" cy="603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cxnSp>
              <p:nvCxnSpPr>
                <p:cNvPr id="76" name="Straight Connector 75"/>
                <p:cNvCxnSpPr/>
                <p:nvPr/>
              </p:nvCxnSpPr>
              <p:spPr>
                <a:xfrm>
                  <a:off x="966227" y="2842624"/>
                  <a:ext cx="1" cy="52568"/>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024511" y="2748446"/>
                  <a:ext cx="1" cy="146746"/>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053652" y="2810777"/>
                  <a:ext cx="1" cy="84415"/>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995369" y="2796232"/>
                  <a:ext cx="1" cy="98960"/>
                </a:xfrm>
                <a:prstGeom prst="line">
                  <a:avLst/>
                </a:prstGeom>
                <a:ln>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2" name="Freeform 91"/>
                <p:cNvSpPr/>
                <p:nvPr/>
              </p:nvSpPr>
              <p:spPr bwMode="auto">
                <a:xfrm>
                  <a:off x="1014097" y="2712373"/>
                  <a:ext cx="392938" cy="404454"/>
                </a:xfrm>
                <a:custGeom>
                  <a:avLst/>
                  <a:gdLst>
                    <a:gd name="connsiteX0" fmla="*/ 0 w 392906"/>
                    <a:gd name="connsiteY0" fmla="*/ 245269 h 374824"/>
                    <a:gd name="connsiteX1" fmla="*/ 276225 w 392906"/>
                    <a:gd name="connsiteY1" fmla="*/ 369094 h 374824"/>
                    <a:gd name="connsiteX2" fmla="*/ 269081 w 392906"/>
                    <a:gd name="connsiteY2" fmla="*/ 80962 h 374824"/>
                    <a:gd name="connsiteX3" fmla="*/ 392906 w 392906"/>
                    <a:gd name="connsiteY3" fmla="*/ 0 h 374824"/>
                    <a:gd name="connsiteX0" fmla="*/ 0 w 392906"/>
                    <a:gd name="connsiteY0" fmla="*/ 245269 h 386613"/>
                    <a:gd name="connsiteX1" fmla="*/ 276225 w 392906"/>
                    <a:gd name="connsiteY1" fmla="*/ 369094 h 386613"/>
                    <a:gd name="connsiteX2" fmla="*/ 269081 w 392906"/>
                    <a:gd name="connsiteY2" fmla="*/ 80962 h 386613"/>
                    <a:gd name="connsiteX3" fmla="*/ 392906 w 392906"/>
                    <a:gd name="connsiteY3" fmla="*/ 0 h 386613"/>
                    <a:gd name="connsiteX0" fmla="*/ 0 w 392906"/>
                    <a:gd name="connsiteY0" fmla="*/ 245269 h 325216"/>
                    <a:gd name="connsiteX1" fmla="*/ 242888 w 392906"/>
                    <a:gd name="connsiteY1" fmla="*/ 240506 h 325216"/>
                    <a:gd name="connsiteX2" fmla="*/ 269081 w 392906"/>
                    <a:gd name="connsiteY2" fmla="*/ 80962 h 325216"/>
                    <a:gd name="connsiteX3" fmla="*/ 392906 w 392906"/>
                    <a:gd name="connsiteY3" fmla="*/ 0 h 325216"/>
                    <a:gd name="connsiteX0" fmla="*/ 0 w 392906"/>
                    <a:gd name="connsiteY0" fmla="*/ 245269 h 245269"/>
                    <a:gd name="connsiteX1" fmla="*/ 269081 w 392906"/>
                    <a:gd name="connsiteY1" fmla="*/ 80962 h 245269"/>
                    <a:gd name="connsiteX2" fmla="*/ 392906 w 392906"/>
                    <a:gd name="connsiteY2" fmla="*/ 0 h 245269"/>
                    <a:gd name="connsiteX0" fmla="*/ 0 w 392906"/>
                    <a:gd name="connsiteY0" fmla="*/ 245269 h 269081"/>
                    <a:gd name="connsiteX1" fmla="*/ 204787 w 392906"/>
                    <a:gd name="connsiteY1" fmla="*/ 269081 h 269081"/>
                    <a:gd name="connsiteX2" fmla="*/ 392906 w 392906"/>
                    <a:gd name="connsiteY2" fmla="*/ 0 h 269081"/>
                    <a:gd name="connsiteX0" fmla="*/ 0 w 392906"/>
                    <a:gd name="connsiteY0" fmla="*/ 245269 h 299771"/>
                    <a:gd name="connsiteX1" fmla="*/ 204787 w 392906"/>
                    <a:gd name="connsiteY1" fmla="*/ 269081 h 299771"/>
                    <a:gd name="connsiteX2" fmla="*/ 392906 w 392906"/>
                    <a:gd name="connsiteY2" fmla="*/ 0 h 299771"/>
                    <a:gd name="connsiteX0" fmla="*/ 0 w 392906"/>
                    <a:gd name="connsiteY0" fmla="*/ 245269 h 299771"/>
                    <a:gd name="connsiteX1" fmla="*/ 204787 w 392906"/>
                    <a:gd name="connsiteY1" fmla="*/ 269081 h 299771"/>
                    <a:gd name="connsiteX2" fmla="*/ 392906 w 392906"/>
                    <a:gd name="connsiteY2" fmla="*/ 0 h 299771"/>
                    <a:gd name="connsiteX0" fmla="*/ 153 w 393059"/>
                    <a:gd name="connsiteY0" fmla="*/ 245269 h 373445"/>
                    <a:gd name="connsiteX1" fmla="*/ 204940 w 393059"/>
                    <a:gd name="connsiteY1" fmla="*/ 269081 h 373445"/>
                    <a:gd name="connsiteX2" fmla="*/ 393059 w 393059"/>
                    <a:gd name="connsiteY2" fmla="*/ 0 h 373445"/>
                    <a:gd name="connsiteX0" fmla="*/ 153 w 393059"/>
                    <a:gd name="connsiteY0" fmla="*/ 245269 h 373445"/>
                    <a:gd name="connsiteX1" fmla="*/ 204940 w 393059"/>
                    <a:gd name="connsiteY1" fmla="*/ 269081 h 373445"/>
                    <a:gd name="connsiteX2" fmla="*/ 393059 w 393059"/>
                    <a:gd name="connsiteY2" fmla="*/ 0 h 373445"/>
                    <a:gd name="connsiteX0" fmla="*/ 52 w 392958"/>
                    <a:gd name="connsiteY0" fmla="*/ 245269 h 393712"/>
                    <a:gd name="connsiteX1" fmla="*/ 204839 w 392958"/>
                    <a:gd name="connsiteY1" fmla="*/ 269081 h 393712"/>
                    <a:gd name="connsiteX2" fmla="*/ 392958 w 392958"/>
                    <a:gd name="connsiteY2" fmla="*/ 0 h 393712"/>
                    <a:gd name="connsiteX0" fmla="*/ 48 w 392954"/>
                    <a:gd name="connsiteY0" fmla="*/ 245269 h 383928"/>
                    <a:gd name="connsiteX1" fmla="*/ 216741 w 392954"/>
                    <a:gd name="connsiteY1" fmla="*/ 240506 h 383928"/>
                    <a:gd name="connsiteX2" fmla="*/ 392954 w 392954"/>
                    <a:gd name="connsiteY2" fmla="*/ 0 h 383928"/>
                    <a:gd name="connsiteX0" fmla="*/ 48 w 392954"/>
                    <a:gd name="connsiteY0" fmla="*/ 245269 h 383928"/>
                    <a:gd name="connsiteX1" fmla="*/ 216741 w 392954"/>
                    <a:gd name="connsiteY1" fmla="*/ 240506 h 383928"/>
                    <a:gd name="connsiteX2" fmla="*/ 392954 w 392954"/>
                    <a:gd name="connsiteY2" fmla="*/ 0 h 383928"/>
                    <a:gd name="connsiteX0" fmla="*/ 37 w 392943"/>
                    <a:gd name="connsiteY0" fmla="*/ 245269 h 389760"/>
                    <a:gd name="connsiteX1" fmla="*/ 216730 w 392943"/>
                    <a:gd name="connsiteY1" fmla="*/ 240506 h 389760"/>
                    <a:gd name="connsiteX2" fmla="*/ 392943 w 392943"/>
                    <a:gd name="connsiteY2" fmla="*/ 0 h 389760"/>
                    <a:gd name="connsiteX0" fmla="*/ 35 w 392941"/>
                    <a:gd name="connsiteY0" fmla="*/ 245269 h 391108"/>
                    <a:gd name="connsiteX1" fmla="*/ 216728 w 392941"/>
                    <a:gd name="connsiteY1" fmla="*/ 240506 h 391108"/>
                    <a:gd name="connsiteX2" fmla="*/ 392941 w 392941"/>
                    <a:gd name="connsiteY2" fmla="*/ 0 h 391108"/>
                    <a:gd name="connsiteX0" fmla="*/ 32 w 392938"/>
                    <a:gd name="connsiteY0" fmla="*/ 245269 h 404454"/>
                    <a:gd name="connsiteX1" fmla="*/ 233394 w 392938"/>
                    <a:gd name="connsiteY1" fmla="*/ 276225 h 404454"/>
                    <a:gd name="connsiteX2" fmla="*/ 392938 w 392938"/>
                    <a:gd name="connsiteY2" fmla="*/ 0 h 404454"/>
                  </a:gdLst>
                  <a:ahLst/>
                  <a:cxnLst>
                    <a:cxn ang="0">
                      <a:pos x="connsiteX0" y="connsiteY0"/>
                    </a:cxn>
                    <a:cxn ang="0">
                      <a:pos x="connsiteX1" y="connsiteY1"/>
                    </a:cxn>
                    <a:cxn ang="0">
                      <a:pos x="connsiteX2" y="connsiteY2"/>
                    </a:cxn>
                  </a:cxnLst>
                  <a:rect l="l" t="t" r="r" b="b"/>
                  <a:pathLst>
                    <a:path w="392938" h="404454">
                      <a:moveTo>
                        <a:pt x="32" y="245269"/>
                      </a:moveTo>
                      <a:cubicBezTo>
                        <a:pt x="-3144" y="517525"/>
                        <a:pt x="233437" y="380016"/>
                        <a:pt x="233394" y="276225"/>
                      </a:cubicBezTo>
                      <a:cubicBezTo>
                        <a:pt x="233348" y="165959"/>
                        <a:pt x="131199" y="2579"/>
                        <a:pt x="392938" y="0"/>
                      </a:cubicBezTo>
                    </a:path>
                  </a:pathLst>
                </a:custGeom>
                <a:no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7" name="Group 6"/>
            <p:cNvGrpSpPr/>
            <p:nvPr/>
          </p:nvGrpSpPr>
          <p:grpSpPr>
            <a:xfrm>
              <a:off x="6252605" y="982662"/>
              <a:ext cx="2867525" cy="4945627"/>
              <a:chOff x="3250749" y="967259"/>
              <a:chExt cx="2811554" cy="4849094"/>
            </a:xfrm>
          </p:grpSpPr>
          <p:sp>
            <p:nvSpPr>
              <p:cNvPr id="112" name="TextBox 111"/>
              <p:cNvSpPr txBox="1"/>
              <p:nvPr/>
            </p:nvSpPr>
            <p:spPr>
              <a:xfrm>
                <a:off x="3446353" y="3536904"/>
                <a:ext cx="2420347" cy="896425"/>
              </a:xfrm>
              <a:prstGeom prst="rect">
                <a:avLst/>
              </a:prstGeom>
            </p:spPr>
            <p:txBody>
              <a:bodyPr vert="horz" wrap="square" lIns="93247" tIns="93247" rIns="93247" bIns="93247" rtlCol="0" anchor="t">
                <a:no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lang="en-US" noProof="0" dirty="0" smtClean="0">
                    <a:solidFill>
                      <a:srgbClr val="FFFFFF"/>
                    </a:solidFill>
                    <a:latin typeface="Segoe UI"/>
                    <a:ea typeface="Segoe UI" pitchFamily="34" charset="0"/>
                    <a:cs typeface="Segoe UI Semibold" panose="020B0702040204020203" pitchFamily="34" charset="0"/>
                  </a:rPr>
                  <a:t>Single Sign On</a:t>
                </a:r>
                <a:endPar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113" name="TextBox 112"/>
              <p:cNvSpPr txBox="1"/>
              <p:nvPr/>
            </p:nvSpPr>
            <p:spPr>
              <a:xfrm>
                <a:off x="3446353" y="4919928"/>
                <a:ext cx="2420347" cy="896425"/>
              </a:xfrm>
              <a:prstGeom prst="rect">
                <a:avLst/>
              </a:prstGeom>
            </p:spPr>
            <p:txBody>
              <a:bodyPr vert="horz" wrap="square" lIns="93247" tIns="93247" rIns="93247" bIns="93247" rtlCol="0" anchor="t">
                <a:no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endParaRPr lang="en-US" b="1" noProof="0" dirty="0">
                  <a:solidFill>
                    <a:srgbClr val="FFFFFF"/>
                  </a:solidFill>
                  <a:latin typeface="Segoe UI"/>
                  <a:ea typeface="Segoe UI" pitchFamily="34" charset="0"/>
                  <a:cs typeface="Segoe UI Semibold" panose="020B0702040204020203" pitchFamily="34" charset="0"/>
                </a:endParaRPr>
              </a:p>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dirty="0" smtClean="0">
                    <a:ln>
                      <a:noFill/>
                    </a:ln>
                    <a:solidFill>
                      <a:srgbClr val="FFFFFF"/>
                    </a:solidFill>
                    <a:effectLst/>
                    <a:uLnTx/>
                    <a:uFillTx/>
                    <a:latin typeface="Segoe UI"/>
                    <a:ea typeface="Segoe UI" pitchFamily="34" charset="0"/>
                    <a:cs typeface="Segoe UI Semibold" panose="020B0702040204020203" pitchFamily="34" charset="0"/>
                  </a:rPr>
                  <a:t>Microsoft</a:t>
                </a:r>
                <a:r>
                  <a:rPr kumimoji="0" lang="en-US" sz="1800" b="1" i="0" u="none" strike="noStrike" kern="1200" cap="none" spc="0" normalizeH="0" dirty="0" smtClean="0">
                    <a:ln>
                      <a:noFill/>
                    </a:ln>
                    <a:solidFill>
                      <a:srgbClr val="FFFFFF"/>
                    </a:solidFill>
                    <a:effectLst/>
                    <a:uLnTx/>
                    <a:uFillTx/>
                    <a:latin typeface="Segoe UI"/>
                    <a:ea typeface="Segoe UI" pitchFamily="34" charset="0"/>
                    <a:cs typeface="Segoe UI Semibold" panose="020B0702040204020203" pitchFamily="34" charset="0"/>
                  </a:rPr>
                  <a:t> Passport</a:t>
                </a:r>
                <a:endParaRPr kumimoji="0" lang="en-US" sz="1800" b="1" i="0" u="none" strike="noStrike" kern="1200" cap="none" spc="0" normalizeH="0" baseline="0" noProof="0" dirty="0">
                  <a:ln>
                    <a:noFill/>
                  </a:ln>
                  <a:solidFill>
                    <a:srgbClr val="FFFFFF"/>
                  </a:solidFill>
                  <a:effectLst/>
                  <a:uLnTx/>
                  <a:uFillTx/>
                  <a:latin typeface="Segoe UI"/>
                  <a:ea typeface="Segoe UI" pitchFamily="34" charset="0"/>
                  <a:cs typeface="Segoe UI Semibold" panose="020B0702040204020203" pitchFamily="34" charset="0"/>
                </a:endParaRPr>
              </a:p>
            </p:txBody>
          </p:sp>
          <p:sp>
            <p:nvSpPr>
              <p:cNvPr id="114" name="TextBox 113"/>
              <p:cNvSpPr txBox="1"/>
              <p:nvPr/>
            </p:nvSpPr>
            <p:spPr>
              <a:xfrm>
                <a:off x="3250749" y="967259"/>
                <a:ext cx="2811554" cy="896425"/>
              </a:xfrm>
              <a:prstGeom prst="rect">
                <a:avLst/>
              </a:prstGeom>
            </p:spPr>
            <p:txBody>
              <a:bodyPr vert="horz" wrap="square" lIns="93247" tIns="93247" rIns="93247" bIns="93247" rtlCol="0" anchor="t">
                <a:noAutofit/>
              </a:bodyPr>
              <a:lstStyle>
                <a:defPPr>
                  <a:defRPr lang="en-US"/>
                </a:defPPr>
                <a:lvl1pPr algn="ctr" defTabSz="951026">
                  <a:lnSpc>
                    <a:spcPct val="90000"/>
                  </a:lnSpc>
                  <a:spcAft>
                    <a:spcPts val="612"/>
                  </a:spcAft>
                  <a:defRPr sz="2400" spc="-102">
                    <a:solidFill>
                      <a:schemeClr val="bg1"/>
                    </a:solidFill>
                    <a:latin typeface="+mj-lt"/>
                    <a:ea typeface="Segoe UI" pitchFamily="34" charset="0"/>
                    <a:cs typeface="Segoe UI Light" panose="020B0502040204020203" pitchFamily="34" charset="0"/>
                  </a:defRPr>
                </a:lvl1pPr>
              </a:lstStyle>
              <a:p>
                <a:pPr marL="0" marR="0" lvl="0" indent="0" algn="ctr" defTabSz="951026" rtl="0" eaLnBrk="1" fontAlgn="auto" latinLnBrk="0" hangingPunct="1">
                  <a:lnSpc>
                    <a:spcPct val="90000"/>
                  </a:lnSpc>
                  <a:spcBef>
                    <a:spcPts val="0"/>
                  </a:spcBef>
                  <a:spcAft>
                    <a:spcPts val="612"/>
                  </a:spcAft>
                  <a:buClrTx/>
                  <a:buSzTx/>
                  <a:buFontTx/>
                  <a:buNone/>
                  <a:tabLst/>
                  <a:defRPr/>
                </a:pPr>
                <a:r>
                  <a:rPr lang="en-US" spc="0" dirty="0" smtClean="0">
                    <a:solidFill>
                      <a:srgbClr val="FFFFFF"/>
                    </a:solidFill>
                    <a:latin typeface="Segoe UI Semibold" panose="020B0702040204020203" pitchFamily="34" charset="0"/>
                    <a:cs typeface="Segoe UI Semibold" panose="020B0702040204020203" pitchFamily="34" charset="0"/>
                  </a:rPr>
                  <a:t>Unencumbered, authorized access</a:t>
                </a:r>
                <a:endParaRPr kumimoji="0" lang="en-US" sz="2400" b="0" i="0" u="none" strike="noStrike" kern="1200" cap="none" spc="0" normalizeH="0" baseline="0" noProof="0" dirty="0">
                  <a:ln>
                    <a:noFill/>
                  </a:ln>
                  <a:solidFill>
                    <a:srgbClr val="FFFFFF"/>
                  </a:solidFill>
                  <a:effectLst/>
                  <a:uLnTx/>
                  <a:uFillTx/>
                  <a:latin typeface="Segoe UI Semibold" panose="020B0702040204020203" pitchFamily="34" charset="0"/>
                  <a:cs typeface="Segoe UI Semibold" panose="020B0702040204020203" pitchFamily="34" charset="0"/>
                </a:endParaRPr>
              </a:p>
            </p:txBody>
          </p:sp>
          <p:sp>
            <p:nvSpPr>
              <p:cNvPr id="115" name="Freeform 292"/>
              <p:cNvSpPr>
                <a:spLocks/>
              </p:cNvSpPr>
              <p:nvPr/>
            </p:nvSpPr>
            <p:spPr bwMode="auto">
              <a:xfrm>
                <a:off x="4344012" y="2516310"/>
                <a:ext cx="625029" cy="576416"/>
              </a:xfrm>
              <a:custGeom>
                <a:avLst/>
                <a:gdLst>
                  <a:gd name="T0" fmla="*/ 55 w 76"/>
                  <a:gd name="T1" fmla="*/ 0 h 70"/>
                  <a:gd name="T2" fmla="*/ 38 w 76"/>
                  <a:gd name="T3" fmla="*/ 9 h 70"/>
                  <a:gd name="T4" fmla="*/ 21 w 76"/>
                  <a:gd name="T5" fmla="*/ 0 h 70"/>
                  <a:gd name="T6" fmla="*/ 0 w 76"/>
                  <a:gd name="T7" fmla="*/ 21 h 70"/>
                  <a:gd name="T8" fmla="*/ 38 w 76"/>
                  <a:gd name="T9" fmla="*/ 70 h 70"/>
                  <a:gd name="T10" fmla="*/ 76 w 76"/>
                  <a:gd name="T11" fmla="*/ 21 h 70"/>
                  <a:gd name="T12" fmla="*/ 55 w 76"/>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76" h="70">
                    <a:moveTo>
                      <a:pt x="55" y="0"/>
                    </a:moveTo>
                    <a:cubicBezTo>
                      <a:pt x="46" y="0"/>
                      <a:pt x="38" y="9"/>
                      <a:pt x="38" y="9"/>
                    </a:cubicBezTo>
                    <a:cubicBezTo>
                      <a:pt x="38" y="9"/>
                      <a:pt x="30" y="0"/>
                      <a:pt x="21" y="0"/>
                    </a:cubicBezTo>
                    <a:cubicBezTo>
                      <a:pt x="12" y="0"/>
                      <a:pt x="0" y="6"/>
                      <a:pt x="0" y="21"/>
                    </a:cubicBezTo>
                    <a:cubicBezTo>
                      <a:pt x="0" y="40"/>
                      <a:pt x="26" y="64"/>
                      <a:pt x="38" y="70"/>
                    </a:cubicBezTo>
                    <a:cubicBezTo>
                      <a:pt x="50" y="64"/>
                      <a:pt x="76" y="40"/>
                      <a:pt x="76" y="21"/>
                    </a:cubicBezTo>
                    <a:cubicBezTo>
                      <a:pt x="76" y="6"/>
                      <a:pt x="64" y="0"/>
                      <a:pt x="55" y="0"/>
                    </a:cubicBez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spTree>
    <p:extLst>
      <p:ext uri="{BB962C8B-B14F-4D97-AF65-F5344CB8AC3E}">
        <p14:creationId xmlns:p14="http://schemas.microsoft.com/office/powerpoint/2010/main" val="207671117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10.xml><?xml version="1.0" encoding="utf-8"?>
<a:theme xmlns:a="http://schemas.openxmlformats.org/drawingml/2006/main" name="2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11.xml><?xml version="1.0" encoding="utf-8"?>
<a:theme xmlns:a="http://schemas.openxmlformats.org/drawingml/2006/main" name="1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30269_Server &amp; Tools Business_16x9">
  <a:themeElements>
    <a:clrScheme name="Custom 11">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3.xml><?xml version="1.0" encoding="utf-8"?>
<a:theme xmlns:a="http://schemas.openxmlformats.org/drawingml/2006/main" name="1_MSVID_Dark_Cyan_16x9_2012-08-18">
  <a:themeElements>
    <a:clrScheme name="Product brand - Blue and Cyan">
      <a:dk1>
        <a:srgbClr val="505050"/>
      </a:dk1>
      <a:lt1>
        <a:srgbClr val="FFFFFF"/>
      </a:lt1>
      <a:dk2>
        <a:srgbClr val="002050"/>
      </a:dk2>
      <a:lt2>
        <a:srgbClr val="A1D8F1"/>
      </a:lt2>
      <a:accent1>
        <a:srgbClr val="0072C6"/>
      </a:accent1>
      <a:accent2>
        <a:srgbClr val="68217A"/>
      </a:accent2>
      <a:accent3>
        <a:srgbClr val="008272"/>
      </a:accent3>
      <a:accent4>
        <a:srgbClr val="B4009E"/>
      </a:accent4>
      <a:accent5>
        <a:srgbClr val="4668C5"/>
      </a:accent5>
      <a:accent6>
        <a:srgbClr val="442359"/>
      </a:accent6>
      <a:hlink>
        <a:srgbClr val="FFFFFF"/>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11_WINDOWS 10 COLOR TEMPLATE">
  <a:themeElements>
    <a:clrScheme name="Windows 10">
      <a:dk1>
        <a:srgbClr val="FFFFFF"/>
      </a:dk1>
      <a:lt1>
        <a:srgbClr val="0078D7"/>
      </a:lt1>
      <a:dk2>
        <a:srgbClr val="FFFFFF"/>
      </a:dk2>
      <a:lt2>
        <a:srgbClr val="0078D7"/>
      </a:lt2>
      <a:accent1>
        <a:srgbClr val="FFFFFF"/>
      </a:accent1>
      <a:accent2>
        <a:srgbClr val="B4009E"/>
      </a:accent2>
      <a:accent3>
        <a:srgbClr val="107C10"/>
      </a:accent3>
      <a:accent4>
        <a:srgbClr val="5C2D91"/>
      </a:accent4>
      <a:accent5>
        <a:srgbClr val="004B50"/>
      </a:accent5>
      <a:accent6>
        <a:srgbClr val="D83B01"/>
      </a:accent6>
      <a:hlink>
        <a:srgbClr val="BFBFBF"/>
      </a:hlink>
      <a:folHlink>
        <a:srgbClr val="A5A5A5"/>
      </a:folHlink>
    </a:clrScheme>
    <a:fontScheme name="Custom 1">
      <a:majorFont>
        <a:latin typeface="Segoe UI"/>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5 03 Windows 10 Commercial Template.potx" id="{8045957C-CEF4-4D96-A794-9D99C6C2499F}" vid="{23AC6FF8-3CED-4D82-B833-2F7E7DC97815}"/>
    </a:ext>
  </a:extLst>
</a:theme>
</file>

<file path=ppt/theme/theme5.xml><?xml version="1.0" encoding="utf-8"?>
<a:theme xmlns:a="http://schemas.openxmlformats.org/drawingml/2006/main" name="5-30639_MGXFY16_Light_Template">
  <a:themeElements>
    <a:clrScheme name="MGX FY16 Light">
      <a:dk1>
        <a:srgbClr val="505050"/>
      </a:dk1>
      <a:lt1>
        <a:srgbClr val="FFFFFF"/>
      </a:lt1>
      <a:dk2>
        <a:srgbClr val="0078D7"/>
      </a:dk2>
      <a:lt2>
        <a:srgbClr val="FAFAFA"/>
      </a:lt2>
      <a:accent1>
        <a:srgbClr val="002050"/>
      </a:accent1>
      <a:accent2>
        <a:srgbClr val="0078D7"/>
      </a:accent2>
      <a:accent3>
        <a:srgbClr val="D83B01"/>
      </a:accent3>
      <a:accent4>
        <a:srgbClr val="FFB900"/>
      </a:accent4>
      <a:accent5>
        <a:srgbClr val="00188F"/>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GXFY16_Commercial_Light_Template.potx" id="{32ACD693-E3D9-4123-90B6-AEF7568814B7}" vid="{1610B33D-60BF-4BF4-BE6A-F227DEB859BF}"/>
    </a:ext>
  </a:extLst>
</a:theme>
</file>

<file path=ppt/theme/theme6.xml><?xml version="1.0" encoding="utf-8"?>
<a:theme xmlns:a="http://schemas.openxmlformats.org/drawingml/2006/main" name="1_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new L300.potx" id="{CC6672A5-C83C-44BA-BC71-B2EB72048221}" vid="{604BF2EC-274D-4773-8ED4-C357905FA003}"/>
    </a:ext>
  </a:extLst>
</a:theme>
</file>

<file path=ppt/theme/theme7.xml><?xml version="1.0" encoding="utf-8"?>
<a:theme xmlns:a="http://schemas.openxmlformats.org/drawingml/2006/main" name="People-Centric IT">
  <a:themeElements>
    <a:clrScheme name="STB Template Teal">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21E"/>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9A8E657C-465A-4BBD-9062-958AEFC89CEA}"/>
    </a:ext>
  </a:extLst>
</a:theme>
</file>

<file path=ppt/theme/theme8.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new L300.potx" id="{CC6672A5-C83C-44BA-BC71-B2EB72048221}" vid="{DD1A1679-9601-4365-9BF9-433DDD7537AF}"/>
    </a:ext>
  </a:extLst>
</a:theme>
</file>

<file path=ppt/theme/theme9.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K3863_Kladakis_Bresson.potx" id="{72ADF7A1-EF7F-4C46-96D9-E7D6B7D3EBF9}" vid="{137F10AF-99D4-4BD4-B2EF-AA7A55D3D3FA}"/>
    </a:ext>
  </a:extLst>
</a:theme>
</file>

<file path=ppt/theme/themeOverride1.xml><?xml version="1.0" encoding="utf-8"?>
<a:themeOverride xmlns:a="http://schemas.openxmlformats.org/drawingml/2006/main">
  <a:clrScheme name="Custom 11">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FFFFFF"/>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Microsoft_Ignite_2015_Breakout_Template_v02</Template>
  <TotalTime>0</TotalTime>
  <Words>2500</Words>
  <Application>Microsoft Office PowerPoint</Application>
  <PresentationFormat>Custom</PresentationFormat>
  <Paragraphs>331</Paragraphs>
  <Slides>40</Slides>
  <Notes>33</Notes>
  <HiddenSlides>0</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40</vt:i4>
      </vt:variant>
    </vt:vector>
  </HeadingPairs>
  <TitlesOfParts>
    <vt:vector size="64" baseType="lpstr">
      <vt:lpstr>ＭＳ Ｐゴシック</vt:lpstr>
      <vt:lpstr>Arial</vt:lpstr>
      <vt:lpstr>Calibri</vt:lpstr>
      <vt:lpstr>Consolas</vt:lpstr>
      <vt:lpstr>Segoe</vt:lpstr>
      <vt:lpstr>Segoe Pro</vt:lpstr>
      <vt:lpstr>Segoe Pro Light</vt:lpstr>
      <vt:lpstr>Segoe Semibold</vt:lpstr>
      <vt:lpstr>Segoe UI</vt:lpstr>
      <vt:lpstr>Segoe UI Light</vt:lpstr>
      <vt:lpstr>Segoe UI Semibold</vt:lpstr>
      <vt:lpstr>Segoe UI Semilight</vt:lpstr>
      <vt:lpstr>Wingdings</vt:lpstr>
      <vt:lpstr>5-30610_Microsoft_Ignite_Keynote_Template</vt:lpstr>
      <vt:lpstr>7-30269_Server &amp; Tools Business_16x9</vt:lpstr>
      <vt:lpstr>1_MSVID_Dark_Cyan_16x9_2012-08-18</vt:lpstr>
      <vt:lpstr>11_WINDOWS 10 COLOR TEMPLATE</vt:lpstr>
      <vt:lpstr>5-30639_MGXFY16_Light_Template</vt:lpstr>
      <vt:lpstr>1_3-30070_Windows_Server_Management_Marketing_Template_16x9</vt:lpstr>
      <vt:lpstr>People-Centric IT</vt:lpstr>
      <vt:lpstr>1_5-30610_Microsoft_Ignite_Keynote_Template</vt:lpstr>
      <vt:lpstr>2_5-30610_Microsoft_Ignite_Keynote_Template</vt:lpstr>
      <vt:lpstr>2_Windows 10 Brand Template 16x9</vt:lpstr>
      <vt:lpstr>1_Windows 10 Brand Template 16x9</vt:lpstr>
      <vt:lpstr>PowerPoint Presentation</vt:lpstr>
      <vt:lpstr>Enabling Your Active Directory to Embrace Windows 10</vt:lpstr>
      <vt:lpstr>WHY DO THIS?</vt:lpstr>
      <vt:lpstr>PowerPoint Presentation</vt:lpstr>
      <vt:lpstr>PowerPoint Presentation</vt:lpstr>
      <vt:lpstr>PowerPoint Presentation</vt:lpstr>
      <vt:lpstr>PowerPoint Presentation</vt:lpstr>
      <vt:lpstr>PowerPoint Presentation</vt:lpstr>
      <vt:lpstr>PowerPoint Presentation</vt:lpstr>
      <vt:lpstr>DEMO: Windows Hello/Passport</vt:lpstr>
      <vt:lpstr>Why Microsoft’s Enterprise Mobility Solution?</vt:lpstr>
      <vt:lpstr>EMS benefits for Windows </vt:lpstr>
      <vt:lpstr>PowerPoint Presentation</vt:lpstr>
      <vt:lpstr>HOW DO I DO THIS?</vt:lpstr>
      <vt:lpstr>BUILDING BLOCK #1: CONNECT AZURE AD TO ON-PREM</vt:lpstr>
      <vt:lpstr>Your Directory on the cloud </vt:lpstr>
      <vt:lpstr>PowerPoint Presentation</vt:lpstr>
      <vt:lpstr>DEMO: AZURE AD CONNECT</vt:lpstr>
      <vt:lpstr>BUILDING BLOCK #2: CONFIGURE AZURE AD</vt:lpstr>
      <vt:lpstr>Identity as the control plane</vt:lpstr>
      <vt:lpstr>Preintegrated SaaS apps in the application gallery  </vt:lpstr>
      <vt:lpstr>PowerPoint Presentation</vt:lpstr>
      <vt:lpstr>DEMO: AZURE AD CONFIG</vt:lpstr>
      <vt:lpstr>BUILDING BLOCK #3: LICENSE MICROSOFT INTUNE</vt:lpstr>
      <vt:lpstr>DEMO: LICENSE INTUNE</vt:lpstr>
      <vt:lpstr>BUILDING BLOCK #4: CONFIGURE POLICY IN MICROSOFT INTUNE</vt:lpstr>
      <vt:lpstr>DEMO: CONFIGURE WINDOWS 10 POLICY IN MICROSOFT INTUNE</vt:lpstr>
      <vt:lpstr>BUILDING BLOCK #5: ENABLE MICROSOFT INTUNE IN AZURE AD</vt:lpstr>
      <vt:lpstr>DEMO: ENABLE MDM CONFIGURATION IN AZURE AD</vt:lpstr>
      <vt:lpstr>BUILDING BLOCK #6: AZURE AD JOIN WINDOWS 10</vt:lpstr>
      <vt:lpstr>DEMO: JOIN WINDOWS 10 TO AZURE AD</vt:lpstr>
      <vt:lpstr>HOW DO I BUY THIS?</vt:lpstr>
      <vt:lpstr>PowerPoint Presentation</vt:lpstr>
      <vt:lpstr>Related Links</vt:lpstr>
      <vt:lpstr>QUESTIONS?</vt:lpstr>
      <vt:lpstr>Contact Us</vt:lpstr>
      <vt:lpstr>Related Ignite NZ Sessions</vt:lpstr>
      <vt:lpstr>Resources</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2015-06-24T01:51:26Z</dcterms:created>
  <dcterms:modified xsi:type="dcterms:W3CDTF">2015-09-03T04:55:32Z</dcterms:modified>
</cp:coreProperties>
</file>