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Lst>
  <p:notesMasterIdLst>
    <p:notesMasterId r:id="rId43"/>
  </p:notesMasterIdLst>
  <p:handoutMasterIdLst>
    <p:handoutMasterId r:id="rId44"/>
  </p:handoutMasterIdLst>
  <p:sldIdLst>
    <p:sldId id="1521" r:id="rId2"/>
    <p:sldId id="1508" r:id="rId3"/>
    <p:sldId id="1537" r:id="rId4"/>
    <p:sldId id="1538" r:id="rId5"/>
    <p:sldId id="1539" r:id="rId6"/>
    <p:sldId id="1517" r:id="rId7"/>
    <p:sldId id="1540" r:id="rId8"/>
    <p:sldId id="1574" r:id="rId9"/>
    <p:sldId id="1541" r:id="rId10"/>
    <p:sldId id="1542" r:id="rId11"/>
    <p:sldId id="1543" r:id="rId12"/>
    <p:sldId id="1544" r:id="rId13"/>
    <p:sldId id="1545" r:id="rId14"/>
    <p:sldId id="1546" r:id="rId15"/>
    <p:sldId id="1547" r:id="rId16"/>
    <p:sldId id="1548" r:id="rId17"/>
    <p:sldId id="1549" r:id="rId18"/>
    <p:sldId id="1550" r:id="rId19"/>
    <p:sldId id="1551" r:id="rId20"/>
    <p:sldId id="1552" r:id="rId21"/>
    <p:sldId id="1553" r:id="rId22"/>
    <p:sldId id="1554" r:id="rId23"/>
    <p:sldId id="1555" r:id="rId24"/>
    <p:sldId id="1556" r:id="rId25"/>
    <p:sldId id="1557" r:id="rId26"/>
    <p:sldId id="1558" r:id="rId27"/>
    <p:sldId id="1559" r:id="rId28"/>
    <p:sldId id="1560" r:id="rId29"/>
    <p:sldId id="1561" r:id="rId30"/>
    <p:sldId id="1562" r:id="rId31"/>
    <p:sldId id="1564" r:id="rId32"/>
    <p:sldId id="1565" r:id="rId33"/>
    <p:sldId id="1566" r:id="rId34"/>
    <p:sldId id="1567" r:id="rId35"/>
    <p:sldId id="1568" r:id="rId36"/>
    <p:sldId id="1569" r:id="rId37"/>
    <p:sldId id="1570" r:id="rId38"/>
    <p:sldId id="1571" r:id="rId39"/>
    <p:sldId id="1523" r:id="rId40"/>
    <p:sldId id="1524" r:id="rId41"/>
    <p:sldId id="1572"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Ignite Breakout Template" id="{A073DAE3-B461-442F-A3D3-6642BD875E45}">
          <p14:sldIdLst>
            <p14:sldId id="1521"/>
            <p14:sldId id="1508"/>
            <p14:sldId id="1537"/>
            <p14:sldId id="1538"/>
            <p14:sldId id="1539"/>
            <p14:sldId id="1517"/>
            <p14:sldId id="1540"/>
            <p14:sldId id="1574"/>
            <p14:sldId id="1541"/>
            <p14:sldId id="1542"/>
            <p14:sldId id="1543"/>
            <p14:sldId id="1544"/>
            <p14:sldId id="1545"/>
            <p14:sldId id="1546"/>
            <p14:sldId id="1547"/>
            <p14:sldId id="1548"/>
            <p14:sldId id="1549"/>
            <p14:sldId id="1550"/>
            <p14:sldId id="1551"/>
            <p14:sldId id="1552"/>
            <p14:sldId id="1553"/>
            <p14:sldId id="1554"/>
            <p14:sldId id="1555"/>
            <p14:sldId id="1556"/>
            <p14:sldId id="1557"/>
            <p14:sldId id="1558"/>
            <p14:sldId id="1559"/>
            <p14:sldId id="1560"/>
            <p14:sldId id="1561"/>
            <p14:sldId id="1562"/>
            <p14:sldId id="1564"/>
            <p14:sldId id="1565"/>
            <p14:sldId id="1566"/>
            <p14:sldId id="1567"/>
            <p14:sldId id="1568"/>
            <p14:sldId id="1569"/>
            <p14:sldId id="1570"/>
            <p14:sldId id="1571"/>
            <p14:sldId id="1523"/>
            <p14:sldId id="1524"/>
            <p14:sldId id="1572"/>
          </p14:sldIdLst>
        </p14:section>
        <p14:section name="Compulsory Slides" id="{F6B29FD8-C735-4346-9A78-4FFF5E98E3A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7"/>
    <a:srgbClr val="007396"/>
    <a:srgbClr val="00737D"/>
    <a:srgbClr val="FFFFFF"/>
    <a:srgbClr val="00BCF2"/>
    <a:srgbClr val="11CCFF"/>
    <a:srgbClr val="47D8FF"/>
    <a:srgbClr val="85E5FF"/>
    <a:srgbClr val="43D7FF"/>
    <a:srgbClr val="B4A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3" autoAdjust="0"/>
    <p:restoredTop sz="95455" autoAdjust="0"/>
  </p:normalViewPr>
  <p:slideViewPr>
    <p:cSldViewPr>
      <p:cViewPr varScale="1">
        <p:scale>
          <a:sx n="69" d="100"/>
          <a:sy n="69" d="100"/>
        </p:scale>
        <p:origin x="558" y="66"/>
      </p:cViewPr>
      <p:guideLst/>
    </p:cSldViewPr>
  </p:slideViewPr>
  <p:outlineViewPr>
    <p:cViewPr>
      <p:scale>
        <a:sx n="33" d="100"/>
        <a:sy n="33" d="100"/>
      </p:scale>
      <p:origin x="0" y="-7666"/>
    </p:cViewPr>
  </p:outlineViewPr>
  <p:notesTextViewPr>
    <p:cViewPr>
      <p:scale>
        <a:sx n="100" d="100"/>
        <a:sy n="100" d="100"/>
      </p:scale>
      <p:origin x="0" y="0"/>
    </p:cViewPr>
  </p:notesTextViewPr>
  <p:sorterViewPr>
    <p:cViewPr>
      <p:scale>
        <a:sx n="80" d="100"/>
        <a:sy n="80" d="100"/>
      </p:scale>
      <p:origin x="0" y="0"/>
    </p:cViewPr>
  </p:sorterViewPr>
  <p:notesViewPr>
    <p:cSldViewPr showGuides="1">
      <p:cViewPr varScale="1">
        <p:scale>
          <a:sx n="83" d="100"/>
          <a:sy n="83" d="100"/>
        </p:scale>
        <p:origin x="299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B556-41BC-A2F8-641E515FA51E}"/>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B556-41BC-A2F8-641E515FA51E}"/>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B556-41BC-A2F8-641E515FA51E}"/>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B556-41BC-A2F8-641E515FA51E}"/>
              </c:ext>
            </c:extLst>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val>
            <c:numRef>
              <c:f>Sheet1!$B$2:$B$5</c:f>
              <c:numCache>
                <c:formatCode>0%</c:formatCode>
                <c:ptCount val="4"/>
                <c:pt idx="0">
                  <c:v>0.18</c:v>
                </c:pt>
                <c:pt idx="1">
                  <c:v>0.09</c:v>
                </c:pt>
                <c:pt idx="2">
                  <c:v>0.12</c:v>
                </c:pt>
                <c:pt idx="3">
                  <c:v>0.61</c:v>
                </c:pt>
              </c:numCache>
            </c:numRef>
          </c:val>
          <c:extLst xmlns:c16r2="http://schemas.microsoft.com/office/drawing/2015/06/chart">
            <c:ext xmlns:c16="http://schemas.microsoft.com/office/drawing/2014/chart" uri="{C3380CC4-5D6E-409C-BE32-E72D297353CC}">
              <c16:uniqueId val="{00000008-B556-41BC-A2F8-641E515FA51E}"/>
            </c:ext>
          </c:extLst>
        </c:ser>
        <c:dLbls>
          <c:dLblPos val="ctr"/>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308AB4-896B-4B5F-8B94-F1C44A8B059D}" type="doc">
      <dgm:prSet loTypeId="urn:microsoft.com/office/officeart/2005/8/layout/orgChart1" loCatId="hierarchy" qsTypeId="urn:microsoft.com/office/officeart/2005/8/quickstyle/3d1" qsCatId="3D" csTypeId="urn:microsoft.com/office/officeart/2005/8/colors/accent3_2" csCatId="accent3" phldr="1"/>
      <dgm:spPr/>
      <dgm:t>
        <a:bodyPr/>
        <a:lstStyle/>
        <a:p>
          <a:endParaRPr lang="en-US"/>
        </a:p>
      </dgm:t>
    </dgm:pt>
    <dgm:pt modelId="{4DC16339-7E4C-4E8E-ACEF-CBDECC4510D1}">
      <dgm:prSet phldrT="[Text]"/>
      <dgm:spPr>
        <a:solidFill>
          <a:schemeClr val="accent6">
            <a:lumMod val="40000"/>
            <a:lumOff val="60000"/>
          </a:schemeClr>
        </a:solidFill>
      </dgm:spPr>
      <dgm:t>
        <a:bodyPr/>
        <a:lstStyle/>
        <a:p>
          <a:r>
            <a:rPr lang="en-US" dirty="0" smtClean="0"/>
            <a:t> </a:t>
          </a:r>
          <a:endParaRPr lang="en-US" dirty="0"/>
        </a:p>
      </dgm:t>
    </dgm:pt>
    <dgm:pt modelId="{59D9DDFA-0D5D-48CA-A4E9-A820853A0557}" type="parTrans" cxnId="{1CD935DC-63A2-4B2B-8C3C-2ED2C1028B44}">
      <dgm:prSet/>
      <dgm:spPr/>
      <dgm:t>
        <a:bodyPr/>
        <a:lstStyle/>
        <a:p>
          <a:endParaRPr lang="en-US"/>
        </a:p>
      </dgm:t>
    </dgm:pt>
    <dgm:pt modelId="{173D937A-3698-4E98-9B36-8BFCC6608F5C}" type="sibTrans" cxnId="{1CD935DC-63A2-4B2B-8C3C-2ED2C1028B44}">
      <dgm:prSet/>
      <dgm:spPr/>
      <dgm:t>
        <a:bodyPr/>
        <a:lstStyle/>
        <a:p>
          <a:endParaRPr lang="en-US"/>
        </a:p>
      </dgm:t>
    </dgm:pt>
    <dgm:pt modelId="{47B427C1-59A5-42C2-A308-517E839BB4D1}" type="asst">
      <dgm:prSet phldrT="[Text]"/>
      <dgm:spPr>
        <a:solidFill>
          <a:schemeClr val="accent6">
            <a:lumMod val="40000"/>
            <a:lumOff val="60000"/>
          </a:schemeClr>
        </a:solidFill>
      </dgm:spPr>
      <dgm:t>
        <a:bodyPr/>
        <a:lstStyle/>
        <a:p>
          <a:r>
            <a:rPr lang="en-US" dirty="0" smtClean="0"/>
            <a:t> </a:t>
          </a:r>
          <a:endParaRPr lang="en-US" dirty="0"/>
        </a:p>
      </dgm:t>
    </dgm:pt>
    <dgm:pt modelId="{EE3C9ED8-D7FF-4C76-9B3E-77130BA81139}" type="parTrans" cxnId="{2561B9FD-9E9F-4650-B983-372B036A36F5}">
      <dgm:prSet/>
      <dgm:spPr/>
      <dgm:t>
        <a:bodyPr/>
        <a:lstStyle/>
        <a:p>
          <a:endParaRPr lang="en-US"/>
        </a:p>
      </dgm:t>
    </dgm:pt>
    <dgm:pt modelId="{2BA43C3B-D453-417B-A1AE-CD97F22C8630}" type="sibTrans" cxnId="{2561B9FD-9E9F-4650-B983-372B036A36F5}">
      <dgm:prSet/>
      <dgm:spPr/>
      <dgm:t>
        <a:bodyPr/>
        <a:lstStyle/>
        <a:p>
          <a:endParaRPr lang="en-US"/>
        </a:p>
      </dgm:t>
    </dgm:pt>
    <dgm:pt modelId="{9063F1F5-1A63-441A-ABB8-62FF9E3F958D}">
      <dgm:prSet phldrT="[Text]"/>
      <dgm:spPr>
        <a:solidFill>
          <a:schemeClr val="accent6">
            <a:lumMod val="40000"/>
            <a:lumOff val="60000"/>
          </a:schemeClr>
        </a:solidFill>
      </dgm:spPr>
      <dgm:t>
        <a:bodyPr/>
        <a:lstStyle/>
        <a:p>
          <a:r>
            <a:rPr lang="en-US" dirty="0" smtClean="0"/>
            <a:t>	</a:t>
          </a:r>
        </a:p>
      </dgm:t>
    </dgm:pt>
    <dgm:pt modelId="{2AB9724F-24C6-4CFC-B518-EE372935811D}" type="parTrans" cxnId="{D9B78176-F80A-4E52-BBA9-4C53F012F8D9}">
      <dgm:prSet/>
      <dgm:spPr/>
      <dgm:t>
        <a:bodyPr/>
        <a:lstStyle/>
        <a:p>
          <a:endParaRPr lang="en-US"/>
        </a:p>
      </dgm:t>
    </dgm:pt>
    <dgm:pt modelId="{44797078-3665-4121-8B5B-7644EBB53631}" type="sibTrans" cxnId="{D9B78176-F80A-4E52-BBA9-4C53F012F8D9}">
      <dgm:prSet/>
      <dgm:spPr/>
      <dgm:t>
        <a:bodyPr/>
        <a:lstStyle/>
        <a:p>
          <a:endParaRPr lang="en-US"/>
        </a:p>
      </dgm:t>
    </dgm:pt>
    <dgm:pt modelId="{F535AA5E-44E9-44C0-97A8-3916CC77FBAB}" type="asst">
      <dgm:prSet phldrT="[Text]"/>
      <dgm:spPr>
        <a:solidFill>
          <a:schemeClr val="accent6">
            <a:lumMod val="40000"/>
            <a:lumOff val="60000"/>
          </a:schemeClr>
        </a:solidFill>
      </dgm:spPr>
      <dgm:t>
        <a:bodyPr/>
        <a:lstStyle/>
        <a:p>
          <a:endParaRPr lang="en-US" dirty="0"/>
        </a:p>
      </dgm:t>
    </dgm:pt>
    <dgm:pt modelId="{925B1D7B-D19D-4E30-844B-BFF5EA62D569}" type="parTrans" cxnId="{0C77D6AD-F86C-428B-858F-9DE990C42190}">
      <dgm:prSet/>
      <dgm:spPr/>
      <dgm:t>
        <a:bodyPr/>
        <a:lstStyle/>
        <a:p>
          <a:endParaRPr lang="en-US"/>
        </a:p>
      </dgm:t>
    </dgm:pt>
    <dgm:pt modelId="{E513A33A-F7B5-45BA-8795-BEBF0F5EE865}" type="sibTrans" cxnId="{0C77D6AD-F86C-428B-858F-9DE990C42190}">
      <dgm:prSet/>
      <dgm:spPr/>
      <dgm:t>
        <a:bodyPr/>
        <a:lstStyle/>
        <a:p>
          <a:endParaRPr lang="en-US"/>
        </a:p>
      </dgm:t>
    </dgm:pt>
    <dgm:pt modelId="{F0912AE2-9D36-439D-BCE8-505954C19204}">
      <dgm:prSet phldrT="[Text]"/>
      <dgm:spPr>
        <a:solidFill>
          <a:schemeClr val="accent6">
            <a:lumMod val="40000"/>
            <a:lumOff val="60000"/>
          </a:schemeClr>
        </a:solidFill>
      </dgm:spPr>
      <dgm:t>
        <a:bodyPr/>
        <a:lstStyle/>
        <a:p>
          <a:endParaRPr lang="en-US" dirty="0"/>
        </a:p>
      </dgm:t>
    </dgm:pt>
    <dgm:pt modelId="{2F1B22A5-4200-4494-BB25-1DDAFAD71911}" type="parTrans" cxnId="{C1AB3DF3-FC29-49C8-8451-64659BBA1EFD}">
      <dgm:prSet/>
      <dgm:spPr/>
      <dgm:t>
        <a:bodyPr/>
        <a:lstStyle/>
        <a:p>
          <a:endParaRPr lang="en-US"/>
        </a:p>
      </dgm:t>
    </dgm:pt>
    <dgm:pt modelId="{26011AC1-2BC1-4F17-B5A4-7C7099C4E011}" type="sibTrans" cxnId="{C1AB3DF3-FC29-49C8-8451-64659BBA1EFD}">
      <dgm:prSet/>
      <dgm:spPr/>
      <dgm:t>
        <a:bodyPr/>
        <a:lstStyle/>
        <a:p>
          <a:endParaRPr lang="en-US"/>
        </a:p>
      </dgm:t>
    </dgm:pt>
    <dgm:pt modelId="{DC70F0AA-B80C-47F2-ACA7-97A22FA32142}">
      <dgm:prSet phldrT="[Text]"/>
      <dgm:spPr>
        <a:solidFill>
          <a:schemeClr val="accent6">
            <a:lumMod val="40000"/>
            <a:lumOff val="60000"/>
          </a:schemeClr>
        </a:solidFill>
      </dgm:spPr>
      <dgm:t>
        <a:bodyPr/>
        <a:lstStyle/>
        <a:p>
          <a:r>
            <a:rPr lang="en-US" dirty="0" smtClean="0"/>
            <a:t>	</a:t>
          </a:r>
        </a:p>
      </dgm:t>
    </dgm:pt>
    <dgm:pt modelId="{1463485E-04B2-4762-A0B7-00679AE3EDDD}" type="parTrans" cxnId="{A1DB488D-FB73-4210-8304-0328225F58F8}">
      <dgm:prSet/>
      <dgm:spPr/>
      <dgm:t>
        <a:bodyPr/>
        <a:lstStyle/>
        <a:p>
          <a:endParaRPr lang="en-US"/>
        </a:p>
      </dgm:t>
    </dgm:pt>
    <dgm:pt modelId="{CCB4D4AE-9B3A-489A-86E3-EE7B2852B146}" type="sibTrans" cxnId="{A1DB488D-FB73-4210-8304-0328225F58F8}">
      <dgm:prSet/>
      <dgm:spPr/>
      <dgm:t>
        <a:bodyPr/>
        <a:lstStyle/>
        <a:p>
          <a:endParaRPr lang="en-US"/>
        </a:p>
      </dgm:t>
    </dgm:pt>
    <dgm:pt modelId="{46EA2557-E2AC-4E81-A39B-E2F1CAB4C729}">
      <dgm:prSet phldrT="[Text]"/>
      <dgm:spPr>
        <a:solidFill>
          <a:schemeClr val="accent6">
            <a:lumMod val="40000"/>
            <a:lumOff val="60000"/>
          </a:schemeClr>
        </a:solidFill>
      </dgm:spPr>
      <dgm:t>
        <a:bodyPr/>
        <a:lstStyle/>
        <a:p>
          <a:endParaRPr lang="en-US" dirty="0" smtClean="0"/>
        </a:p>
      </dgm:t>
    </dgm:pt>
    <dgm:pt modelId="{51EE8241-DC7F-4F59-9CD8-110346FE8038}" type="parTrans" cxnId="{8C2B48B4-16C7-430E-B626-A12DA039F57E}">
      <dgm:prSet/>
      <dgm:spPr/>
      <dgm:t>
        <a:bodyPr/>
        <a:lstStyle/>
        <a:p>
          <a:endParaRPr lang="en-US"/>
        </a:p>
      </dgm:t>
    </dgm:pt>
    <dgm:pt modelId="{4EF80F7E-B0C8-4DAB-BC59-DF8E9602400F}" type="sibTrans" cxnId="{8C2B48B4-16C7-430E-B626-A12DA039F57E}">
      <dgm:prSet/>
      <dgm:spPr/>
      <dgm:t>
        <a:bodyPr/>
        <a:lstStyle/>
        <a:p>
          <a:endParaRPr lang="en-US"/>
        </a:p>
      </dgm:t>
    </dgm:pt>
    <dgm:pt modelId="{EC3BDD7F-A032-468F-AC93-E24931AD6D6F}">
      <dgm:prSet phldrT="[Text]"/>
      <dgm:spPr>
        <a:solidFill>
          <a:schemeClr val="accent6">
            <a:lumMod val="40000"/>
            <a:lumOff val="60000"/>
          </a:schemeClr>
        </a:solidFill>
      </dgm:spPr>
      <dgm:t>
        <a:bodyPr/>
        <a:lstStyle/>
        <a:p>
          <a:endParaRPr lang="en-US" dirty="0" smtClean="0"/>
        </a:p>
      </dgm:t>
    </dgm:pt>
    <dgm:pt modelId="{298BBAE3-B82C-4A3C-8CF2-D4135D2D32D1}" type="parTrans" cxnId="{E54C3C79-A97B-4EEB-A5A2-5AF73497B680}">
      <dgm:prSet/>
      <dgm:spPr/>
      <dgm:t>
        <a:bodyPr/>
        <a:lstStyle/>
        <a:p>
          <a:endParaRPr lang="en-US"/>
        </a:p>
      </dgm:t>
    </dgm:pt>
    <dgm:pt modelId="{6735E17A-5C23-4014-80F3-3249D2B57EDE}" type="sibTrans" cxnId="{E54C3C79-A97B-4EEB-A5A2-5AF73497B680}">
      <dgm:prSet/>
      <dgm:spPr/>
      <dgm:t>
        <a:bodyPr/>
        <a:lstStyle/>
        <a:p>
          <a:endParaRPr lang="en-US"/>
        </a:p>
      </dgm:t>
    </dgm:pt>
    <dgm:pt modelId="{E5CD3A10-55AA-4B1C-89CA-64892AB76509}">
      <dgm:prSet phldrT="[Text]"/>
      <dgm:spPr>
        <a:solidFill>
          <a:schemeClr val="accent6">
            <a:lumMod val="40000"/>
            <a:lumOff val="60000"/>
          </a:schemeClr>
        </a:solidFill>
      </dgm:spPr>
      <dgm:t>
        <a:bodyPr/>
        <a:lstStyle/>
        <a:p>
          <a:endParaRPr lang="en-US" dirty="0" smtClean="0"/>
        </a:p>
      </dgm:t>
    </dgm:pt>
    <dgm:pt modelId="{67DD8371-8906-44F1-93CD-C48979B6F29E}" type="parTrans" cxnId="{7E35757D-E693-4D64-8A97-D6767E3218AA}">
      <dgm:prSet/>
      <dgm:spPr/>
      <dgm:t>
        <a:bodyPr/>
        <a:lstStyle/>
        <a:p>
          <a:endParaRPr lang="en-US"/>
        </a:p>
      </dgm:t>
    </dgm:pt>
    <dgm:pt modelId="{AB8E3A78-A481-4498-A4E2-7BB13949F67C}" type="sibTrans" cxnId="{7E35757D-E693-4D64-8A97-D6767E3218AA}">
      <dgm:prSet/>
      <dgm:spPr/>
      <dgm:t>
        <a:bodyPr/>
        <a:lstStyle/>
        <a:p>
          <a:endParaRPr lang="en-US"/>
        </a:p>
      </dgm:t>
    </dgm:pt>
    <dgm:pt modelId="{47E261E2-268F-4278-A914-25F85D394959}">
      <dgm:prSet phldrT="[Text]"/>
      <dgm:spPr>
        <a:solidFill>
          <a:srgbClr val="FFFF00"/>
        </a:solidFill>
        <a:scene3d>
          <a:camera prst="orthographicFront"/>
          <a:lightRig rig="flat" dir="t"/>
        </a:scene3d>
        <a:sp3d prstMaterial="plastic">
          <a:bevelT w="120900" h="88900" prst="relaxedInset"/>
          <a:bevelB w="88900" h="31750" prst="angle"/>
        </a:sp3d>
      </dgm:spPr>
      <dgm:t>
        <a:bodyPr/>
        <a:lstStyle/>
        <a:p>
          <a:endParaRPr lang="en-US" dirty="0" smtClean="0"/>
        </a:p>
      </dgm:t>
    </dgm:pt>
    <dgm:pt modelId="{B96EE64C-196B-45EC-8D4C-550E09A1109D}" type="parTrans" cxnId="{A29C13CA-5ABE-478E-88AF-42D75EC4DA6A}">
      <dgm:prSet/>
      <dgm:spPr/>
      <dgm:t>
        <a:bodyPr/>
        <a:lstStyle/>
        <a:p>
          <a:endParaRPr lang="en-US"/>
        </a:p>
      </dgm:t>
    </dgm:pt>
    <dgm:pt modelId="{07594A35-1027-425C-9D4E-F81104B6D14F}" type="sibTrans" cxnId="{A29C13CA-5ABE-478E-88AF-42D75EC4DA6A}">
      <dgm:prSet/>
      <dgm:spPr/>
      <dgm:t>
        <a:bodyPr/>
        <a:lstStyle/>
        <a:p>
          <a:endParaRPr lang="en-US"/>
        </a:p>
      </dgm:t>
    </dgm:pt>
    <dgm:pt modelId="{C7DD7A36-0753-4C56-AB74-7F58BA02BB63}">
      <dgm:prSet phldrT="[Text]"/>
      <dgm:spPr>
        <a:solidFill>
          <a:schemeClr val="accent6">
            <a:lumMod val="40000"/>
            <a:lumOff val="60000"/>
          </a:schemeClr>
        </a:solidFill>
      </dgm:spPr>
      <dgm:t>
        <a:bodyPr/>
        <a:lstStyle/>
        <a:p>
          <a:endParaRPr lang="en-US" dirty="0" smtClean="0"/>
        </a:p>
      </dgm:t>
    </dgm:pt>
    <dgm:pt modelId="{D03201CB-B80C-4C0B-B29A-86230EE44B47}" type="parTrans" cxnId="{D2B5A22B-E00C-4B60-A184-9FBD54FDA716}">
      <dgm:prSet/>
      <dgm:spPr/>
      <dgm:t>
        <a:bodyPr/>
        <a:lstStyle/>
        <a:p>
          <a:endParaRPr lang="en-US"/>
        </a:p>
      </dgm:t>
    </dgm:pt>
    <dgm:pt modelId="{B02C083F-DC98-453F-8400-F4409B4C449C}" type="sibTrans" cxnId="{D2B5A22B-E00C-4B60-A184-9FBD54FDA716}">
      <dgm:prSet/>
      <dgm:spPr/>
      <dgm:t>
        <a:bodyPr/>
        <a:lstStyle/>
        <a:p>
          <a:endParaRPr lang="en-US"/>
        </a:p>
      </dgm:t>
    </dgm:pt>
    <dgm:pt modelId="{D2751E55-57D3-46D4-949D-B32FE9C206DD}" type="pres">
      <dgm:prSet presAssocID="{BF308AB4-896B-4B5F-8B94-F1C44A8B059D}" presName="hierChild1" presStyleCnt="0">
        <dgm:presLayoutVars>
          <dgm:orgChart val="1"/>
          <dgm:chPref val="1"/>
          <dgm:dir/>
          <dgm:animOne val="branch"/>
          <dgm:animLvl val="lvl"/>
          <dgm:resizeHandles/>
        </dgm:presLayoutVars>
      </dgm:prSet>
      <dgm:spPr/>
      <dgm:t>
        <a:bodyPr/>
        <a:lstStyle/>
        <a:p>
          <a:endParaRPr lang="en-US"/>
        </a:p>
      </dgm:t>
    </dgm:pt>
    <dgm:pt modelId="{B84BF80D-C135-42F6-B5FD-2BCD28F85F89}" type="pres">
      <dgm:prSet presAssocID="{4DC16339-7E4C-4E8E-ACEF-CBDECC4510D1}" presName="hierRoot1" presStyleCnt="0">
        <dgm:presLayoutVars>
          <dgm:hierBranch val="init"/>
        </dgm:presLayoutVars>
      </dgm:prSet>
      <dgm:spPr/>
    </dgm:pt>
    <dgm:pt modelId="{4DE84B73-8E3A-413A-8577-06306743F813}" type="pres">
      <dgm:prSet presAssocID="{4DC16339-7E4C-4E8E-ACEF-CBDECC4510D1}" presName="rootComposite1" presStyleCnt="0"/>
      <dgm:spPr/>
    </dgm:pt>
    <dgm:pt modelId="{A8A1B087-EC9B-4C22-9101-C78483A0B23A}" type="pres">
      <dgm:prSet presAssocID="{4DC16339-7E4C-4E8E-ACEF-CBDECC4510D1}" presName="rootText1" presStyleLbl="node0" presStyleIdx="0" presStyleCnt="1">
        <dgm:presLayoutVars>
          <dgm:chPref val="3"/>
        </dgm:presLayoutVars>
      </dgm:prSet>
      <dgm:spPr/>
      <dgm:t>
        <a:bodyPr/>
        <a:lstStyle/>
        <a:p>
          <a:endParaRPr lang="en-US"/>
        </a:p>
      </dgm:t>
    </dgm:pt>
    <dgm:pt modelId="{7EEFDA90-92B2-4150-9084-2FAD8A6EAE9F}" type="pres">
      <dgm:prSet presAssocID="{4DC16339-7E4C-4E8E-ACEF-CBDECC4510D1}" presName="rootConnector1" presStyleLbl="node1" presStyleIdx="0" presStyleCnt="0"/>
      <dgm:spPr/>
      <dgm:t>
        <a:bodyPr/>
        <a:lstStyle/>
        <a:p>
          <a:endParaRPr lang="en-US"/>
        </a:p>
      </dgm:t>
    </dgm:pt>
    <dgm:pt modelId="{C0FFF2AC-0533-4B6D-8AEA-299C8C933028}" type="pres">
      <dgm:prSet presAssocID="{4DC16339-7E4C-4E8E-ACEF-CBDECC4510D1}" presName="hierChild2" presStyleCnt="0"/>
      <dgm:spPr/>
    </dgm:pt>
    <dgm:pt modelId="{2B142970-5E82-4C2D-9B6E-3D41FFDE1B98}" type="pres">
      <dgm:prSet presAssocID="{2AB9724F-24C6-4CFC-B518-EE372935811D}" presName="Name37" presStyleLbl="parChTrans1D2" presStyleIdx="0" presStyleCnt="5"/>
      <dgm:spPr/>
      <dgm:t>
        <a:bodyPr/>
        <a:lstStyle/>
        <a:p>
          <a:endParaRPr lang="en-US"/>
        </a:p>
      </dgm:t>
    </dgm:pt>
    <dgm:pt modelId="{96487573-E9CD-443D-AB00-B2DE5E47A449}" type="pres">
      <dgm:prSet presAssocID="{9063F1F5-1A63-441A-ABB8-62FF9E3F958D}" presName="hierRoot2" presStyleCnt="0">
        <dgm:presLayoutVars>
          <dgm:hierBranch val="init"/>
        </dgm:presLayoutVars>
      </dgm:prSet>
      <dgm:spPr/>
    </dgm:pt>
    <dgm:pt modelId="{CCA3E04E-D7A6-4CA3-B056-E44132F3F4CC}" type="pres">
      <dgm:prSet presAssocID="{9063F1F5-1A63-441A-ABB8-62FF9E3F958D}" presName="rootComposite" presStyleCnt="0"/>
      <dgm:spPr/>
    </dgm:pt>
    <dgm:pt modelId="{29B1D285-3EFC-47E5-97CC-510A41E087D7}" type="pres">
      <dgm:prSet presAssocID="{9063F1F5-1A63-441A-ABB8-62FF9E3F958D}" presName="rootText" presStyleLbl="node2" presStyleIdx="0" presStyleCnt="3">
        <dgm:presLayoutVars>
          <dgm:chPref val="3"/>
        </dgm:presLayoutVars>
      </dgm:prSet>
      <dgm:spPr/>
      <dgm:t>
        <a:bodyPr/>
        <a:lstStyle/>
        <a:p>
          <a:endParaRPr lang="en-US"/>
        </a:p>
      </dgm:t>
    </dgm:pt>
    <dgm:pt modelId="{D65396DE-319F-4E96-AAEE-491C8A45530A}" type="pres">
      <dgm:prSet presAssocID="{9063F1F5-1A63-441A-ABB8-62FF9E3F958D}" presName="rootConnector" presStyleLbl="node2" presStyleIdx="0" presStyleCnt="3"/>
      <dgm:spPr/>
      <dgm:t>
        <a:bodyPr/>
        <a:lstStyle/>
        <a:p>
          <a:endParaRPr lang="en-US"/>
        </a:p>
      </dgm:t>
    </dgm:pt>
    <dgm:pt modelId="{D1390266-FA66-4D24-BBA3-31A666733B1F}" type="pres">
      <dgm:prSet presAssocID="{9063F1F5-1A63-441A-ABB8-62FF9E3F958D}" presName="hierChild4" presStyleCnt="0"/>
      <dgm:spPr/>
    </dgm:pt>
    <dgm:pt modelId="{1DDBF4BD-6F50-4769-A192-9C63B449E9F1}" type="pres">
      <dgm:prSet presAssocID="{51EE8241-DC7F-4F59-9CD8-110346FE8038}" presName="Name37" presStyleLbl="parChTrans1D3" presStyleIdx="0" presStyleCnt="5"/>
      <dgm:spPr/>
      <dgm:t>
        <a:bodyPr/>
        <a:lstStyle/>
        <a:p>
          <a:endParaRPr lang="en-US"/>
        </a:p>
      </dgm:t>
    </dgm:pt>
    <dgm:pt modelId="{7C363CAF-9EA0-41A6-9BF1-E56B0597F791}" type="pres">
      <dgm:prSet presAssocID="{46EA2557-E2AC-4E81-A39B-E2F1CAB4C729}" presName="hierRoot2" presStyleCnt="0">
        <dgm:presLayoutVars>
          <dgm:hierBranch val="init"/>
        </dgm:presLayoutVars>
      </dgm:prSet>
      <dgm:spPr/>
    </dgm:pt>
    <dgm:pt modelId="{25A2ABA4-8D26-403C-82E7-49908FCE08AC}" type="pres">
      <dgm:prSet presAssocID="{46EA2557-E2AC-4E81-A39B-E2F1CAB4C729}" presName="rootComposite" presStyleCnt="0"/>
      <dgm:spPr/>
    </dgm:pt>
    <dgm:pt modelId="{4E6B1BF4-B37F-4CAD-8EFB-4C0926259E7C}" type="pres">
      <dgm:prSet presAssocID="{46EA2557-E2AC-4E81-A39B-E2F1CAB4C729}" presName="rootText" presStyleLbl="node3" presStyleIdx="0" presStyleCnt="5">
        <dgm:presLayoutVars>
          <dgm:chPref val="3"/>
        </dgm:presLayoutVars>
      </dgm:prSet>
      <dgm:spPr/>
      <dgm:t>
        <a:bodyPr/>
        <a:lstStyle/>
        <a:p>
          <a:endParaRPr lang="en-US"/>
        </a:p>
      </dgm:t>
    </dgm:pt>
    <dgm:pt modelId="{AA3A956F-6520-4934-AA94-9EEAE2BBDF88}" type="pres">
      <dgm:prSet presAssocID="{46EA2557-E2AC-4E81-A39B-E2F1CAB4C729}" presName="rootConnector" presStyleLbl="node3" presStyleIdx="0" presStyleCnt="5"/>
      <dgm:spPr/>
      <dgm:t>
        <a:bodyPr/>
        <a:lstStyle/>
        <a:p>
          <a:endParaRPr lang="en-US"/>
        </a:p>
      </dgm:t>
    </dgm:pt>
    <dgm:pt modelId="{91FBE123-1926-42C1-8BD4-7B390C7EB386}" type="pres">
      <dgm:prSet presAssocID="{46EA2557-E2AC-4E81-A39B-E2F1CAB4C729}" presName="hierChild4" presStyleCnt="0"/>
      <dgm:spPr/>
    </dgm:pt>
    <dgm:pt modelId="{5ED8B2AC-5B8E-47DD-A9D7-8DA14111448E}" type="pres">
      <dgm:prSet presAssocID="{46EA2557-E2AC-4E81-A39B-E2F1CAB4C729}" presName="hierChild5" presStyleCnt="0"/>
      <dgm:spPr/>
    </dgm:pt>
    <dgm:pt modelId="{1EBC2D91-17FF-4808-88E6-FD0AF4D7CD60}" type="pres">
      <dgm:prSet presAssocID="{298BBAE3-B82C-4A3C-8CF2-D4135D2D32D1}" presName="Name37" presStyleLbl="parChTrans1D3" presStyleIdx="1" presStyleCnt="5"/>
      <dgm:spPr/>
      <dgm:t>
        <a:bodyPr/>
        <a:lstStyle/>
        <a:p>
          <a:endParaRPr lang="en-US"/>
        </a:p>
      </dgm:t>
    </dgm:pt>
    <dgm:pt modelId="{EDB84EBF-E06C-4F04-B730-AB8B1FC93FCB}" type="pres">
      <dgm:prSet presAssocID="{EC3BDD7F-A032-468F-AC93-E24931AD6D6F}" presName="hierRoot2" presStyleCnt="0">
        <dgm:presLayoutVars>
          <dgm:hierBranch val="init"/>
        </dgm:presLayoutVars>
      </dgm:prSet>
      <dgm:spPr/>
    </dgm:pt>
    <dgm:pt modelId="{85CE45B1-3932-4989-8CD4-7DC32C5FE144}" type="pres">
      <dgm:prSet presAssocID="{EC3BDD7F-A032-468F-AC93-E24931AD6D6F}" presName="rootComposite" presStyleCnt="0"/>
      <dgm:spPr/>
    </dgm:pt>
    <dgm:pt modelId="{CBFE5347-D38F-4305-8C65-568D7AA5D3D3}" type="pres">
      <dgm:prSet presAssocID="{EC3BDD7F-A032-468F-AC93-E24931AD6D6F}" presName="rootText" presStyleLbl="node3" presStyleIdx="1" presStyleCnt="5">
        <dgm:presLayoutVars>
          <dgm:chPref val="3"/>
        </dgm:presLayoutVars>
      </dgm:prSet>
      <dgm:spPr/>
      <dgm:t>
        <a:bodyPr/>
        <a:lstStyle/>
        <a:p>
          <a:endParaRPr lang="en-US"/>
        </a:p>
      </dgm:t>
    </dgm:pt>
    <dgm:pt modelId="{FCD1D88F-9563-4014-8C1B-FD3490705A52}" type="pres">
      <dgm:prSet presAssocID="{EC3BDD7F-A032-468F-AC93-E24931AD6D6F}" presName="rootConnector" presStyleLbl="node3" presStyleIdx="1" presStyleCnt="5"/>
      <dgm:spPr/>
      <dgm:t>
        <a:bodyPr/>
        <a:lstStyle/>
        <a:p>
          <a:endParaRPr lang="en-US"/>
        </a:p>
      </dgm:t>
    </dgm:pt>
    <dgm:pt modelId="{106075EF-E206-492D-8887-659D7B14288A}" type="pres">
      <dgm:prSet presAssocID="{EC3BDD7F-A032-468F-AC93-E24931AD6D6F}" presName="hierChild4" presStyleCnt="0"/>
      <dgm:spPr/>
    </dgm:pt>
    <dgm:pt modelId="{C32DE825-1FD2-4ABB-9638-25079667CF35}" type="pres">
      <dgm:prSet presAssocID="{EC3BDD7F-A032-468F-AC93-E24931AD6D6F}" presName="hierChild5" presStyleCnt="0"/>
      <dgm:spPr/>
    </dgm:pt>
    <dgm:pt modelId="{AB103F51-5177-4559-A602-0EA2400DB2AB}" type="pres">
      <dgm:prSet presAssocID="{9063F1F5-1A63-441A-ABB8-62FF9E3F958D}" presName="hierChild5" presStyleCnt="0"/>
      <dgm:spPr/>
    </dgm:pt>
    <dgm:pt modelId="{FEA1941C-C918-4EEC-BF05-1DC8FB186D8A}" type="pres">
      <dgm:prSet presAssocID="{1463485E-04B2-4762-A0B7-00679AE3EDDD}" presName="Name37" presStyleLbl="parChTrans1D2" presStyleIdx="1" presStyleCnt="5"/>
      <dgm:spPr/>
      <dgm:t>
        <a:bodyPr/>
        <a:lstStyle/>
        <a:p>
          <a:endParaRPr lang="en-US"/>
        </a:p>
      </dgm:t>
    </dgm:pt>
    <dgm:pt modelId="{62D47AF3-632E-4A89-80DC-85D9E6DCFA50}" type="pres">
      <dgm:prSet presAssocID="{DC70F0AA-B80C-47F2-ACA7-97A22FA32142}" presName="hierRoot2" presStyleCnt="0">
        <dgm:presLayoutVars>
          <dgm:hierBranch val="init"/>
        </dgm:presLayoutVars>
      </dgm:prSet>
      <dgm:spPr/>
    </dgm:pt>
    <dgm:pt modelId="{E98E526B-E11D-4197-B17E-D299D6FF9D6A}" type="pres">
      <dgm:prSet presAssocID="{DC70F0AA-B80C-47F2-ACA7-97A22FA32142}" presName="rootComposite" presStyleCnt="0"/>
      <dgm:spPr/>
    </dgm:pt>
    <dgm:pt modelId="{B41058D6-4450-4F71-984F-8825C8E3B9E7}" type="pres">
      <dgm:prSet presAssocID="{DC70F0AA-B80C-47F2-ACA7-97A22FA32142}" presName="rootText" presStyleLbl="node2" presStyleIdx="1" presStyleCnt="3">
        <dgm:presLayoutVars>
          <dgm:chPref val="3"/>
        </dgm:presLayoutVars>
      </dgm:prSet>
      <dgm:spPr/>
      <dgm:t>
        <a:bodyPr/>
        <a:lstStyle/>
        <a:p>
          <a:endParaRPr lang="en-US"/>
        </a:p>
      </dgm:t>
    </dgm:pt>
    <dgm:pt modelId="{E470CE98-1C6C-4524-87CA-24E1A7E2F9BD}" type="pres">
      <dgm:prSet presAssocID="{DC70F0AA-B80C-47F2-ACA7-97A22FA32142}" presName="rootConnector" presStyleLbl="node2" presStyleIdx="1" presStyleCnt="3"/>
      <dgm:spPr/>
      <dgm:t>
        <a:bodyPr/>
        <a:lstStyle/>
        <a:p>
          <a:endParaRPr lang="en-US"/>
        </a:p>
      </dgm:t>
    </dgm:pt>
    <dgm:pt modelId="{D28EE073-3D97-4C4C-8507-D5F9E78E122D}" type="pres">
      <dgm:prSet presAssocID="{DC70F0AA-B80C-47F2-ACA7-97A22FA32142}" presName="hierChild4" presStyleCnt="0"/>
      <dgm:spPr/>
    </dgm:pt>
    <dgm:pt modelId="{85C05F63-919C-4586-B761-46DE60992D6A}" type="pres">
      <dgm:prSet presAssocID="{B96EE64C-196B-45EC-8D4C-550E09A1109D}" presName="Name37" presStyleLbl="parChTrans1D3" presStyleIdx="2" presStyleCnt="5"/>
      <dgm:spPr/>
      <dgm:t>
        <a:bodyPr/>
        <a:lstStyle/>
        <a:p>
          <a:endParaRPr lang="en-US"/>
        </a:p>
      </dgm:t>
    </dgm:pt>
    <dgm:pt modelId="{4150706B-8A74-4ACE-8AE4-06F0CD96B50E}" type="pres">
      <dgm:prSet presAssocID="{47E261E2-268F-4278-A914-25F85D394959}" presName="hierRoot2" presStyleCnt="0">
        <dgm:presLayoutVars>
          <dgm:hierBranch val="init"/>
        </dgm:presLayoutVars>
      </dgm:prSet>
      <dgm:spPr/>
    </dgm:pt>
    <dgm:pt modelId="{34813DA7-74A0-415A-91ED-911276A6B2D6}" type="pres">
      <dgm:prSet presAssocID="{47E261E2-268F-4278-A914-25F85D394959}" presName="rootComposite" presStyleCnt="0"/>
      <dgm:spPr/>
    </dgm:pt>
    <dgm:pt modelId="{A1E74ECA-2BE6-459E-A876-559EF742CB20}" type="pres">
      <dgm:prSet presAssocID="{47E261E2-268F-4278-A914-25F85D394959}" presName="rootText" presStyleLbl="node3" presStyleIdx="2" presStyleCnt="5">
        <dgm:presLayoutVars>
          <dgm:chPref val="3"/>
        </dgm:presLayoutVars>
      </dgm:prSet>
      <dgm:spPr/>
      <dgm:t>
        <a:bodyPr/>
        <a:lstStyle/>
        <a:p>
          <a:endParaRPr lang="en-US"/>
        </a:p>
      </dgm:t>
    </dgm:pt>
    <dgm:pt modelId="{F4EA6DD5-012D-4F2F-8939-B742859C889E}" type="pres">
      <dgm:prSet presAssocID="{47E261E2-268F-4278-A914-25F85D394959}" presName="rootConnector" presStyleLbl="node3" presStyleIdx="2" presStyleCnt="5"/>
      <dgm:spPr/>
      <dgm:t>
        <a:bodyPr/>
        <a:lstStyle/>
        <a:p>
          <a:endParaRPr lang="en-US"/>
        </a:p>
      </dgm:t>
    </dgm:pt>
    <dgm:pt modelId="{4664AF1A-FE68-41A9-8A01-9CCA637C58DC}" type="pres">
      <dgm:prSet presAssocID="{47E261E2-268F-4278-A914-25F85D394959}" presName="hierChild4" presStyleCnt="0"/>
      <dgm:spPr/>
    </dgm:pt>
    <dgm:pt modelId="{D287BAA8-302B-44BE-A93F-4D8CD57B808B}" type="pres">
      <dgm:prSet presAssocID="{47E261E2-268F-4278-A914-25F85D394959}" presName="hierChild5" presStyleCnt="0"/>
      <dgm:spPr/>
    </dgm:pt>
    <dgm:pt modelId="{3AD7BEFC-3795-4381-95C4-51B619AF9E09}" type="pres">
      <dgm:prSet presAssocID="{D03201CB-B80C-4C0B-B29A-86230EE44B47}" presName="Name37" presStyleLbl="parChTrans1D3" presStyleIdx="3" presStyleCnt="5"/>
      <dgm:spPr/>
      <dgm:t>
        <a:bodyPr/>
        <a:lstStyle/>
        <a:p>
          <a:endParaRPr lang="en-US"/>
        </a:p>
      </dgm:t>
    </dgm:pt>
    <dgm:pt modelId="{2380C611-E361-439E-8A8A-9BCAE953639F}" type="pres">
      <dgm:prSet presAssocID="{C7DD7A36-0753-4C56-AB74-7F58BA02BB63}" presName="hierRoot2" presStyleCnt="0">
        <dgm:presLayoutVars>
          <dgm:hierBranch val="init"/>
        </dgm:presLayoutVars>
      </dgm:prSet>
      <dgm:spPr/>
    </dgm:pt>
    <dgm:pt modelId="{281DDA55-3ECF-43F5-946F-88CAAF742239}" type="pres">
      <dgm:prSet presAssocID="{C7DD7A36-0753-4C56-AB74-7F58BA02BB63}" presName="rootComposite" presStyleCnt="0"/>
      <dgm:spPr/>
    </dgm:pt>
    <dgm:pt modelId="{81268479-8967-48F1-82BE-56D67F2CB841}" type="pres">
      <dgm:prSet presAssocID="{C7DD7A36-0753-4C56-AB74-7F58BA02BB63}" presName="rootText" presStyleLbl="node3" presStyleIdx="3" presStyleCnt="5">
        <dgm:presLayoutVars>
          <dgm:chPref val="3"/>
        </dgm:presLayoutVars>
      </dgm:prSet>
      <dgm:spPr/>
      <dgm:t>
        <a:bodyPr/>
        <a:lstStyle/>
        <a:p>
          <a:endParaRPr lang="en-US"/>
        </a:p>
      </dgm:t>
    </dgm:pt>
    <dgm:pt modelId="{50C2B7DE-D7EE-4313-9728-F54F3A8853F1}" type="pres">
      <dgm:prSet presAssocID="{C7DD7A36-0753-4C56-AB74-7F58BA02BB63}" presName="rootConnector" presStyleLbl="node3" presStyleIdx="3" presStyleCnt="5"/>
      <dgm:spPr/>
      <dgm:t>
        <a:bodyPr/>
        <a:lstStyle/>
        <a:p>
          <a:endParaRPr lang="en-US"/>
        </a:p>
      </dgm:t>
    </dgm:pt>
    <dgm:pt modelId="{F4BEF39B-B23F-48C8-82D6-EEB4E117F617}" type="pres">
      <dgm:prSet presAssocID="{C7DD7A36-0753-4C56-AB74-7F58BA02BB63}" presName="hierChild4" presStyleCnt="0"/>
      <dgm:spPr/>
    </dgm:pt>
    <dgm:pt modelId="{9EDDAFAC-160D-47D8-A50D-3612C9859FFB}" type="pres">
      <dgm:prSet presAssocID="{C7DD7A36-0753-4C56-AB74-7F58BA02BB63}" presName="hierChild5" presStyleCnt="0"/>
      <dgm:spPr/>
    </dgm:pt>
    <dgm:pt modelId="{79B06E34-17D5-4EC8-9654-D4893B32F4D9}" type="pres">
      <dgm:prSet presAssocID="{67DD8371-8906-44F1-93CD-C48979B6F29E}" presName="Name37" presStyleLbl="parChTrans1D3" presStyleIdx="4" presStyleCnt="5"/>
      <dgm:spPr/>
      <dgm:t>
        <a:bodyPr/>
        <a:lstStyle/>
        <a:p>
          <a:endParaRPr lang="en-US"/>
        </a:p>
      </dgm:t>
    </dgm:pt>
    <dgm:pt modelId="{A1FCAB43-4725-468F-A86A-D254DC9095E6}" type="pres">
      <dgm:prSet presAssocID="{E5CD3A10-55AA-4B1C-89CA-64892AB76509}" presName="hierRoot2" presStyleCnt="0">
        <dgm:presLayoutVars>
          <dgm:hierBranch val="init"/>
        </dgm:presLayoutVars>
      </dgm:prSet>
      <dgm:spPr/>
    </dgm:pt>
    <dgm:pt modelId="{DA6862A5-B805-42A5-9E64-899153C8F6CA}" type="pres">
      <dgm:prSet presAssocID="{E5CD3A10-55AA-4B1C-89CA-64892AB76509}" presName="rootComposite" presStyleCnt="0"/>
      <dgm:spPr/>
    </dgm:pt>
    <dgm:pt modelId="{780F56DA-8E3D-40A4-AF94-24B897DEE161}" type="pres">
      <dgm:prSet presAssocID="{E5CD3A10-55AA-4B1C-89CA-64892AB76509}" presName="rootText" presStyleLbl="node3" presStyleIdx="4" presStyleCnt="5">
        <dgm:presLayoutVars>
          <dgm:chPref val="3"/>
        </dgm:presLayoutVars>
      </dgm:prSet>
      <dgm:spPr/>
      <dgm:t>
        <a:bodyPr/>
        <a:lstStyle/>
        <a:p>
          <a:endParaRPr lang="en-US"/>
        </a:p>
      </dgm:t>
    </dgm:pt>
    <dgm:pt modelId="{B945FC75-B1AF-4932-8121-D07AC74BE588}" type="pres">
      <dgm:prSet presAssocID="{E5CD3A10-55AA-4B1C-89CA-64892AB76509}" presName="rootConnector" presStyleLbl="node3" presStyleIdx="4" presStyleCnt="5"/>
      <dgm:spPr/>
      <dgm:t>
        <a:bodyPr/>
        <a:lstStyle/>
        <a:p>
          <a:endParaRPr lang="en-US"/>
        </a:p>
      </dgm:t>
    </dgm:pt>
    <dgm:pt modelId="{C6B48C14-5D02-46E4-B4B4-698A77875771}" type="pres">
      <dgm:prSet presAssocID="{E5CD3A10-55AA-4B1C-89CA-64892AB76509}" presName="hierChild4" presStyleCnt="0"/>
      <dgm:spPr/>
    </dgm:pt>
    <dgm:pt modelId="{960DB8D7-9A25-4C8F-B13B-5D6280CB164D}" type="pres">
      <dgm:prSet presAssocID="{E5CD3A10-55AA-4B1C-89CA-64892AB76509}" presName="hierChild5" presStyleCnt="0"/>
      <dgm:spPr/>
    </dgm:pt>
    <dgm:pt modelId="{4F9FF63D-0498-424C-82AC-9E501B705904}" type="pres">
      <dgm:prSet presAssocID="{DC70F0AA-B80C-47F2-ACA7-97A22FA32142}" presName="hierChild5" presStyleCnt="0"/>
      <dgm:spPr/>
    </dgm:pt>
    <dgm:pt modelId="{617F80B1-79E2-408F-8D6C-24E9B97EA0D3}" type="pres">
      <dgm:prSet presAssocID="{2F1B22A5-4200-4494-BB25-1DDAFAD71911}" presName="Name37" presStyleLbl="parChTrans1D2" presStyleIdx="2" presStyleCnt="5"/>
      <dgm:spPr/>
      <dgm:t>
        <a:bodyPr/>
        <a:lstStyle/>
        <a:p>
          <a:endParaRPr lang="en-US"/>
        </a:p>
      </dgm:t>
    </dgm:pt>
    <dgm:pt modelId="{18EDEE17-CBE4-4B8E-A8AE-FD78F0804D6A}" type="pres">
      <dgm:prSet presAssocID="{F0912AE2-9D36-439D-BCE8-505954C19204}" presName="hierRoot2" presStyleCnt="0">
        <dgm:presLayoutVars>
          <dgm:hierBranch val="init"/>
        </dgm:presLayoutVars>
      </dgm:prSet>
      <dgm:spPr/>
    </dgm:pt>
    <dgm:pt modelId="{1448A581-7580-42F7-84E2-45ECE3A0D421}" type="pres">
      <dgm:prSet presAssocID="{F0912AE2-9D36-439D-BCE8-505954C19204}" presName="rootComposite" presStyleCnt="0"/>
      <dgm:spPr/>
    </dgm:pt>
    <dgm:pt modelId="{32E69D4F-952C-47AD-94FA-ED1E926B98C8}" type="pres">
      <dgm:prSet presAssocID="{F0912AE2-9D36-439D-BCE8-505954C19204}" presName="rootText" presStyleLbl="node2" presStyleIdx="2" presStyleCnt="3">
        <dgm:presLayoutVars>
          <dgm:chPref val="3"/>
        </dgm:presLayoutVars>
      </dgm:prSet>
      <dgm:spPr/>
      <dgm:t>
        <a:bodyPr/>
        <a:lstStyle/>
        <a:p>
          <a:endParaRPr lang="en-US"/>
        </a:p>
      </dgm:t>
    </dgm:pt>
    <dgm:pt modelId="{BB41BEC2-1C43-4419-83F3-4418457C15BC}" type="pres">
      <dgm:prSet presAssocID="{F0912AE2-9D36-439D-BCE8-505954C19204}" presName="rootConnector" presStyleLbl="node2" presStyleIdx="2" presStyleCnt="3"/>
      <dgm:spPr/>
      <dgm:t>
        <a:bodyPr/>
        <a:lstStyle/>
        <a:p>
          <a:endParaRPr lang="en-US"/>
        </a:p>
      </dgm:t>
    </dgm:pt>
    <dgm:pt modelId="{852213C5-4FB0-4EBE-9051-C85ABB7574E0}" type="pres">
      <dgm:prSet presAssocID="{F0912AE2-9D36-439D-BCE8-505954C19204}" presName="hierChild4" presStyleCnt="0"/>
      <dgm:spPr/>
    </dgm:pt>
    <dgm:pt modelId="{4A876DFC-3EFB-4A87-A577-B2A8BB311DBA}" type="pres">
      <dgm:prSet presAssocID="{F0912AE2-9D36-439D-BCE8-505954C19204}" presName="hierChild5" presStyleCnt="0"/>
      <dgm:spPr/>
    </dgm:pt>
    <dgm:pt modelId="{79E66292-2775-4E41-8519-9723D8951688}" type="pres">
      <dgm:prSet presAssocID="{4DC16339-7E4C-4E8E-ACEF-CBDECC4510D1}" presName="hierChild3" presStyleCnt="0"/>
      <dgm:spPr/>
    </dgm:pt>
    <dgm:pt modelId="{9990C22A-ABE5-45B2-A037-CF7A3B48D331}" type="pres">
      <dgm:prSet presAssocID="{EE3C9ED8-D7FF-4C76-9B3E-77130BA81139}" presName="Name111" presStyleLbl="parChTrans1D2" presStyleIdx="3" presStyleCnt="5"/>
      <dgm:spPr/>
      <dgm:t>
        <a:bodyPr/>
        <a:lstStyle/>
        <a:p>
          <a:endParaRPr lang="en-US"/>
        </a:p>
      </dgm:t>
    </dgm:pt>
    <dgm:pt modelId="{BC8C8960-8124-44C0-83AF-020983455AE2}" type="pres">
      <dgm:prSet presAssocID="{47B427C1-59A5-42C2-A308-517E839BB4D1}" presName="hierRoot3" presStyleCnt="0">
        <dgm:presLayoutVars>
          <dgm:hierBranch val="init"/>
        </dgm:presLayoutVars>
      </dgm:prSet>
      <dgm:spPr/>
    </dgm:pt>
    <dgm:pt modelId="{7E2A0923-4BAF-4243-BD20-1C3515608A7B}" type="pres">
      <dgm:prSet presAssocID="{47B427C1-59A5-42C2-A308-517E839BB4D1}" presName="rootComposite3" presStyleCnt="0"/>
      <dgm:spPr/>
    </dgm:pt>
    <dgm:pt modelId="{F7600396-32EF-4487-8194-26C7BCE86DC6}" type="pres">
      <dgm:prSet presAssocID="{47B427C1-59A5-42C2-A308-517E839BB4D1}" presName="rootText3" presStyleLbl="asst1" presStyleIdx="0" presStyleCnt="2">
        <dgm:presLayoutVars>
          <dgm:chPref val="3"/>
        </dgm:presLayoutVars>
      </dgm:prSet>
      <dgm:spPr/>
      <dgm:t>
        <a:bodyPr/>
        <a:lstStyle/>
        <a:p>
          <a:endParaRPr lang="en-US"/>
        </a:p>
      </dgm:t>
    </dgm:pt>
    <dgm:pt modelId="{D949D192-0189-46DF-AB4C-335EC3FA38F2}" type="pres">
      <dgm:prSet presAssocID="{47B427C1-59A5-42C2-A308-517E839BB4D1}" presName="rootConnector3" presStyleLbl="asst1" presStyleIdx="0" presStyleCnt="2"/>
      <dgm:spPr/>
      <dgm:t>
        <a:bodyPr/>
        <a:lstStyle/>
        <a:p>
          <a:endParaRPr lang="en-US"/>
        </a:p>
      </dgm:t>
    </dgm:pt>
    <dgm:pt modelId="{85C4B9E4-3940-4A3D-9A6B-A0C78FB528CF}" type="pres">
      <dgm:prSet presAssocID="{47B427C1-59A5-42C2-A308-517E839BB4D1}" presName="hierChild6" presStyleCnt="0"/>
      <dgm:spPr/>
    </dgm:pt>
    <dgm:pt modelId="{09281D49-282F-4F51-8677-8E8534A9DA26}" type="pres">
      <dgm:prSet presAssocID="{47B427C1-59A5-42C2-A308-517E839BB4D1}" presName="hierChild7" presStyleCnt="0"/>
      <dgm:spPr/>
    </dgm:pt>
    <dgm:pt modelId="{C1590741-21A2-4FBE-B196-8A0ECA3535DC}" type="pres">
      <dgm:prSet presAssocID="{925B1D7B-D19D-4E30-844B-BFF5EA62D569}" presName="Name111" presStyleLbl="parChTrans1D2" presStyleIdx="4" presStyleCnt="5"/>
      <dgm:spPr/>
      <dgm:t>
        <a:bodyPr/>
        <a:lstStyle/>
        <a:p>
          <a:endParaRPr lang="en-US"/>
        </a:p>
      </dgm:t>
    </dgm:pt>
    <dgm:pt modelId="{7630FAFE-0F39-4874-961D-25D91516BC8B}" type="pres">
      <dgm:prSet presAssocID="{F535AA5E-44E9-44C0-97A8-3916CC77FBAB}" presName="hierRoot3" presStyleCnt="0">
        <dgm:presLayoutVars>
          <dgm:hierBranch val="init"/>
        </dgm:presLayoutVars>
      </dgm:prSet>
      <dgm:spPr/>
    </dgm:pt>
    <dgm:pt modelId="{F7F7BF11-6923-4319-ACA7-E60C6CB03586}" type="pres">
      <dgm:prSet presAssocID="{F535AA5E-44E9-44C0-97A8-3916CC77FBAB}" presName="rootComposite3" presStyleCnt="0"/>
      <dgm:spPr/>
    </dgm:pt>
    <dgm:pt modelId="{44C2D929-81BD-4D77-8661-AF28C78BC2DD}" type="pres">
      <dgm:prSet presAssocID="{F535AA5E-44E9-44C0-97A8-3916CC77FBAB}" presName="rootText3" presStyleLbl="asst1" presStyleIdx="1" presStyleCnt="2">
        <dgm:presLayoutVars>
          <dgm:chPref val="3"/>
        </dgm:presLayoutVars>
      </dgm:prSet>
      <dgm:spPr/>
      <dgm:t>
        <a:bodyPr/>
        <a:lstStyle/>
        <a:p>
          <a:endParaRPr lang="en-US"/>
        </a:p>
      </dgm:t>
    </dgm:pt>
    <dgm:pt modelId="{405F9621-74D4-4BA9-973A-0FEE96D9320B}" type="pres">
      <dgm:prSet presAssocID="{F535AA5E-44E9-44C0-97A8-3916CC77FBAB}" presName="rootConnector3" presStyleLbl="asst1" presStyleIdx="1" presStyleCnt="2"/>
      <dgm:spPr/>
      <dgm:t>
        <a:bodyPr/>
        <a:lstStyle/>
        <a:p>
          <a:endParaRPr lang="en-US"/>
        </a:p>
      </dgm:t>
    </dgm:pt>
    <dgm:pt modelId="{2FEE4C0B-6A7C-48CC-89CD-AC6DAECED585}" type="pres">
      <dgm:prSet presAssocID="{F535AA5E-44E9-44C0-97A8-3916CC77FBAB}" presName="hierChild6" presStyleCnt="0"/>
      <dgm:spPr/>
    </dgm:pt>
    <dgm:pt modelId="{14562F62-A55F-48CB-BE2F-0FE9E514C98C}" type="pres">
      <dgm:prSet presAssocID="{F535AA5E-44E9-44C0-97A8-3916CC77FBAB}" presName="hierChild7" presStyleCnt="0"/>
      <dgm:spPr/>
    </dgm:pt>
  </dgm:ptLst>
  <dgm:cxnLst>
    <dgm:cxn modelId="{E54C3C79-A97B-4EEB-A5A2-5AF73497B680}" srcId="{9063F1F5-1A63-441A-ABB8-62FF9E3F958D}" destId="{EC3BDD7F-A032-468F-AC93-E24931AD6D6F}" srcOrd="1" destOrd="0" parTransId="{298BBAE3-B82C-4A3C-8CF2-D4135D2D32D1}" sibTransId="{6735E17A-5C23-4014-80F3-3249D2B57EDE}"/>
    <dgm:cxn modelId="{D7ACEA02-9962-4BFC-B481-A28C06313C2B}" type="presOf" srcId="{F535AA5E-44E9-44C0-97A8-3916CC77FBAB}" destId="{44C2D929-81BD-4D77-8661-AF28C78BC2DD}" srcOrd="0" destOrd="0" presId="urn:microsoft.com/office/officeart/2005/8/layout/orgChart1"/>
    <dgm:cxn modelId="{9F805769-93E5-465B-93A4-2911BC0F3917}" type="presOf" srcId="{2AB9724F-24C6-4CFC-B518-EE372935811D}" destId="{2B142970-5E82-4C2D-9B6E-3D41FFDE1B98}" srcOrd="0" destOrd="0" presId="urn:microsoft.com/office/officeart/2005/8/layout/orgChart1"/>
    <dgm:cxn modelId="{2561B9FD-9E9F-4650-B983-372B036A36F5}" srcId="{4DC16339-7E4C-4E8E-ACEF-CBDECC4510D1}" destId="{47B427C1-59A5-42C2-A308-517E839BB4D1}" srcOrd="0" destOrd="0" parTransId="{EE3C9ED8-D7FF-4C76-9B3E-77130BA81139}" sibTransId="{2BA43C3B-D453-417B-A1AE-CD97F22C8630}"/>
    <dgm:cxn modelId="{7E35757D-E693-4D64-8A97-D6767E3218AA}" srcId="{DC70F0AA-B80C-47F2-ACA7-97A22FA32142}" destId="{E5CD3A10-55AA-4B1C-89CA-64892AB76509}" srcOrd="2" destOrd="0" parTransId="{67DD8371-8906-44F1-93CD-C48979B6F29E}" sibTransId="{AB8E3A78-A481-4498-A4E2-7BB13949F67C}"/>
    <dgm:cxn modelId="{259544D5-8207-4638-9118-FB9DE43C52EE}" type="presOf" srcId="{EC3BDD7F-A032-468F-AC93-E24931AD6D6F}" destId="{FCD1D88F-9563-4014-8C1B-FD3490705A52}" srcOrd="1" destOrd="0" presId="urn:microsoft.com/office/officeart/2005/8/layout/orgChart1"/>
    <dgm:cxn modelId="{1CD935DC-63A2-4B2B-8C3C-2ED2C1028B44}" srcId="{BF308AB4-896B-4B5F-8B94-F1C44A8B059D}" destId="{4DC16339-7E4C-4E8E-ACEF-CBDECC4510D1}" srcOrd="0" destOrd="0" parTransId="{59D9DDFA-0D5D-48CA-A4E9-A820853A0557}" sibTransId="{173D937A-3698-4E98-9B36-8BFCC6608F5C}"/>
    <dgm:cxn modelId="{9C90FE6C-F3F0-489F-A7EC-E63075EC5CE1}" type="presOf" srcId="{2F1B22A5-4200-4494-BB25-1DDAFAD71911}" destId="{617F80B1-79E2-408F-8D6C-24E9B97EA0D3}" srcOrd="0" destOrd="0" presId="urn:microsoft.com/office/officeart/2005/8/layout/orgChart1"/>
    <dgm:cxn modelId="{D35EFF1E-EBA8-421D-A9C2-B0D1B6C439BD}" type="presOf" srcId="{46EA2557-E2AC-4E81-A39B-E2F1CAB4C729}" destId="{AA3A956F-6520-4934-AA94-9EEAE2BBDF88}" srcOrd="1" destOrd="0" presId="urn:microsoft.com/office/officeart/2005/8/layout/orgChart1"/>
    <dgm:cxn modelId="{0C77D6AD-F86C-428B-858F-9DE990C42190}" srcId="{4DC16339-7E4C-4E8E-ACEF-CBDECC4510D1}" destId="{F535AA5E-44E9-44C0-97A8-3916CC77FBAB}" srcOrd="1" destOrd="0" parTransId="{925B1D7B-D19D-4E30-844B-BFF5EA62D569}" sibTransId="{E513A33A-F7B5-45BA-8795-BEBF0F5EE865}"/>
    <dgm:cxn modelId="{4994473A-E9D5-41F0-B466-C2EC5C72250B}" type="presOf" srcId="{C7DD7A36-0753-4C56-AB74-7F58BA02BB63}" destId="{81268479-8967-48F1-82BE-56D67F2CB841}" srcOrd="0" destOrd="0" presId="urn:microsoft.com/office/officeart/2005/8/layout/orgChart1"/>
    <dgm:cxn modelId="{698F17CA-8FCF-4A56-9FC4-C47CCB41D6B2}" type="presOf" srcId="{47E261E2-268F-4278-A914-25F85D394959}" destId="{A1E74ECA-2BE6-459E-A876-559EF742CB20}" srcOrd="0" destOrd="0" presId="urn:microsoft.com/office/officeart/2005/8/layout/orgChart1"/>
    <dgm:cxn modelId="{880D74C5-FE2E-454A-BA05-E15DDFD0A057}" type="presOf" srcId="{B96EE64C-196B-45EC-8D4C-550E09A1109D}" destId="{85C05F63-919C-4586-B761-46DE60992D6A}" srcOrd="0" destOrd="0" presId="urn:microsoft.com/office/officeart/2005/8/layout/orgChart1"/>
    <dgm:cxn modelId="{DB78DDDE-C6B7-4C60-B9FF-53EF5BF7E398}" type="presOf" srcId="{47B427C1-59A5-42C2-A308-517E839BB4D1}" destId="{F7600396-32EF-4487-8194-26C7BCE86DC6}" srcOrd="0" destOrd="0" presId="urn:microsoft.com/office/officeart/2005/8/layout/orgChart1"/>
    <dgm:cxn modelId="{BE8C576F-391B-4FEF-88CC-072C84A6D0A8}" type="presOf" srcId="{47E261E2-268F-4278-A914-25F85D394959}" destId="{F4EA6DD5-012D-4F2F-8939-B742859C889E}" srcOrd="1" destOrd="0" presId="urn:microsoft.com/office/officeart/2005/8/layout/orgChart1"/>
    <dgm:cxn modelId="{7072068A-ED79-4A5B-9107-5F8165A96C5A}" type="presOf" srcId="{46EA2557-E2AC-4E81-A39B-E2F1CAB4C729}" destId="{4E6B1BF4-B37F-4CAD-8EFB-4C0926259E7C}" srcOrd="0" destOrd="0" presId="urn:microsoft.com/office/officeart/2005/8/layout/orgChart1"/>
    <dgm:cxn modelId="{D2B5A22B-E00C-4B60-A184-9FBD54FDA716}" srcId="{DC70F0AA-B80C-47F2-ACA7-97A22FA32142}" destId="{C7DD7A36-0753-4C56-AB74-7F58BA02BB63}" srcOrd="1" destOrd="0" parTransId="{D03201CB-B80C-4C0B-B29A-86230EE44B47}" sibTransId="{B02C083F-DC98-453F-8400-F4409B4C449C}"/>
    <dgm:cxn modelId="{EE6A2BA8-6790-48DD-8F22-5F6558001DBE}" type="presOf" srcId="{67DD8371-8906-44F1-93CD-C48979B6F29E}" destId="{79B06E34-17D5-4EC8-9654-D4893B32F4D9}" srcOrd="0" destOrd="0" presId="urn:microsoft.com/office/officeart/2005/8/layout/orgChart1"/>
    <dgm:cxn modelId="{8C2B48B4-16C7-430E-B626-A12DA039F57E}" srcId="{9063F1F5-1A63-441A-ABB8-62FF9E3F958D}" destId="{46EA2557-E2AC-4E81-A39B-E2F1CAB4C729}" srcOrd="0" destOrd="0" parTransId="{51EE8241-DC7F-4F59-9CD8-110346FE8038}" sibTransId="{4EF80F7E-B0C8-4DAB-BC59-DF8E9602400F}"/>
    <dgm:cxn modelId="{4AD62E7B-E934-463A-B40C-601BBEB2E09B}" type="presOf" srcId="{47B427C1-59A5-42C2-A308-517E839BB4D1}" destId="{D949D192-0189-46DF-AB4C-335EC3FA38F2}" srcOrd="1" destOrd="0" presId="urn:microsoft.com/office/officeart/2005/8/layout/orgChart1"/>
    <dgm:cxn modelId="{1B9354FE-BC4F-47B6-A2A2-0AF2C24C946A}" type="presOf" srcId="{D03201CB-B80C-4C0B-B29A-86230EE44B47}" destId="{3AD7BEFC-3795-4381-95C4-51B619AF9E09}" srcOrd="0" destOrd="0" presId="urn:microsoft.com/office/officeart/2005/8/layout/orgChart1"/>
    <dgm:cxn modelId="{528A50A7-B953-4655-841F-5F6A4417D3C8}" type="presOf" srcId="{F535AA5E-44E9-44C0-97A8-3916CC77FBAB}" destId="{405F9621-74D4-4BA9-973A-0FEE96D9320B}" srcOrd="1" destOrd="0" presId="urn:microsoft.com/office/officeart/2005/8/layout/orgChart1"/>
    <dgm:cxn modelId="{FA2319A7-E220-4539-9D67-7D6995041831}" type="presOf" srcId="{DC70F0AA-B80C-47F2-ACA7-97A22FA32142}" destId="{E470CE98-1C6C-4524-87CA-24E1A7E2F9BD}" srcOrd="1" destOrd="0" presId="urn:microsoft.com/office/officeart/2005/8/layout/orgChart1"/>
    <dgm:cxn modelId="{D9B78176-F80A-4E52-BBA9-4C53F012F8D9}" srcId="{4DC16339-7E4C-4E8E-ACEF-CBDECC4510D1}" destId="{9063F1F5-1A63-441A-ABB8-62FF9E3F958D}" srcOrd="2" destOrd="0" parTransId="{2AB9724F-24C6-4CFC-B518-EE372935811D}" sibTransId="{44797078-3665-4121-8B5B-7644EBB53631}"/>
    <dgm:cxn modelId="{46D9DE10-02CD-46E4-89EB-12DE79CFEF86}" type="presOf" srcId="{298BBAE3-B82C-4A3C-8CF2-D4135D2D32D1}" destId="{1EBC2D91-17FF-4808-88E6-FD0AF4D7CD60}" srcOrd="0" destOrd="0" presId="urn:microsoft.com/office/officeart/2005/8/layout/orgChart1"/>
    <dgm:cxn modelId="{C1AB3DF3-FC29-49C8-8451-64659BBA1EFD}" srcId="{4DC16339-7E4C-4E8E-ACEF-CBDECC4510D1}" destId="{F0912AE2-9D36-439D-BCE8-505954C19204}" srcOrd="4" destOrd="0" parTransId="{2F1B22A5-4200-4494-BB25-1DDAFAD71911}" sibTransId="{26011AC1-2BC1-4F17-B5A4-7C7099C4E011}"/>
    <dgm:cxn modelId="{F664DB06-4D8F-46C8-934C-583146739DCD}" type="presOf" srcId="{C7DD7A36-0753-4C56-AB74-7F58BA02BB63}" destId="{50C2B7DE-D7EE-4313-9728-F54F3A8853F1}" srcOrd="1" destOrd="0" presId="urn:microsoft.com/office/officeart/2005/8/layout/orgChart1"/>
    <dgm:cxn modelId="{6762646C-A5CB-4BEF-9E86-04EBE54F0B92}" type="presOf" srcId="{DC70F0AA-B80C-47F2-ACA7-97A22FA32142}" destId="{B41058D6-4450-4F71-984F-8825C8E3B9E7}" srcOrd="0" destOrd="0" presId="urn:microsoft.com/office/officeart/2005/8/layout/orgChart1"/>
    <dgm:cxn modelId="{A1DB488D-FB73-4210-8304-0328225F58F8}" srcId="{4DC16339-7E4C-4E8E-ACEF-CBDECC4510D1}" destId="{DC70F0AA-B80C-47F2-ACA7-97A22FA32142}" srcOrd="3" destOrd="0" parTransId="{1463485E-04B2-4762-A0B7-00679AE3EDDD}" sibTransId="{CCB4D4AE-9B3A-489A-86E3-EE7B2852B146}"/>
    <dgm:cxn modelId="{DA782241-5616-422F-B6E5-DD49FEF01F12}" type="presOf" srcId="{4DC16339-7E4C-4E8E-ACEF-CBDECC4510D1}" destId="{A8A1B087-EC9B-4C22-9101-C78483A0B23A}" srcOrd="0" destOrd="0" presId="urn:microsoft.com/office/officeart/2005/8/layout/orgChart1"/>
    <dgm:cxn modelId="{AAB67F6C-65B3-4307-8762-2D625C3A5C05}" type="presOf" srcId="{9063F1F5-1A63-441A-ABB8-62FF9E3F958D}" destId="{D65396DE-319F-4E96-AAEE-491C8A45530A}" srcOrd="1" destOrd="0" presId="urn:microsoft.com/office/officeart/2005/8/layout/orgChart1"/>
    <dgm:cxn modelId="{A0B7B9C4-9917-4E2B-B266-AB8B6D0AF271}" type="presOf" srcId="{F0912AE2-9D36-439D-BCE8-505954C19204}" destId="{BB41BEC2-1C43-4419-83F3-4418457C15BC}" srcOrd="1" destOrd="0" presId="urn:microsoft.com/office/officeart/2005/8/layout/orgChart1"/>
    <dgm:cxn modelId="{532875ED-41A3-4752-9AF4-4F12EDEE7C31}" type="presOf" srcId="{E5CD3A10-55AA-4B1C-89CA-64892AB76509}" destId="{B945FC75-B1AF-4932-8121-D07AC74BE588}" srcOrd="1" destOrd="0" presId="urn:microsoft.com/office/officeart/2005/8/layout/orgChart1"/>
    <dgm:cxn modelId="{A29C13CA-5ABE-478E-88AF-42D75EC4DA6A}" srcId="{DC70F0AA-B80C-47F2-ACA7-97A22FA32142}" destId="{47E261E2-268F-4278-A914-25F85D394959}" srcOrd="0" destOrd="0" parTransId="{B96EE64C-196B-45EC-8D4C-550E09A1109D}" sibTransId="{07594A35-1027-425C-9D4E-F81104B6D14F}"/>
    <dgm:cxn modelId="{764808C4-32E6-4B47-9EAE-5861219E4DCC}" type="presOf" srcId="{51EE8241-DC7F-4F59-9CD8-110346FE8038}" destId="{1DDBF4BD-6F50-4769-A192-9C63B449E9F1}" srcOrd="0" destOrd="0" presId="urn:microsoft.com/office/officeart/2005/8/layout/orgChart1"/>
    <dgm:cxn modelId="{AE056561-26AA-4810-B421-53D09A24914B}" type="presOf" srcId="{E5CD3A10-55AA-4B1C-89CA-64892AB76509}" destId="{780F56DA-8E3D-40A4-AF94-24B897DEE161}" srcOrd="0" destOrd="0" presId="urn:microsoft.com/office/officeart/2005/8/layout/orgChart1"/>
    <dgm:cxn modelId="{142BE5C6-6E31-4FA7-AC40-C540927D7C02}" type="presOf" srcId="{925B1D7B-D19D-4E30-844B-BFF5EA62D569}" destId="{C1590741-21A2-4FBE-B196-8A0ECA3535DC}" srcOrd="0" destOrd="0" presId="urn:microsoft.com/office/officeart/2005/8/layout/orgChart1"/>
    <dgm:cxn modelId="{A13727B2-1A6D-4B92-AB45-8A4F42FB8EA1}" type="presOf" srcId="{F0912AE2-9D36-439D-BCE8-505954C19204}" destId="{32E69D4F-952C-47AD-94FA-ED1E926B98C8}" srcOrd="0" destOrd="0" presId="urn:microsoft.com/office/officeart/2005/8/layout/orgChart1"/>
    <dgm:cxn modelId="{9EEC57F1-A073-48C8-B728-7E5A1F7221DB}" type="presOf" srcId="{EC3BDD7F-A032-468F-AC93-E24931AD6D6F}" destId="{CBFE5347-D38F-4305-8C65-568D7AA5D3D3}" srcOrd="0" destOrd="0" presId="urn:microsoft.com/office/officeart/2005/8/layout/orgChart1"/>
    <dgm:cxn modelId="{34F3FC1C-1B34-46C6-AB38-1D8135E2D8BA}" type="presOf" srcId="{EE3C9ED8-D7FF-4C76-9B3E-77130BA81139}" destId="{9990C22A-ABE5-45B2-A037-CF7A3B48D331}" srcOrd="0" destOrd="0" presId="urn:microsoft.com/office/officeart/2005/8/layout/orgChart1"/>
    <dgm:cxn modelId="{790454B7-FE8A-49DE-A627-336E2B0B418B}" type="presOf" srcId="{BF308AB4-896B-4B5F-8B94-F1C44A8B059D}" destId="{D2751E55-57D3-46D4-949D-B32FE9C206DD}" srcOrd="0" destOrd="0" presId="urn:microsoft.com/office/officeart/2005/8/layout/orgChart1"/>
    <dgm:cxn modelId="{25398E01-A4DB-48BF-AC96-8E806C37192A}" type="presOf" srcId="{9063F1F5-1A63-441A-ABB8-62FF9E3F958D}" destId="{29B1D285-3EFC-47E5-97CC-510A41E087D7}" srcOrd="0" destOrd="0" presId="urn:microsoft.com/office/officeart/2005/8/layout/orgChart1"/>
    <dgm:cxn modelId="{970D4614-91E7-4CBC-A35C-122F094CE08D}" type="presOf" srcId="{1463485E-04B2-4762-A0B7-00679AE3EDDD}" destId="{FEA1941C-C918-4EEC-BF05-1DC8FB186D8A}" srcOrd="0" destOrd="0" presId="urn:microsoft.com/office/officeart/2005/8/layout/orgChart1"/>
    <dgm:cxn modelId="{57F63586-079A-45A0-BAD8-E3FC3FE17959}" type="presOf" srcId="{4DC16339-7E4C-4E8E-ACEF-CBDECC4510D1}" destId="{7EEFDA90-92B2-4150-9084-2FAD8A6EAE9F}" srcOrd="1" destOrd="0" presId="urn:microsoft.com/office/officeart/2005/8/layout/orgChart1"/>
    <dgm:cxn modelId="{040BC807-8940-4C5F-9780-D185A81F09FA}" type="presParOf" srcId="{D2751E55-57D3-46D4-949D-B32FE9C206DD}" destId="{B84BF80D-C135-42F6-B5FD-2BCD28F85F89}" srcOrd="0" destOrd="0" presId="urn:microsoft.com/office/officeart/2005/8/layout/orgChart1"/>
    <dgm:cxn modelId="{0E29392E-2300-4539-97D4-74D5809D5C11}" type="presParOf" srcId="{B84BF80D-C135-42F6-B5FD-2BCD28F85F89}" destId="{4DE84B73-8E3A-413A-8577-06306743F813}" srcOrd="0" destOrd="0" presId="urn:microsoft.com/office/officeart/2005/8/layout/orgChart1"/>
    <dgm:cxn modelId="{E8E4D2D0-2F12-4B16-946E-BB9CE1951994}" type="presParOf" srcId="{4DE84B73-8E3A-413A-8577-06306743F813}" destId="{A8A1B087-EC9B-4C22-9101-C78483A0B23A}" srcOrd="0" destOrd="0" presId="urn:microsoft.com/office/officeart/2005/8/layout/orgChart1"/>
    <dgm:cxn modelId="{EB0B927A-1D7F-4ADD-87A2-0C712CAF599A}" type="presParOf" srcId="{4DE84B73-8E3A-413A-8577-06306743F813}" destId="{7EEFDA90-92B2-4150-9084-2FAD8A6EAE9F}" srcOrd="1" destOrd="0" presId="urn:microsoft.com/office/officeart/2005/8/layout/orgChart1"/>
    <dgm:cxn modelId="{8C1A4670-DD5C-4A2D-842E-A66FB1ED54A1}" type="presParOf" srcId="{B84BF80D-C135-42F6-B5FD-2BCD28F85F89}" destId="{C0FFF2AC-0533-4B6D-8AEA-299C8C933028}" srcOrd="1" destOrd="0" presId="urn:microsoft.com/office/officeart/2005/8/layout/orgChart1"/>
    <dgm:cxn modelId="{2B922593-231A-4F12-8D06-7B3740590792}" type="presParOf" srcId="{C0FFF2AC-0533-4B6D-8AEA-299C8C933028}" destId="{2B142970-5E82-4C2D-9B6E-3D41FFDE1B98}" srcOrd="0" destOrd="0" presId="urn:microsoft.com/office/officeart/2005/8/layout/orgChart1"/>
    <dgm:cxn modelId="{CFC6575D-DE4E-443E-A204-EC5312CFAB77}" type="presParOf" srcId="{C0FFF2AC-0533-4B6D-8AEA-299C8C933028}" destId="{96487573-E9CD-443D-AB00-B2DE5E47A449}" srcOrd="1" destOrd="0" presId="urn:microsoft.com/office/officeart/2005/8/layout/orgChart1"/>
    <dgm:cxn modelId="{B30305F9-FDBB-4ADC-BE96-288DABB18FDA}" type="presParOf" srcId="{96487573-E9CD-443D-AB00-B2DE5E47A449}" destId="{CCA3E04E-D7A6-4CA3-B056-E44132F3F4CC}" srcOrd="0" destOrd="0" presId="urn:microsoft.com/office/officeart/2005/8/layout/orgChart1"/>
    <dgm:cxn modelId="{F954FC51-BDDD-4B70-8E77-4D3F76E66860}" type="presParOf" srcId="{CCA3E04E-D7A6-4CA3-B056-E44132F3F4CC}" destId="{29B1D285-3EFC-47E5-97CC-510A41E087D7}" srcOrd="0" destOrd="0" presId="urn:microsoft.com/office/officeart/2005/8/layout/orgChart1"/>
    <dgm:cxn modelId="{764E23E8-841B-4A79-8C52-9F57F602543D}" type="presParOf" srcId="{CCA3E04E-D7A6-4CA3-B056-E44132F3F4CC}" destId="{D65396DE-319F-4E96-AAEE-491C8A45530A}" srcOrd="1" destOrd="0" presId="urn:microsoft.com/office/officeart/2005/8/layout/orgChart1"/>
    <dgm:cxn modelId="{C6260BD8-EBEC-4F52-8B57-544C396F1E5B}" type="presParOf" srcId="{96487573-E9CD-443D-AB00-B2DE5E47A449}" destId="{D1390266-FA66-4D24-BBA3-31A666733B1F}" srcOrd="1" destOrd="0" presId="urn:microsoft.com/office/officeart/2005/8/layout/orgChart1"/>
    <dgm:cxn modelId="{1A24FD16-444E-4B03-930A-6259881BC067}" type="presParOf" srcId="{D1390266-FA66-4D24-BBA3-31A666733B1F}" destId="{1DDBF4BD-6F50-4769-A192-9C63B449E9F1}" srcOrd="0" destOrd="0" presId="urn:microsoft.com/office/officeart/2005/8/layout/orgChart1"/>
    <dgm:cxn modelId="{9BACD192-A297-4207-8C2E-2C06643CE006}" type="presParOf" srcId="{D1390266-FA66-4D24-BBA3-31A666733B1F}" destId="{7C363CAF-9EA0-41A6-9BF1-E56B0597F791}" srcOrd="1" destOrd="0" presId="urn:microsoft.com/office/officeart/2005/8/layout/orgChart1"/>
    <dgm:cxn modelId="{83A22D75-6C39-481B-B648-3A6B584C6B55}" type="presParOf" srcId="{7C363CAF-9EA0-41A6-9BF1-E56B0597F791}" destId="{25A2ABA4-8D26-403C-82E7-49908FCE08AC}" srcOrd="0" destOrd="0" presId="urn:microsoft.com/office/officeart/2005/8/layout/orgChart1"/>
    <dgm:cxn modelId="{52369379-55D9-4470-A6ED-4D3C95ECE233}" type="presParOf" srcId="{25A2ABA4-8D26-403C-82E7-49908FCE08AC}" destId="{4E6B1BF4-B37F-4CAD-8EFB-4C0926259E7C}" srcOrd="0" destOrd="0" presId="urn:microsoft.com/office/officeart/2005/8/layout/orgChart1"/>
    <dgm:cxn modelId="{7CDE5604-2455-4234-BEE5-EE5F782515A2}" type="presParOf" srcId="{25A2ABA4-8D26-403C-82E7-49908FCE08AC}" destId="{AA3A956F-6520-4934-AA94-9EEAE2BBDF88}" srcOrd="1" destOrd="0" presId="urn:microsoft.com/office/officeart/2005/8/layout/orgChart1"/>
    <dgm:cxn modelId="{B0968579-5379-4E71-8B96-2A87C7CDA111}" type="presParOf" srcId="{7C363CAF-9EA0-41A6-9BF1-E56B0597F791}" destId="{91FBE123-1926-42C1-8BD4-7B390C7EB386}" srcOrd="1" destOrd="0" presId="urn:microsoft.com/office/officeart/2005/8/layout/orgChart1"/>
    <dgm:cxn modelId="{AAD33615-6F6B-4A90-B654-ED04F99E9D55}" type="presParOf" srcId="{7C363CAF-9EA0-41A6-9BF1-E56B0597F791}" destId="{5ED8B2AC-5B8E-47DD-A9D7-8DA14111448E}" srcOrd="2" destOrd="0" presId="urn:microsoft.com/office/officeart/2005/8/layout/orgChart1"/>
    <dgm:cxn modelId="{C3D4A6EE-3703-487C-B4ED-1E288A42822C}" type="presParOf" srcId="{D1390266-FA66-4D24-BBA3-31A666733B1F}" destId="{1EBC2D91-17FF-4808-88E6-FD0AF4D7CD60}" srcOrd="2" destOrd="0" presId="urn:microsoft.com/office/officeart/2005/8/layout/orgChart1"/>
    <dgm:cxn modelId="{A19360D9-A76A-4C10-A4AE-FFE9B8051CE8}" type="presParOf" srcId="{D1390266-FA66-4D24-BBA3-31A666733B1F}" destId="{EDB84EBF-E06C-4F04-B730-AB8B1FC93FCB}" srcOrd="3" destOrd="0" presId="urn:microsoft.com/office/officeart/2005/8/layout/orgChart1"/>
    <dgm:cxn modelId="{9C4B2754-AD62-4D9F-B904-71766036A3C1}" type="presParOf" srcId="{EDB84EBF-E06C-4F04-B730-AB8B1FC93FCB}" destId="{85CE45B1-3932-4989-8CD4-7DC32C5FE144}" srcOrd="0" destOrd="0" presId="urn:microsoft.com/office/officeart/2005/8/layout/orgChart1"/>
    <dgm:cxn modelId="{6799B742-478C-4AA0-B3A7-7175701E5415}" type="presParOf" srcId="{85CE45B1-3932-4989-8CD4-7DC32C5FE144}" destId="{CBFE5347-D38F-4305-8C65-568D7AA5D3D3}" srcOrd="0" destOrd="0" presId="urn:microsoft.com/office/officeart/2005/8/layout/orgChart1"/>
    <dgm:cxn modelId="{B8010FC6-8A8B-49AF-99EE-33DDD261DE9A}" type="presParOf" srcId="{85CE45B1-3932-4989-8CD4-7DC32C5FE144}" destId="{FCD1D88F-9563-4014-8C1B-FD3490705A52}" srcOrd="1" destOrd="0" presId="urn:microsoft.com/office/officeart/2005/8/layout/orgChart1"/>
    <dgm:cxn modelId="{B5277CA9-37D9-4FFA-92BD-5B50C89CB49A}" type="presParOf" srcId="{EDB84EBF-E06C-4F04-B730-AB8B1FC93FCB}" destId="{106075EF-E206-492D-8887-659D7B14288A}" srcOrd="1" destOrd="0" presId="urn:microsoft.com/office/officeart/2005/8/layout/orgChart1"/>
    <dgm:cxn modelId="{AFF161BE-4725-431A-83A7-94B12DBAF41C}" type="presParOf" srcId="{EDB84EBF-E06C-4F04-B730-AB8B1FC93FCB}" destId="{C32DE825-1FD2-4ABB-9638-25079667CF35}" srcOrd="2" destOrd="0" presId="urn:microsoft.com/office/officeart/2005/8/layout/orgChart1"/>
    <dgm:cxn modelId="{708F761C-0101-4EAE-91BB-552D6DAD521D}" type="presParOf" srcId="{96487573-E9CD-443D-AB00-B2DE5E47A449}" destId="{AB103F51-5177-4559-A602-0EA2400DB2AB}" srcOrd="2" destOrd="0" presId="urn:microsoft.com/office/officeart/2005/8/layout/orgChart1"/>
    <dgm:cxn modelId="{16BE70DE-3792-4168-9F3A-582192B7F014}" type="presParOf" srcId="{C0FFF2AC-0533-4B6D-8AEA-299C8C933028}" destId="{FEA1941C-C918-4EEC-BF05-1DC8FB186D8A}" srcOrd="2" destOrd="0" presId="urn:microsoft.com/office/officeart/2005/8/layout/orgChart1"/>
    <dgm:cxn modelId="{0D71A6F7-0710-456F-A117-B6FF42CB606F}" type="presParOf" srcId="{C0FFF2AC-0533-4B6D-8AEA-299C8C933028}" destId="{62D47AF3-632E-4A89-80DC-85D9E6DCFA50}" srcOrd="3" destOrd="0" presId="urn:microsoft.com/office/officeart/2005/8/layout/orgChart1"/>
    <dgm:cxn modelId="{B7636714-B85F-4A8A-831A-443FF65F490A}" type="presParOf" srcId="{62D47AF3-632E-4A89-80DC-85D9E6DCFA50}" destId="{E98E526B-E11D-4197-B17E-D299D6FF9D6A}" srcOrd="0" destOrd="0" presId="urn:microsoft.com/office/officeart/2005/8/layout/orgChart1"/>
    <dgm:cxn modelId="{ECEE4237-F37F-40FF-8F4C-D2D6D57B52D4}" type="presParOf" srcId="{E98E526B-E11D-4197-B17E-D299D6FF9D6A}" destId="{B41058D6-4450-4F71-984F-8825C8E3B9E7}" srcOrd="0" destOrd="0" presId="urn:microsoft.com/office/officeart/2005/8/layout/orgChart1"/>
    <dgm:cxn modelId="{C50CBF56-45D2-4F00-81C5-71EE93D354A3}" type="presParOf" srcId="{E98E526B-E11D-4197-B17E-D299D6FF9D6A}" destId="{E470CE98-1C6C-4524-87CA-24E1A7E2F9BD}" srcOrd="1" destOrd="0" presId="urn:microsoft.com/office/officeart/2005/8/layout/orgChart1"/>
    <dgm:cxn modelId="{F7BF00B9-0D17-4935-B5A2-1982D1099BA9}" type="presParOf" srcId="{62D47AF3-632E-4A89-80DC-85D9E6DCFA50}" destId="{D28EE073-3D97-4C4C-8507-D5F9E78E122D}" srcOrd="1" destOrd="0" presId="urn:microsoft.com/office/officeart/2005/8/layout/orgChart1"/>
    <dgm:cxn modelId="{36C9B2CE-B641-46C8-895A-AA54EB22B7DD}" type="presParOf" srcId="{D28EE073-3D97-4C4C-8507-D5F9E78E122D}" destId="{85C05F63-919C-4586-B761-46DE60992D6A}" srcOrd="0" destOrd="0" presId="urn:microsoft.com/office/officeart/2005/8/layout/orgChart1"/>
    <dgm:cxn modelId="{C037E29A-64BF-47A8-8234-DB2B71FA0403}" type="presParOf" srcId="{D28EE073-3D97-4C4C-8507-D5F9E78E122D}" destId="{4150706B-8A74-4ACE-8AE4-06F0CD96B50E}" srcOrd="1" destOrd="0" presId="urn:microsoft.com/office/officeart/2005/8/layout/orgChart1"/>
    <dgm:cxn modelId="{1EFC69FD-B0C9-4F8E-9C8C-F0DD5AC0FED8}" type="presParOf" srcId="{4150706B-8A74-4ACE-8AE4-06F0CD96B50E}" destId="{34813DA7-74A0-415A-91ED-911276A6B2D6}" srcOrd="0" destOrd="0" presId="urn:microsoft.com/office/officeart/2005/8/layout/orgChart1"/>
    <dgm:cxn modelId="{DAB922A1-5296-4437-A08F-A00481A62CB9}" type="presParOf" srcId="{34813DA7-74A0-415A-91ED-911276A6B2D6}" destId="{A1E74ECA-2BE6-459E-A876-559EF742CB20}" srcOrd="0" destOrd="0" presId="urn:microsoft.com/office/officeart/2005/8/layout/orgChart1"/>
    <dgm:cxn modelId="{EB645ECC-3568-4E02-8512-465D76876CF5}" type="presParOf" srcId="{34813DA7-74A0-415A-91ED-911276A6B2D6}" destId="{F4EA6DD5-012D-4F2F-8939-B742859C889E}" srcOrd="1" destOrd="0" presId="urn:microsoft.com/office/officeart/2005/8/layout/orgChart1"/>
    <dgm:cxn modelId="{59BB6B41-C68C-4603-B0BE-47CE5AAE4B42}" type="presParOf" srcId="{4150706B-8A74-4ACE-8AE4-06F0CD96B50E}" destId="{4664AF1A-FE68-41A9-8A01-9CCA637C58DC}" srcOrd="1" destOrd="0" presId="urn:microsoft.com/office/officeart/2005/8/layout/orgChart1"/>
    <dgm:cxn modelId="{0414F22E-1CD1-452F-ADA8-146BE0C037E0}" type="presParOf" srcId="{4150706B-8A74-4ACE-8AE4-06F0CD96B50E}" destId="{D287BAA8-302B-44BE-A93F-4D8CD57B808B}" srcOrd="2" destOrd="0" presId="urn:microsoft.com/office/officeart/2005/8/layout/orgChart1"/>
    <dgm:cxn modelId="{438DE6BC-1A81-44A4-ACB3-89D2A9818A42}" type="presParOf" srcId="{D28EE073-3D97-4C4C-8507-D5F9E78E122D}" destId="{3AD7BEFC-3795-4381-95C4-51B619AF9E09}" srcOrd="2" destOrd="0" presId="urn:microsoft.com/office/officeart/2005/8/layout/orgChart1"/>
    <dgm:cxn modelId="{1E200FF4-0D80-4200-BD61-029C0FF2CDC6}" type="presParOf" srcId="{D28EE073-3D97-4C4C-8507-D5F9E78E122D}" destId="{2380C611-E361-439E-8A8A-9BCAE953639F}" srcOrd="3" destOrd="0" presId="urn:microsoft.com/office/officeart/2005/8/layout/orgChart1"/>
    <dgm:cxn modelId="{80752432-AE1C-455E-B96B-CFEA0132302A}" type="presParOf" srcId="{2380C611-E361-439E-8A8A-9BCAE953639F}" destId="{281DDA55-3ECF-43F5-946F-88CAAF742239}" srcOrd="0" destOrd="0" presId="urn:microsoft.com/office/officeart/2005/8/layout/orgChart1"/>
    <dgm:cxn modelId="{D830C69F-F0B5-4788-808C-30A0B8C41DD3}" type="presParOf" srcId="{281DDA55-3ECF-43F5-946F-88CAAF742239}" destId="{81268479-8967-48F1-82BE-56D67F2CB841}" srcOrd="0" destOrd="0" presId="urn:microsoft.com/office/officeart/2005/8/layout/orgChart1"/>
    <dgm:cxn modelId="{D6E62029-2CCF-4AA4-88B2-AF06FEE03ADB}" type="presParOf" srcId="{281DDA55-3ECF-43F5-946F-88CAAF742239}" destId="{50C2B7DE-D7EE-4313-9728-F54F3A8853F1}" srcOrd="1" destOrd="0" presId="urn:microsoft.com/office/officeart/2005/8/layout/orgChart1"/>
    <dgm:cxn modelId="{4A6B1CC1-093A-4095-B86A-D7090E6B2584}" type="presParOf" srcId="{2380C611-E361-439E-8A8A-9BCAE953639F}" destId="{F4BEF39B-B23F-48C8-82D6-EEB4E117F617}" srcOrd="1" destOrd="0" presId="urn:microsoft.com/office/officeart/2005/8/layout/orgChart1"/>
    <dgm:cxn modelId="{6532AEA8-39DC-492D-998A-1DCCEE8944D6}" type="presParOf" srcId="{2380C611-E361-439E-8A8A-9BCAE953639F}" destId="{9EDDAFAC-160D-47D8-A50D-3612C9859FFB}" srcOrd="2" destOrd="0" presId="urn:microsoft.com/office/officeart/2005/8/layout/orgChart1"/>
    <dgm:cxn modelId="{1BC6343B-6427-4E6F-97AE-F497C0756B1C}" type="presParOf" srcId="{D28EE073-3D97-4C4C-8507-D5F9E78E122D}" destId="{79B06E34-17D5-4EC8-9654-D4893B32F4D9}" srcOrd="4" destOrd="0" presId="urn:microsoft.com/office/officeart/2005/8/layout/orgChart1"/>
    <dgm:cxn modelId="{9CE9CA57-A6DA-47D7-9B68-0BA905C69ECA}" type="presParOf" srcId="{D28EE073-3D97-4C4C-8507-D5F9E78E122D}" destId="{A1FCAB43-4725-468F-A86A-D254DC9095E6}" srcOrd="5" destOrd="0" presId="urn:microsoft.com/office/officeart/2005/8/layout/orgChart1"/>
    <dgm:cxn modelId="{2DD2ADDB-3437-403F-83FE-B0A9BD47E9B5}" type="presParOf" srcId="{A1FCAB43-4725-468F-A86A-D254DC9095E6}" destId="{DA6862A5-B805-42A5-9E64-899153C8F6CA}" srcOrd="0" destOrd="0" presId="urn:microsoft.com/office/officeart/2005/8/layout/orgChart1"/>
    <dgm:cxn modelId="{5B5417DB-4966-4E4D-A8EB-5D418047571C}" type="presParOf" srcId="{DA6862A5-B805-42A5-9E64-899153C8F6CA}" destId="{780F56DA-8E3D-40A4-AF94-24B897DEE161}" srcOrd="0" destOrd="0" presId="urn:microsoft.com/office/officeart/2005/8/layout/orgChart1"/>
    <dgm:cxn modelId="{38DC3DE3-7EB7-4D6A-884A-9BE9A59ADA87}" type="presParOf" srcId="{DA6862A5-B805-42A5-9E64-899153C8F6CA}" destId="{B945FC75-B1AF-4932-8121-D07AC74BE588}" srcOrd="1" destOrd="0" presId="urn:microsoft.com/office/officeart/2005/8/layout/orgChart1"/>
    <dgm:cxn modelId="{73D7A268-C026-443C-9A0F-6EFF6036486C}" type="presParOf" srcId="{A1FCAB43-4725-468F-A86A-D254DC9095E6}" destId="{C6B48C14-5D02-46E4-B4B4-698A77875771}" srcOrd="1" destOrd="0" presId="urn:microsoft.com/office/officeart/2005/8/layout/orgChart1"/>
    <dgm:cxn modelId="{F9F66043-6632-408E-8062-F4C1274D58BB}" type="presParOf" srcId="{A1FCAB43-4725-468F-A86A-D254DC9095E6}" destId="{960DB8D7-9A25-4C8F-B13B-5D6280CB164D}" srcOrd="2" destOrd="0" presId="urn:microsoft.com/office/officeart/2005/8/layout/orgChart1"/>
    <dgm:cxn modelId="{1B3C9651-57F3-4046-804B-BA95B99F5359}" type="presParOf" srcId="{62D47AF3-632E-4A89-80DC-85D9E6DCFA50}" destId="{4F9FF63D-0498-424C-82AC-9E501B705904}" srcOrd="2" destOrd="0" presId="urn:microsoft.com/office/officeart/2005/8/layout/orgChart1"/>
    <dgm:cxn modelId="{22433B8F-E68D-461E-A91A-82109079AC45}" type="presParOf" srcId="{C0FFF2AC-0533-4B6D-8AEA-299C8C933028}" destId="{617F80B1-79E2-408F-8D6C-24E9B97EA0D3}" srcOrd="4" destOrd="0" presId="urn:microsoft.com/office/officeart/2005/8/layout/orgChart1"/>
    <dgm:cxn modelId="{74BC674D-DBED-42B8-81AA-BFDAC5D7416A}" type="presParOf" srcId="{C0FFF2AC-0533-4B6D-8AEA-299C8C933028}" destId="{18EDEE17-CBE4-4B8E-A8AE-FD78F0804D6A}" srcOrd="5" destOrd="0" presId="urn:microsoft.com/office/officeart/2005/8/layout/orgChart1"/>
    <dgm:cxn modelId="{38AFC1BE-D613-475A-B351-82F2F2C1EB8B}" type="presParOf" srcId="{18EDEE17-CBE4-4B8E-A8AE-FD78F0804D6A}" destId="{1448A581-7580-42F7-84E2-45ECE3A0D421}" srcOrd="0" destOrd="0" presId="urn:microsoft.com/office/officeart/2005/8/layout/orgChart1"/>
    <dgm:cxn modelId="{F8011B1A-8DA4-420D-A548-341FDA901782}" type="presParOf" srcId="{1448A581-7580-42F7-84E2-45ECE3A0D421}" destId="{32E69D4F-952C-47AD-94FA-ED1E926B98C8}" srcOrd="0" destOrd="0" presId="urn:microsoft.com/office/officeart/2005/8/layout/orgChart1"/>
    <dgm:cxn modelId="{CB96266C-AC1B-4267-A948-381A09B1BD0F}" type="presParOf" srcId="{1448A581-7580-42F7-84E2-45ECE3A0D421}" destId="{BB41BEC2-1C43-4419-83F3-4418457C15BC}" srcOrd="1" destOrd="0" presId="urn:microsoft.com/office/officeart/2005/8/layout/orgChart1"/>
    <dgm:cxn modelId="{14A6A330-D1C5-42D1-835C-7082B8FB33E9}" type="presParOf" srcId="{18EDEE17-CBE4-4B8E-A8AE-FD78F0804D6A}" destId="{852213C5-4FB0-4EBE-9051-C85ABB7574E0}" srcOrd="1" destOrd="0" presId="urn:microsoft.com/office/officeart/2005/8/layout/orgChart1"/>
    <dgm:cxn modelId="{72CEDDC7-5EDA-4E85-8EA4-CF6392405C58}" type="presParOf" srcId="{18EDEE17-CBE4-4B8E-A8AE-FD78F0804D6A}" destId="{4A876DFC-3EFB-4A87-A577-B2A8BB311DBA}" srcOrd="2" destOrd="0" presId="urn:microsoft.com/office/officeart/2005/8/layout/orgChart1"/>
    <dgm:cxn modelId="{A62CEB7D-81BB-476D-A973-6B6E7D6B4874}" type="presParOf" srcId="{B84BF80D-C135-42F6-B5FD-2BCD28F85F89}" destId="{79E66292-2775-4E41-8519-9723D8951688}" srcOrd="2" destOrd="0" presId="urn:microsoft.com/office/officeart/2005/8/layout/orgChart1"/>
    <dgm:cxn modelId="{75ADACCF-09FD-4301-B59A-A6F071710494}" type="presParOf" srcId="{79E66292-2775-4E41-8519-9723D8951688}" destId="{9990C22A-ABE5-45B2-A037-CF7A3B48D331}" srcOrd="0" destOrd="0" presId="urn:microsoft.com/office/officeart/2005/8/layout/orgChart1"/>
    <dgm:cxn modelId="{A66391F8-EA1D-43AC-9CA7-F8C80E642132}" type="presParOf" srcId="{79E66292-2775-4E41-8519-9723D8951688}" destId="{BC8C8960-8124-44C0-83AF-020983455AE2}" srcOrd="1" destOrd="0" presId="urn:microsoft.com/office/officeart/2005/8/layout/orgChart1"/>
    <dgm:cxn modelId="{E12ACF9F-AB1B-42F1-9F0A-08B3D576AE3C}" type="presParOf" srcId="{BC8C8960-8124-44C0-83AF-020983455AE2}" destId="{7E2A0923-4BAF-4243-BD20-1C3515608A7B}" srcOrd="0" destOrd="0" presId="urn:microsoft.com/office/officeart/2005/8/layout/orgChart1"/>
    <dgm:cxn modelId="{54484045-CCD2-482D-934B-25C443FD33DB}" type="presParOf" srcId="{7E2A0923-4BAF-4243-BD20-1C3515608A7B}" destId="{F7600396-32EF-4487-8194-26C7BCE86DC6}" srcOrd="0" destOrd="0" presId="urn:microsoft.com/office/officeart/2005/8/layout/orgChart1"/>
    <dgm:cxn modelId="{9104A2E1-F822-443E-AEAD-1DF804D84CE2}" type="presParOf" srcId="{7E2A0923-4BAF-4243-BD20-1C3515608A7B}" destId="{D949D192-0189-46DF-AB4C-335EC3FA38F2}" srcOrd="1" destOrd="0" presId="urn:microsoft.com/office/officeart/2005/8/layout/orgChart1"/>
    <dgm:cxn modelId="{45B30662-BAB6-4087-B133-296FA22C16A4}" type="presParOf" srcId="{BC8C8960-8124-44C0-83AF-020983455AE2}" destId="{85C4B9E4-3940-4A3D-9A6B-A0C78FB528CF}" srcOrd="1" destOrd="0" presId="urn:microsoft.com/office/officeart/2005/8/layout/orgChart1"/>
    <dgm:cxn modelId="{74CE64FE-1FA9-4C7C-87F4-3A499C02301C}" type="presParOf" srcId="{BC8C8960-8124-44C0-83AF-020983455AE2}" destId="{09281D49-282F-4F51-8677-8E8534A9DA26}" srcOrd="2" destOrd="0" presId="urn:microsoft.com/office/officeart/2005/8/layout/orgChart1"/>
    <dgm:cxn modelId="{4E437312-58EC-4AA8-95FA-86DE19066304}" type="presParOf" srcId="{79E66292-2775-4E41-8519-9723D8951688}" destId="{C1590741-21A2-4FBE-B196-8A0ECA3535DC}" srcOrd="2" destOrd="0" presId="urn:microsoft.com/office/officeart/2005/8/layout/orgChart1"/>
    <dgm:cxn modelId="{EE15DC46-2AB1-45E5-9D95-AEA56F689E29}" type="presParOf" srcId="{79E66292-2775-4E41-8519-9723D8951688}" destId="{7630FAFE-0F39-4874-961D-25D91516BC8B}" srcOrd="3" destOrd="0" presId="urn:microsoft.com/office/officeart/2005/8/layout/orgChart1"/>
    <dgm:cxn modelId="{F5ED78C7-175F-4CF1-BD2B-BC707444AFED}" type="presParOf" srcId="{7630FAFE-0F39-4874-961D-25D91516BC8B}" destId="{F7F7BF11-6923-4319-ACA7-E60C6CB03586}" srcOrd="0" destOrd="0" presId="urn:microsoft.com/office/officeart/2005/8/layout/orgChart1"/>
    <dgm:cxn modelId="{BA623047-1D01-4368-B10E-8C98CE7B5471}" type="presParOf" srcId="{F7F7BF11-6923-4319-ACA7-E60C6CB03586}" destId="{44C2D929-81BD-4D77-8661-AF28C78BC2DD}" srcOrd="0" destOrd="0" presId="urn:microsoft.com/office/officeart/2005/8/layout/orgChart1"/>
    <dgm:cxn modelId="{7DD21217-2DB2-4FB8-AE8A-A431A7A82BD1}" type="presParOf" srcId="{F7F7BF11-6923-4319-ACA7-E60C6CB03586}" destId="{405F9621-74D4-4BA9-973A-0FEE96D9320B}" srcOrd="1" destOrd="0" presId="urn:microsoft.com/office/officeart/2005/8/layout/orgChart1"/>
    <dgm:cxn modelId="{F040AA21-0DA7-4BF1-AF06-407721674848}" type="presParOf" srcId="{7630FAFE-0F39-4874-961D-25D91516BC8B}" destId="{2FEE4C0B-6A7C-48CC-89CD-AC6DAECED585}" srcOrd="1" destOrd="0" presId="urn:microsoft.com/office/officeart/2005/8/layout/orgChart1"/>
    <dgm:cxn modelId="{F394B291-78B6-45C7-AF48-075343C55044}" type="presParOf" srcId="{7630FAFE-0F39-4874-961D-25D91516BC8B}" destId="{14562F62-A55F-48CB-BE2F-0FE9E514C98C}"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308AB4-896B-4B5F-8B94-F1C44A8B059D}" type="doc">
      <dgm:prSet loTypeId="urn:microsoft.com/office/officeart/2005/8/layout/orgChart1" loCatId="hierarchy" qsTypeId="urn:microsoft.com/office/officeart/2005/8/quickstyle/3d1" qsCatId="3D" csTypeId="urn:microsoft.com/office/officeart/2005/8/colors/accent3_2" csCatId="accent3" phldr="1"/>
      <dgm:spPr/>
      <dgm:t>
        <a:bodyPr/>
        <a:lstStyle/>
        <a:p>
          <a:endParaRPr lang="en-US"/>
        </a:p>
      </dgm:t>
    </dgm:pt>
    <dgm:pt modelId="{4DC16339-7E4C-4E8E-ACEF-CBDECC4510D1}">
      <dgm:prSet phldrT="[Text]"/>
      <dgm:spPr>
        <a:solidFill>
          <a:schemeClr val="accent6">
            <a:lumMod val="40000"/>
            <a:lumOff val="60000"/>
          </a:schemeClr>
        </a:solidFill>
      </dgm:spPr>
      <dgm:t>
        <a:bodyPr/>
        <a:lstStyle/>
        <a:p>
          <a:r>
            <a:rPr lang="en-US" dirty="0" smtClean="0"/>
            <a:t> </a:t>
          </a:r>
          <a:endParaRPr lang="en-US" dirty="0"/>
        </a:p>
      </dgm:t>
    </dgm:pt>
    <dgm:pt modelId="{59D9DDFA-0D5D-48CA-A4E9-A820853A0557}" type="parTrans" cxnId="{1CD935DC-63A2-4B2B-8C3C-2ED2C1028B44}">
      <dgm:prSet/>
      <dgm:spPr/>
      <dgm:t>
        <a:bodyPr/>
        <a:lstStyle/>
        <a:p>
          <a:endParaRPr lang="en-US"/>
        </a:p>
      </dgm:t>
    </dgm:pt>
    <dgm:pt modelId="{173D937A-3698-4E98-9B36-8BFCC6608F5C}" type="sibTrans" cxnId="{1CD935DC-63A2-4B2B-8C3C-2ED2C1028B44}">
      <dgm:prSet/>
      <dgm:spPr/>
      <dgm:t>
        <a:bodyPr/>
        <a:lstStyle/>
        <a:p>
          <a:endParaRPr lang="en-US"/>
        </a:p>
      </dgm:t>
    </dgm:pt>
    <dgm:pt modelId="{47B427C1-59A5-42C2-A308-517E839BB4D1}" type="asst">
      <dgm:prSet phldrT="[Text]"/>
      <dgm:spPr>
        <a:solidFill>
          <a:schemeClr val="accent6">
            <a:lumMod val="40000"/>
            <a:lumOff val="60000"/>
          </a:schemeClr>
        </a:solidFill>
      </dgm:spPr>
      <dgm:t>
        <a:bodyPr/>
        <a:lstStyle/>
        <a:p>
          <a:r>
            <a:rPr lang="en-US" dirty="0" smtClean="0"/>
            <a:t> </a:t>
          </a:r>
          <a:endParaRPr lang="en-US" dirty="0"/>
        </a:p>
      </dgm:t>
    </dgm:pt>
    <dgm:pt modelId="{EE3C9ED8-D7FF-4C76-9B3E-77130BA81139}" type="parTrans" cxnId="{2561B9FD-9E9F-4650-B983-372B036A36F5}">
      <dgm:prSet/>
      <dgm:spPr/>
      <dgm:t>
        <a:bodyPr/>
        <a:lstStyle/>
        <a:p>
          <a:endParaRPr lang="en-US"/>
        </a:p>
      </dgm:t>
    </dgm:pt>
    <dgm:pt modelId="{2BA43C3B-D453-417B-A1AE-CD97F22C8630}" type="sibTrans" cxnId="{2561B9FD-9E9F-4650-B983-372B036A36F5}">
      <dgm:prSet/>
      <dgm:spPr/>
      <dgm:t>
        <a:bodyPr/>
        <a:lstStyle/>
        <a:p>
          <a:endParaRPr lang="en-US"/>
        </a:p>
      </dgm:t>
    </dgm:pt>
    <dgm:pt modelId="{9063F1F5-1A63-441A-ABB8-62FF9E3F958D}">
      <dgm:prSet phldrT="[Text]"/>
      <dgm:spPr>
        <a:solidFill>
          <a:schemeClr val="accent6">
            <a:lumMod val="40000"/>
            <a:lumOff val="60000"/>
          </a:schemeClr>
        </a:solidFill>
      </dgm:spPr>
      <dgm:t>
        <a:bodyPr/>
        <a:lstStyle/>
        <a:p>
          <a:r>
            <a:rPr lang="en-US" dirty="0" smtClean="0"/>
            <a:t>	</a:t>
          </a:r>
        </a:p>
      </dgm:t>
    </dgm:pt>
    <dgm:pt modelId="{2AB9724F-24C6-4CFC-B518-EE372935811D}" type="parTrans" cxnId="{D9B78176-F80A-4E52-BBA9-4C53F012F8D9}">
      <dgm:prSet/>
      <dgm:spPr/>
      <dgm:t>
        <a:bodyPr/>
        <a:lstStyle/>
        <a:p>
          <a:endParaRPr lang="en-US"/>
        </a:p>
      </dgm:t>
    </dgm:pt>
    <dgm:pt modelId="{44797078-3665-4121-8B5B-7644EBB53631}" type="sibTrans" cxnId="{D9B78176-F80A-4E52-BBA9-4C53F012F8D9}">
      <dgm:prSet/>
      <dgm:spPr/>
      <dgm:t>
        <a:bodyPr/>
        <a:lstStyle/>
        <a:p>
          <a:endParaRPr lang="en-US"/>
        </a:p>
      </dgm:t>
    </dgm:pt>
    <dgm:pt modelId="{AF9BBE6F-BF80-4136-AA6E-3EC20E7801DE}">
      <dgm:prSet phldrT="[Text]"/>
      <dgm:spPr>
        <a:solidFill>
          <a:schemeClr val="accent6">
            <a:lumMod val="40000"/>
            <a:lumOff val="60000"/>
          </a:schemeClr>
        </a:solidFill>
      </dgm:spPr>
      <dgm:t>
        <a:bodyPr/>
        <a:lstStyle/>
        <a:p>
          <a:r>
            <a:rPr lang="en-US" dirty="0" smtClean="0"/>
            <a:t> </a:t>
          </a:r>
          <a:endParaRPr lang="en-US" dirty="0"/>
        </a:p>
      </dgm:t>
    </dgm:pt>
    <dgm:pt modelId="{90609608-DD50-4F7B-A311-4AB77724B9A7}" type="parTrans" cxnId="{6ACB8B7D-201D-41B5-AC04-425861D89831}">
      <dgm:prSet/>
      <dgm:spPr/>
      <dgm:t>
        <a:bodyPr/>
        <a:lstStyle/>
        <a:p>
          <a:endParaRPr lang="en-US"/>
        </a:p>
      </dgm:t>
    </dgm:pt>
    <dgm:pt modelId="{F88133FC-3518-4E5B-964B-5DFFCBACB9BA}" type="sibTrans" cxnId="{6ACB8B7D-201D-41B5-AC04-425861D89831}">
      <dgm:prSet/>
      <dgm:spPr/>
      <dgm:t>
        <a:bodyPr/>
        <a:lstStyle/>
        <a:p>
          <a:endParaRPr lang="en-US"/>
        </a:p>
      </dgm:t>
    </dgm:pt>
    <dgm:pt modelId="{F535AA5E-44E9-44C0-97A8-3916CC77FBAB}" type="asst">
      <dgm:prSet phldrT="[Text]"/>
      <dgm:spPr>
        <a:solidFill>
          <a:srgbClr val="FFFF00"/>
        </a:solidFill>
      </dgm:spPr>
      <dgm:t>
        <a:bodyPr/>
        <a:lstStyle/>
        <a:p>
          <a:endParaRPr lang="en-US" dirty="0"/>
        </a:p>
      </dgm:t>
    </dgm:pt>
    <dgm:pt modelId="{925B1D7B-D19D-4E30-844B-BFF5EA62D569}" type="parTrans" cxnId="{0C77D6AD-F86C-428B-858F-9DE990C42190}">
      <dgm:prSet/>
      <dgm:spPr/>
      <dgm:t>
        <a:bodyPr/>
        <a:lstStyle/>
        <a:p>
          <a:endParaRPr lang="en-US"/>
        </a:p>
      </dgm:t>
    </dgm:pt>
    <dgm:pt modelId="{E513A33A-F7B5-45BA-8795-BEBF0F5EE865}" type="sibTrans" cxnId="{0C77D6AD-F86C-428B-858F-9DE990C42190}">
      <dgm:prSet/>
      <dgm:spPr/>
      <dgm:t>
        <a:bodyPr/>
        <a:lstStyle/>
        <a:p>
          <a:endParaRPr lang="en-US"/>
        </a:p>
      </dgm:t>
    </dgm:pt>
    <dgm:pt modelId="{4643B619-BD65-4B44-BF08-EE1EAB15CB85}">
      <dgm:prSet phldrT="[Text]"/>
      <dgm:spPr>
        <a:solidFill>
          <a:schemeClr val="accent6">
            <a:lumMod val="40000"/>
            <a:lumOff val="60000"/>
          </a:schemeClr>
        </a:solidFill>
      </dgm:spPr>
      <dgm:t>
        <a:bodyPr/>
        <a:lstStyle/>
        <a:p>
          <a:endParaRPr lang="en-US" dirty="0"/>
        </a:p>
      </dgm:t>
    </dgm:pt>
    <dgm:pt modelId="{C248AE86-F687-4A4D-8FF4-5D0BBF298184}" type="parTrans" cxnId="{A267591B-A66D-45C8-860A-157D70C2D567}">
      <dgm:prSet/>
      <dgm:spPr/>
      <dgm:t>
        <a:bodyPr/>
        <a:lstStyle/>
        <a:p>
          <a:endParaRPr lang="en-US"/>
        </a:p>
      </dgm:t>
    </dgm:pt>
    <dgm:pt modelId="{F5D0F1F7-2EAE-4BF0-BDA7-9DE8B450ECFC}" type="sibTrans" cxnId="{A267591B-A66D-45C8-860A-157D70C2D567}">
      <dgm:prSet/>
      <dgm:spPr/>
      <dgm:t>
        <a:bodyPr/>
        <a:lstStyle/>
        <a:p>
          <a:endParaRPr lang="en-US"/>
        </a:p>
      </dgm:t>
    </dgm:pt>
    <dgm:pt modelId="{BDB6A218-89AE-4222-A6C1-A3C0AFAFDA2F}">
      <dgm:prSet phldrT="[Text]"/>
      <dgm:spPr>
        <a:solidFill>
          <a:schemeClr val="accent6">
            <a:lumMod val="40000"/>
            <a:lumOff val="60000"/>
          </a:schemeClr>
        </a:solidFill>
      </dgm:spPr>
      <dgm:t>
        <a:bodyPr/>
        <a:lstStyle/>
        <a:p>
          <a:endParaRPr lang="en-US" dirty="0"/>
        </a:p>
      </dgm:t>
    </dgm:pt>
    <dgm:pt modelId="{08961852-D0DC-4981-AF43-B595F0C413D0}" type="parTrans" cxnId="{4184B343-B820-42B1-ADE3-BC92C9590F6B}">
      <dgm:prSet/>
      <dgm:spPr/>
      <dgm:t>
        <a:bodyPr/>
        <a:lstStyle/>
        <a:p>
          <a:endParaRPr lang="en-US"/>
        </a:p>
      </dgm:t>
    </dgm:pt>
    <dgm:pt modelId="{2012BED6-D77A-49B4-9611-B1A065580554}" type="sibTrans" cxnId="{4184B343-B820-42B1-ADE3-BC92C9590F6B}">
      <dgm:prSet/>
      <dgm:spPr/>
      <dgm:t>
        <a:bodyPr/>
        <a:lstStyle/>
        <a:p>
          <a:endParaRPr lang="en-US"/>
        </a:p>
      </dgm:t>
    </dgm:pt>
    <dgm:pt modelId="{DC5ADC16-5AF7-4ED7-8F45-94933453330B}">
      <dgm:prSet phldrT="[Text]"/>
      <dgm:spPr>
        <a:solidFill>
          <a:schemeClr val="accent6">
            <a:lumMod val="40000"/>
            <a:lumOff val="60000"/>
          </a:schemeClr>
        </a:solidFill>
      </dgm:spPr>
      <dgm:t>
        <a:bodyPr/>
        <a:lstStyle/>
        <a:p>
          <a:endParaRPr lang="en-US" dirty="0"/>
        </a:p>
      </dgm:t>
    </dgm:pt>
    <dgm:pt modelId="{8703AE61-EEB2-42D9-A4DE-650FD5066F5F}" type="parTrans" cxnId="{3C470F21-6CE8-4550-A284-D853B3EF9A46}">
      <dgm:prSet/>
      <dgm:spPr/>
      <dgm:t>
        <a:bodyPr/>
        <a:lstStyle/>
        <a:p>
          <a:endParaRPr lang="en-US"/>
        </a:p>
      </dgm:t>
    </dgm:pt>
    <dgm:pt modelId="{453D56FD-DCEF-4B0C-AE0C-F49453436F1B}" type="sibTrans" cxnId="{3C470F21-6CE8-4550-A284-D853B3EF9A46}">
      <dgm:prSet/>
      <dgm:spPr/>
      <dgm:t>
        <a:bodyPr/>
        <a:lstStyle/>
        <a:p>
          <a:endParaRPr lang="en-US"/>
        </a:p>
      </dgm:t>
    </dgm:pt>
    <dgm:pt modelId="{F0912AE2-9D36-439D-BCE8-505954C19204}">
      <dgm:prSet phldrT="[Text]"/>
      <dgm:spPr>
        <a:solidFill>
          <a:schemeClr val="accent6">
            <a:lumMod val="40000"/>
            <a:lumOff val="60000"/>
          </a:schemeClr>
        </a:solidFill>
      </dgm:spPr>
      <dgm:t>
        <a:bodyPr/>
        <a:lstStyle/>
        <a:p>
          <a:endParaRPr lang="en-US" dirty="0"/>
        </a:p>
      </dgm:t>
    </dgm:pt>
    <dgm:pt modelId="{2F1B22A5-4200-4494-BB25-1DDAFAD71911}" type="parTrans" cxnId="{C1AB3DF3-FC29-49C8-8451-64659BBA1EFD}">
      <dgm:prSet/>
      <dgm:spPr/>
      <dgm:t>
        <a:bodyPr/>
        <a:lstStyle/>
        <a:p>
          <a:endParaRPr lang="en-US"/>
        </a:p>
      </dgm:t>
    </dgm:pt>
    <dgm:pt modelId="{26011AC1-2BC1-4F17-B5A4-7C7099C4E011}" type="sibTrans" cxnId="{C1AB3DF3-FC29-49C8-8451-64659BBA1EFD}">
      <dgm:prSet/>
      <dgm:spPr/>
      <dgm:t>
        <a:bodyPr/>
        <a:lstStyle/>
        <a:p>
          <a:endParaRPr lang="en-US"/>
        </a:p>
      </dgm:t>
    </dgm:pt>
    <dgm:pt modelId="{D2751E55-57D3-46D4-949D-B32FE9C206DD}" type="pres">
      <dgm:prSet presAssocID="{BF308AB4-896B-4B5F-8B94-F1C44A8B059D}" presName="hierChild1" presStyleCnt="0">
        <dgm:presLayoutVars>
          <dgm:orgChart val="1"/>
          <dgm:chPref val="1"/>
          <dgm:dir/>
          <dgm:animOne val="branch"/>
          <dgm:animLvl val="lvl"/>
          <dgm:resizeHandles/>
        </dgm:presLayoutVars>
      </dgm:prSet>
      <dgm:spPr/>
      <dgm:t>
        <a:bodyPr/>
        <a:lstStyle/>
        <a:p>
          <a:endParaRPr lang="en-US"/>
        </a:p>
      </dgm:t>
    </dgm:pt>
    <dgm:pt modelId="{B84BF80D-C135-42F6-B5FD-2BCD28F85F89}" type="pres">
      <dgm:prSet presAssocID="{4DC16339-7E4C-4E8E-ACEF-CBDECC4510D1}" presName="hierRoot1" presStyleCnt="0">
        <dgm:presLayoutVars>
          <dgm:hierBranch val="init"/>
        </dgm:presLayoutVars>
      </dgm:prSet>
      <dgm:spPr/>
    </dgm:pt>
    <dgm:pt modelId="{4DE84B73-8E3A-413A-8577-06306743F813}" type="pres">
      <dgm:prSet presAssocID="{4DC16339-7E4C-4E8E-ACEF-CBDECC4510D1}" presName="rootComposite1" presStyleCnt="0"/>
      <dgm:spPr/>
    </dgm:pt>
    <dgm:pt modelId="{A8A1B087-EC9B-4C22-9101-C78483A0B23A}" type="pres">
      <dgm:prSet presAssocID="{4DC16339-7E4C-4E8E-ACEF-CBDECC4510D1}" presName="rootText1" presStyleLbl="node0" presStyleIdx="0" presStyleCnt="1">
        <dgm:presLayoutVars>
          <dgm:chPref val="3"/>
        </dgm:presLayoutVars>
      </dgm:prSet>
      <dgm:spPr/>
      <dgm:t>
        <a:bodyPr/>
        <a:lstStyle/>
        <a:p>
          <a:endParaRPr lang="en-US"/>
        </a:p>
      </dgm:t>
    </dgm:pt>
    <dgm:pt modelId="{7EEFDA90-92B2-4150-9084-2FAD8A6EAE9F}" type="pres">
      <dgm:prSet presAssocID="{4DC16339-7E4C-4E8E-ACEF-CBDECC4510D1}" presName="rootConnector1" presStyleLbl="node1" presStyleIdx="0" presStyleCnt="0"/>
      <dgm:spPr/>
      <dgm:t>
        <a:bodyPr/>
        <a:lstStyle/>
        <a:p>
          <a:endParaRPr lang="en-US"/>
        </a:p>
      </dgm:t>
    </dgm:pt>
    <dgm:pt modelId="{C0FFF2AC-0533-4B6D-8AEA-299C8C933028}" type="pres">
      <dgm:prSet presAssocID="{4DC16339-7E4C-4E8E-ACEF-CBDECC4510D1}" presName="hierChild2" presStyleCnt="0"/>
      <dgm:spPr/>
    </dgm:pt>
    <dgm:pt modelId="{2B142970-5E82-4C2D-9B6E-3D41FFDE1B98}" type="pres">
      <dgm:prSet presAssocID="{2AB9724F-24C6-4CFC-B518-EE372935811D}" presName="Name37" presStyleLbl="parChTrans1D2" presStyleIdx="0" presStyleCnt="5"/>
      <dgm:spPr/>
      <dgm:t>
        <a:bodyPr/>
        <a:lstStyle/>
        <a:p>
          <a:endParaRPr lang="en-US"/>
        </a:p>
      </dgm:t>
    </dgm:pt>
    <dgm:pt modelId="{96487573-E9CD-443D-AB00-B2DE5E47A449}" type="pres">
      <dgm:prSet presAssocID="{9063F1F5-1A63-441A-ABB8-62FF9E3F958D}" presName="hierRoot2" presStyleCnt="0">
        <dgm:presLayoutVars>
          <dgm:hierBranch val="init"/>
        </dgm:presLayoutVars>
      </dgm:prSet>
      <dgm:spPr/>
    </dgm:pt>
    <dgm:pt modelId="{CCA3E04E-D7A6-4CA3-B056-E44132F3F4CC}" type="pres">
      <dgm:prSet presAssocID="{9063F1F5-1A63-441A-ABB8-62FF9E3F958D}" presName="rootComposite" presStyleCnt="0"/>
      <dgm:spPr/>
    </dgm:pt>
    <dgm:pt modelId="{29B1D285-3EFC-47E5-97CC-510A41E087D7}" type="pres">
      <dgm:prSet presAssocID="{9063F1F5-1A63-441A-ABB8-62FF9E3F958D}" presName="rootText" presStyleLbl="node2" presStyleIdx="0" presStyleCnt="3">
        <dgm:presLayoutVars>
          <dgm:chPref val="3"/>
        </dgm:presLayoutVars>
      </dgm:prSet>
      <dgm:spPr/>
      <dgm:t>
        <a:bodyPr/>
        <a:lstStyle/>
        <a:p>
          <a:endParaRPr lang="en-US"/>
        </a:p>
      </dgm:t>
    </dgm:pt>
    <dgm:pt modelId="{D65396DE-319F-4E96-AAEE-491C8A45530A}" type="pres">
      <dgm:prSet presAssocID="{9063F1F5-1A63-441A-ABB8-62FF9E3F958D}" presName="rootConnector" presStyleLbl="node2" presStyleIdx="0" presStyleCnt="3"/>
      <dgm:spPr/>
      <dgm:t>
        <a:bodyPr/>
        <a:lstStyle/>
        <a:p>
          <a:endParaRPr lang="en-US"/>
        </a:p>
      </dgm:t>
    </dgm:pt>
    <dgm:pt modelId="{D1390266-FA66-4D24-BBA3-31A666733B1F}" type="pres">
      <dgm:prSet presAssocID="{9063F1F5-1A63-441A-ABB8-62FF9E3F958D}" presName="hierChild4" presStyleCnt="0"/>
      <dgm:spPr/>
    </dgm:pt>
    <dgm:pt modelId="{AB103F51-5177-4559-A602-0EA2400DB2AB}" type="pres">
      <dgm:prSet presAssocID="{9063F1F5-1A63-441A-ABB8-62FF9E3F958D}" presName="hierChild5" presStyleCnt="0"/>
      <dgm:spPr/>
    </dgm:pt>
    <dgm:pt modelId="{617F80B1-79E2-408F-8D6C-24E9B97EA0D3}" type="pres">
      <dgm:prSet presAssocID="{2F1B22A5-4200-4494-BB25-1DDAFAD71911}" presName="Name37" presStyleLbl="parChTrans1D2" presStyleIdx="1" presStyleCnt="5"/>
      <dgm:spPr/>
      <dgm:t>
        <a:bodyPr/>
        <a:lstStyle/>
        <a:p>
          <a:endParaRPr lang="en-US"/>
        </a:p>
      </dgm:t>
    </dgm:pt>
    <dgm:pt modelId="{18EDEE17-CBE4-4B8E-A8AE-FD78F0804D6A}" type="pres">
      <dgm:prSet presAssocID="{F0912AE2-9D36-439D-BCE8-505954C19204}" presName="hierRoot2" presStyleCnt="0">
        <dgm:presLayoutVars>
          <dgm:hierBranch val="init"/>
        </dgm:presLayoutVars>
      </dgm:prSet>
      <dgm:spPr/>
    </dgm:pt>
    <dgm:pt modelId="{1448A581-7580-42F7-84E2-45ECE3A0D421}" type="pres">
      <dgm:prSet presAssocID="{F0912AE2-9D36-439D-BCE8-505954C19204}" presName="rootComposite" presStyleCnt="0"/>
      <dgm:spPr/>
    </dgm:pt>
    <dgm:pt modelId="{32E69D4F-952C-47AD-94FA-ED1E926B98C8}" type="pres">
      <dgm:prSet presAssocID="{F0912AE2-9D36-439D-BCE8-505954C19204}" presName="rootText" presStyleLbl="node2" presStyleIdx="1" presStyleCnt="3">
        <dgm:presLayoutVars>
          <dgm:chPref val="3"/>
        </dgm:presLayoutVars>
      </dgm:prSet>
      <dgm:spPr/>
      <dgm:t>
        <a:bodyPr/>
        <a:lstStyle/>
        <a:p>
          <a:endParaRPr lang="en-US"/>
        </a:p>
      </dgm:t>
    </dgm:pt>
    <dgm:pt modelId="{BB41BEC2-1C43-4419-83F3-4418457C15BC}" type="pres">
      <dgm:prSet presAssocID="{F0912AE2-9D36-439D-BCE8-505954C19204}" presName="rootConnector" presStyleLbl="node2" presStyleIdx="1" presStyleCnt="3"/>
      <dgm:spPr/>
      <dgm:t>
        <a:bodyPr/>
        <a:lstStyle/>
        <a:p>
          <a:endParaRPr lang="en-US"/>
        </a:p>
      </dgm:t>
    </dgm:pt>
    <dgm:pt modelId="{852213C5-4FB0-4EBE-9051-C85ABB7574E0}" type="pres">
      <dgm:prSet presAssocID="{F0912AE2-9D36-439D-BCE8-505954C19204}" presName="hierChild4" presStyleCnt="0"/>
      <dgm:spPr/>
    </dgm:pt>
    <dgm:pt modelId="{858E6A1F-D193-4B9C-B49D-C2A51DA0C486}" type="pres">
      <dgm:prSet presAssocID="{8703AE61-EEB2-42D9-A4DE-650FD5066F5F}" presName="Name37" presStyleLbl="parChTrans1D3" presStyleIdx="0" presStyleCnt="3"/>
      <dgm:spPr/>
      <dgm:t>
        <a:bodyPr/>
        <a:lstStyle/>
        <a:p>
          <a:endParaRPr lang="en-US"/>
        </a:p>
      </dgm:t>
    </dgm:pt>
    <dgm:pt modelId="{74308AD5-6D25-434D-A65B-5F82EC9FE8ED}" type="pres">
      <dgm:prSet presAssocID="{DC5ADC16-5AF7-4ED7-8F45-94933453330B}" presName="hierRoot2" presStyleCnt="0">
        <dgm:presLayoutVars>
          <dgm:hierBranch val="init"/>
        </dgm:presLayoutVars>
      </dgm:prSet>
      <dgm:spPr/>
    </dgm:pt>
    <dgm:pt modelId="{3589AB52-81BD-4895-A690-719774B11CCE}" type="pres">
      <dgm:prSet presAssocID="{DC5ADC16-5AF7-4ED7-8F45-94933453330B}" presName="rootComposite" presStyleCnt="0"/>
      <dgm:spPr/>
    </dgm:pt>
    <dgm:pt modelId="{AA947AC7-6776-4798-885B-F07926D642B6}" type="pres">
      <dgm:prSet presAssocID="{DC5ADC16-5AF7-4ED7-8F45-94933453330B}" presName="rootText" presStyleLbl="node3" presStyleIdx="0" presStyleCnt="3">
        <dgm:presLayoutVars>
          <dgm:chPref val="3"/>
        </dgm:presLayoutVars>
      </dgm:prSet>
      <dgm:spPr/>
      <dgm:t>
        <a:bodyPr/>
        <a:lstStyle/>
        <a:p>
          <a:endParaRPr lang="en-US"/>
        </a:p>
      </dgm:t>
    </dgm:pt>
    <dgm:pt modelId="{42661217-7F54-46A8-A4C6-1F427C705A3B}" type="pres">
      <dgm:prSet presAssocID="{DC5ADC16-5AF7-4ED7-8F45-94933453330B}" presName="rootConnector" presStyleLbl="node3" presStyleIdx="0" presStyleCnt="3"/>
      <dgm:spPr/>
      <dgm:t>
        <a:bodyPr/>
        <a:lstStyle/>
        <a:p>
          <a:endParaRPr lang="en-US"/>
        </a:p>
      </dgm:t>
    </dgm:pt>
    <dgm:pt modelId="{6F56BD09-25E4-4030-B3EB-EF9869D3CA92}" type="pres">
      <dgm:prSet presAssocID="{DC5ADC16-5AF7-4ED7-8F45-94933453330B}" presName="hierChild4" presStyleCnt="0"/>
      <dgm:spPr/>
    </dgm:pt>
    <dgm:pt modelId="{F72D18AE-F406-4946-A33A-4EA3399658F4}" type="pres">
      <dgm:prSet presAssocID="{DC5ADC16-5AF7-4ED7-8F45-94933453330B}" presName="hierChild5" presStyleCnt="0"/>
      <dgm:spPr/>
    </dgm:pt>
    <dgm:pt modelId="{4A876DFC-3EFB-4A87-A577-B2A8BB311DBA}" type="pres">
      <dgm:prSet presAssocID="{F0912AE2-9D36-439D-BCE8-505954C19204}" presName="hierChild5" presStyleCnt="0"/>
      <dgm:spPr/>
    </dgm:pt>
    <dgm:pt modelId="{8BA0A8A6-2CFC-4A07-A44B-36893EE94869}" type="pres">
      <dgm:prSet presAssocID="{90609608-DD50-4F7B-A311-4AB77724B9A7}" presName="Name37" presStyleLbl="parChTrans1D2" presStyleIdx="2" presStyleCnt="5"/>
      <dgm:spPr/>
      <dgm:t>
        <a:bodyPr/>
        <a:lstStyle/>
        <a:p>
          <a:endParaRPr lang="en-US"/>
        </a:p>
      </dgm:t>
    </dgm:pt>
    <dgm:pt modelId="{3862C01B-E699-4AF3-B33D-EF4E33F59C89}" type="pres">
      <dgm:prSet presAssocID="{AF9BBE6F-BF80-4136-AA6E-3EC20E7801DE}" presName="hierRoot2" presStyleCnt="0">
        <dgm:presLayoutVars>
          <dgm:hierBranch val="init"/>
        </dgm:presLayoutVars>
      </dgm:prSet>
      <dgm:spPr/>
    </dgm:pt>
    <dgm:pt modelId="{7B9E2BAC-E99C-482B-AFD2-C2416ED34823}" type="pres">
      <dgm:prSet presAssocID="{AF9BBE6F-BF80-4136-AA6E-3EC20E7801DE}" presName="rootComposite" presStyleCnt="0"/>
      <dgm:spPr/>
    </dgm:pt>
    <dgm:pt modelId="{BA06478B-C07B-47BC-BF19-CE2149CED82E}" type="pres">
      <dgm:prSet presAssocID="{AF9BBE6F-BF80-4136-AA6E-3EC20E7801DE}" presName="rootText" presStyleLbl="node2" presStyleIdx="2" presStyleCnt="3">
        <dgm:presLayoutVars>
          <dgm:chPref val="3"/>
        </dgm:presLayoutVars>
      </dgm:prSet>
      <dgm:spPr/>
      <dgm:t>
        <a:bodyPr/>
        <a:lstStyle/>
        <a:p>
          <a:endParaRPr lang="en-US"/>
        </a:p>
      </dgm:t>
    </dgm:pt>
    <dgm:pt modelId="{A98A6583-577A-47F0-A6F9-4306F8471EAB}" type="pres">
      <dgm:prSet presAssocID="{AF9BBE6F-BF80-4136-AA6E-3EC20E7801DE}" presName="rootConnector" presStyleLbl="node2" presStyleIdx="2" presStyleCnt="3"/>
      <dgm:spPr/>
      <dgm:t>
        <a:bodyPr/>
        <a:lstStyle/>
        <a:p>
          <a:endParaRPr lang="en-US"/>
        </a:p>
      </dgm:t>
    </dgm:pt>
    <dgm:pt modelId="{5AB34D15-96C6-4C9C-B6C8-FE777ADEC114}" type="pres">
      <dgm:prSet presAssocID="{AF9BBE6F-BF80-4136-AA6E-3EC20E7801DE}" presName="hierChild4" presStyleCnt="0"/>
      <dgm:spPr/>
    </dgm:pt>
    <dgm:pt modelId="{393E9936-BC27-4568-A791-A0AE035D9E6B}" type="pres">
      <dgm:prSet presAssocID="{08961852-D0DC-4981-AF43-B595F0C413D0}" presName="Name37" presStyleLbl="parChTrans1D3" presStyleIdx="1" presStyleCnt="3"/>
      <dgm:spPr/>
      <dgm:t>
        <a:bodyPr/>
        <a:lstStyle/>
        <a:p>
          <a:endParaRPr lang="en-US"/>
        </a:p>
      </dgm:t>
    </dgm:pt>
    <dgm:pt modelId="{83894B86-0E53-4D1B-ABF8-2337455F45CE}" type="pres">
      <dgm:prSet presAssocID="{BDB6A218-89AE-4222-A6C1-A3C0AFAFDA2F}" presName="hierRoot2" presStyleCnt="0">
        <dgm:presLayoutVars>
          <dgm:hierBranch val="init"/>
        </dgm:presLayoutVars>
      </dgm:prSet>
      <dgm:spPr/>
    </dgm:pt>
    <dgm:pt modelId="{062C378D-8C4F-45F5-A08D-0BFF9F73F618}" type="pres">
      <dgm:prSet presAssocID="{BDB6A218-89AE-4222-A6C1-A3C0AFAFDA2F}" presName="rootComposite" presStyleCnt="0"/>
      <dgm:spPr/>
    </dgm:pt>
    <dgm:pt modelId="{BE751BFB-188C-4EBA-8045-3515AAF4608F}" type="pres">
      <dgm:prSet presAssocID="{BDB6A218-89AE-4222-A6C1-A3C0AFAFDA2F}" presName="rootText" presStyleLbl="node3" presStyleIdx="1" presStyleCnt="3">
        <dgm:presLayoutVars>
          <dgm:chPref val="3"/>
        </dgm:presLayoutVars>
      </dgm:prSet>
      <dgm:spPr/>
      <dgm:t>
        <a:bodyPr/>
        <a:lstStyle/>
        <a:p>
          <a:endParaRPr lang="en-US"/>
        </a:p>
      </dgm:t>
    </dgm:pt>
    <dgm:pt modelId="{E702F91C-1065-4355-9485-754355609C06}" type="pres">
      <dgm:prSet presAssocID="{BDB6A218-89AE-4222-A6C1-A3C0AFAFDA2F}" presName="rootConnector" presStyleLbl="node3" presStyleIdx="1" presStyleCnt="3"/>
      <dgm:spPr/>
      <dgm:t>
        <a:bodyPr/>
        <a:lstStyle/>
        <a:p>
          <a:endParaRPr lang="en-US"/>
        </a:p>
      </dgm:t>
    </dgm:pt>
    <dgm:pt modelId="{608259E0-7501-43F2-85FC-93A40F78A513}" type="pres">
      <dgm:prSet presAssocID="{BDB6A218-89AE-4222-A6C1-A3C0AFAFDA2F}" presName="hierChild4" presStyleCnt="0"/>
      <dgm:spPr/>
    </dgm:pt>
    <dgm:pt modelId="{200CA336-CB5E-4CB3-94E7-0A435DEF8E3C}" type="pres">
      <dgm:prSet presAssocID="{BDB6A218-89AE-4222-A6C1-A3C0AFAFDA2F}" presName="hierChild5" presStyleCnt="0"/>
      <dgm:spPr/>
    </dgm:pt>
    <dgm:pt modelId="{BB9EB14C-9E93-401C-8581-00E346BF38E3}" type="pres">
      <dgm:prSet presAssocID="{C248AE86-F687-4A4D-8FF4-5D0BBF298184}" presName="Name37" presStyleLbl="parChTrans1D3" presStyleIdx="2" presStyleCnt="3"/>
      <dgm:spPr/>
      <dgm:t>
        <a:bodyPr/>
        <a:lstStyle/>
        <a:p>
          <a:endParaRPr lang="en-US"/>
        </a:p>
      </dgm:t>
    </dgm:pt>
    <dgm:pt modelId="{B186C4A3-77F9-4E3A-9DF9-25DAA3512F46}" type="pres">
      <dgm:prSet presAssocID="{4643B619-BD65-4B44-BF08-EE1EAB15CB85}" presName="hierRoot2" presStyleCnt="0">
        <dgm:presLayoutVars>
          <dgm:hierBranch val="init"/>
        </dgm:presLayoutVars>
      </dgm:prSet>
      <dgm:spPr/>
    </dgm:pt>
    <dgm:pt modelId="{F600ABD4-D1EE-4E92-83C1-55D287E24F83}" type="pres">
      <dgm:prSet presAssocID="{4643B619-BD65-4B44-BF08-EE1EAB15CB85}" presName="rootComposite" presStyleCnt="0"/>
      <dgm:spPr/>
    </dgm:pt>
    <dgm:pt modelId="{7065E800-B518-48C9-85E9-5EA54CE83AC6}" type="pres">
      <dgm:prSet presAssocID="{4643B619-BD65-4B44-BF08-EE1EAB15CB85}" presName="rootText" presStyleLbl="node3" presStyleIdx="2" presStyleCnt="3">
        <dgm:presLayoutVars>
          <dgm:chPref val="3"/>
        </dgm:presLayoutVars>
      </dgm:prSet>
      <dgm:spPr/>
      <dgm:t>
        <a:bodyPr/>
        <a:lstStyle/>
        <a:p>
          <a:endParaRPr lang="en-US"/>
        </a:p>
      </dgm:t>
    </dgm:pt>
    <dgm:pt modelId="{8D4E7137-DD05-4C19-8CC1-005154128202}" type="pres">
      <dgm:prSet presAssocID="{4643B619-BD65-4B44-BF08-EE1EAB15CB85}" presName="rootConnector" presStyleLbl="node3" presStyleIdx="2" presStyleCnt="3"/>
      <dgm:spPr/>
      <dgm:t>
        <a:bodyPr/>
        <a:lstStyle/>
        <a:p>
          <a:endParaRPr lang="en-US"/>
        </a:p>
      </dgm:t>
    </dgm:pt>
    <dgm:pt modelId="{E7F336AF-8625-471D-B96A-7C81E87C1CDD}" type="pres">
      <dgm:prSet presAssocID="{4643B619-BD65-4B44-BF08-EE1EAB15CB85}" presName="hierChild4" presStyleCnt="0"/>
      <dgm:spPr/>
    </dgm:pt>
    <dgm:pt modelId="{43319F71-97DE-4D8E-8DC1-6F8F4412F879}" type="pres">
      <dgm:prSet presAssocID="{4643B619-BD65-4B44-BF08-EE1EAB15CB85}" presName="hierChild5" presStyleCnt="0"/>
      <dgm:spPr/>
    </dgm:pt>
    <dgm:pt modelId="{60A0A170-B3FD-40AB-839B-CDA30D3CBD17}" type="pres">
      <dgm:prSet presAssocID="{AF9BBE6F-BF80-4136-AA6E-3EC20E7801DE}" presName="hierChild5" presStyleCnt="0"/>
      <dgm:spPr/>
    </dgm:pt>
    <dgm:pt modelId="{79E66292-2775-4E41-8519-9723D8951688}" type="pres">
      <dgm:prSet presAssocID="{4DC16339-7E4C-4E8E-ACEF-CBDECC4510D1}" presName="hierChild3" presStyleCnt="0"/>
      <dgm:spPr/>
    </dgm:pt>
    <dgm:pt modelId="{9990C22A-ABE5-45B2-A037-CF7A3B48D331}" type="pres">
      <dgm:prSet presAssocID="{EE3C9ED8-D7FF-4C76-9B3E-77130BA81139}" presName="Name111" presStyleLbl="parChTrans1D2" presStyleIdx="3" presStyleCnt="5"/>
      <dgm:spPr/>
      <dgm:t>
        <a:bodyPr/>
        <a:lstStyle/>
        <a:p>
          <a:endParaRPr lang="en-US"/>
        </a:p>
      </dgm:t>
    </dgm:pt>
    <dgm:pt modelId="{BC8C8960-8124-44C0-83AF-020983455AE2}" type="pres">
      <dgm:prSet presAssocID="{47B427C1-59A5-42C2-A308-517E839BB4D1}" presName="hierRoot3" presStyleCnt="0">
        <dgm:presLayoutVars>
          <dgm:hierBranch val="init"/>
        </dgm:presLayoutVars>
      </dgm:prSet>
      <dgm:spPr/>
    </dgm:pt>
    <dgm:pt modelId="{7E2A0923-4BAF-4243-BD20-1C3515608A7B}" type="pres">
      <dgm:prSet presAssocID="{47B427C1-59A5-42C2-A308-517E839BB4D1}" presName="rootComposite3" presStyleCnt="0"/>
      <dgm:spPr/>
    </dgm:pt>
    <dgm:pt modelId="{F7600396-32EF-4487-8194-26C7BCE86DC6}" type="pres">
      <dgm:prSet presAssocID="{47B427C1-59A5-42C2-A308-517E839BB4D1}" presName="rootText3" presStyleLbl="asst1" presStyleIdx="0" presStyleCnt="2">
        <dgm:presLayoutVars>
          <dgm:chPref val="3"/>
        </dgm:presLayoutVars>
      </dgm:prSet>
      <dgm:spPr/>
      <dgm:t>
        <a:bodyPr/>
        <a:lstStyle/>
        <a:p>
          <a:endParaRPr lang="en-US"/>
        </a:p>
      </dgm:t>
    </dgm:pt>
    <dgm:pt modelId="{D949D192-0189-46DF-AB4C-335EC3FA38F2}" type="pres">
      <dgm:prSet presAssocID="{47B427C1-59A5-42C2-A308-517E839BB4D1}" presName="rootConnector3" presStyleLbl="asst1" presStyleIdx="0" presStyleCnt="2"/>
      <dgm:spPr/>
      <dgm:t>
        <a:bodyPr/>
        <a:lstStyle/>
        <a:p>
          <a:endParaRPr lang="en-US"/>
        </a:p>
      </dgm:t>
    </dgm:pt>
    <dgm:pt modelId="{85C4B9E4-3940-4A3D-9A6B-A0C78FB528CF}" type="pres">
      <dgm:prSet presAssocID="{47B427C1-59A5-42C2-A308-517E839BB4D1}" presName="hierChild6" presStyleCnt="0"/>
      <dgm:spPr/>
    </dgm:pt>
    <dgm:pt modelId="{09281D49-282F-4F51-8677-8E8534A9DA26}" type="pres">
      <dgm:prSet presAssocID="{47B427C1-59A5-42C2-A308-517E839BB4D1}" presName="hierChild7" presStyleCnt="0"/>
      <dgm:spPr/>
    </dgm:pt>
    <dgm:pt modelId="{C1590741-21A2-4FBE-B196-8A0ECA3535DC}" type="pres">
      <dgm:prSet presAssocID="{925B1D7B-D19D-4E30-844B-BFF5EA62D569}" presName="Name111" presStyleLbl="parChTrans1D2" presStyleIdx="4" presStyleCnt="5"/>
      <dgm:spPr/>
      <dgm:t>
        <a:bodyPr/>
        <a:lstStyle/>
        <a:p>
          <a:endParaRPr lang="en-US"/>
        </a:p>
      </dgm:t>
    </dgm:pt>
    <dgm:pt modelId="{7630FAFE-0F39-4874-961D-25D91516BC8B}" type="pres">
      <dgm:prSet presAssocID="{F535AA5E-44E9-44C0-97A8-3916CC77FBAB}" presName="hierRoot3" presStyleCnt="0">
        <dgm:presLayoutVars>
          <dgm:hierBranch val="init"/>
        </dgm:presLayoutVars>
      </dgm:prSet>
      <dgm:spPr/>
    </dgm:pt>
    <dgm:pt modelId="{F7F7BF11-6923-4319-ACA7-E60C6CB03586}" type="pres">
      <dgm:prSet presAssocID="{F535AA5E-44E9-44C0-97A8-3916CC77FBAB}" presName="rootComposite3" presStyleCnt="0"/>
      <dgm:spPr/>
    </dgm:pt>
    <dgm:pt modelId="{44C2D929-81BD-4D77-8661-AF28C78BC2DD}" type="pres">
      <dgm:prSet presAssocID="{F535AA5E-44E9-44C0-97A8-3916CC77FBAB}" presName="rootText3" presStyleLbl="asst1" presStyleIdx="1" presStyleCnt="2">
        <dgm:presLayoutVars>
          <dgm:chPref val="3"/>
        </dgm:presLayoutVars>
      </dgm:prSet>
      <dgm:spPr/>
      <dgm:t>
        <a:bodyPr/>
        <a:lstStyle/>
        <a:p>
          <a:endParaRPr lang="en-US"/>
        </a:p>
      </dgm:t>
    </dgm:pt>
    <dgm:pt modelId="{405F9621-74D4-4BA9-973A-0FEE96D9320B}" type="pres">
      <dgm:prSet presAssocID="{F535AA5E-44E9-44C0-97A8-3916CC77FBAB}" presName="rootConnector3" presStyleLbl="asst1" presStyleIdx="1" presStyleCnt="2"/>
      <dgm:spPr/>
      <dgm:t>
        <a:bodyPr/>
        <a:lstStyle/>
        <a:p>
          <a:endParaRPr lang="en-US"/>
        </a:p>
      </dgm:t>
    </dgm:pt>
    <dgm:pt modelId="{2FEE4C0B-6A7C-48CC-89CD-AC6DAECED585}" type="pres">
      <dgm:prSet presAssocID="{F535AA5E-44E9-44C0-97A8-3916CC77FBAB}" presName="hierChild6" presStyleCnt="0"/>
      <dgm:spPr/>
    </dgm:pt>
    <dgm:pt modelId="{14562F62-A55F-48CB-BE2F-0FE9E514C98C}" type="pres">
      <dgm:prSet presAssocID="{F535AA5E-44E9-44C0-97A8-3916CC77FBAB}" presName="hierChild7" presStyleCnt="0"/>
      <dgm:spPr/>
    </dgm:pt>
  </dgm:ptLst>
  <dgm:cxnLst>
    <dgm:cxn modelId="{3C470F21-6CE8-4550-A284-D853B3EF9A46}" srcId="{F0912AE2-9D36-439D-BCE8-505954C19204}" destId="{DC5ADC16-5AF7-4ED7-8F45-94933453330B}" srcOrd="0" destOrd="0" parTransId="{8703AE61-EEB2-42D9-A4DE-650FD5066F5F}" sibTransId="{453D56FD-DCEF-4B0C-AE0C-F49453436F1B}"/>
    <dgm:cxn modelId="{6B9966C4-7407-471D-9968-C8ECC32D25D7}" type="presOf" srcId="{BDB6A218-89AE-4222-A6C1-A3C0AFAFDA2F}" destId="{E702F91C-1065-4355-9485-754355609C06}" srcOrd="1" destOrd="0" presId="urn:microsoft.com/office/officeart/2005/8/layout/orgChart1"/>
    <dgm:cxn modelId="{4184B343-B820-42B1-ADE3-BC92C9590F6B}" srcId="{AF9BBE6F-BF80-4136-AA6E-3EC20E7801DE}" destId="{BDB6A218-89AE-4222-A6C1-A3C0AFAFDA2F}" srcOrd="0" destOrd="0" parTransId="{08961852-D0DC-4981-AF43-B595F0C413D0}" sibTransId="{2012BED6-D77A-49B4-9611-B1A065580554}"/>
    <dgm:cxn modelId="{2561B9FD-9E9F-4650-B983-372B036A36F5}" srcId="{4DC16339-7E4C-4E8E-ACEF-CBDECC4510D1}" destId="{47B427C1-59A5-42C2-A308-517E839BB4D1}" srcOrd="0" destOrd="0" parTransId="{EE3C9ED8-D7FF-4C76-9B3E-77130BA81139}" sibTransId="{2BA43C3B-D453-417B-A1AE-CD97F22C8630}"/>
    <dgm:cxn modelId="{7C6113A9-E539-49CE-A6C2-71CD798FF2AD}" type="presOf" srcId="{90609608-DD50-4F7B-A311-4AB77724B9A7}" destId="{8BA0A8A6-2CFC-4A07-A44B-36893EE94869}" srcOrd="0" destOrd="0" presId="urn:microsoft.com/office/officeart/2005/8/layout/orgChart1"/>
    <dgm:cxn modelId="{01C52B1A-93BB-4F38-A66A-CEFA3D1D336F}" type="presOf" srcId="{4DC16339-7E4C-4E8E-ACEF-CBDECC4510D1}" destId="{7EEFDA90-92B2-4150-9084-2FAD8A6EAE9F}" srcOrd="1" destOrd="0" presId="urn:microsoft.com/office/officeart/2005/8/layout/orgChart1"/>
    <dgm:cxn modelId="{AB17EEDF-6E0C-4995-89C6-03B52E8EA26B}" type="presOf" srcId="{8703AE61-EEB2-42D9-A4DE-650FD5066F5F}" destId="{858E6A1F-D193-4B9C-B49D-C2A51DA0C486}" srcOrd="0" destOrd="0" presId="urn:microsoft.com/office/officeart/2005/8/layout/orgChart1"/>
    <dgm:cxn modelId="{92545ACD-97CF-484F-BA90-7D69CB7BDFF7}" type="presOf" srcId="{F535AA5E-44E9-44C0-97A8-3916CC77FBAB}" destId="{44C2D929-81BD-4D77-8661-AF28C78BC2DD}" srcOrd="0" destOrd="0" presId="urn:microsoft.com/office/officeart/2005/8/layout/orgChart1"/>
    <dgm:cxn modelId="{B3629F2F-7FC5-43AB-B720-8322710B3909}" type="presOf" srcId="{C248AE86-F687-4A4D-8FF4-5D0BBF298184}" destId="{BB9EB14C-9E93-401C-8581-00E346BF38E3}" srcOrd="0" destOrd="0" presId="urn:microsoft.com/office/officeart/2005/8/layout/orgChart1"/>
    <dgm:cxn modelId="{26B70BB5-2D8D-450B-98D0-EF4603D9B64C}" type="presOf" srcId="{4643B619-BD65-4B44-BF08-EE1EAB15CB85}" destId="{8D4E7137-DD05-4C19-8CC1-005154128202}" srcOrd="1" destOrd="0" presId="urn:microsoft.com/office/officeart/2005/8/layout/orgChart1"/>
    <dgm:cxn modelId="{1CD935DC-63A2-4B2B-8C3C-2ED2C1028B44}" srcId="{BF308AB4-896B-4B5F-8B94-F1C44A8B059D}" destId="{4DC16339-7E4C-4E8E-ACEF-CBDECC4510D1}" srcOrd="0" destOrd="0" parTransId="{59D9DDFA-0D5D-48CA-A4E9-A820853A0557}" sibTransId="{173D937A-3698-4E98-9B36-8BFCC6608F5C}"/>
    <dgm:cxn modelId="{D36363EA-6B11-41F8-ACDD-689629BCEC27}" type="presOf" srcId="{DC5ADC16-5AF7-4ED7-8F45-94933453330B}" destId="{42661217-7F54-46A8-A4C6-1F427C705A3B}" srcOrd="1" destOrd="0" presId="urn:microsoft.com/office/officeart/2005/8/layout/orgChart1"/>
    <dgm:cxn modelId="{4C561731-2DA2-4085-8657-B32022640D8B}" type="presOf" srcId="{AF9BBE6F-BF80-4136-AA6E-3EC20E7801DE}" destId="{A98A6583-577A-47F0-A6F9-4306F8471EAB}" srcOrd="1" destOrd="0" presId="urn:microsoft.com/office/officeart/2005/8/layout/orgChart1"/>
    <dgm:cxn modelId="{B3DED197-A8B1-42B1-BA52-0F516122F627}" type="presOf" srcId="{F0912AE2-9D36-439D-BCE8-505954C19204}" destId="{BB41BEC2-1C43-4419-83F3-4418457C15BC}" srcOrd="1" destOrd="0" presId="urn:microsoft.com/office/officeart/2005/8/layout/orgChart1"/>
    <dgm:cxn modelId="{C6D3FAB7-F678-4F0A-8A10-10C3E52F16A9}" type="presOf" srcId="{08961852-D0DC-4981-AF43-B595F0C413D0}" destId="{393E9936-BC27-4568-A791-A0AE035D9E6B}" srcOrd="0" destOrd="0" presId="urn:microsoft.com/office/officeart/2005/8/layout/orgChart1"/>
    <dgm:cxn modelId="{0C77D6AD-F86C-428B-858F-9DE990C42190}" srcId="{4DC16339-7E4C-4E8E-ACEF-CBDECC4510D1}" destId="{F535AA5E-44E9-44C0-97A8-3916CC77FBAB}" srcOrd="1" destOrd="0" parTransId="{925B1D7B-D19D-4E30-844B-BFF5EA62D569}" sibTransId="{E513A33A-F7B5-45BA-8795-BEBF0F5EE865}"/>
    <dgm:cxn modelId="{9DBFD361-0858-48EF-BF63-42566381B544}" type="presOf" srcId="{BF308AB4-896B-4B5F-8B94-F1C44A8B059D}" destId="{D2751E55-57D3-46D4-949D-B32FE9C206DD}" srcOrd="0" destOrd="0" presId="urn:microsoft.com/office/officeart/2005/8/layout/orgChart1"/>
    <dgm:cxn modelId="{AD7FABAE-4442-4CDC-AC0B-1F1FCAF23C32}" type="presOf" srcId="{9063F1F5-1A63-441A-ABB8-62FF9E3F958D}" destId="{D65396DE-319F-4E96-AAEE-491C8A45530A}" srcOrd="1" destOrd="0" presId="urn:microsoft.com/office/officeart/2005/8/layout/orgChart1"/>
    <dgm:cxn modelId="{F54B2C9F-4644-4DD6-B1E7-5378D92C206C}" type="presOf" srcId="{AF9BBE6F-BF80-4136-AA6E-3EC20E7801DE}" destId="{BA06478B-C07B-47BC-BF19-CE2149CED82E}" srcOrd="0" destOrd="0" presId="urn:microsoft.com/office/officeart/2005/8/layout/orgChart1"/>
    <dgm:cxn modelId="{C6BD7C2B-364F-4BF8-90FA-BE63CD725FD8}" type="presOf" srcId="{925B1D7B-D19D-4E30-844B-BFF5EA62D569}" destId="{C1590741-21A2-4FBE-B196-8A0ECA3535DC}" srcOrd="0" destOrd="0" presId="urn:microsoft.com/office/officeart/2005/8/layout/orgChart1"/>
    <dgm:cxn modelId="{CEE10E1E-7616-490F-9F16-AE0FFD7003EF}" type="presOf" srcId="{DC5ADC16-5AF7-4ED7-8F45-94933453330B}" destId="{AA947AC7-6776-4798-885B-F07926D642B6}" srcOrd="0" destOrd="0" presId="urn:microsoft.com/office/officeart/2005/8/layout/orgChart1"/>
    <dgm:cxn modelId="{061B09DC-0369-4F94-A913-068F4BDEA835}" type="presOf" srcId="{EE3C9ED8-D7FF-4C76-9B3E-77130BA81139}" destId="{9990C22A-ABE5-45B2-A037-CF7A3B48D331}" srcOrd="0" destOrd="0" presId="urn:microsoft.com/office/officeart/2005/8/layout/orgChart1"/>
    <dgm:cxn modelId="{BD16ABD6-3C60-4310-A6E7-6D226E7BE3CD}" type="presOf" srcId="{47B427C1-59A5-42C2-A308-517E839BB4D1}" destId="{F7600396-32EF-4487-8194-26C7BCE86DC6}" srcOrd="0" destOrd="0" presId="urn:microsoft.com/office/officeart/2005/8/layout/orgChart1"/>
    <dgm:cxn modelId="{B1B218C5-C5B1-47A9-8DA8-D4E095682D1F}" type="presOf" srcId="{F0912AE2-9D36-439D-BCE8-505954C19204}" destId="{32E69D4F-952C-47AD-94FA-ED1E926B98C8}" srcOrd="0" destOrd="0" presId="urn:microsoft.com/office/officeart/2005/8/layout/orgChart1"/>
    <dgm:cxn modelId="{E98754CA-6EF3-40F4-8ABC-4E8CD9471A5B}" type="presOf" srcId="{2AB9724F-24C6-4CFC-B518-EE372935811D}" destId="{2B142970-5E82-4C2D-9B6E-3D41FFDE1B98}" srcOrd="0" destOrd="0" presId="urn:microsoft.com/office/officeart/2005/8/layout/orgChart1"/>
    <dgm:cxn modelId="{6ACB8B7D-201D-41B5-AC04-425861D89831}" srcId="{4DC16339-7E4C-4E8E-ACEF-CBDECC4510D1}" destId="{AF9BBE6F-BF80-4136-AA6E-3EC20E7801DE}" srcOrd="4" destOrd="0" parTransId="{90609608-DD50-4F7B-A311-4AB77724B9A7}" sibTransId="{F88133FC-3518-4E5B-964B-5DFFCBACB9BA}"/>
    <dgm:cxn modelId="{913F7C8B-3638-4445-A2FF-C5E6A3AD6BA2}" type="presOf" srcId="{F535AA5E-44E9-44C0-97A8-3916CC77FBAB}" destId="{405F9621-74D4-4BA9-973A-0FEE96D9320B}" srcOrd="1" destOrd="0" presId="urn:microsoft.com/office/officeart/2005/8/layout/orgChart1"/>
    <dgm:cxn modelId="{A7DB1E5E-2D1D-4A69-9F4F-C009E1E8181F}" type="presOf" srcId="{2F1B22A5-4200-4494-BB25-1DDAFAD71911}" destId="{617F80B1-79E2-408F-8D6C-24E9B97EA0D3}" srcOrd="0" destOrd="0" presId="urn:microsoft.com/office/officeart/2005/8/layout/orgChart1"/>
    <dgm:cxn modelId="{2F35F5BC-8E80-45BB-A51F-7509E9FE29C9}" type="presOf" srcId="{9063F1F5-1A63-441A-ABB8-62FF9E3F958D}" destId="{29B1D285-3EFC-47E5-97CC-510A41E087D7}" srcOrd="0" destOrd="0" presId="urn:microsoft.com/office/officeart/2005/8/layout/orgChart1"/>
    <dgm:cxn modelId="{D9B78176-F80A-4E52-BBA9-4C53F012F8D9}" srcId="{4DC16339-7E4C-4E8E-ACEF-CBDECC4510D1}" destId="{9063F1F5-1A63-441A-ABB8-62FF9E3F958D}" srcOrd="2" destOrd="0" parTransId="{2AB9724F-24C6-4CFC-B518-EE372935811D}" sibTransId="{44797078-3665-4121-8B5B-7644EBB53631}"/>
    <dgm:cxn modelId="{C2D98CFD-8BD9-4E75-ACEB-B9FD1E6BC265}" type="presOf" srcId="{BDB6A218-89AE-4222-A6C1-A3C0AFAFDA2F}" destId="{BE751BFB-188C-4EBA-8045-3515AAF4608F}" srcOrd="0" destOrd="0" presId="urn:microsoft.com/office/officeart/2005/8/layout/orgChart1"/>
    <dgm:cxn modelId="{C1AB3DF3-FC29-49C8-8451-64659BBA1EFD}" srcId="{4DC16339-7E4C-4E8E-ACEF-CBDECC4510D1}" destId="{F0912AE2-9D36-439D-BCE8-505954C19204}" srcOrd="3" destOrd="0" parTransId="{2F1B22A5-4200-4494-BB25-1DDAFAD71911}" sibTransId="{26011AC1-2BC1-4F17-B5A4-7C7099C4E011}"/>
    <dgm:cxn modelId="{A267591B-A66D-45C8-860A-157D70C2D567}" srcId="{AF9BBE6F-BF80-4136-AA6E-3EC20E7801DE}" destId="{4643B619-BD65-4B44-BF08-EE1EAB15CB85}" srcOrd="1" destOrd="0" parTransId="{C248AE86-F687-4A4D-8FF4-5D0BBF298184}" sibTransId="{F5D0F1F7-2EAE-4BF0-BDA7-9DE8B450ECFC}"/>
    <dgm:cxn modelId="{2F26107F-1683-4818-9BBA-E3FA919F15FC}" type="presOf" srcId="{47B427C1-59A5-42C2-A308-517E839BB4D1}" destId="{D949D192-0189-46DF-AB4C-335EC3FA38F2}" srcOrd="1" destOrd="0" presId="urn:microsoft.com/office/officeart/2005/8/layout/orgChart1"/>
    <dgm:cxn modelId="{2DB4B2A7-FA27-41FE-8110-9C6CCAA77799}" type="presOf" srcId="{4643B619-BD65-4B44-BF08-EE1EAB15CB85}" destId="{7065E800-B518-48C9-85E9-5EA54CE83AC6}" srcOrd="0" destOrd="0" presId="urn:microsoft.com/office/officeart/2005/8/layout/orgChart1"/>
    <dgm:cxn modelId="{DDBD6E60-B31D-4940-92D2-5C906ADD81BB}" type="presOf" srcId="{4DC16339-7E4C-4E8E-ACEF-CBDECC4510D1}" destId="{A8A1B087-EC9B-4C22-9101-C78483A0B23A}" srcOrd="0" destOrd="0" presId="urn:microsoft.com/office/officeart/2005/8/layout/orgChart1"/>
    <dgm:cxn modelId="{57C0196E-9534-448B-A64A-2EBB9B2C453C}" type="presParOf" srcId="{D2751E55-57D3-46D4-949D-B32FE9C206DD}" destId="{B84BF80D-C135-42F6-B5FD-2BCD28F85F89}" srcOrd="0" destOrd="0" presId="urn:microsoft.com/office/officeart/2005/8/layout/orgChart1"/>
    <dgm:cxn modelId="{7A85B2A3-7A43-4172-8AE3-B321D9F4583D}" type="presParOf" srcId="{B84BF80D-C135-42F6-B5FD-2BCD28F85F89}" destId="{4DE84B73-8E3A-413A-8577-06306743F813}" srcOrd="0" destOrd="0" presId="urn:microsoft.com/office/officeart/2005/8/layout/orgChart1"/>
    <dgm:cxn modelId="{5A60B4E0-CDB4-4A55-8936-643FA3DA32F2}" type="presParOf" srcId="{4DE84B73-8E3A-413A-8577-06306743F813}" destId="{A8A1B087-EC9B-4C22-9101-C78483A0B23A}" srcOrd="0" destOrd="0" presId="urn:microsoft.com/office/officeart/2005/8/layout/orgChart1"/>
    <dgm:cxn modelId="{0EEBB1E8-5B41-4C0A-83CF-6DEE0EB53D5C}" type="presParOf" srcId="{4DE84B73-8E3A-413A-8577-06306743F813}" destId="{7EEFDA90-92B2-4150-9084-2FAD8A6EAE9F}" srcOrd="1" destOrd="0" presId="urn:microsoft.com/office/officeart/2005/8/layout/orgChart1"/>
    <dgm:cxn modelId="{45495B33-EAFA-4443-A32A-57CBCFA0A3AB}" type="presParOf" srcId="{B84BF80D-C135-42F6-B5FD-2BCD28F85F89}" destId="{C0FFF2AC-0533-4B6D-8AEA-299C8C933028}" srcOrd="1" destOrd="0" presId="urn:microsoft.com/office/officeart/2005/8/layout/orgChart1"/>
    <dgm:cxn modelId="{60FB088B-8949-4BFB-894E-7AC452528D6C}" type="presParOf" srcId="{C0FFF2AC-0533-4B6D-8AEA-299C8C933028}" destId="{2B142970-5E82-4C2D-9B6E-3D41FFDE1B98}" srcOrd="0" destOrd="0" presId="urn:microsoft.com/office/officeart/2005/8/layout/orgChart1"/>
    <dgm:cxn modelId="{60FB7EFE-14C4-4644-83B9-4F1610B8BB99}" type="presParOf" srcId="{C0FFF2AC-0533-4B6D-8AEA-299C8C933028}" destId="{96487573-E9CD-443D-AB00-B2DE5E47A449}" srcOrd="1" destOrd="0" presId="urn:microsoft.com/office/officeart/2005/8/layout/orgChart1"/>
    <dgm:cxn modelId="{B318D5BB-ACC6-40E9-8366-4B68133B896E}" type="presParOf" srcId="{96487573-E9CD-443D-AB00-B2DE5E47A449}" destId="{CCA3E04E-D7A6-4CA3-B056-E44132F3F4CC}" srcOrd="0" destOrd="0" presId="urn:microsoft.com/office/officeart/2005/8/layout/orgChart1"/>
    <dgm:cxn modelId="{94379CFF-FBE8-4A3E-AC78-A59417A3DB68}" type="presParOf" srcId="{CCA3E04E-D7A6-4CA3-B056-E44132F3F4CC}" destId="{29B1D285-3EFC-47E5-97CC-510A41E087D7}" srcOrd="0" destOrd="0" presId="urn:microsoft.com/office/officeart/2005/8/layout/orgChart1"/>
    <dgm:cxn modelId="{37C36904-A02D-4A4A-98FC-59205A012F9E}" type="presParOf" srcId="{CCA3E04E-D7A6-4CA3-B056-E44132F3F4CC}" destId="{D65396DE-319F-4E96-AAEE-491C8A45530A}" srcOrd="1" destOrd="0" presId="urn:microsoft.com/office/officeart/2005/8/layout/orgChart1"/>
    <dgm:cxn modelId="{A07325C9-8E80-4920-ABAA-C00689120087}" type="presParOf" srcId="{96487573-E9CD-443D-AB00-B2DE5E47A449}" destId="{D1390266-FA66-4D24-BBA3-31A666733B1F}" srcOrd="1" destOrd="0" presId="urn:microsoft.com/office/officeart/2005/8/layout/orgChart1"/>
    <dgm:cxn modelId="{335404B6-2DC5-45FB-9F5E-698E6C3B1299}" type="presParOf" srcId="{96487573-E9CD-443D-AB00-B2DE5E47A449}" destId="{AB103F51-5177-4559-A602-0EA2400DB2AB}" srcOrd="2" destOrd="0" presId="urn:microsoft.com/office/officeart/2005/8/layout/orgChart1"/>
    <dgm:cxn modelId="{DAEE2203-04F4-46C1-807C-C48F230AACA5}" type="presParOf" srcId="{C0FFF2AC-0533-4B6D-8AEA-299C8C933028}" destId="{617F80B1-79E2-408F-8D6C-24E9B97EA0D3}" srcOrd="2" destOrd="0" presId="urn:microsoft.com/office/officeart/2005/8/layout/orgChart1"/>
    <dgm:cxn modelId="{BBD6C2A2-83B3-4C4B-8344-DB3F595EFBD3}" type="presParOf" srcId="{C0FFF2AC-0533-4B6D-8AEA-299C8C933028}" destId="{18EDEE17-CBE4-4B8E-A8AE-FD78F0804D6A}" srcOrd="3" destOrd="0" presId="urn:microsoft.com/office/officeart/2005/8/layout/orgChart1"/>
    <dgm:cxn modelId="{51736AC4-6A53-47B1-BC1C-C3D422F18AEE}" type="presParOf" srcId="{18EDEE17-CBE4-4B8E-A8AE-FD78F0804D6A}" destId="{1448A581-7580-42F7-84E2-45ECE3A0D421}" srcOrd="0" destOrd="0" presId="urn:microsoft.com/office/officeart/2005/8/layout/orgChart1"/>
    <dgm:cxn modelId="{BB225787-6569-4B6E-85A4-A2BCA5143FD7}" type="presParOf" srcId="{1448A581-7580-42F7-84E2-45ECE3A0D421}" destId="{32E69D4F-952C-47AD-94FA-ED1E926B98C8}" srcOrd="0" destOrd="0" presId="urn:microsoft.com/office/officeart/2005/8/layout/orgChart1"/>
    <dgm:cxn modelId="{8E74B61F-F961-45EC-8C81-2A89BE9A88E0}" type="presParOf" srcId="{1448A581-7580-42F7-84E2-45ECE3A0D421}" destId="{BB41BEC2-1C43-4419-83F3-4418457C15BC}" srcOrd="1" destOrd="0" presId="urn:microsoft.com/office/officeart/2005/8/layout/orgChart1"/>
    <dgm:cxn modelId="{8C3350F3-1FB0-4A47-B1C4-A51148A3587C}" type="presParOf" srcId="{18EDEE17-CBE4-4B8E-A8AE-FD78F0804D6A}" destId="{852213C5-4FB0-4EBE-9051-C85ABB7574E0}" srcOrd="1" destOrd="0" presId="urn:microsoft.com/office/officeart/2005/8/layout/orgChart1"/>
    <dgm:cxn modelId="{D5DE03B3-1637-4164-9891-863FE7DB05D7}" type="presParOf" srcId="{852213C5-4FB0-4EBE-9051-C85ABB7574E0}" destId="{858E6A1F-D193-4B9C-B49D-C2A51DA0C486}" srcOrd="0" destOrd="0" presId="urn:microsoft.com/office/officeart/2005/8/layout/orgChart1"/>
    <dgm:cxn modelId="{0C0A3732-CBE6-4F19-80A6-09D62FD86DF6}" type="presParOf" srcId="{852213C5-4FB0-4EBE-9051-C85ABB7574E0}" destId="{74308AD5-6D25-434D-A65B-5F82EC9FE8ED}" srcOrd="1" destOrd="0" presId="urn:microsoft.com/office/officeart/2005/8/layout/orgChart1"/>
    <dgm:cxn modelId="{71FB8EC1-600A-4FDC-83B4-6B55E5A57CAF}" type="presParOf" srcId="{74308AD5-6D25-434D-A65B-5F82EC9FE8ED}" destId="{3589AB52-81BD-4895-A690-719774B11CCE}" srcOrd="0" destOrd="0" presId="urn:microsoft.com/office/officeart/2005/8/layout/orgChart1"/>
    <dgm:cxn modelId="{26D4A735-0631-43F2-851E-13A8ECC3E382}" type="presParOf" srcId="{3589AB52-81BD-4895-A690-719774B11CCE}" destId="{AA947AC7-6776-4798-885B-F07926D642B6}" srcOrd="0" destOrd="0" presId="urn:microsoft.com/office/officeart/2005/8/layout/orgChart1"/>
    <dgm:cxn modelId="{6C316497-D8A1-45C2-8A44-E1B63E9E12F4}" type="presParOf" srcId="{3589AB52-81BD-4895-A690-719774B11CCE}" destId="{42661217-7F54-46A8-A4C6-1F427C705A3B}" srcOrd="1" destOrd="0" presId="urn:microsoft.com/office/officeart/2005/8/layout/orgChart1"/>
    <dgm:cxn modelId="{8DD5EE7A-CF7F-4DFD-B7DD-81BB72E9931C}" type="presParOf" srcId="{74308AD5-6D25-434D-A65B-5F82EC9FE8ED}" destId="{6F56BD09-25E4-4030-B3EB-EF9869D3CA92}" srcOrd="1" destOrd="0" presId="urn:microsoft.com/office/officeart/2005/8/layout/orgChart1"/>
    <dgm:cxn modelId="{AAEAF4C7-9865-4551-85E1-BC8209B25690}" type="presParOf" srcId="{74308AD5-6D25-434D-A65B-5F82EC9FE8ED}" destId="{F72D18AE-F406-4946-A33A-4EA3399658F4}" srcOrd="2" destOrd="0" presId="urn:microsoft.com/office/officeart/2005/8/layout/orgChart1"/>
    <dgm:cxn modelId="{6E66DFD5-9C10-4FA0-AC53-8F6E19BAE1C4}" type="presParOf" srcId="{18EDEE17-CBE4-4B8E-A8AE-FD78F0804D6A}" destId="{4A876DFC-3EFB-4A87-A577-B2A8BB311DBA}" srcOrd="2" destOrd="0" presId="urn:microsoft.com/office/officeart/2005/8/layout/orgChart1"/>
    <dgm:cxn modelId="{541CF757-B054-42A9-B6A1-9E7783155751}" type="presParOf" srcId="{C0FFF2AC-0533-4B6D-8AEA-299C8C933028}" destId="{8BA0A8A6-2CFC-4A07-A44B-36893EE94869}" srcOrd="4" destOrd="0" presId="urn:microsoft.com/office/officeart/2005/8/layout/orgChart1"/>
    <dgm:cxn modelId="{50E5BF1A-D4EC-41C6-99BF-BFA6EA6B72C6}" type="presParOf" srcId="{C0FFF2AC-0533-4B6D-8AEA-299C8C933028}" destId="{3862C01B-E699-4AF3-B33D-EF4E33F59C89}" srcOrd="5" destOrd="0" presId="urn:microsoft.com/office/officeart/2005/8/layout/orgChart1"/>
    <dgm:cxn modelId="{A0B00E49-4B7F-47A0-982E-CA3609752362}" type="presParOf" srcId="{3862C01B-E699-4AF3-B33D-EF4E33F59C89}" destId="{7B9E2BAC-E99C-482B-AFD2-C2416ED34823}" srcOrd="0" destOrd="0" presId="urn:microsoft.com/office/officeart/2005/8/layout/orgChart1"/>
    <dgm:cxn modelId="{C03C652C-E68C-425E-A0B2-D622940907FF}" type="presParOf" srcId="{7B9E2BAC-E99C-482B-AFD2-C2416ED34823}" destId="{BA06478B-C07B-47BC-BF19-CE2149CED82E}" srcOrd="0" destOrd="0" presId="urn:microsoft.com/office/officeart/2005/8/layout/orgChart1"/>
    <dgm:cxn modelId="{4E83F72B-E744-48E8-B858-1ED216040A1A}" type="presParOf" srcId="{7B9E2BAC-E99C-482B-AFD2-C2416ED34823}" destId="{A98A6583-577A-47F0-A6F9-4306F8471EAB}" srcOrd="1" destOrd="0" presId="urn:microsoft.com/office/officeart/2005/8/layout/orgChart1"/>
    <dgm:cxn modelId="{DE41EFC9-AB35-4652-8750-003775C357E4}" type="presParOf" srcId="{3862C01B-E699-4AF3-B33D-EF4E33F59C89}" destId="{5AB34D15-96C6-4C9C-B6C8-FE777ADEC114}" srcOrd="1" destOrd="0" presId="urn:microsoft.com/office/officeart/2005/8/layout/orgChart1"/>
    <dgm:cxn modelId="{5B0A79EF-7DA7-437A-A1FE-E1DF104F101D}" type="presParOf" srcId="{5AB34D15-96C6-4C9C-B6C8-FE777ADEC114}" destId="{393E9936-BC27-4568-A791-A0AE035D9E6B}" srcOrd="0" destOrd="0" presId="urn:microsoft.com/office/officeart/2005/8/layout/orgChart1"/>
    <dgm:cxn modelId="{6FA77E99-1331-4139-A594-A3F017FBC471}" type="presParOf" srcId="{5AB34D15-96C6-4C9C-B6C8-FE777ADEC114}" destId="{83894B86-0E53-4D1B-ABF8-2337455F45CE}" srcOrd="1" destOrd="0" presId="urn:microsoft.com/office/officeart/2005/8/layout/orgChart1"/>
    <dgm:cxn modelId="{8A418857-7BE3-4B6C-8E6E-D230AD065A7E}" type="presParOf" srcId="{83894B86-0E53-4D1B-ABF8-2337455F45CE}" destId="{062C378D-8C4F-45F5-A08D-0BFF9F73F618}" srcOrd="0" destOrd="0" presId="urn:microsoft.com/office/officeart/2005/8/layout/orgChart1"/>
    <dgm:cxn modelId="{07AA4C64-1984-4FDE-926E-E7B2D6A06D81}" type="presParOf" srcId="{062C378D-8C4F-45F5-A08D-0BFF9F73F618}" destId="{BE751BFB-188C-4EBA-8045-3515AAF4608F}" srcOrd="0" destOrd="0" presId="urn:microsoft.com/office/officeart/2005/8/layout/orgChart1"/>
    <dgm:cxn modelId="{C3833375-2F2D-445D-968A-E32269B5A276}" type="presParOf" srcId="{062C378D-8C4F-45F5-A08D-0BFF9F73F618}" destId="{E702F91C-1065-4355-9485-754355609C06}" srcOrd="1" destOrd="0" presId="urn:microsoft.com/office/officeart/2005/8/layout/orgChart1"/>
    <dgm:cxn modelId="{A477C98A-A705-4572-9317-17F45DC23865}" type="presParOf" srcId="{83894B86-0E53-4D1B-ABF8-2337455F45CE}" destId="{608259E0-7501-43F2-85FC-93A40F78A513}" srcOrd="1" destOrd="0" presId="urn:microsoft.com/office/officeart/2005/8/layout/orgChart1"/>
    <dgm:cxn modelId="{0989521A-DBE2-4B80-9AC4-FF493B7CF76D}" type="presParOf" srcId="{83894B86-0E53-4D1B-ABF8-2337455F45CE}" destId="{200CA336-CB5E-4CB3-94E7-0A435DEF8E3C}" srcOrd="2" destOrd="0" presId="urn:microsoft.com/office/officeart/2005/8/layout/orgChart1"/>
    <dgm:cxn modelId="{39069D6B-12F4-47B8-ABEE-57AF4A31A569}" type="presParOf" srcId="{5AB34D15-96C6-4C9C-B6C8-FE777ADEC114}" destId="{BB9EB14C-9E93-401C-8581-00E346BF38E3}" srcOrd="2" destOrd="0" presId="urn:microsoft.com/office/officeart/2005/8/layout/orgChart1"/>
    <dgm:cxn modelId="{67A28F3E-0E88-4753-9B17-39195A5D74B2}" type="presParOf" srcId="{5AB34D15-96C6-4C9C-B6C8-FE777ADEC114}" destId="{B186C4A3-77F9-4E3A-9DF9-25DAA3512F46}" srcOrd="3" destOrd="0" presId="urn:microsoft.com/office/officeart/2005/8/layout/orgChart1"/>
    <dgm:cxn modelId="{A5E79937-EC79-4C43-8C0A-D9228D2B94BD}" type="presParOf" srcId="{B186C4A3-77F9-4E3A-9DF9-25DAA3512F46}" destId="{F600ABD4-D1EE-4E92-83C1-55D287E24F83}" srcOrd="0" destOrd="0" presId="urn:microsoft.com/office/officeart/2005/8/layout/orgChart1"/>
    <dgm:cxn modelId="{33D3A61E-28B8-4C19-80DA-B807AF40F6AA}" type="presParOf" srcId="{F600ABD4-D1EE-4E92-83C1-55D287E24F83}" destId="{7065E800-B518-48C9-85E9-5EA54CE83AC6}" srcOrd="0" destOrd="0" presId="urn:microsoft.com/office/officeart/2005/8/layout/orgChart1"/>
    <dgm:cxn modelId="{BDF1CB5C-5420-4574-95A8-E0C8D593D75D}" type="presParOf" srcId="{F600ABD4-D1EE-4E92-83C1-55D287E24F83}" destId="{8D4E7137-DD05-4C19-8CC1-005154128202}" srcOrd="1" destOrd="0" presId="urn:microsoft.com/office/officeart/2005/8/layout/orgChart1"/>
    <dgm:cxn modelId="{3C34B33C-8A23-45DE-A5BC-A0FA91FE1DEE}" type="presParOf" srcId="{B186C4A3-77F9-4E3A-9DF9-25DAA3512F46}" destId="{E7F336AF-8625-471D-B96A-7C81E87C1CDD}" srcOrd="1" destOrd="0" presId="urn:microsoft.com/office/officeart/2005/8/layout/orgChart1"/>
    <dgm:cxn modelId="{1AC49C84-38B0-491C-A575-DE540A96F685}" type="presParOf" srcId="{B186C4A3-77F9-4E3A-9DF9-25DAA3512F46}" destId="{43319F71-97DE-4D8E-8DC1-6F8F4412F879}" srcOrd="2" destOrd="0" presId="urn:microsoft.com/office/officeart/2005/8/layout/orgChart1"/>
    <dgm:cxn modelId="{C3386028-98D7-413F-B98C-612F84FA6C91}" type="presParOf" srcId="{3862C01B-E699-4AF3-B33D-EF4E33F59C89}" destId="{60A0A170-B3FD-40AB-839B-CDA30D3CBD17}" srcOrd="2" destOrd="0" presId="urn:microsoft.com/office/officeart/2005/8/layout/orgChart1"/>
    <dgm:cxn modelId="{E85B5B24-653A-4268-A29D-AF0ACF002C00}" type="presParOf" srcId="{B84BF80D-C135-42F6-B5FD-2BCD28F85F89}" destId="{79E66292-2775-4E41-8519-9723D8951688}" srcOrd="2" destOrd="0" presId="urn:microsoft.com/office/officeart/2005/8/layout/orgChart1"/>
    <dgm:cxn modelId="{9119697E-9454-42DC-AD04-A259977ECB7C}" type="presParOf" srcId="{79E66292-2775-4E41-8519-9723D8951688}" destId="{9990C22A-ABE5-45B2-A037-CF7A3B48D331}" srcOrd="0" destOrd="0" presId="urn:microsoft.com/office/officeart/2005/8/layout/orgChart1"/>
    <dgm:cxn modelId="{A15D13C1-8D3E-434A-81B1-CE23DF461B46}" type="presParOf" srcId="{79E66292-2775-4E41-8519-9723D8951688}" destId="{BC8C8960-8124-44C0-83AF-020983455AE2}" srcOrd="1" destOrd="0" presId="urn:microsoft.com/office/officeart/2005/8/layout/orgChart1"/>
    <dgm:cxn modelId="{F9BDAFC6-689E-4D37-89F9-33D123FA0058}" type="presParOf" srcId="{BC8C8960-8124-44C0-83AF-020983455AE2}" destId="{7E2A0923-4BAF-4243-BD20-1C3515608A7B}" srcOrd="0" destOrd="0" presId="urn:microsoft.com/office/officeart/2005/8/layout/orgChart1"/>
    <dgm:cxn modelId="{6EF1EA6E-7B83-4176-8893-1ACD1392F6FF}" type="presParOf" srcId="{7E2A0923-4BAF-4243-BD20-1C3515608A7B}" destId="{F7600396-32EF-4487-8194-26C7BCE86DC6}" srcOrd="0" destOrd="0" presId="urn:microsoft.com/office/officeart/2005/8/layout/orgChart1"/>
    <dgm:cxn modelId="{C5C9029D-1B93-4CFF-A06C-A8311BD6EB39}" type="presParOf" srcId="{7E2A0923-4BAF-4243-BD20-1C3515608A7B}" destId="{D949D192-0189-46DF-AB4C-335EC3FA38F2}" srcOrd="1" destOrd="0" presId="urn:microsoft.com/office/officeart/2005/8/layout/orgChart1"/>
    <dgm:cxn modelId="{B930E246-62AE-4E53-9F6B-5B6D3F333953}" type="presParOf" srcId="{BC8C8960-8124-44C0-83AF-020983455AE2}" destId="{85C4B9E4-3940-4A3D-9A6B-A0C78FB528CF}" srcOrd="1" destOrd="0" presId="urn:microsoft.com/office/officeart/2005/8/layout/orgChart1"/>
    <dgm:cxn modelId="{591005DD-A8AA-47D6-BDB6-1D672FF337F0}" type="presParOf" srcId="{BC8C8960-8124-44C0-83AF-020983455AE2}" destId="{09281D49-282F-4F51-8677-8E8534A9DA26}" srcOrd="2" destOrd="0" presId="urn:microsoft.com/office/officeart/2005/8/layout/orgChart1"/>
    <dgm:cxn modelId="{66F0F654-53BF-4C51-B859-E52F8B2607B7}" type="presParOf" srcId="{79E66292-2775-4E41-8519-9723D8951688}" destId="{C1590741-21A2-4FBE-B196-8A0ECA3535DC}" srcOrd="2" destOrd="0" presId="urn:microsoft.com/office/officeart/2005/8/layout/orgChart1"/>
    <dgm:cxn modelId="{7A5196C1-FE87-4362-B509-C4BFEDAFEAE5}" type="presParOf" srcId="{79E66292-2775-4E41-8519-9723D8951688}" destId="{7630FAFE-0F39-4874-961D-25D91516BC8B}" srcOrd="3" destOrd="0" presId="urn:microsoft.com/office/officeart/2005/8/layout/orgChart1"/>
    <dgm:cxn modelId="{E83B14E5-AD9C-47EF-8E92-994EB817C0E9}" type="presParOf" srcId="{7630FAFE-0F39-4874-961D-25D91516BC8B}" destId="{F7F7BF11-6923-4319-ACA7-E60C6CB03586}" srcOrd="0" destOrd="0" presId="urn:microsoft.com/office/officeart/2005/8/layout/orgChart1"/>
    <dgm:cxn modelId="{63E240E1-FF4F-4052-BC5A-6B21758B93D7}" type="presParOf" srcId="{F7F7BF11-6923-4319-ACA7-E60C6CB03586}" destId="{44C2D929-81BD-4D77-8661-AF28C78BC2DD}" srcOrd="0" destOrd="0" presId="urn:microsoft.com/office/officeart/2005/8/layout/orgChart1"/>
    <dgm:cxn modelId="{627D6AB6-2944-43CA-8DAF-B10AF939BB39}" type="presParOf" srcId="{F7F7BF11-6923-4319-ACA7-E60C6CB03586}" destId="{405F9621-74D4-4BA9-973A-0FEE96D9320B}" srcOrd="1" destOrd="0" presId="urn:microsoft.com/office/officeart/2005/8/layout/orgChart1"/>
    <dgm:cxn modelId="{0531BE3D-2CFA-4BD0-AF3E-296F663B2FC6}" type="presParOf" srcId="{7630FAFE-0F39-4874-961D-25D91516BC8B}" destId="{2FEE4C0B-6A7C-48CC-89CD-AC6DAECED585}" srcOrd="1" destOrd="0" presId="urn:microsoft.com/office/officeart/2005/8/layout/orgChart1"/>
    <dgm:cxn modelId="{62986B76-BD14-4227-9A96-D94634A170BA}" type="presParOf" srcId="{7630FAFE-0F39-4874-961D-25D91516BC8B}" destId="{14562F62-A55F-48CB-BE2F-0FE9E514C98C}"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308AB4-896B-4B5F-8B94-F1C44A8B059D}" type="doc">
      <dgm:prSet loTypeId="urn:microsoft.com/office/officeart/2005/8/layout/orgChart1" loCatId="hierarchy" qsTypeId="urn:microsoft.com/office/officeart/2005/8/quickstyle/3d1" qsCatId="3D" csTypeId="urn:microsoft.com/office/officeart/2005/8/colors/accent3_2" csCatId="accent3" phldr="1"/>
      <dgm:spPr/>
      <dgm:t>
        <a:bodyPr/>
        <a:lstStyle/>
        <a:p>
          <a:endParaRPr lang="en-US"/>
        </a:p>
      </dgm:t>
    </dgm:pt>
    <dgm:pt modelId="{4DC16339-7E4C-4E8E-ACEF-CBDECC4510D1}">
      <dgm:prSet phldrT="[Text]"/>
      <dgm:spPr>
        <a:solidFill>
          <a:srgbClr val="FFFF00"/>
        </a:solidFill>
      </dgm:spPr>
      <dgm:t>
        <a:bodyPr/>
        <a:lstStyle/>
        <a:p>
          <a:r>
            <a:rPr lang="en-US" dirty="0" smtClean="0"/>
            <a:t> </a:t>
          </a:r>
          <a:endParaRPr lang="en-US" dirty="0"/>
        </a:p>
      </dgm:t>
    </dgm:pt>
    <dgm:pt modelId="{59D9DDFA-0D5D-48CA-A4E9-A820853A0557}" type="parTrans" cxnId="{1CD935DC-63A2-4B2B-8C3C-2ED2C1028B44}">
      <dgm:prSet/>
      <dgm:spPr/>
      <dgm:t>
        <a:bodyPr/>
        <a:lstStyle/>
        <a:p>
          <a:endParaRPr lang="en-US"/>
        </a:p>
      </dgm:t>
    </dgm:pt>
    <dgm:pt modelId="{173D937A-3698-4E98-9B36-8BFCC6608F5C}" type="sibTrans" cxnId="{1CD935DC-63A2-4B2B-8C3C-2ED2C1028B44}">
      <dgm:prSet/>
      <dgm:spPr/>
      <dgm:t>
        <a:bodyPr/>
        <a:lstStyle/>
        <a:p>
          <a:endParaRPr lang="en-US"/>
        </a:p>
      </dgm:t>
    </dgm:pt>
    <dgm:pt modelId="{47B427C1-59A5-42C2-A308-517E839BB4D1}" type="asst">
      <dgm:prSet phldrT="[Text]"/>
      <dgm:spPr>
        <a:solidFill>
          <a:schemeClr val="accent6">
            <a:lumMod val="40000"/>
            <a:lumOff val="60000"/>
          </a:schemeClr>
        </a:solidFill>
      </dgm:spPr>
      <dgm:t>
        <a:bodyPr/>
        <a:lstStyle/>
        <a:p>
          <a:r>
            <a:rPr lang="en-US" dirty="0" smtClean="0"/>
            <a:t> </a:t>
          </a:r>
          <a:endParaRPr lang="en-US" dirty="0"/>
        </a:p>
      </dgm:t>
    </dgm:pt>
    <dgm:pt modelId="{EE3C9ED8-D7FF-4C76-9B3E-77130BA81139}" type="parTrans" cxnId="{2561B9FD-9E9F-4650-B983-372B036A36F5}">
      <dgm:prSet/>
      <dgm:spPr/>
      <dgm:t>
        <a:bodyPr/>
        <a:lstStyle/>
        <a:p>
          <a:endParaRPr lang="en-US"/>
        </a:p>
      </dgm:t>
    </dgm:pt>
    <dgm:pt modelId="{2BA43C3B-D453-417B-A1AE-CD97F22C8630}" type="sibTrans" cxnId="{2561B9FD-9E9F-4650-B983-372B036A36F5}">
      <dgm:prSet/>
      <dgm:spPr/>
      <dgm:t>
        <a:bodyPr/>
        <a:lstStyle/>
        <a:p>
          <a:endParaRPr lang="en-US"/>
        </a:p>
      </dgm:t>
    </dgm:pt>
    <dgm:pt modelId="{9063F1F5-1A63-441A-ABB8-62FF9E3F958D}">
      <dgm:prSet phldrT="[Text]"/>
      <dgm:spPr>
        <a:solidFill>
          <a:schemeClr val="accent6">
            <a:lumMod val="40000"/>
            <a:lumOff val="60000"/>
          </a:schemeClr>
        </a:solidFill>
      </dgm:spPr>
      <dgm:t>
        <a:bodyPr/>
        <a:lstStyle/>
        <a:p>
          <a:r>
            <a:rPr lang="en-US" dirty="0" smtClean="0"/>
            <a:t>	</a:t>
          </a:r>
        </a:p>
      </dgm:t>
    </dgm:pt>
    <dgm:pt modelId="{2AB9724F-24C6-4CFC-B518-EE372935811D}" type="parTrans" cxnId="{D9B78176-F80A-4E52-BBA9-4C53F012F8D9}">
      <dgm:prSet/>
      <dgm:spPr/>
      <dgm:t>
        <a:bodyPr/>
        <a:lstStyle/>
        <a:p>
          <a:endParaRPr lang="en-US"/>
        </a:p>
      </dgm:t>
    </dgm:pt>
    <dgm:pt modelId="{44797078-3665-4121-8B5B-7644EBB53631}" type="sibTrans" cxnId="{D9B78176-F80A-4E52-BBA9-4C53F012F8D9}">
      <dgm:prSet/>
      <dgm:spPr/>
      <dgm:t>
        <a:bodyPr/>
        <a:lstStyle/>
        <a:p>
          <a:endParaRPr lang="en-US"/>
        </a:p>
      </dgm:t>
    </dgm:pt>
    <dgm:pt modelId="{F535AA5E-44E9-44C0-97A8-3916CC77FBAB}" type="asst">
      <dgm:prSet phldrT="[Text]"/>
      <dgm:spPr>
        <a:solidFill>
          <a:schemeClr val="accent6">
            <a:lumMod val="40000"/>
            <a:lumOff val="60000"/>
          </a:schemeClr>
        </a:solidFill>
      </dgm:spPr>
      <dgm:t>
        <a:bodyPr/>
        <a:lstStyle/>
        <a:p>
          <a:endParaRPr lang="en-US" dirty="0"/>
        </a:p>
      </dgm:t>
    </dgm:pt>
    <dgm:pt modelId="{925B1D7B-D19D-4E30-844B-BFF5EA62D569}" type="parTrans" cxnId="{0C77D6AD-F86C-428B-858F-9DE990C42190}">
      <dgm:prSet/>
      <dgm:spPr/>
      <dgm:t>
        <a:bodyPr/>
        <a:lstStyle/>
        <a:p>
          <a:endParaRPr lang="en-US"/>
        </a:p>
      </dgm:t>
    </dgm:pt>
    <dgm:pt modelId="{E513A33A-F7B5-45BA-8795-BEBF0F5EE865}" type="sibTrans" cxnId="{0C77D6AD-F86C-428B-858F-9DE990C42190}">
      <dgm:prSet/>
      <dgm:spPr/>
      <dgm:t>
        <a:bodyPr/>
        <a:lstStyle/>
        <a:p>
          <a:endParaRPr lang="en-US"/>
        </a:p>
      </dgm:t>
    </dgm:pt>
    <dgm:pt modelId="{F0912AE2-9D36-439D-BCE8-505954C19204}">
      <dgm:prSet phldrT="[Text]"/>
      <dgm:spPr>
        <a:solidFill>
          <a:schemeClr val="accent6">
            <a:lumMod val="40000"/>
            <a:lumOff val="60000"/>
          </a:schemeClr>
        </a:solidFill>
      </dgm:spPr>
      <dgm:t>
        <a:bodyPr/>
        <a:lstStyle/>
        <a:p>
          <a:endParaRPr lang="en-US" dirty="0"/>
        </a:p>
      </dgm:t>
    </dgm:pt>
    <dgm:pt modelId="{2F1B22A5-4200-4494-BB25-1DDAFAD71911}" type="parTrans" cxnId="{C1AB3DF3-FC29-49C8-8451-64659BBA1EFD}">
      <dgm:prSet/>
      <dgm:spPr/>
      <dgm:t>
        <a:bodyPr/>
        <a:lstStyle/>
        <a:p>
          <a:endParaRPr lang="en-US"/>
        </a:p>
      </dgm:t>
    </dgm:pt>
    <dgm:pt modelId="{26011AC1-2BC1-4F17-B5A4-7C7099C4E011}" type="sibTrans" cxnId="{C1AB3DF3-FC29-49C8-8451-64659BBA1EFD}">
      <dgm:prSet/>
      <dgm:spPr/>
      <dgm:t>
        <a:bodyPr/>
        <a:lstStyle/>
        <a:p>
          <a:endParaRPr lang="en-US"/>
        </a:p>
      </dgm:t>
    </dgm:pt>
    <dgm:pt modelId="{D2751E55-57D3-46D4-949D-B32FE9C206DD}" type="pres">
      <dgm:prSet presAssocID="{BF308AB4-896B-4B5F-8B94-F1C44A8B059D}" presName="hierChild1" presStyleCnt="0">
        <dgm:presLayoutVars>
          <dgm:orgChart val="1"/>
          <dgm:chPref val="1"/>
          <dgm:dir/>
          <dgm:animOne val="branch"/>
          <dgm:animLvl val="lvl"/>
          <dgm:resizeHandles/>
        </dgm:presLayoutVars>
      </dgm:prSet>
      <dgm:spPr/>
      <dgm:t>
        <a:bodyPr/>
        <a:lstStyle/>
        <a:p>
          <a:endParaRPr lang="en-US"/>
        </a:p>
      </dgm:t>
    </dgm:pt>
    <dgm:pt modelId="{B84BF80D-C135-42F6-B5FD-2BCD28F85F89}" type="pres">
      <dgm:prSet presAssocID="{4DC16339-7E4C-4E8E-ACEF-CBDECC4510D1}" presName="hierRoot1" presStyleCnt="0">
        <dgm:presLayoutVars>
          <dgm:hierBranch val="init"/>
        </dgm:presLayoutVars>
      </dgm:prSet>
      <dgm:spPr/>
    </dgm:pt>
    <dgm:pt modelId="{4DE84B73-8E3A-413A-8577-06306743F813}" type="pres">
      <dgm:prSet presAssocID="{4DC16339-7E4C-4E8E-ACEF-CBDECC4510D1}" presName="rootComposite1" presStyleCnt="0"/>
      <dgm:spPr/>
    </dgm:pt>
    <dgm:pt modelId="{A8A1B087-EC9B-4C22-9101-C78483A0B23A}" type="pres">
      <dgm:prSet presAssocID="{4DC16339-7E4C-4E8E-ACEF-CBDECC4510D1}" presName="rootText1" presStyleLbl="node0" presStyleIdx="0" presStyleCnt="1">
        <dgm:presLayoutVars>
          <dgm:chPref val="3"/>
        </dgm:presLayoutVars>
      </dgm:prSet>
      <dgm:spPr/>
      <dgm:t>
        <a:bodyPr/>
        <a:lstStyle/>
        <a:p>
          <a:endParaRPr lang="en-US"/>
        </a:p>
      </dgm:t>
    </dgm:pt>
    <dgm:pt modelId="{7EEFDA90-92B2-4150-9084-2FAD8A6EAE9F}" type="pres">
      <dgm:prSet presAssocID="{4DC16339-7E4C-4E8E-ACEF-CBDECC4510D1}" presName="rootConnector1" presStyleLbl="node1" presStyleIdx="0" presStyleCnt="0"/>
      <dgm:spPr/>
      <dgm:t>
        <a:bodyPr/>
        <a:lstStyle/>
        <a:p>
          <a:endParaRPr lang="en-US"/>
        </a:p>
      </dgm:t>
    </dgm:pt>
    <dgm:pt modelId="{C0FFF2AC-0533-4B6D-8AEA-299C8C933028}" type="pres">
      <dgm:prSet presAssocID="{4DC16339-7E4C-4E8E-ACEF-CBDECC4510D1}" presName="hierChild2" presStyleCnt="0"/>
      <dgm:spPr/>
    </dgm:pt>
    <dgm:pt modelId="{2B142970-5E82-4C2D-9B6E-3D41FFDE1B98}" type="pres">
      <dgm:prSet presAssocID="{2AB9724F-24C6-4CFC-B518-EE372935811D}" presName="Name37" presStyleLbl="parChTrans1D2" presStyleIdx="0" presStyleCnt="4"/>
      <dgm:spPr/>
      <dgm:t>
        <a:bodyPr/>
        <a:lstStyle/>
        <a:p>
          <a:endParaRPr lang="en-US"/>
        </a:p>
      </dgm:t>
    </dgm:pt>
    <dgm:pt modelId="{96487573-E9CD-443D-AB00-B2DE5E47A449}" type="pres">
      <dgm:prSet presAssocID="{9063F1F5-1A63-441A-ABB8-62FF9E3F958D}" presName="hierRoot2" presStyleCnt="0">
        <dgm:presLayoutVars>
          <dgm:hierBranch val="init"/>
        </dgm:presLayoutVars>
      </dgm:prSet>
      <dgm:spPr/>
    </dgm:pt>
    <dgm:pt modelId="{CCA3E04E-D7A6-4CA3-B056-E44132F3F4CC}" type="pres">
      <dgm:prSet presAssocID="{9063F1F5-1A63-441A-ABB8-62FF9E3F958D}" presName="rootComposite" presStyleCnt="0"/>
      <dgm:spPr/>
    </dgm:pt>
    <dgm:pt modelId="{29B1D285-3EFC-47E5-97CC-510A41E087D7}" type="pres">
      <dgm:prSet presAssocID="{9063F1F5-1A63-441A-ABB8-62FF9E3F958D}" presName="rootText" presStyleLbl="node2" presStyleIdx="0" presStyleCnt="2">
        <dgm:presLayoutVars>
          <dgm:chPref val="3"/>
        </dgm:presLayoutVars>
      </dgm:prSet>
      <dgm:spPr/>
      <dgm:t>
        <a:bodyPr/>
        <a:lstStyle/>
        <a:p>
          <a:endParaRPr lang="en-US"/>
        </a:p>
      </dgm:t>
    </dgm:pt>
    <dgm:pt modelId="{D65396DE-319F-4E96-AAEE-491C8A45530A}" type="pres">
      <dgm:prSet presAssocID="{9063F1F5-1A63-441A-ABB8-62FF9E3F958D}" presName="rootConnector" presStyleLbl="node2" presStyleIdx="0" presStyleCnt="2"/>
      <dgm:spPr/>
      <dgm:t>
        <a:bodyPr/>
        <a:lstStyle/>
        <a:p>
          <a:endParaRPr lang="en-US"/>
        </a:p>
      </dgm:t>
    </dgm:pt>
    <dgm:pt modelId="{D1390266-FA66-4D24-BBA3-31A666733B1F}" type="pres">
      <dgm:prSet presAssocID="{9063F1F5-1A63-441A-ABB8-62FF9E3F958D}" presName="hierChild4" presStyleCnt="0"/>
      <dgm:spPr/>
    </dgm:pt>
    <dgm:pt modelId="{AB103F51-5177-4559-A602-0EA2400DB2AB}" type="pres">
      <dgm:prSet presAssocID="{9063F1F5-1A63-441A-ABB8-62FF9E3F958D}" presName="hierChild5" presStyleCnt="0"/>
      <dgm:spPr/>
    </dgm:pt>
    <dgm:pt modelId="{617F80B1-79E2-408F-8D6C-24E9B97EA0D3}" type="pres">
      <dgm:prSet presAssocID="{2F1B22A5-4200-4494-BB25-1DDAFAD71911}" presName="Name37" presStyleLbl="parChTrans1D2" presStyleIdx="1" presStyleCnt="4"/>
      <dgm:spPr/>
      <dgm:t>
        <a:bodyPr/>
        <a:lstStyle/>
        <a:p>
          <a:endParaRPr lang="en-US"/>
        </a:p>
      </dgm:t>
    </dgm:pt>
    <dgm:pt modelId="{18EDEE17-CBE4-4B8E-A8AE-FD78F0804D6A}" type="pres">
      <dgm:prSet presAssocID="{F0912AE2-9D36-439D-BCE8-505954C19204}" presName="hierRoot2" presStyleCnt="0">
        <dgm:presLayoutVars>
          <dgm:hierBranch val="init"/>
        </dgm:presLayoutVars>
      </dgm:prSet>
      <dgm:spPr/>
    </dgm:pt>
    <dgm:pt modelId="{1448A581-7580-42F7-84E2-45ECE3A0D421}" type="pres">
      <dgm:prSet presAssocID="{F0912AE2-9D36-439D-BCE8-505954C19204}" presName="rootComposite" presStyleCnt="0"/>
      <dgm:spPr/>
    </dgm:pt>
    <dgm:pt modelId="{32E69D4F-952C-47AD-94FA-ED1E926B98C8}" type="pres">
      <dgm:prSet presAssocID="{F0912AE2-9D36-439D-BCE8-505954C19204}" presName="rootText" presStyleLbl="node2" presStyleIdx="1" presStyleCnt="2">
        <dgm:presLayoutVars>
          <dgm:chPref val="3"/>
        </dgm:presLayoutVars>
      </dgm:prSet>
      <dgm:spPr/>
      <dgm:t>
        <a:bodyPr/>
        <a:lstStyle/>
        <a:p>
          <a:endParaRPr lang="en-US"/>
        </a:p>
      </dgm:t>
    </dgm:pt>
    <dgm:pt modelId="{BB41BEC2-1C43-4419-83F3-4418457C15BC}" type="pres">
      <dgm:prSet presAssocID="{F0912AE2-9D36-439D-BCE8-505954C19204}" presName="rootConnector" presStyleLbl="node2" presStyleIdx="1" presStyleCnt="2"/>
      <dgm:spPr/>
      <dgm:t>
        <a:bodyPr/>
        <a:lstStyle/>
        <a:p>
          <a:endParaRPr lang="en-US"/>
        </a:p>
      </dgm:t>
    </dgm:pt>
    <dgm:pt modelId="{852213C5-4FB0-4EBE-9051-C85ABB7574E0}" type="pres">
      <dgm:prSet presAssocID="{F0912AE2-9D36-439D-BCE8-505954C19204}" presName="hierChild4" presStyleCnt="0"/>
      <dgm:spPr/>
    </dgm:pt>
    <dgm:pt modelId="{4A876DFC-3EFB-4A87-A577-B2A8BB311DBA}" type="pres">
      <dgm:prSet presAssocID="{F0912AE2-9D36-439D-BCE8-505954C19204}" presName="hierChild5" presStyleCnt="0"/>
      <dgm:spPr/>
    </dgm:pt>
    <dgm:pt modelId="{79E66292-2775-4E41-8519-9723D8951688}" type="pres">
      <dgm:prSet presAssocID="{4DC16339-7E4C-4E8E-ACEF-CBDECC4510D1}" presName="hierChild3" presStyleCnt="0"/>
      <dgm:spPr/>
    </dgm:pt>
    <dgm:pt modelId="{9990C22A-ABE5-45B2-A037-CF7A3B48D331}" type="pres">
      <dgm:prSet presAssocID="{EE3C9ED8-D7FF-4C76-9B3E-77130BA81139}" presName="Name111" presStyleLbl="parChTrans1D2" presStyleIdx="2" presStyleCnt="4"/>
      <dgm:spPr/>
      <dgm:t>
        <a:bodyPr/>
        <a:lstStyle/>
        <a:p>
          <a:endParaRPr lang="en-US"/>
        </a:p>
      </dgm:t>
    </dgm:pt>
    <dgm:pt modelId="{BC8C8960-8124-44C0-83AF-020983455AE2}" type="pres">
      <dgm:prSet presAssocID="{47B427C1-59A5-42C2-A308-517E839BB4D1}" presName="hierRoot3" presStyleCnt="0">
        <dgm:presLayoutVars>
          <dgm:hierBranch val="init"/>
        </dgm:presLayoutVars>
      </dgm:prSet>
      <dgm:spPr/>
    </dgm:pt>
    <dgm:pt modelId="{7E2A0923-4BAF-4243-BD20-1C3515608A7B}" type="pres">
      <dgm:prSet presAssocID="{47B427C1-59A5-42C2-A308-517E839BB4D1}" presName="rootComposite3" presStyleCnt="0"/>
      <dgm:spPr/>
    </dgm:pt>
    <dgm:pt modelId="{F7600396-32EF-4487-8194-26C7BCE86DC6}" type="pres">
      <dgm:prSet presAssocID="{47B427C1-59A5-42C2-A308-517E839BB4D1}" presName="rootText3" presStyleLbl="asst1" presStyleIdx="0" presStyleCnt="2">
        <dgm:presLayoutVars>
          <dgm:chPref val="3"/>
        </dgm:presLayoutVars>
      </dgm:prSet>
      <dgm:spPr/>
      <dgm:t>
        <a:bodyPr/>
        <a:lstStyle/>
        <a:p>
          <a:endParaRPr lang="en-US"/>
        </a:p>
      </dgm:t>
    </dgm:pt>
    <dgm:pt modelId="{D949D192-0189-46DF-AB4C-335EC3FA38F2}" type="pres">
      <dgm:prSet presAssocID="{47B427C1-59A5-42C2-A308-517E839BB4D1}" presName="rootConnector3" presStyleLbl="asst1" presStyleIdx="0" presStyleCnt="2"/>
      <dgm:spPr/>
      <dgm:t>
        <a:bodyPr/>
        <a:lstStyle/>
        <a:p>
          <a:endParaRPr lang="en-US"/>
        </a:p>
      </dgm:t>
    </dgm:pt>
    <dgm:pt modelId="{85C4B9E4-3940-4A3D-9A6B-A0C78FB528CF}" type="pres">
      <dgm:prSet presAssocID="{47B427C1-59A5-42C2-A308-517E839BB4D1}" presName="hierChild6" presStyleCnt="0"/>
      <dgm:spPr/>
    </dgm:pt>
    <dgm:pt modelId="{09281D49-282F-4F51-8677-8E8534A9DA26}" type="pres">
      <dgm:prSet presAssocID="{47B427C1-59A5-42C2-A308-517E839BB4D1}" presName="hierChild7" presStyleCnt="0"/>
      <dgm:spPr/>
    </dgm:pt>
    <dgm:pt modelId="{C1590741-21A2-4FBE-B196-8A0ECA3535DC}" type="pres">
      <dgm:prSet presAssocID="{925B1D7B-D19D-4E30-844B-BFF5EA62D569}" presName="Name111" presStyleLbl="parChTrans1D2" presStyleIdx="3" presStyleCnt="4"/>
      <dgm:spPr/>
      <dgm:t>
        <a:bodyPr/>
        <a:lstStyle/>
        <a:p>
          <a:endParaRPr lang="en-US"/>
        </a:p>
      </dgm:t>
    </dgm:pt>
    <dgm:pt modelId="{7630FAFE-0F39-4874-961D-25D91516BC8B}" type="pres">
      <dgm:prSet presAssocID="{F535AA5E-44E9-44C0-97A8-3916CC77FBAB}" presName="hierRoot3" presStyleCnt="0">
        <dgm:presLayoutVars>
          <dgm:hierBranch val="init"/>
        </dgm:presLayoutVars>
      </dgm:prSet>
      <dgm:spPr/>
    </dgm:pt>
    <dgm:pt modelId="{F7F7BF11-6923-4319-ACA7-E60C6CB03586}" type="pres">
      <dgm:prSet presAssocID="{F535AA5E-44E9-44C0-97A8-3916CC77FBAB}" presName="rootComposite3" presStyleCnt="0"/>
      <dgm:spPr/>
    </dgm:pt>
    <dgm:pt modelId="{44C2D929-81BD-4D77-8661-AF28C78BC2DD}" type="pres">
      <dgm:prSet presAssocID="{F535AA5E-44E9-44C0-97A8-3916CC77FBAB}" presName="rootText3" presStyleLbl="asst1" presStyleIdx="1" presStyleCnt="2">
        <dgm:presLayoutVars>
          <dgm:chPref val="3"/>
        </dgm:presLayoutVars>
      </dgm:prSet>
      <dgm:spPr/>
      <dgm:t>
        <a:bodyPr/>
        <a:lstStyle/>
        <a:p>
          <a:endParaRPr lang="en-US"/>
        </a:p>
      </dgm:t>
    </dgm:pt>
    <dgm:pt modelId="{405F9621-74D4-4BA9-973A-0FEE96D9320B}" type="pres">
      <dgm:prSet presAssocID="{F535AA5E-44E9-44C0-97A8-3916CC77FBAB}" presName="rootConnector3" presStyleLbl="asst1" presStyleIdx="1" presStyleCnt="2"/>
      <dgm:spPr/>
      <dgm:t>
        <a:bodyPr/>
        <a:lstStyle/>
        <a:p>
          <a:endParaRPr lang="en-US"/>
        </a:p>
      </dgm:t>
    </dgm:pt>
    <dgm:pt modelId="{2FEE4C0B-6A7C-48CC-89CD-AC6DAECED585}" type="pres">
      <dgm:prSet presAssocID="{F535AA5E-44E9-44C0-97A8-3916CC77FBAB}" presName="hierChild6" presStyleCnt="0"/>
      <dgm:spPr/>
    </dgm:pt>
    <dgm:pt modelId="{14562F62-A55F-48CB-BE2F-0FE9E514C98C}" type="pres">
      <dgm:prSet presAssocID="{F535AA5E-44E9-44C0-97A8-3916CC77FBAB}" presName="hierChild7" presStyleCnt="0"/>
      <dgm:spPr/>
    </dgm:pt>
  </dgm:ptLst>
  <dgm:cxnLst>
    <dgm:cxn modelId="{FA3A5B0F-E693-4A12-B45B-0A91A15BA9A8}" type="presOf" srcId="{47B427C1-59A5-42C2-A308-517E839BB4D1}" destId="{D949D192-0189-46DF-AB4C-335EC3FA38F2}" srcOrd="1" destOrd="0" presId="urn:microsoft.com/office/officeart/2005/8/layout/orgChart1"/>
    <dgm:cxn modelId="{21CCD449-D144-4948-B09A-A28582C03314}" type="presOf" srcId="{BF308AB4-896B-4B5F-8B94-F1C44A8B059D}" destId="{D2751E55-57D3-46D4-949D-B32FE9C206DD}" srcOrd="0" destOrd="0" presId="urn:microsoft.com/office/officeart/2005/8/layout/orgChart1"/>
    <dgm:cxn modelId="{00DBB31B-B5D4-4811-B2DD-8642145C6384}" type="presOf" srcId="{F0912AE2-9D36-439D-BCE8-505954C19204}" destId="{32E69D4F-952C-47AD-94FA-ED1E926B98C8}" srcOrd="0" destOrd="0" presId="urn:microsoft.com/office/officeart/2005/8/layout/orgChart1"/>
    <dgm:cxn modelId="{054DE739-F8CD-45E9-BD39-2A88A3BF35F6}" type="presOf" srcId="{47B427C1-59A5-42C2-A308-517E839BB4D1}" destId="{F7600396-32EF-4487-8194-26C7BCE86DC6}" srcOrd="0" destOrd="0" presId="urn:microsoft.com/office/officeart/2005/8/layout/orgChart1"/>
    <dgm:cxn modelId="{CBDFED5B-21A9-43B1-9ED6-CD59B9DAB570}" type="presOf" srcId="{F0912AE2-9D36-439D-BCE8-505954C19204}" destId="{BB41BEC2-1C43-4419-83F3-4418457C15BC}" srcOrd="1" destOrd="0" presId="urn:microsoft.com/office/officeart/2005/8/layout/orgChart1"/>
    <dgm:cxn modelId="{2AC2C29A-B7B3-4A67-AA0C-6285E1B0916E}" type="presOf" srcId="{4DC16339-7E4C-4E8E-ACEF-CBDECC4510D1}" destId="{A8A1B087-EC9B-4C22-9101-C78483A0B23A}" srcOrd="0" destOrd="0" presId="urn:microsoft.com/office/officeart/2005/8/layout/orgChart1"/>
    <dgm:cxn modelId="{04DB0CAD-2FE1-4912-8CA0-257F7EE46A25}" type="presOf" srcId="{2F1B22A5-4200-4494-BB25-1DDAFAD71911}" destId="{617F80B1-79E2-408F-8D6C-24E9B97EA0D3}" srcOrd="0" destOrd="0" presId="urn:microsoft.com/office/officeart/2005/8/layout/orgChart1"/>
    <dgm:cxn modelId="{1CD935DC-63A2-4B2B-8C3C-2ED2C1028B44}" srcId="{BF308AB4-896B-4B5F-8B94-F1C44A8B059D}" destId="{4DC16339-7E4C-4E8E-ACEF-CBDECC4510D1}" srcOrd="0" destOrd="0" parTransId="{59D9DDFA-0D5D-48CA-A4E9-A820853A0557}" sibTransId="{173D937A-3698-4E98-9B36-8BFCC6608F5C}"/>
    <dgm:cxn modelId="{DB3666A3-96C6-463A-9D9A-AC550ECDC7A4}" type="presOf" srcId="{F535AA5E-44E9-44C0-97A8-3916CC77FBAB}" destId="{44C2D929-81BD-4D77-8661-AF28C78BC2DD}" srcOrd="0" destOrd="0" presId="urn:microsoft.com/office/officeart/2005/8/layout/orgChart1"/>
    <dgm:cxn modelId="{C1AB3DF3-FC29-49C8-8451-64659BBA1EFD}" srcId="{4DC16339-7E4C-4E8E-ACEF-CBDECC4510D1}" destId="{F0912AE2-9D36-439D-BCE8-505954C19204}" srcOrd="3" destOrd="0" parTransId="{2F1B22A5-4200-4494-BB25-1DDAFAD71911}" sibTransId="{26011AC1-2BC1-4F17-B5A4-7C7099C4E011}"/>
    <dgm:cxn modelId="{B9FDEBF2-1603-463C-BD76-4E3DC92E836F}" type="presOf" srcId="{2AB9724F-24C6-4CFC-B518-EE372935811D}" destId="{2B142970-5E82-4C2D-9B6E-3D41FFDE1B98}" srcOrd="0" destOrd="0" presId="urn:microsoft.com/office/officeart/2005/8/layout/orgChart1"/>
    <dgm:cxn modelId="{1F7793A4-0A04-4927-B384-60E2DD5B63AF}" type="presOf" srcId="{4DC16339-7E4C-4E8E-ACEF-CBDECC4510D1}" destId="{7EEFDA90-92B2-4150-9084-2FAD8A6EAE9F}" srcOrd="1" destOrd="0" presId="urn:microsoft.com/office/officeart/2005/8/layout/orgChart1"/>
    <dgm:cxn modelId="{90C3C7A6-3337-420F-9295-B43AC0FF81E4}" type="presOf" srcId="{F535AA5E-44E9-44C0-97A8-3916CC77FBAB}" destId="{405F9621-74D4-4BA9-973A-0FEE96D9320B}" srcOrd="1" destOrd="0" presId="urn:microsoft.com/office/officeart/2005/8/layout/orgChart1"/>
    <dgm:cxn modelId="{D9B78176-F80A-4E52-BBA9-4C53F012F8D9}" srcId="{4DC16339-7E4C-4E8E-ACEF-CBDECC4510D1}" destId="{9063F1F5-1A63-441A-ABB8-62FF9E3F958D}" srcOrd="2" destOrd="0" parTransId="{2AB9724F-24C6-4CFC-B518-EE372935811D}" sibTransId="{44797078-3665-4121-8B5B-7644EBB53631}"/>
    <dgm:cxn modelId="{6E8D747F-79EF-4D5C-8D10-D26A26024009}" type="presOf" srcId="{9063F1F5-1A63-441A-ABB8-62FF9E3F958D}" destId="{D65396DE-319F-4E96-AAEE-491C8A45530A}" srcOrd="1" destOrd="0" presId="urn:microsoft.com/office/officeart/2005/8/layout/orgChart1"/>
    <dgm:cxn modelId="{7E9E3627-BDC2-474C-B501-FF4241BD93D7}" type="presOf" srcId="{925B1D7B-D19D-4E30-844B-BFF5EA62D569}" destId="{C1590741-21A2-4FBE-B196-8A0ECA3535DC}" srcOrd="0" destOrd="0" presId="urn:microsoft.com/office/officeart/2005/8/layout/orgChart1"/>
    <dgm:cxn modelId="{0C77D6AD-F86C-428B-858F-9DE990C42190}" srcId="{4DC16339-7E4C-4E8E-ACEF-CBDECC4510D1}" destId="{F535AA5E-44E9-44C0-97A8-3916CC77FBAB}" srcOrd="1" destOrd="0" parTransId="{925B1D7B-D19D-4E30-844B-BFF5EA62D569}" sibTransId="{E513A33A-F7B5-45BA-8795-BEBF0F5EE865}"/>
    <dgm:cxn modelId="{5CEF56FD-93CC-4841-837D-9E140ACE2128}" type="presOf" srcId="{EE3C9ED8-D7FF-4C76-9B3E-77130BA81139}" destId="{9990C22A-ABE5-45B2-A037-CF7A3B48D331}" srcOrd="0" destOrd="0" presId="urn:microsoft.com/office/officeart/2005/8/layout/orgChart1"/>
    <dgm:cxn modelId="{2DF19697-057F-4A3D-9510-E116B8664D06}" type="presOf" srcId="{9063F1F5-1A63-441A-ABB8-62FF9E3F958D}" destId="{29B1D285-3EFC-47E5-97CC-510A41E087D7}" srcOrd="0" destOrd="0" presId="urn:microsoft.com/office/officeart/2005/8/layout/orgChart1"/>
    <dgm:cxn modelId="{2561B9FD-9E9F-4650-B983-372B036A36F5}" srcId="{4DC16339-7E4C-4E8E-ACEF-CBDECC4510D1}" destId="{47B427C1-59A5-42C2-A308-517E839BB4D1}" srcOrd="0" destOrd="0" parTransId="{EE3C9ED8-D7FF-4C76-9B3E-77130BA81139}" sibTransId="{2BA43C3B-D453-417B-A1AE-CD97F22C8630}"/>
    <dgm:cxn modelId="{C3411931-610D-4207-A98B-4AB678D9831F}" type="presParOf" srcId="{D2751E55-57D3-46D4-949D-B32FE9C206DD}" destId="{B84BF80D-C135-42F6-B5FD-2BCD28F85F89}" srcOrd="0" destOrd="0" presId="urn:microsoft.com/office/officeart/2005/8/layout/orgChart1"/>
    <dgm:cxn modelId="{94B3B47D-48D3-4E5A-8CAF-9EDA8B4EA187}" type="presParOf" srcId="{B84BF80D-C135-42F6-B5FD-2BCD28F85F89}" destId="{4DE84B73-8E3A-413A-8577-06306743F813}" srcOrd="0" destOrd="0" presId="urn:microsoft.com/office/officeart/2005/8/layout/orgChart1"/>
    <dgm:cxn modelId="{8EB7616A-0822-4ED9-AC2B-CE24BA8C0F2D}" type="presParOf" srcId="{4DE84B73-8E3A-413A-8577-06306743F813}" destId="{A8A1B087-EC9B-4C22-9101-C78483A0B23A}" srcOrd="0" destOrd="0" presId="urn:microsoft.com/office/officeart/2005/8/layout/orgChart1"/>
    <dgm:cxn modelId="{E1445BA5-94B0-4285-B444-5DC7D62F0B29}" type="presParOf" srcId="{4DE84B73-8E3A-413A-8577-06306743F813}" destId="{7EEFDA90-92B2-4150-9084-2FAD8A6EAE9F}" srcOrd="1" destOrd="0" presId="urn:microsoft.com/office/officeart/2005/8/layout/orgChart1"/>
    <dgm:cxn modelId="{B3893318-79F8-432E-9BE5-775CF4A91788}" type="presParOf" srcId="{B84BF80D-C135-42F6-B5FD-2BCD28F85F89}" destId="{C0FFF2AC-0533-4B6D-8AEA-299C8C933028}" srcOrd="1" destOrd="0" presId="urn:microsoft.com/office/officeart/2005/8/layout/orgChart1"/>
    <dgm:cxn modelId="{B3A340C5-2AE2-400B-99B4-88C73CDDEFCD}" type="presParOf" srcId="{C0FFF2AC-0533-4B6D-8AEA-299C8C933028}" destId="{2B142970-5E82-4C2D-9B6E-3D41FFDE1B98}" srcOrd="0" destOrd="0" presId="urn:microsoft.com/office/officeart/2005/8/layout/orgChart1"/>
    <dgm:cxn modelId="{F0749D9E-9DAF-4C1B-B987-FD0CB17DF839}" type="presParOf" srcId="{C0FFF2AC-0533-4B6D-8AEA-299C8C933028}" destId="{96487573-E9CD-443D-AB00-B2DE5E47A449}" srcOrd="1" destOrd="0" presId="urn:microsoft.com/office/officeart/2005/8/layout/orgChart1"/>
    <dgm:cxn modelId="{AF8EEB4C-4AF3-47E6-AE4B-A95DABCFA1A9}" type="presParOf" srcId="{96487573-E9CD-443D-AB00-B2DE5E47A449}" destId="{CCA3E04E-D7A6-4CA3-B056-E44132F3F4CC}" srcOrd="0" destOrd="0" presId="urn:microsoft.com/office/officeart/2005/8/layout/orgChart1"/>
    <dgm:cxn modelId="{D7507E7F-8690-4FF8-9767-E5BD09673A30}" type="presParOf" srcId="{CCA3E04E-D7A6-4CA3-B056-E44132F3F4CC}" destId="{29B1D285-3EFC-47E5-97CC-510A41E087D7}" srcOrd="0" destOrd="0" presId="urn:microsoft.com/office/officeart/2005/8/layout/orgChart1"/>
    <dgm:cxn modelId="{A3660EA4-62FD-4792-A709-7D22AFF57EFA}" type="presParOf" srcId="{CCA3E04E-D7A6-4CA3-B056-E44132F3F4CC}" destId="{D65396DE-319F-4E96-AAEE-491C8A45530A}" srcOrd="1" destOrd="0" presId="urn:microsoft.com/office/officeart/2005/8/layout/orgChart1"/>
    <dgm:cxn modelId="{BFF42129-24C1-42D3-BCFC-64543CECC76B}" type="presParOf" srcId="{96487573-E9CD-443D-AB00-B2DE5E47A449}" destId="{D1390266-FA66-4D24-BBA3-31A666733B1F}" srcOrd="1" destOrd="0" presId="urn:microsoft.com/office/officeart/2005/8/layout/orgChart1"/>
    <dgm:cxn modelId="{E7BF16CF-9021-46C9-AC11-0A4CF1ECA5EA}" type="presParOf" srcId="{96487573-E9CD-443D-AB00-B2DE5E47A449}" destId="{AB103F51-5177-4559-A602-0EA2400DB2AB}" srcOrd="2" destOrd="0" presId="urn:microsoft.com/office/officeart/2005/8/layout/orgChart1"/>
    <dgm:cxn modelId="{B00821BB-F0D5-4E6F-B8B2-34DC566F3344}" type="presParOf" srcId="{C0FFF2AC-0533-4B6D-8AEA-299C8C933028}" destId="{617F80B1-79E2-408F-8D6C-24E9B97EA0D3}" srcOrd="2" destOrd="0" presId="urn:microsoft.com/office/officeart/2005/8/layout/orgChart1"/>
    <dgm:cxn modelId="{0D4F14EB-0E7D-4578-8A96-E940405C50F6}" type="presParOf" srcId="{C0FFF2AC-0533-4B6D-8AEA-299C8C933028}" destId="{18EDEE17-CBE4-4B8E-A8AE-FD78F0804D6A}" srcOrd="3" destOrd="0" presId="urn:microsoft.com/office/officeart/2005/8/layout/orgChart1"/>
    <dgm:cxn modelId="{C2F5C446-EFAE-4C87-8945-75C74743E296}" type="presParOf" srcId="{18EDEE17-CBE4-4B8E-A8AE-FD78F0804D6A}" destId="{1448A581-7580-42F7-84E2-45ECE3A0D421}" srcOrd="0" destOrd="0" presId="urn:microsoft.com/office/officeart/2005/8/layout/orgChart1"/>
    <dgm:cxn modelId="{46B6BAD5-4DA9-4E11-9756-904251789835}" type="presParOf" srcId="{1448A581-7580-42F7-84E2-45ECE3A0D421}" destId="{32E69D4F-952C-47AD-94FA-ED1E926B98C8}" srcOrd="0" destOrd="0" presId="urn:microsoft.com/office/officeart/2005/8/layout/orgChart1"/>
    <dgm:cxn modelId="{C42F1A60-3D01-4853-89A2-DF2CB6BF8E5F}" type="presParOf" srcId="{1448A581-7580-42F7-84E2-45ECE3A0D421}" destId="{BB41BEC2-1C43-4419-83F3-4418457C15BC}" srcOrd="1" destOrd="0" presId="urn:microsoft.com/office/officeart/2005/8/layout/orgChart1"/>
    <dgm:cxn modelId="{51063037-DF25-4925-86F7-DE976DB6159D}" type="presParOf" srcId="{18EDEE17-CBE4-4B8E-A8AE-FD78F0804D6A}" destId="{852213C5-4FB0-4EBE-9051-C85ABB7574E0}" srcOrd="1" destOrd="0" presId="urn:microsoft.com/office/officeart/2005/8/layout/orgChart1"/>
    <dgm:cxn modelId="{E29251FA-495E-4A00-B6F9-9F8730671F4F}" type="presParOf" srcId="{18EDEE17-CBE4-4B8E-A8AE-FD78F0804D6A}" destId="{4A876DFC-3EFB-4A87-A577-B2A8BB311DBA}" srcOrd="2" destOrd="0" presId="urn:microsoft.com/office/officeart/2005/8/layout/orgChart1"/>
    <dgm:cxn modelId="{3D5FD95A-903B-4CE8-BB9D-694C80AC7CE9}" type="presParOf" srcId="{B84BF80D-C135-42F6-B5FD-2BCD28F85F89}" destId="{79E66292-2775-4E41-8519-9723D8951688}" srcOrd="2" destOrd="0" presId="urn:microsoft.com/office/officeart/2005/8/layout/orgChart1"/>
    <dgm:cxn modelId="{72709FEA-57B9-4A2D-A6CE-DDC1F4CF2015}" type="presParOf" srcId="{79E66292-2775-4E41-8519-9723D8951688}" destId="{9990C22A-ABE5-45B2-A037-CF7A3B48D331}" srcOrd="0" destOrd="0" presId="urn:microsoft.com/office/officeart/2005/8/layout/orgChart1"/>
    <dgm:cxn modelId="{CD85158A-4A36-4607-B38E-723084674867}" type="presParOf" srcId="{79E66292-2775-4E41-8519-9723D8951688}" destId="{BC8C8960-8124-44C0-83AF-020983455AE2}" srcOrd="1" destOrd="0" presId="urn:microsoft.com/office/officeart/2005/8/layout/orgChart1"/>
    <dgm:cxn modelId="{D0F6A1A5-77B7-4CFA-AE57-9C8C4257A7B2}" type="presParOf" srcId="{BC8C8960-8124-44C0-83AF-020983455AE2}" destId="{7E2A0923-4BAF-4243-BD20-1C3515608A7B}" srcOrd="0" destOrd="0" presId="urn:microsoft.com/office/officeart/2005/8/layout/orgChart1"/>
    <dgm:cxn modelId="{DD582128-3102-49DA-AF2F-321C54836386}" type="presParOf" srcId="{7E2A0923-4BAF-4243-BD20-1C3515608A7B}" destId="{F7600396-32EF-4487-8194-26C7BCE86DC6}" srcOrd="0" destOrd="0" presId="urn:microsoft.com/office/officeart/2005/8/layout/orgChart1"/>
    <dgm:cxn modelId="{B8979398-98B5-491A-888A-92EA4DFDCEF4}" type="presParOf" srcId="{7E2A0923-4BAF-4243-BD20-1C3515608A7B}" destId="{D949D192-0189-46DF-AB4C-335EC3FA38F2}" srcOrd="1" destOrd="0" presId="urn:microsoft.com/office/officeart/2005/8/layout/orgChart1"/>
    <dgm:cxn modelId="{431C75F5-BA07-48F4-8034-4DDC446B0239}" type="presParOf" srcId="{BC8C8960-8124-44C0-83AF-020983455AE2}" destId="{85C4B9E4-3940-4A3D-9A6B-A0C78FB528CF}" srcOrd="1" destOrd="0" presId="urn:microsoft.com/office/officeart/2005/8/layout/orgChart1"/>
    <dgm:cxn modelId="{C5D00119-8AE7-4B0A-8F0E-0DF96EFFBEC5}" type="presParOf" srcId="{BC8C8960-8124-44C0-83AF-020983455AE2}" destId="{09281D49-282F-4F51-8677-8E8534A9DA26}" srcOrd="2" destOrd="0" presId="urn:microsoft.com/office/officeart/2005/8/layout/orgChart1"/>
    <dgm:cxn modelId="{04E66EA8-2322-4E5E-ABFE-922BE53D1DC2}" type="presParOf" srcId="{79E66292-2775-4E41-8519-9723D8951688}" destId="{C1590741-21A2-4FBE-B196-8A0ECA3535DC}" srcOrd="2" destOrd="0" presId="urn:microsoft.com/office/officeart/2005/8/layout/orgChart1"/>
    <dgm:cxn modelId="{6B465D6F-9B2C-47C1-A92B-D49AB960D579}" type="presParOf" srcId="{79E66292-2775-4E41-8519-9723D8951688}" destId="{7630FAFE-0F39-4874-961D-25D91516BC8B}" srcOrd="3" destOrd="0" presId="urn:microsoft.com/office/officeart/2005/8/layout/orgChart1"/>
    <dgm:cxn modelId="{CCE79699-40FE-4EE4-B912-9C4FD54A8C58}" type="presParOf" srcId="{7630FAFE-0F39-4874-961D-25D91516BC8B}" destId="{F7F7BF11-6923-4319-ACA7-E60C6CB03586}" srcOrd="0" destOrd="0" presId="urn:microsoft.com/office/officeart/2005/8/layout/orgChart1"/>
    <dgm:cxn modelId="{D1F6C674-83F7-4E3B-9D8D-C64EEB12D7DE}" type="presParOf" srcId="{F7F7BF11-6923-4319-ACA7-E60C6CB03586}" destId="{44C2D929-81BD-4D77-8661-AF28C78BC2DD}" srcOrd="0" destOrd="0" presId="urn:microsoft.com/office/officeart/2005/8/layout/orgChart1"/>
    <dgm:cxn modelId="{EC92C9B0-2CBF-4433-875B-AADECEDD0711}" type="presParOf" srcId="{F7F7BF11-6923-4319-ACA7-E60C6CB03586}" destId="{405F9621-74D4-4BA9-973A-0FEE96D9320B}" srcOrd="1" destOrd="0" presId="urn:microsoft.com/office/officeart/2005/8/layout/orgChart1"/>
    <dgm:cxn modelId="{55AAF8F8-F646-4B40-8659-1D2D16CB57A1}" type="presParOf" srcId="{7630FAFE-0F39-4874-961D-25D91516BC8B}" destId="{2FEE4C0B-6A7C-48CC-89CD-AC6DAECED585}" srcOrd="1" destOrd="0" presId="urn:microsoft.com/office/officeart/2005/8/layout/orgChart1"/>
    <dgm:cxn modelId="{86E6BBBE-B77F-4A07-8C35-F2DF02ABE99D}" type="presParOf" srcId="{7630FAFE-0F39-4874-961D-25D91516BC8B}" destId="{14562F62-A55F-48CB-BE2F-0FE9E514C98C}"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42BBB6-FB8E-4DD3-BBCF-68A14D8D8484}" type="doc">
      <dgm:prSet loTypeId="urn:microsoft.com/office/officeart/2005/8/layout/cycle5" loCatId="cycle" qsTypeId="urn:microsoft.com/office/officeart/2005/8/quickstyle/simple5" qsCatId="simple" csTypeId="urn:microsoft.com/office/officeart/2005/8/colors/accent1_2" csCatId="accent1" phldr="1"/>
      <dgm:spPr/>
      <dgm:t>
        <a:bodyPr/>
        <a:lstStyle/>
        <a:p>
          <a:endParaRPr lang="en-US"/>
        </a:p>
      </dgm:t>
    </dgm:pt>
    <dgm:pt modelId="{150D2061-F8AF-48D3-AA65-249365B0A1CB}">
      <dgm:prSet phldrT="[Text]"/>
      <dgm:spPr/>
      <dgm:t>
        <a:bodyPr/>
        <a:lstStyle/>
        <a:p>
          <a:r>
            <a:rPr lang="en-US" dirty="0" smtClean="0"/>
            <a:t> </a:t>
          </a:r>
          <a:endParaRPr lang="en-US" dirty="0"/>
        </a:p>
      </dgm:t>
    </dgm:pt>
    <dgm:pt modelId="{56AF1090-F781-4E29-9C90-E64AD660E8C7}" type="parTrans" cxnId="{4E4173B9-0E2E-43A2-9B82-AF5D1D198315}">
      <dgm:prSet/>
      <dgm:spPr/>
      <dgm:t>
        <a:bodyPr/>
        <a:lstStyle/>
        <a:p>
          <a:endParaRPr lang="en-US"/>
        </a:p>
      </dgm:t>
    </dgm:pt>
    <dgm:pt modelId="{1C93C750-3911-4A24-A76F-90754F0622BF}" type="sibTrans" cxnId="{4E4173B9-0E2E-43A2-9B82-AF5D1D198315}">
      <dgm:prSet/>
      <dgm:spPr/>
      <dgm:t>
        <a:bodyPr/>
        <a:lstStyle/>
        <a:p>
          <a:endParaRPr lang="en-US"/>
        </a:p>
      </dgm:t>
    </dgm:pt>
    <dgm:pt modelId="{F898E9FE-50F0-4C0B-90E2-B59D18984798}">
      <dgm:prSet phldrT="[Text]"/>
      <dgm:spPr/>
      <dgm:t>
        <a:bodyPr/>
        <a:lstStyle/>
        <a:p>
          <a:r>
            <a:rPr lang="en-US" dirty="0" smtClean="0"/>
            <a:t> </a:t>
          </a:r>
          <a:endParaRPr lang="en-US" dirty="0"/>
        </a:p>
      </dgm:t>
    </dgm:pt>
    <dgm:pt modelId="{36BE4513-2917-409C-9117-C76F7D1B7439}" type="parTrans" cxnId="{9804A912-4A15-46C7-B4CE-676309E80C6A}">
      <dgm:prSet/>
      <dgm:spPr/>
      <dgm:t>
        <a:bodyPr/>
        <a:lstStyle/>
        <a:p>
          <a:endParaRPr lang="en-US"/>
        </a:p>
      </dgm:t>
    </dgm:pt>
    <dgm:pt modelId="{7405E451-D0AC-41E0-B059-B63DA6CD06E8}" type="sibTrans" cxnId="{9804A912-4A15-46C7-B4CE-676309E80C6A}">
      <dgm:prSet/>
      <dgm:spPr/>
      <dgm:t>
        <a:bodyPr/>
        <a:lstStyle/>
        <a:p>
          <a:endParaRPr lang="en-US"/>
        </a:p>
      </dgm:t>
    </dgm:pt>
    <dgm:pt modelId="{48F7F014-559E-4562-9F76-D91B53A750A9}">
      <dgm:prSet phldrT="[Text]"/>
      <dgm:spPr/>
      <dgm:t>
        <a:bodyPr/>
        <a:lstStyle/>
        <a:p>
          <a:endParaRPr lang="en-US"/>
        </a:p>
      </dgm:t>
    </dgm:pt>
    <dgm:pt modelId="{6EB4AFB4-B39D-4156-8893-0824E3AAAE6C}" type="parTrans" cxnId="{4567AEEC-36C6-4C7C-B005-3A72D8EE4186}">
      <dgm:prSet/>
      <dgm:spPr/>
      <dgm:t>
        <a:bodyPr/>
        <a:lstStyle/>
        <a:p>
          <a:endParaRPr lang="en-US"/>
        </a:p>
      </dgm:t>
    </dgm:pt>
    <dgm:pt modelId="{A76E5C18-39C0-411D-9592-750C6C5E4A8C}" type="sibTrans" cxnId="{4567AEEC-36C6-4C7C-B005-3A72D8EE4186}">
      <dgm:prSet/>
      <dgm:spPr/>
      <dgm:t>
        <a:bodyPr/>
        <a:lstStyle/>
        <a:p>
          <a:endParaRPr lang="en-US"/>
        </a:p>
      </dgm:t>
    </dgm:pt>
    <dgm:pt modelId="{748D8930-B826-416C-B77E-0F94E126FC69}" type="pres">
      <dgm:prSet presAssocID="{AC42BBB6-FB8E-4DD3-BBCF-68A14D8D8484}" presName="cycle" presStyleCnt="0">
        <dgm:presLayoutVars>
          <dgm:dir/>
          <dgm:resizeHandles val="exact"/>
        </dgm:presLayoutVars>
      </dgm:prSet>
      <dgm:spPr/>
      <dgm:t>
        <a:bodyPr/>
        <a:lstStyle/>
        <a:p>
          <a:endParaRPr lang="en-US"/>
        </a:p>
      </dgm:t>
    </dgm:pt>
    <dgm:pt modelId="{0FD2919F-4C96-4FF1-860B-59663AFAA21F}" type="pres">
      <dgm:prSet presAssocID="{150D2061-F8AF-48D3-AA65-249365B0A1CB}" presName="node" presStyleLbl="node1" presStyleIdx="0" presStyleCnt="3">
        <dgm:presLayoutVars>
          <dgm:bulletEnabled val="1"/>
        </dgm:presLayoutVars>
      </dgm:prSet>
      <dgm:spPr/>
      <dgm:t>
        <a:bodyPr/>
        <a:lstStyle/>
        <a:p>
          <a:endParaRPr lang="en-US"/>
        </a:p>
      </dgm:t>
    </dgm:pt>
    <dgm:pt modelId="{34F7014C-B4A1-4AFC-BDC3-9446F6EE14A9}" type="pres">
      <dgm:prSet presAssocID="{150D2061-F8AF-48D3-AA65-249365B0A1CB}" presName="spNode" presStyleCnt="0"/>
      <dgm:spPr/>
    </dgm:pt>
    <dgm:pt modelId="{75CBB427-47EC-4D45-97C8-B90BA7CD0FB1}" type="pres">
      <dgm:prSet presAssocID="{1C93C750-3911-4A24-A76F-90754F0622BF}" presName="sibTrans" presStyleLbl="sibTrans1D1" presStyleIdx="0" presStyleCnt="3"/>
      <dgm:spPr/>
      <dgm:t>
        <a:bodyPr/>
        <a:lstStyle/>
        <a:p>
          <a:endParaRPr lang="en-US"/>
        </a:p>
      </dgm:t>
    </dgm:pt>
    <dgm:pt modelId="{DDF25F88-764E-4018-870F-17EC62543F07}" type="pres">
      <dgm:prSet presAssocID="{F898E9FE-50F0-4C0B-90E2-B59D18984798}" presName="node" presStyleLbl="node1" presStyleIdx="1" presStyleCnt="3">
        <dgm:presLayoutVars>
          <dgm:bulletEnabled val="1"/>
        </dgm:presLayoutVars>
      </dgm:prSet>
      <dgm:spPr/>
      <dgm:t>
        <a:bodyPr/>
        <a:lstStyle/>
        <a:p>
          <a:endParaRPr lang="en-US"/>
        </a:p>
      </dgm:t>
    </dgm:pt>
    <dgm:pt modelId="{1EE22938-17D0-49D0-B6AE-6E09E66CEFAC}" type="pres">
      <dgm:prSet presAssocID="{F898E9FE-50F0-4C0B-90E2-B59D18984798}" presName="spNode" presStyleCnt="0"/>
      <dgm:spPr/>
    </dgm:pt>
    <dgm:pt modelId="{2EBE55A5-BAB7-4FD7-BC10-D5E359FF5B6F}" type="pres">
      <dgm:prSet presAssocID="{7405E451-D0AC-41E0-B059-B63DA6CD06E8}" presName="sibTrans" presStyleLbl="sibTrans1D1" presStyleIdx="1" presStyleCnt="3"/>
      <dgm:spPr/>
      <dgm:t>
        <a:bodyPr/>
        <a:lstStyle/>
        <a:p>
          <a:endParaRPr lang="en-US"/>
        </a:p>
      </dgm:t>
    </dgm:pt>
    <dgm:pt modelId="{19EBC71F-1330-4F1C-9C08-B9594A76EC11}" type="pres">
      <dgm:prSet presAssocID="{48F7F014-559E-4562-9F76-D91B53A750A9}" presName="node" presStyleLbl="node1" presStyleIdx="2" presStyleCnt="3">
        <dgm:presLayoutVars>
          <dgm:bulletEnabled val="1"/>
        </dgm:presLayoutVars>
      </dgm:prSet>
      <dgm:spPr/>
      <dgm:t>
        <a:bodyPr/>
        <a:lstStyle/>
        <a:p>
          <a:endParaRPr lang="en-US"/>
        </a:p>
      </dgm:t>
    </dgm:pt>
    <dgm:pt modelId="{6082B703-910C-4FC5-B38D-F1959BD96065}" type="pres">
      <dgm:prSet presAssocID="{48F7F014-559E-4562-9F76-D91B53A750A9}" presName="spNode" presStyleCnt="0"/>
      <dgm:spPr/>
    </dgm:pt>
    <dgm:pt modelId="{1AF4A0D0-A55F-40D0-90DD-3B555535DBD9}" type="pres">
      <dgm:prSet presAssocID="{A76E5C18-39C0-411D-9592-750C6C5E4A8C}" presName="sibTrans" presStyleLbl="sibTrans1D1" presStyleIdx="2" presStyleCnt="3"/>
      <dgm:spPr/>
      <dgm:t>
        <a:bodyPr/>
        <a:lstStyle/>
        <a:p>
          <a:endParaRPr lang="en-US"/>
        </a:p>
      </dgm:t>
    </dgm:pt>
  </dgm:ptLst>
  <dgm:cxnLst>
    <dgm:cxn modelId="{40D521F6-29F5-42C7-8E98-99BACB98CE4D}" type="presOf" srcId="{F898E9FE-50F0-4C0B-90E2-B59D18984798}" destId="{DDF25F88-764E-4018-870F-17EC62543F07}" srcOrd="0" destOrd="0" presId="urn:microsoft.com/office/officeart/2005/8/layout/cycle5"/>
    <dgm:cxn modelId="{4567AEEC-36C6-4C7C-B005-3A72D8EE4186}" srcId="{AC42BBB6-FB8E-4DD3-BBCF-68A14D8D8484}" destId="{48F7F014-559E-4562-9F76-D91B53A750A9}" srcOrd="2" destOrd="0" parTransId="{6EB4AFB4-B39D-4156-8893-0824E3AAAE6C}" sibTransId="{A76E5C18-39C0-411D-9592-750C6C5E4A8C}"/>
    <dgm:cxn modelId="{C01F8A93-B541-453F-89A3-0DDDD6537F0D}" type="presOf" srcId="{A76E5C18-39C0-411D-9592-750C6C5E4A8C}" destId="{1AF4A0D0-A55F-40D0-90DD-3B555535DBD9}" srcOrd="0" destOrd="0" presId="urn:microsoft.com/office/officeart/2005/8/layout/cycle5"/>
    <dgm:cxn modelId="{352CB30D-D356-455D-AD86-D9C347C46467}" type="presOf" srcId="{150D2061-F8AF-48D3-AA65-249365B0A1CB}" destId="{0FD2919F-4C96-4FF1-860B-59663AFAA21F}" srcOrd="0" destOrd="0" presId="urn:microsoft.com/office/officeart/2005/8/layout/cycle5"/>
    <dgm:cxn modelId="{23D328DE-9AAE-412E-8FA7-2E5BC6578396}" type="presOf" srcId="{AC42BBB6-FB8E-4DD3-BBCF-68A14D8D8484}" destId="{748D8930-B826-416C-B77E-0F94E126FC69}" srcOrd="0" destOrd="0" presId="urn:microsoft.com/office/officeart/2005/8/layout/cycle5"/>
    <dgm:cxn modelId="{4E4173B9-0E2E-43A2-9B82-AF5D1D198315}" srcId="{AC42BBB6-FB8E-4DD3-BBCF-68A14D8D8484}" destId="{150D2061-F8AF-48D3-AA65-249365B0A1CB}" srcOrd="0" destOrd="0" parTransId="{56AF1090-F781-4E29-9C90-E64AD660E8C7}" sibTransId="{1C93C750-3911-4A24-A76F-90754F0622BF}"/>
    <dgm:cxn modelId="{04B855B0-86DD-4C92-A355-54979BC464EB}" type="presOf" srcId="{1C93C750-3911-4A24-A76F-90754F0622BF}" destId="{75CBB427-47EC-4D45-97C8-B90BA7CD0FB1}" srcOrd="0" destOrd="0" presId="urn:microsoft.com/office/officeart/2005/8/layout/cycle5"/>
    <dgm:cxn modelId="{5B912119-C864-476A-9836-FC794414A367}" type="presOf" srcId="{7405E451-D0AC-41E0-B059-B63DA6CD06E8}" destId="{2EBE55A5-BAB7-4FD7-BC10-D5E359FF5B6F}" srcOrd="0" destOrd="0" presId="urn:microsoft.com/office/officeart/2005/8/layout/cycle5"/>
    <dgm:cxn modelId="{9804A912-4A15-46C7-B4CE-676309E80C6A}" srcId="{AC42BBB6-FB8E-4DD3-BBCF-68A14D8D8484}" destId="{F898E9FE-50F0-4C0B-90E2-B59D18984798}" srcOrd="1" destOrd="0" parTransId="{36BE4513-2917-409C-9117-C76F7D1B7439}" sibTransId="{7405E451-D0AC-41E0-B059-B63DA6CD06E8}"/>
    <dgm:cxn modelId="{6D9D866F-CDCF-4D1B-BFBB-699039B19E3F}" type="presOf" srcId="{48F7F014-559E-4562-9F76-D91B53A750A9}" destId="{19EBC71F-1330-4F1C-9C08-B9594A76EC11}" srcOrd="0" destOrd="0" presId="urn:microsoft.com/office/officeart/2005/8/layout/cycle5"/>
    <dgm:cxn modelId="{210978EE-E81B-4610-BEDC-0C3751C6BE02}" type="presParOf" srcId="{748D8930-B826-416C-B77E-0F94E126FC69}" destId="{0FD2919F-4C96-4FF1-860B-59663AFAA21F}" srcOrd="0" destOrd="0" presId="urn:microsoft.com/office/officeart/2005/8/layout/cycle5"/>
    <dgm:cxn modelId="{CBAEB92D-1183-47DB-992B-E60E7596FDAD}" type="presParOf" srcId="{748D8930-B826-416C-B77E-0F94E126FC69}" destId="{34F7014C-B4A1-4AFC-BDC3-9446F6EE14A9}" srcOrd="1" destOrd="0" presId="urn:microsoft.com/office/officeart/2005/8/layout/cycle5"/>
    <dgm:cxn modelId="{86AD6445-DD6A-4090-BA12-42ECFE2FB31B}" type="presParOf" srcId="{748D8930-B826-416C-B77E-0F94E126FC69}" destId="{75CBB427-47EC-4D45-97C8-B90BA7CD0FB1}" srcOrd="2" destOrd="0" presId="urn:microsoft.com/office/officeart/2005/8/layout/cycle5"/>
    <dgm:cxn modelId="{A1440899-4C22-4F54-968E-698063C3A851}" type="presParOf" srcId="{748D8930-B826-416C-B77E-0F94E126FC69}" destId="{DDF25F88-764E-4018-870F-17EC62543F07}" srcOrd="3" destOrd="0" presId="urn:microsoft.com/office/officeart/2005/8/layout/cycle5"/>
    <dgm:cxn modelId="{686F4B50-9DED-4C12-946E-AFF15D54D979}" type="presParOf" srcId="{748D8930-B826-416C-B77E-0F94E126FC69}" destId="{1EE22938-17D0-49D0-B6AE-6E09E66CEFAC}" srcOrd="4" destOrd="0" presId="urn:microsoft.com/office/officeart/2005/8/layout/cycle5"/>
    <dgm:cxn modelId="{E9C44C95-0A5C-4EE5-A6B9-60132DCEA9C2}" type="presParOf" srcId="{748D8930-B826-416C-B77E-0F94E126FC69}" destId="{2EBE55A5-BAB7-4FD7-BC10-D5E359FF5B6F}" srcOrd="5" destOrd="0" presId="urn:microsoft.com/office/officeart/2005/8/layout/cycle5"/>
    <dgm:cxn modelId="{9E14FAB1-82DE-4C4D-8C31-C92CA266C091}" type="presParOf" srcId="{748D8930-B826-416C-B77E-0F94E126FC69}" destId="{19EBC71F-1330-4F1C-9C08-B9594A76EC11}" srcOrd="6" destOrd="0" presId="urn:microsoft.com/office/officeart/2005/8/layout/cycle5"/>
    <dgm:cxn modelId="{8429E9CD-D2F2-4429-BCC6-0E695D137137}" type="presParOf" srcId="{748D8930-B826-416C-B77E-0F94E126FC69}" destId="{6082B703-910C-4FC5-B38D-F1959BD96065}" srcOrd="7" destOrd="0" presId="urn:microsoft.com/office/officeart/2005/8/layout/cycle5"/>
    <dgm:cxn modelId="{F880987D-5A9D-4655-ACFF-08695BEB6836}" type="presParOf" srcId="{748D8930-B826-416C-B77E-0F94E126FC69}" destId="{1AF4A0D0-A55F-40D0-90DD-3B555535DBD9}" srcOrd="8" destOrd="0" presId="urn:microsoft.com/office/officeart/2005/8/layout/cycle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42BBB6-FB8E-4DD3-BBCF-68A14D8D8484}" type="doc">
      <dgm:prSet loTypeId="urn:microsoft.com/office/officeart/2005/8/layout/cycle5" loCatId="cycle" qsTypeId="urn:microsoft.com/office/officeart/2005/8/quickstyle/simple5" qsCatId="simple" csTypeId="urn:microsoft.com/office/officeart/2005/8/colors/accent1_2" csCatId="accent1" phldr="1"/>
      <dgm:spPr/>
      <dgm:t>
        <a:bodyPr/>
        <a:lstStyle/>
        <a:p>
          <a:endParaRPr lang="en-US"/>
        </a:p>
      </dgm:t>
    </dgm:pt>
    <dgm:pt modelId="{150D2061-F8AF-48D3-AA65-249365B0A1CB}">
      <dgm:prSet phldrT="[Text]"/>
      <dgm:spPr/>
      <dgm:t>
        <a:bodyPr/>
        <a:lstStyle/>
        <a:p>
          <a:r>
            <a:rPr lang="en-US" dirty="0" smtClean="0"/>
            <a:t> </a:t>
          </a:r>
          <a:endParaRPr lang="en-US" dirty="0"/>
        </a:p>
      </dgm:t>
    </dgm:pt>
    <dgm:pt modelId="{56AF1090-F781-4E29-9C90-E64AD660E8C7}" type="parTrans" cxnId="{4E4173B9-0E2E-43A2-9B82-AF5D1D198315}">
      <dgm:prSet/>
      <dgm:spPr/>
      <dgm:t>
        <a:bodyPr/>
        <a:lstStyle/>
        <a:p>
          <a:endParaRPr lang="en-US"/>
        </a:p>
      </dgm:t>
    </dgm:pt>
    <dgm:pt modelId="{1C93C750-3911-4A24-A76F-90754F0622BF}" type="sibTrans" cxnId="{4E4173B9-0E2E-43A2-9B82-AF5D1D198315}">
      <dgm:prSet/>
      <dgm:spPr/>
      <dgm:t>
        <a:bodyPr/>
        <a:lstStyle/>
        <a:p>
          <a:endParaRPr lang="en-US"/>
        </a:p>
      </dgm:t>
    </dgm:pt>
    <dgm:pt modelId="{F898E9FE-50F0-4C0B-90E2-B59D18984798}">
      <dgm:prSet phldrT="[Text]"/>
      <dgm:spPr/>
      <dgm:t>
        <a:bodyPr/>
        <a:lstStyle/>
        <a:p>
          <a:r>
            <a:rPr lang="en-US" dirty="0" smtClean="0"/>
            <a:t> </a:t>
          </a:r>
          <a:endParaRPr lang="en-US" dirty="0"/>
        </a:p>
      </dgm:t>
    </dgm:pt>
    <dgm:pt modelId="{36BE4513-2917-409C-9117-C76F7D1B7439}" type="parTrans" cxnId="{9804A912-4A15-46C7-B4CE-676309E80C6A}">
      <dgm:prSet/>
      <dgm:spPr/>
      <dgm:t>
        <a:bodyPr/>
        <a:lstStyle/>
        <a:p>
          <a:endParaRPr lang="en-US"/>
        </a:p>
      </dgm:t>
    </dgm:pt>
    <dgm:pt modelId="{7405E451-D0AC-41E0-B059-B63DA6CD06E8}" type="sibTrans" cxnId="{9804A912-4A15-46C7-B4CE-676309E80C6A}">
      <dgm:prSet/>
      <dgm:spPr/>
      <dgm:t>
        <a:bodyPr/>
        <a:lstStyle/>
        <a:p>
          <a:endParaRPr lang="en-US"/>
        </a:p>
      </dgm:t>
    </dgm:pt>
    <dgm:pt modelId="{48F7F014-559E-4562-9F76-D91B53A750A9}">
      <dgm:prSet phldrT="[Text]"/>
      <dgm:spPr/>
      <dgm:t>
        <a:bodyPr/>
        <a:lstStyle/>
        <a:p>
          <a:endParaRPr lang="en-US" dirty="0"/>
        </a:p>
      </dgm:t>
    </dgm:pt>
    <dgm:pt modelId="{6EB4AFB4-B39D-4156-8893-0824E3AAAE6C}" type="parTrans" cxnId="{4567AEEC-36C6-4C7C-B005-3A72D8EE4186}">
      <dgm:prSet/>
      <dgm:spPr/>
      <dgm:t>
        <a:bodyPr/>
        <a:lstStyle/>
        <a:p>
          <a:endParaRPr lang="en-US"/>
        </a:p>
      </dgm:t>
    </dgm:pt>
    <dgm:pt modelId="{A76E5C18-39C0-411D-9592-750C6C5E4A8C}" type="sibTrans" cxnId="{4567AEEC-36C6-4C7C-B005-3A72D8EE4186}">
      <dgm:prSet/>
      <dgm:spPr/>
      <dgm:t>
        <a:bodyPr/>
        <a:lstStyle/>
        <a:p>
          <a:endParaRPr lang="en-US"/>
        </a:p>
      </dgm:t>
    </dgm:pt>
    <dgm:pt modelId="{748D8930-B826-416C-B77E-0F94E126FC69}" type="pres">
      <dgm:prSet presAssocID="{AC42BBB6-FB8E-4DD3-BBCF-68A14D8D8484}" presName="cycle" presStyleCnt="0">
        <dgm:presLayoutVars>
          <dgm:dir/>
          <dgm:resizeHandles val="exact"/>
        </dgm:presLayoutVars>
      </dgm:prSet>
      <dgm:spPr/>
      <dgm:t>
        <a:bodyPr/>
        <a:lstStyle/>
        <a:p>
          <a:endParaRPr lang="en-US"/>
        </a:p>
      </dgm:t>
    </dgm:pt>
    <dgm:pt modelId="{0FD2919F-4C96-4FF1-860B-59663AFAA21F}" type="pres">
      <dgm:prSet presAssocID="{150D2061-F8AF-48D3-AA65-249365B0A1CB}" presName="node" presStyleLbl="node1" presStyleIdx="0" presStyleCnt="3">
        <dgm:presLayoutVars>
          <dgm:bulletEnabled val="1"/>
        </dgm:presLayoutVars>
      </dgm:prSet>
      <dgm:spPr/>
      <dgm:t>
        <a:bodyPr/>
        <a:lstStyle/>
        <a:p>
          <a:endParaRPr lang="en-US"/>
        </a:p>
      </dgm:t>
    </dgm:pt>
    <dgm:pt modelId="{34F7014C-B4A1-4AFC-BDC3-9446F6EE14A9}" type="pres">
      <dgm:prSet presAssocID="{150D2061-F8AF-48D3-AA65-249365B0A1CB}" presName="spNode" presStyleCnt="0"/>
      <dgm:spPr/>
    </dgm:pt>
    <dgm:pt modelId="{75CBB427-47EC-4D45-97C8-B90BA7CD0FB1}" type="pres">
      <dgm:prSet presAssocID="{1C93C750-3911-4A24-A76F-90754F0622BF}" presName="sibTrans" presStyleLbl="sibTrans1D1" presStyleIdx="0" presStyleCnt="3"/>
      <dgm:spPr/>
      <dgm:t>
        <a:bodyPr/>
        <a:lstStyle/>
        <a:p>
          <a:endParaRPr lang="en-US"/>
        </a:p>
      </dgm:t>
    </dgm:pt>
    <dgm:pt modelId="{DDF25F88-764E-4018-870F-17EC62543F07}" type="pres">
      <dgm:prSet presAssocID="{F898E9FE-50F0-4C0B-90E2-B59D18984798}" presName="node" presStyleLbl="node1" presStyleIdx="1" presStyleCnt="3">
        <dgm:presLayoutVars>
          <dgm:bulletEnabled val="1"/>
        </dgm:presLayoutVars>
      </dgm:prSet>
      <dgm:spPr/>
      <dgm:t>
        <a:bodyPr/>
        <a:lstStyle/>
        <a:p>
          <a:endParaRPr lang="en-US"/>
        </a:p>
      </dgm:t>
    </dgm:pt>
    <dgm:pt modelId="{1EE22938-17D0-49D0-B6AE-6E09E66CEFAC}" type="pres">
      <dgm:prSet presAssocID="{F898E9FE-50F0-4C0B-90E2-B59D18984798}" presName="spNode" presStyleCnt="0"/>
      <dgm:spPr/>
    </dgm:pt>
    <dgm:pt modelId="{2EBE55A5-BAB7-4FD7-BC10-D5E359FF5B6F}" type="pres">
      <dgm:prSet presAssocID="{7405E451-D0AC-41E0-B059-B63DA6CD06E8}" presName="sibTrans" presStyleLbl="sibTrans1D1" presStyleIdx="1" presStyleCnt="3"/>
      <dgm:spPr/>
      <dgm:t>
        <a:bodyPr/>
        <a:lstStyle/>
        <a:p>
          <a:endParaRPr lang="en-US"/>
        </a:p>
      </dgm:t>
    </dgm:pt>
    <dgm:pt modelId="{19EBC71F-1330-4F1C-9C08-B9594A76EC11}" type="pres">
      <dgm:prSet presAssocID="{48F7F014-559E-4562-9F76-D91B53A750A9}" presName="node" presStyleLbl="node1" presStyleIdx="2" presStyleCnt="3">
        <dgm:presLayoutVars>
          <dgm:bulletEnabled val="1"/>
        </dgm:presLayoutVars>
      </dgm:prSet>
      <dgm:spPr/>
      <dgm:t>
        <a:bodyPr/>
        <a:lstStyle/>
        <a:p>
          <a:endParaRPr lang="en-US"/>
        </a:p>
      </dgm:t>
    </dgm:pt>
    <dgm:pt modelId="{6082B703-910C-4FC5-B38D-F1959BD96065}" type="pres">
      <dgm:prSet presAssocID="{48F7F014-559E-4562-9F76-D91B53A750A9}" presName="spNode" presStyleCnt="0"/>
      <dgm:spPr/>
    </dgm:pt>
    <dgm:pt modelId="{1AF4A0D0-A55F-40D0-90DD-3B555535DBD9}" type="pres">
      <dgm:prSet presAssocID="{A76E5C18-39C0-411D-9592-750C6C5E4A8C}" presName="sibTrans" presStyleLbl="sibTrans1D1" presStyleIdx="2" presStyleCnt="3"/>
      <dgm:spPr/>
      <dgm:t>
        <a:bodyPr/>
        <a:lstStyle/>
        <a:p>
          <a:endParaRPr lang="en-US"/>
        </a:p>
      </dgm:t>
    </dgm:pt>
  </dgm:ptLst>
  <dgm:cxnLst>
    <dgm:cxn modelId="{D18868F1-71DA-43F5-B720-9D05027DC48D}" type="presOf" srcId="{F898E9FE-50F0-4C0B-90E2-B59D18984798}" destId="{DDF25F88-764E-4018-870F-17EC62543F07}" srcOrd="0" destOrd="0" presId="urn:microsoft.com/office/officeart/2005/8/layout/cycle5"/>
    <dgm:cxn modelId="{9804A912-4A15-46C7-B4CE-676309E80C6A}" srcId="{AC42BBB6-FB8E-4DD3-BBCF-68A14D8D8484}" destId="{F898E9FE-50F0-4C0B-90E2-B59D18984798}" srcOrd="1" destOrd="0" parTransId="{36BE4513-2917-409C-9117-C76F7D1B7439}" sibTransId="{7405E451-D0AC-41E0-B059-B63DA6CD06E8}"/>
    <dgm:cxn modelId="{729EC17F-4B5E-4496-9101-0417F6F109EF}" type="presOf" srcId="{AC42BBB6-FB8E-4DD3-BBCF-68A14D8D8484}" destId="{748D8930-B826-416C-B77E-0F94E126FC69}" srcOrd="0" destOrd="0" presId="urn:microsoft.com/office/officeart/2005/8/layout/cycle5"/>
    <dgm:cxn modelId="{350D5983-9F0E-4066-99A6-C55C6F6F8627}" type="presOf" srcId="{1C93C750-3911-4A24-A76F-90754F0622BF}" destId="{75CBB427-47EC-4D45-97C8-B90BA7CD0FB1}" srcOrd="0" destOrd="0" presId="urn:microsoft.com/office/officeart/2005/8/layout/cycle5"/>
    <dgm:cxn modelId="{4567AEEC-36C6-4C7C-B005-3A72D8EE4186}" srcId="{AC42BBB6-FB8E-4DD3-BBCF-68A14D8D8484}" destId="{48F7F014-559E-4562-9F76-D91B53A750A9}" srcOrd="2" destOrd="0" parTransId="{6EB4AFB4-B39D-4156-8893-0824E3AAAE6C}" sibTransId="{A76E5C18-39C0-411D-9592-750C6C5E4A8C}"/>
    <dgm:cxn modelId="{1E1A332B-F307-439D-A6B7-A046DACA2D36}" type="presOf" srcId="{48F7F014-559E-4562-9F76-D91B53A750A9}" destId="{19EBC71F-1330-4F1C-9C08-B9594A76EC11}" srcOrd="0" destOrd="0" presId="urn:microsoft.com/office/officeart/2005/8/layout/cycle5"/>
    <dgm:cxn modelId="{A026C905-EAE3-40B1-B4BF-DC50E640140D}" type="presOf" srcId="{A76E5C18-39C0-411D-9592-750C6C5E4A8C}" destId="{1AF4A0D0-A55F-40D0-90DD-3B555535DBD9}" srcOrd="0" destOrd="0" presId="urn:microsoft.com/office/officeart/2005/8/layout/cycle5"/>
    <dgm:cxn modelId="{38B0D6D1-F1F5-449F-B8FA-94039FC79742}" type="presOf" srcId="{7405E451-D0AC-41E0-B059-B63DA6CD06E8}" destId="{2EBE55A5-BAB7-4FD7-BC10-D5E359FF5B6F}" srcOrd="0" destOrd="0" presId="urn:microsoft.com/office/officeart/2005/8/layout/cycle5"/>
    <dgm:cxn modelId="{4E4173B9-0E2E-43A2-9B82-AF5D1D198315}" srcId="{AC42BBB6-FB8E-4DD3-BBCF-68A14D8D8484}" destId="{150D2061-F8AF-48D3-AA65-249365B0A1CB}" srcOrd="0" destOrd="0" parTransId="{56AF1090-F781-4E29-9C90-E64AD660E8C7}" sibTransId="{1C93C750-3911-4A24-A76F-90754F0622BF}"/>
    <dgm:cxn modelId="{E1A91BCD-257C-4F23-AF3E-9851B89CE2B9}" type="presOf" srcId="{150D2061-F8AF-48D3-AA65-249365B0A1CB}" destId="{0FD2919F-4C96-4FF1-860B-59663AFAA21F}" srcOrd="0" destOrd="0" presId="urn:microsoft.com/office/officeart/2005/8/layout/cycle5"/>
    <dgm:cxn modelId="{ED42B9EE-F728-4757-902D-18B7E56D1EDE}" type="presParOf" srcId="{748D8930-B826-416C-B77E-0F94E126FC69}" destId="{0FD2919F-4C96-4FF1-860B-59663AFAA21F}" srcOrd="0" destOrd="0" presId="urn:microsoft.com/office/officeart/2005/8/layout/cycle5"/>
    <dgm:cxn modelId="{78C005ED-C17E-4897-A349-7D8EACC7C16B}" type="presParOf" srcId="{748D8930-B826-416C-B77E-0F94E126FC69}" destId="{34F7014C-B4A1-4AFC-BDC3-9446F6EE14A9}" srcOrd="1" destOrd="0" presId="urn:microsoft.com/office/officeart/2005/8/layout/cycle5"/>
    <dgm:cxn modelId="{D235923F-5D5A-4B42-AD4D-16A8AD9C3D68}" type="presParOf" srcId="{748D8930-B826-416C-B77E-0F94E126FC69}" destId="{75CBB427-47EC-4D45-97C8-B90BA7CD0FB1}" srcOrd="2" destOrd="0" presId="urn:microsoft.com/office/officeart/2005/8/layout/cycle5"/>
    <dgm:cxn modelId="{12CAD26E-5B84-409F-B76B-0436528DB26C}" type="presParOf" srcId="{748D8930-B826-416C-B77E-0F94E126FC69}" destId="{DDF25F88-764E-4018-870F-17EC62543F07}" srcOrd="3" destOrd="0" presId="urn:microsoft.com/office/officeart/2005/8/layout/cycle5"/>
    <dgm:cxn modelId="{177F0EE9-AFD0-432F-817D-ED529FF2937A}" type="presParOf" srcId="{748D8930-B826-416C-B77E-0F94E126FC69}" destId="{1EE22938-17D0-49D0-B6AE-6E09E66CEFAC}" srcOrd="4" destOrd="0" presId="urn:microsoft.com/office/officeart/2005/8/layout/cycle5"/>
    <dgm:cxn modelId="{D96C8174-5BF2-4C8A-9B01-30AD6108D4E4}" type="presParOf" srcId="{748D8930-B826-416C-B77E-0F94E126FC69}" destId="{2EBE55A5-BAB7-4FD7-BC10-D5E359FF5B6F}" srcOrd="5" destOrd="0" presId="urn:microsoft.com/office/officeart/2005/8/layout/cycle5"/>
    <dgm:cxn modelId="{73B40C03-7E63-4996-8DC1-C854B8211D86}" type="presParOf" srcId="{748D8930-B826-416C-B77E-0F94E126FC69}" destId="{19EBC71F-1330-4F1C-9C08-B9594A76EC11}" srcOrd="6" destOrd="0" presId="urn:microsoft.com/office/officeart/2005/8/layout/cycle5"/>
    <dgm:cxn modelId="{07A9F32C-3ADF-472B-A05F-5C1BF61A4179}" type="presParOf" srcId="{748D8930-B826-416C-B77E-0F94E126FC69}" destId="{6082B703-910C-4FC5-B38D-F1959BD96065}" srcOrd="7" destOrd="0" presId="urn:microsoft.com/office/officeart/2005/8/layout/cycle5"/>
    <dgm:cxn modelId="{62BE0A1D-F43B-4D07-A1DA-4EF5EF03C013}" type="presParOf" srcId="{748D8930-B826-416C-B77E-0F94E126FC69}" destId="{1AF4A0D0-A55F-40D0-90DD-3B555535DBD9}" srcOrd="8"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50BB97B-0DB1-4272-911F-069954D937EA}" type="doc">
      <dgm:prSet loTypeId="urn:microsoft.com/office/officeart/2005/8/layout/radial6" loCatId="relationship" qsTypeId="urn:microsoft.com/office/officeart/2005/8/quickstyle/3d1" qsCatId="3D" csTypeId="urn:microsoft.com/office/officeart/2005/8/colors/accent2_2" csCatId="accent2" phldr="1"/>
      <dgm:spPr/>
      <dgm:t>
        <a:bodyPr/>
        <a:lstStyle/>
        <a:p>
          <a:endParaRPr lang="en-US"/>
        </a:p>
      </dgm:t>
    </dgm:pt>
    <dgm:pt modelId="{66B7EBE1-5C7E-46E1-9792-3C7473922765}">
      <dgm:prSet phldrT="[Text]" custT="1"/>
      <dgm:spPr/>
      <dgm:t>
        <a:bodyPr/>
        <a:lstStyle/>
        <a:p>
          <a:r>
            <a:rPr lang="en-US" sz="1600" dirty="0" smtClean="0"/>
            <a:t>Manage &amp; Control</a:t>
          </a:r>
          <a:endParaRPr lang="en-US" sz="1600" dirty="0"/>
        </a:p>
      </dgm:t>
    </dgm:pt>
    <dgm:pt modelId="{7C7BB0C8-B01E-4FCD-ADEC-07B685DCBE04}" type="parTrans" cxnId="{19C4EF50-FF59-46CD-9D76-154BDAEB78C8}">
      <dgm:prSet/>
      <dgm:spPr/>
      <dgm:t>
        <a:bodyPr/>
        <a:lstStyle/>
        <a:p>
          <a:endParaRPr lang="en-US"/>
        </a:p>
      </dgm:t>
    </dgm:pt>
    <dgm:pt modelId="{19B6B57A-96E9-4143-A989-A979DAF560CA}" type="sibTrans" cxnId="{19C4EF50-FF59-46CD-9D76-154BDAEB78C8}">
      <dgm:prSet/>
      <dgm:spPr/>
      <dgm:t>
        <a:bodyPr/>
        <a:lstStyle/>
        <a:p>
          <a:endParaRPr lang="en-US"/>
        </a:p>
      </dgm:t>
    </dgm:pt>
    <dgm:pt modelId="{C6DF88B2-27DE-43FB-8A7F-95853C4EDC5E}">
      <dgm:prSet phldrT="[Text]" custT="1"/>
      <dgm:spPr/>
      <dgm:t>
        <a:bodyPr/>
        <a:lstStyle/>
        <a:p>
          <a:r>
            <a:rPr lang="en-US" sz="2000" dirty="0" smtClean="0"/>
            <a:t>Human Resources</a:t>
          </a:r>
          <a:endParaRPr lang="en-US" sz="2000" dirty="0"/>
        </a:p>
      </dgm:t>
    </dgm:pt>
    <dgm:pt modelId="{A8431DD0-DEF0-403E-A7C9-790D8EA8D3DD}" type="parTrans" cxnId="{443747C5-0775-4442-947B-2D38FFBC43F6}">
      <dgm:prSet/>
      <dgm:spPr/>
      <dgm:t>
        <a:bodyPr/>
        <a:lstStyle/>
        <a:p>
          <a:endParaRPr lang="en-US"/>
        </a:p>
      </dgm:t>
    </dgm:pt>
    <dgm:pt modelId="{6A72F945-D381-463C-9250-8422672FB5A1}" type="sibTrans" cxnId="{443747C5-0775-4442-947B-2D38FFBC43F6}">
      <dgm:prSet/>
      <dgm:spPr/>
      <dgm:t>
        <a:bodyPr/>
        <a:lstStyle/>
        <a:p>
          <a:endParaRPr lang="en-US"/>
        </a:p>
      </dgm:t>
    </dgm:pt>
    <dgm:pt modelId="{6D89B714-C477-4B03-A0BB-31EEE92BC063}">
      <dgm:prSet phldrT="[Text]" custT="1"/>
      <dgm:spPr/>
      <dgm:t>
        <a:bodyPr/>
        <a:lstStyle/>
        <a:p>
          <a:r>
            <a:rPr lang="en-US" sz="2000" dirty="0" smtClean="0"/>
            <a:t>Finance</a:t>
          </a:r>
          <a:endParaRPr lang="en-US" sz="2000" dirty="0"/>
        </a:p>
      </dgm:t>
    </dgm:pt>
    <dgm:pt modelId="{B9908FCF-4469-4CE6-BE68-66E15D1C3AC3}" type="parTrans" cxnId="{69F36D85-5049-4CDE-B0C5-D2259BC34D0F}">
      <dgm:prSet/>
      <dgm:spPr/>
      <dgm:t>
        <a:bodyPr/>
        <a:lstStyle/>
        <a:p>
          <a:endParaRPr lang="en-US"/>
        </a:p>
      </dgm:t>
    </dgm:pt>
    <dgm:pt modelId="{EFDD3C89-413B-4F56-8997-C4C93DBFA61B}" type="sibTrans" cxnId="{69F36D85-5049-4CDE-B0C5-D2259BC34D0F}">
      <dgm:prSet/>
      <dgm:spPr/>
      <dgm:t>
        <a:bodyPr/>
        <a:lstStyle/>
        <a:p>
          <a:endParaRPr lang="en-US"/>
        </a:p>
      </dgm:t>
    </dgm:pt>
    <dgm:pt modelId="{A64F44FE-8CAC-420F-BE20-A4DCC0C833F3}">
      <dgm:prSet phldrT="[Text]" custT="1"/>
      <dgm:spPr/>
      <dgm:t>
        <a:bodyPr/>
        <a:lstStyle/>
        <a:p>
          <a:r>
            <a:rPr lang="en-US" sz="2000" dirty="0" smtClean="0"/>
            <a:t>Research</a:t>
          </a:r>
          <a:endParaRPr lang="en-US" sz="2000" dirty="0"/>
        </a:p>
      </dgm:t>
    </dgm:pt>
    <dgm:pt modelId="{808C8201-4F09-40BD-A590-859BA3B12551}" type="parTrans" cxnId="{AA043C66-6F6C-401D-AD2E-170D0037EC05}">
      <dgm:prSet/>
      <dgm:spPr/>
      <dgm:t>
        <a:bodyPr/>
        <a:lstStyle/>
        <a:p>
          <a:endParaRPr lang="en-US"/>
        </a:p>
      </dgm:t>
    </dgm:pt>
    <dgm:pt modelId="{427E7575-E741-423C-A8C4-131B52AD652C}" type="sibTrans" cxnId="{AA043C66-6F6C-401D-AD2E-170D0037EC05}">
      <dgm:prSet/>
      <dgm:spPr/>
      <dgm:t>
        <a:bodyPr/>
        <a:lstStyle/>
        <a:p>
          <a:endParaRPr lang="en-US"/>
        </a:p>
      </dgm:t>
    </dgm:pt>
    <dgm:pt modelId="{E1AA9E4B-72F5-4D73-9B11-B242B701D2D1}">
      <dgm:prSet phldrT="[Text]" custT="1"/>
      <dgm:spPr/>
      <dgm:t>
        <a:bodyPr/>
        <a:lstStyle/>
        <a:p>
          <a:r>
            <a:rPr lang="en-US" sz="2000" dirty="0" smtClean="0"/>
            <a:t>Sales</a:t>
          </a:r>
          <a:endParaRPr lang="en-US" sz="2000" dirty="0"/>
        </a:p>
      </dgm:t>
    </dgm:pt>
    <dgm:pt modelId="{1D452F0D-744E-47B4-A621-6954398BF10D}" type="parTrans" cxnId="{78A94CCF-E2D5-46A5-8790-5E8A29A9FCB5}">
      <dgm:prSet/>
      <dgm:spPr/>
      <dgm:t>
        <a:bodyPr/>
        <a:lstStyle/>
        <a:p>
          <a:endParaRPr lang="en-US"/>
        </a:p>
      </dgm:t>
    </dgm:pt>
    <dgm:pt modelId="{1D014AC8-9203-445B-84C3-B9C5454EA3B8}" type="sibTrans" cxnId="{78A94CCF-E2D5-46A5-8790-5E8A29A9FCB5}">
      <dgm:prSet/>
      <dgm:spPr/>
      <dgm:t>
        <a:bodyPr/>
        <a:lstStyle/>
        <a:p>
          <a:endParaRPr lang="en-US"/>
        </a:p>
      </dgm:t>
    </dgm:pt>
    <dgm:pt modelId="{2A930282-3CEE-4C5E-A782-BF4208078801}" type="pres">
      <dgm:prSet presAssocID="{350BB97B-0DB1-4272-911F-069954D937EA}" presName="Name0" presStyleCnt="0">
        <dgm:presLayoutVars>
          <dgm:chMax val="1"/>
          <dgm:dir/>
          <dgm:animLvl val="ctr"/>
          <dgm:resizeHandles val="exact"/>
        </dgm:presLayoutVars>
      </dgm:prSet>
      <dgm:spPr/>
      <dgm:t>
        <a:bodyPr/>
        <a:lstStyle/>
        <a:p>
          <a:endParaRPr lang="en-US"/>
        </a:p>
      </dgm:t>
    </dgm:pt>
    <dgm:pt modelId="{256F03E9-5149-4B4B-BA16-A4B4A9DD01F0}" type="pres">
      <dgm:prSet presAssocID="{66B7EBE1-5C7E-46E1-9792-3C7473922765}" presName="centerShape" presStyleLbl="node0" presStyleIdx="0" presStyleCnt="1" custScaleX="76187" custScaleY="76187"/>
      <dgm:spPr/>
      <dgm:t>
        <a:bodyPr/>
        <a:lstStyle/>
        <a:p>
          <a:endParaRPr lang="en-US"/>
        </a:p>
      </dgm:t>
    </dgm:pt>
    <dgm:pt modelId="{E90F0DEE-1AC3-4037-B99A-4A9B95CCD5C0}" type="pres">
      <dgm:prSet presAssocID="{C6DF88B2-27DE-43FB-8A7F-95853C4EDC5E}" presName="node" presStyleLbl="node1" presStyleIdx="0" presStyleCnt="4" custScaleX="166406" custScaleY="160401" custRadScaleRad="131496" custRadScaleInc="681">
        <dgm:presLayoutVars>
          <dgm:bulletEnabled val="1"/>
        </dgm:presLayoutVars>
      </dgm:prSet>
      <dgm:spPr/>
      <dgm:t>
        <a:bodyPr/>
        <a:lstStyle/>
        <a:p>
          <a:endParaRPr lang="en-US"/>
        </a:p>
      </dgm:t>
    </dgm:pt>
    <dgm:pt modelId="{8E4FE7AA-640C-48D1-BA61-221EB8F6BC33}" type="pres">
      <dgm:prSet presAssocID="{C6DF88B2-27DE-43FB-8A7F-95853C4EDC5E}" presName="dummy" presStyleCnt="0"/>
      <dgm:spPr/>
      <dgm:t>
        <a:bodyPr/>
        <a:lstStyle/>
        <a:p>
          <a:endParaRPr lang="en-US"/>
        </a:p>
      </dgm:t>
    </dgm:pt>
    <dgm:pt modelId="{B3589685-F9BD-4027-B6C3-8E5C140F6558}" type="pres">
      <dgm:prSet presAssocID="{6A72F945-D381-463C-9250-8422672FB5A1}" presName="sibTrans" presStyleLbl="sibTrans2D1" presStyleIdx="0" presStyleCnt="4"/>
      <dgm:spPr/>
      <dgm:t>
        <a:bodyPr/>
        <a:lstStyle/>
        <a:p>
          <a:endParaRPr lang="en-US"/>
        </a:p>
      </dgm:t>
    </dgm:pt>
    <dgm:pt modelId="{8071FE6F-4944-400D-8FCB-6D9E63240C76}" type="pres">
      <dgm:prSet presAssocID="{6D89B714-C477-4B03-A0BB-31EEE92BC063}" presName="node" presStyleLbl="node1" presStyleIdx="1" presStyleCnt="4" custScaleX="166406" custScaleY="160401" custRadScaleRad="131964">
        <dgm:presLayoutVars>
          <dgm:bulletEnabled val="1"/>
        </dgm:presLayoutVars>
      </dgm:prSet>
      <dgm:spPr/>
      <dgm:t>
        <a:bodyPr/>
        <a:lstStyle/>
        <a:p>
          <a:endParaRPr lang="en-US"/>
        </a:p>
      </dgm:t>
    </dgm:pt>
    <dgm:pt modelId="{9198EF58-F830-49B4-BD91-503FD6305ABE}" type="pres">
      <dgm:prSet presAssocID="{6D89B714-C477-4B03-A0BB-31EEE92BC063}" presName="dummy" presStyleCnt="0"/>
      <dgm:spPr/>
      <dgm:t>
        <a:bodyPr/>
        <a:lstStyle/>
        <a:p>
          <a:endParaRPr lang="en-US"/>
        </a:p>
      </dgm:t>
    </dgm:pt>
    <dgm:pt modelId="{B93783ED-B580-4711-82CD-4B042139A1E8}" type="pres">
      <dgm:prSet presAssocID="{EFDD3C89-413B-4F56-8997-C4C93DBFA61B}" presName="sibTrans" presStyleLbl="sibTrans2D1" presStyleIdx="1" presStyleCnt="4"/>
      <dgm:spPr/>
      <dgm:t>
        <a:bodyPr/>
        <a:lstStyle/>
        <a:p>
          <a:endParaRPr lang="en-US"/>
        </a:p>
      </dgm:t>
    </dgm:pt>
    <dgm:pt modelId="{A7212180-DC9F-4159-B01E-385C57C0820F}" type="pres">
      <dgm:prSet presAssocID="{A64F44FE-8CAC-420F-BE20-A4DCC0C833F3}" presName="node" presStyleLbl="node1" presStyleIdx="2" presStyleCnt="4" custScaleX="166406" custScaleY="160401" custRadScaleRad="139143" custRadScaleInc="-6869">
        <dgm:presLayoutVars>
          <dgm:bulletEnabled val="1"/>
        </dgm:presLayoutVars>
      </dgm:prSet>
      <dgm:spPr/>
      <dgm:t>
        <a:bodyPr/>
        <a:lstStyle/>
        <a:p>
          <a:endParaRPr lang="en-US"/>
        </a:p>
      </dgm:t>
    </dgm:pt>
    <dgm:pt modelId="{119B8E01-164C-46A7-BCE2-48995BBF7CA9}" type="pres">
      <dgm:prSet presAssocID="{A64F44FE-8CAC-420F-BE20-A4DCC0C833F3}" presName="dummy" presStyleCnt="0"/>
      <dgm:spPr/>
      <dgm:t>
        <a:bodyPr/>
        <a:lstStyle/>
        <a:p>
          <a:endParaRPr lang="en-US"/>
        </a:p>
      </dgm:t>
    </dgm:pt>
    <dgm:pt modelId="{723A9D79-9E41-4A6D-8EED-B7E522F980CC}" type="pres">
      <dgm:prSet presAssocID="{427E7575-E741-423C-A8C4-131B52AD652C}" presName="sibTrans" presStyleLbl="sibTrans2D1" presStyleIdx="2" presStyleCnt="4"/>
      <dgm:spPr/>
      <dgm:t>
        <a:bodyPr/>
        <a:lstStyle/>
        <a:p>
          <a:endParaRPr lang="en-US"/>
        </a:p>
      </dgm:t>
    </dgm:pt>
    <dgm:pt modelId="{3185FF54-D790-4D23-8E38-AB54561C088F}" type="pres">
      <dgm:prSet presAssocID="{E1AA9E4B-72F5-4D73-9B11-B242B701D2D1}" presName="node" presStyleLbl="node1" presStyleIdx="3" presStyleCnt="4" custScaleX="166406" custScaleY="160401" custRadScaleRad="126492">
        <dgm:presLayoutVars>
          <dgm:bulletEnabled val="1"/>
        </dgm:presLayoutVars>
      </dgm:prSet>
      <dgm:spPr/>
      <dgm:t>
        <a:bodyPr/>
        <a:lstStyle/>
        <a:p>
          <a:endParaRPr lang="en-US"/>
        </a:p>
      </dgm:t>
    </dgm:pt>
    <dgm:pt modelId="{93DCC6FA-FF0B-4D8D-9953-6F2A30ECE165}" type="pres">
      <dgm:prSet presAssocID="{E1AA9E4B-72F5-4D73-9B11-B242B701D2D1}" presName="dummy" presStyleCnt="0"/>
      <dgm:spPr/>
      <dgm:t>
        <a:bodyPr/>
        <a:lstStyle/>
        <a:p>
          <a:endParaRPr lang="en-US"/>
        </a:p>
      </dgm:t>
    </dgm:pt>
    <dgm:pt modelId="{96CA43ED-8494-4E92-8F8D-D3B24BCA32A8}" type="pres">
      <dgm:prSet presAssocID="{1D014AC8-9203-445B-84C3-B9C5454EA3B8}" presName="sibTrans" presStyleLbl="sibTrans2D1" presStyleIdx="3" presStyleCnt="4"/>
      <dgm:spPr/>
      <dgm:t>
        <a:bodyPr/>
        <a:lstStyle/>
        <a:p>
          <a:endParaRPr lang="en-US"/>
        </a:p>
      </dgm:t>
    </dgm:pt>
  </dgm:ptLst>
  <dgm:cxnLst>
    <dgm:cxn modelId="{69F36D85-5049-4CDE-B0C5-D2259BC34D0F}" srcId="{66B7EBE1-5C7E-46E1-9792-3C7473922765}" destId="{6D89B714-C477-4B03-A0BB-31EEE92BC063}" srcOrd="1" destOrd="0" parTransId="{B9908FCF-4469-4CE6-BE68-66E15D1C3AC3}" sibTransId="{EFDD3C89-413B-4F56-8997-C4C93DBFA61B}"/>
    <dgm:cxn modelId="{7B453E6A-8A80-4FEE-9899-77206BBAD7A7}" type="presOf" srcId="{427E7575-E741-423C-A8C4-131B52AD652C}" destId="{723A9D79-9E41-4A6D-8EED-B7E522F980CC}" srcOrd="0" destOrd="0" presId="urn:microsoft.com/office/officeart/2005/8/layout/radial6"/>
    <dgm:cxn modelId="{3CE0AEF1-CBA8-4885-8ACB-395C84882D88}" type="presOf" srcId="{66B7EBE1-5C7E-46E1-9792-3C7473922765}" destId="{256F03E9-5149-4B4B-BA16-A4B4A9DD01F0}" srcOrd="0" destOrd="0" presId="urn:microsoft.com/office/officeart/2005/8/layout/radial6"/>
    <dgm:cxn modelId="{18A9B107-A543-4875-A123-09409F3DE761}" type="presOf" srcId="{EFDD3C89-413B-4F56-8997-C4C93DBFA61B}" destId="{B93783ED-B580-4711-82CD-4B042139A1E8}" srcOrd="0" destOrd="0" presId="urn:microsoft.com/office/officeart/2005/8/layout/radial6"/>
    <dgm:cxn modelId="{5A7A63B7-B203-4A5C-B2FD-E0CCB500D6CF}" type="presOf" srcId="{A64F44FE-8CAC-420F-BE20-A4DCC0C833F3}" destId="{A7212180-DC9F-4159-B01E-385C57C0820F}" srcOrd="0" destOrd="0" presId="urn:microsoft.com/office/officeart/2005/8/layout/radial6"/>
    <dgm:cxn modelId="{AA043C66-6F6C-401D-AD2E-170D0037EC05}" srcId="{66B7EBE1-5C7E-46E1-9792-3C7473922765}" destId="{A64F44FE-8CAC-420F-BE20-A4DCC0C833F3}" srcOrd="2" destOrd="0" parTransId="{808C8201-4F09-40BD-A590-859BA3B12551}" sibTransId="{427E7575-E741-423C-A8C4-131B52AD652C}"/>
    <dgm:cxn modelId="{19C4EF50-FF59-46CD-9D76-154BDAEB78C8}" srcId="{350BB97B-0DB1-4272-911F-069954D937EA}" destId="{66B7EBE1-5C7E-46E1-9792-3C7473922765}" srcOrd="0" destOrd="0" parTransId="{7C7BB0C8-B01E-4FCD-ADEC-07B685DCBE04}" sibTransId="{19B6B57A-96E9-4143-A989-A979DAF560CA}"/>
    <dgm:cxn modelId="{05347451-D580-4040-84CA-18A35A39D650}" type="presOf" srcId="{6D89B714-C477-4B03-A0BB-31EEE92BC063}" destId="{8071FE6F-4944-400D-8FCB-6D9E63240C76}" srcOrd="0" destOrd="0" presId="urn:microsoft.com/office/officeart/2005/8/layout/radial6"/>
    <dgm:cxn modelId="{30AB34A6-A57D-4804-B9F2-E5C5DE4C955E}" type="presOf" srcId="{1D014AC8-9203-445B-84C3-B9C5454EA3B8}" destId="{96CA43ED-8494-4E92-8F8D-D3B24BCA32A8}" srcOrd="0" destOrd="0" presId="urn:microsoft.com/office/officeart/2005/8/layout/radial6"/>
    <dgm:cxn modelId="{7BA52F34-E4D3-478D-B1F5-488B64040D7E}" type="presOf" srcId="{C6DF88B2-27DE-43FB-8A7F-95853C4EDC5E}" destId="{E90F0DEE-1AC3-4037-B99A-4A9B95CCD5C0}" srcOrd="0" destOrd="0" presId="urn:microsoft.com/office/officeart/2005/8/layout/radial6"/>
    <dgm:cxn modelId="{78A94CCF-E2D5-46A5-8790-5E8A29A9FCB5}" srcId="{66B7EBE1-5C7E-46E1-9792-3C7473922765}" destId="{E1AA9E4B-72F5-4D73-9B11-B242B701D2D1}" srcOrd="3" destOrd="0" parTransId="{1D452F0D-744E-47B4-A621-6954398BF10D}" sibTransId="{1D014AC8-9203-445B-84C3-B9C5454EA3B8}"/>
    <dgm:cxn modelId="{E3AB1F14-302A-47DA-BA6F-18094D973C93}" type="presOf" srcId="{6A72F945-D381-463C-9250-8422672FB5A1}" destId="{B3589685-F9BD-4027-B6C3-8E5C140F6558}" srcOrd="0" destOrd="0" presId="urn:microsoft.com/office/officeart/2005/8/layout/radial6"/>
    <dgm:cxn modelId="{443747C5-0775-4442-947B-2D38FFBC43F6}" srcId="{66B7EBE1-5C7E-46E1-9792-3C7473922765}" destId="{C6DF88B2-27DE-43FB-8A7F-95853C4EDC5E}" srcOrd="0" destOrd="0" parTransId="{A8431DD0-DEF0-403E-A7C9-790D8EA8D3DD}" sibTransId="{6A72F945-D381-463C-9250-8422672FB5A1}"/>
    <dgm:cxn modelId="{1950FA72-BB69-40EB-A763-BC3FC35D0305}" type="presOf" srcId="{E1AA9E4B-72F5-4D73-9B11-B242B701D2D1}" destId="{3185FF54-D790-4D23-8E38-AB54561C088F}" srcOrd="0" destOrd="0" presId="urn:microsoft.com/office/officeart/2005/8/layout/radial6"/>
    <dgm:cxn modelId="{5219144D-0D7B-4FD3-B98A-1C073EECF895}" type="presOf" srcId="{350BB97B-0DB1-4272-911F-069954D937EA}" destId="{2A930282-3CEE-4C5E-A782-BF4208078801}" srcOrd="0" destOrd="0" presId="urn:microsoft.com/office/officeart/2005/8/layout/radial6"/>
    <dgm:cxn modelId="{5C265475-185B-4936-B4F7-90D74CA3E819}" type="presParOf" srcId="{2A930282-3CEE-4C5E-A782-BF4208078801}" destId="{256F03E9-5149-4B4B-BA16-A4B4A9DD01F0}" srcOrd="0" destOrd="0" presId="urn:microsoft.com/office/officeart/2005/8/layout/radial6"/>
    <dgm:cxn modelId="{166FE980-0FEB-4D40-8FF9-F7A965B4C227}" type="presParOf" srcId="{2A930282-3CEE-4C5E-A782-BF4208078801}" destId="{E90F0DEE-1AC3-4037-B99A-4A9B95CCD5C0}" srcOrd="1" destOrd="0" presId="urn:microsoft.com/office/officeart/2005/8/layout/radial6"/>
    <dgm:cxn modelId="{5C1E5D71-A0F2-464C-9586-9EC050A31792}" type="presParOf" srcId="{2A930282-3CEE-4C5E-A782-BF4208078801}" destId="{8E4FE7AA-640C-48D1-BA61-221EB8F6BC33}" srcOrd="2" destOrd="0" presId="urn:microsoft.com/office/officeart/2005/8/layout/radial6"/>
    <dgm:cxn modelId="{D03D3B54-E0C8-4A15-8FB5-3EF42890BDEE}" type="presParOf" srcId="{2A930282-3CEE-4C5E-A782-BF4208078801}" destId="{B3589685-F9BD-4027-B6C3-8E5C140F6558}" srcOrd="3" destOrd="0" presId="urn:microsoft.com/office/officeart/2005/8/layout/radial6"/>
    <dgm:cxn modelId="{966692EC-20E8-4620-9344-FCE7DD0DBD7A}" type="presParOf" srcId="{2A930282-3CEE-4C5E-A782-BF4208078801}" destId="{8071FE6F-4944-400D-8FCB-6D9E63240C76}" srcOrd="4" destOrd="0" presId="urn:microsoft.com/office/officeart/2005/8/layout/radial6"/>
    <dgm:cxn modelId="{91C7AD03-11C8-47C4-A9C6-AED3F4FCD7BF}" type="presParOf" srcId="{2A930282-3CEE-4C5E-A782-BF4208078801}" destId="{9198EF58-F830-49B4-BD91-503FD6305ABE}" srcOrd="5" destOrd="0" presId="urn:microsoft.com/office/officeart/2005/8/layout/radial6"/>
    <dgm:cxn modelId="{2CF504D4-84B2-491D-AD32-CC6D702C29B8}" type="presParOf" srcId="{2A930282-3CEE-4C5E-A782-BF4208078801}" destId="{B93783ED-B580-4711-82CD-4B042139A1E8}" srcOrd="6" destOrd="0" presId="urn:microsoft.com/office/officeart/2005/8/layout/radial6"/>
    <dgm:cxn modelId="{C3DB9510-9960-4033-B5F8-0F9176E85291}" type="presParOf" srcId="{2A930282-3CEE-4C5E-A782-BF4208078801}" destId="{A7212180-DC9F-4159-B01E-385C57C0820F}" srcOrd="7" destOrd="0" presId="urn:microsoft.com/office/officeart/2005/8/layout/radial6"/>
    <dgm:cxn modelId="{77D2E350-2868-4DA3-95A9-0F31DDC72554}" type="presParOf" srcId="{2A930282-3CEE-4C5E-A782-BF4208078801}" destId="{119B8E01-164C-46A7-BCE2-48995BBF7CA9}" srcOrd="8" destOrd="0" presId="urn:microsoft.com/office/officeart/2005/8/layout/radial6"/>
    <dgm:cxn modelId="{86937EB6-F4AD-4005-9C86-53991C62E4C6}" type="presParOf" srcId="{2A930282-3CEE-4C5E-A782-BF4208078801}" destId="{723A9D79-9E41-4A6D-8EED-B7E522F980CC}" srcOrd="9" destOrd="0" presId="urn:microsoft.com/office/officeart/2005/8/layout/radial6"/>
    <dgm:cxn modelId="{9084FD19-F0AA-473D-8278-C10915D20F7C}" type="presParOf" srcId="{2A930282-3CEE-4C5E-A782-BF4208078801}" destId="{3185FF54-D790-4D23-8E38-AB54561C088F}" srcOrd="10" destOrd="0" presId="urn:microsoft.com/office/officeart/2005/8/layout/radial6"/>
    <dgm:cxn modelId="{EC27D05D-B4E3-4312-AB04-7584E2D2C820}" type="presParOf" srcId="{2A930282-3CEE-4C5E-A782-BF4208078801}" destId="{93DCC6FA-FF0B-4D8D-9953-6F2A30ECE165}" srcOrd="11" destOrd="0" presId="urn:microsoft.com/office/officeart/2005/8/layout/radial6"/>
    <dgm:cxn modelId="{6392B014-F648-42EC-9EBF-2E9504204BC6}" type="presParOf" srcId="{2A930282-3CEE-4C5E-A782-BF4208078801}" destId="{96CA43ED-8494-4E92-8F8D-D3B24BCA32A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90741-21A2-4FBE-B196-8A0ECA3535DC}">
      <dsp:nvSpPr>
        <dsp:cNvPr id="0" name=""/>
        <dsp:cNvSpPr/>
      </dsp:nvSpPr>
      <dsp:spPr>
        <a:xfrm>
          <a:off x="1440179" y="707033"/>
          <a:ext cx="91440" cy="399662"/>
        </a:xfrm>
        <a:custGeom>
          <a:avLst/>
          <a:gdLst/>
          <a:ahLst/>
          <a:cxnLst/>
          <a:rect l="0" t="0" r="0" b="0"/>
          <a:pathLst>
            <a:path>
              <a:moveTo>
                <a:pt x="45720" y="0"/>
              </a:moveTo>
              <a:lnTo>
                <a:pt x="45720" y="399662"/>
              </a:lnTo>
              <a:lnTo>
                <a:pt x="136947" y="399662"/>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990C22A-ABE5-45B2-A037-CF7A3B48D331}">
      <dsp:nvSpPr>
        <dsp:cNvPr id="0" name=""/>
        <dsp:cNvSpPr/>
      </dsp:nvSpPr>
      <dsp:spPr>
        <a:xfrm>
          <a:off x="1348952" y="707033"/>
          <a:ext cx="91440" cy="399662"/>
        </a:xfrm>
        <a:custGeom>
          <a:avLst/>
          <a:gdLst/>
          <a:ahLst/>
          <a:cxnLst/>
          <a:rect l="0" t="0" r="0" b="0"/>
          <a:pathLst>
            <a:path>
              <a:moveTo>
                <a:pt x="136947" y="0"/>
              </a:moveTo>
              <a:lnTo>
                <a:pt x="136947" y="399662"/>
              </a:lnTo>
              <a:lnTo>
                <a:pt x="45720" y="399662"/>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7F80B1-79E2-408F-8D6C-24E9B97EA0D3}">
      <dsp:nvSpPr>
        <dsp:cNvPr id="0" name=""/>
        <dsp:cNvSpPr/>
      </dsp:nvSpPr>
      <dsp:spPr>
        <a:xfrm>
          <a:off x="1485900" y="707033"/>
          <a:ext cx="1051285" cy="799324"/>
        </a:xfrm>
        <a:custGeom>
          <a:avLst/>
          <a:gdLst/>
          <a:ahLst/>
          <a:cxnLst/>
          <a:rect l="0" t="0" r="0" b="0"/>
          <a:pathLst>
            <a:path>
              <a:moveTo>
                <a:pt x="0" y="0"/>
              </a:moveTo>
              <a:lnTo>
                <a:pt x="0" y="708097"/>
              </a:lnTo>
              <a:lnTo>
                <a:pt x="1051285" y="708097"/>
              </a:lnTo>
              <a:lnTo>
                <a:pt x="1051285" y="799324"/>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9B06E34-17D5-4EC8-9654-D4893B32F4D9}">
      <dsp:nvSpPr>
        <dsp:cNvPr id="0" name=""/>
        <dsp:cNvSpPr/>
      </dsp:nvSpPr>
      <dsp:spPr>
        <a:xfrm>
          <a:off x="1138367" y="1940772"/>
          <a:ext cx="130324" cy="1633401"/>
        </a:xfrm>
        <a:custGeom>
          <a:avLst/>
          <a:gdLst/>
          <a:ahLst/>
          <a:cxnLst/>
          <a:rect l="0" t="0" r="0" b="0"/>
          <a:pathLst>
            <a:path>
              <a:moveTo>
                <a:pt x="0" y="0"/>
              </a:moveTo>
              <a:lnTo>
                <a:pt x="0" y="1633401"/>
              </a:lnTo>
              <a:lnTo>
                <a:pt x="130324" y="1633401"/>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D7BEFC-3795-4381-95C4-51B619AF9E09}">
      <dsp:nvSpPr>
        <dsp:cNvPr id="0" name=""/>
        <dsp:cNvSpPr/>
      </dsp:nvSpPr>
      <dsp:spPr>
        <a:xfrm>
          <a:off x="1138367" y="1940772"/>
          <a:ext cx="130324" cy="1016531"/>
        </a:xfrm>
        <a:custGeom>
          <a:avLst/>
          <a:gdLst/>
          <a:ahLst/>
          <a:cxnLst/>
          <a:rect l="0" t="0" r="0" b="0"/>
          <a:pathLst>
            <a:path>
              <a:moveTo>
                <a:pt x="0" y="0"/>
              </a:moveTo>
              <a:lnTo>
                <a:pt x="0" y="1016531"/>
              </a:lnTo>
              <a:lnTo>
                <a:pt x="130324" y="1016531"/>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5C05F63-919C-4586-B761-46DE60992D6A}">
      <dsp:nvSpPr>
        <dsp:cNvPr id="0" name=""/>
        <dsp:cNvSpPr/>
      </dsp:nvSpPr>
      <dsp:spPr>
        <a:xfrm>
          <a:off x="1138367" y="1940772"/>
          <a:ext cx="130324" cy="399662"/>
        </a:xfrm>
        <a:custGeom>
          <a:avLst/>
          <a:gdLst/>
          <a:ahLst/>
          <a:cxnLst/>
          <a:rect l="0" t="0" r="0" b="0"/>
          <a:pathLst>
            <a:path>
              <a:moveTo>
                <a:pt x="0" y="0"/>
              </a:moveTo>
              <a:lnTo>
                <a:pt x="0" y="399662"/>
              </a:lnTo>
              <a:lnTo>
                <a:pt x="130324" y="399662"/>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EA1941C-C918-4EEC-BF05-1DC8FB186D8A}">
      <dsp:nvSpPr>
        <dsp:cNvPr id="0" name=""/>
        <dsp:cNvSpPr/>
      </dsp:nvSpPr>
      <dsp:spPr>
        <a:xfrm>
          <a:off x="1440179" y="707033"/>
          <a:ext cx="91440" cy="799324"/>
        </a:xfrm>
        <a:custGeom>
          <a:avLst/>
          <a:gdLst/>
          <a:ahLst/>
          <a:cxnLst/>
          <a:rect l="0" t="0" r="0" b="0"/>
          <a:pathLst>
            <a:path>
              <a:moveTo>
                <a:pt x="45720" y="0"/>
              </a:moveTo>
              <a:lnTo>
                <a:pt x="45720" y="799324"/>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EBC2D91-17FF-4808-88E6-FD0AF4D7CD60}">
      <dsp:nvSpPr>
        <dsp:cNvPr id="0" name=""/>
        <dsp:cNvSpPr/>
      </dsp:nvSpPr>
      <dsp:spPr>
        <a:xfrm>
          <a:off x="87082" y="1940772"/>
          <a:ext cx="130324" cy="1016531"/>
        </a:xfrm>
        <a:custGeom>
          <a:avLst/>
          <a:gdLst/>
          <a:ahLst/>
          <a:cxnLst/>
          <a:rect l="0" t="0" r="0" b="0"/>
          <a:pathLst>
            <a:path>
              <a:moveTo>
                <a:pt x="0" y="0"/>
              </a:moveTo>
              <a:lnTo>
                <a:pt x="0" y="1016531"/>
              </a:lnTo>
              <a:lnTo>
                <a:pt x="130324" y="1016531"/>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DDBF4BD-6F50-4769-A192-9C63B449E9F1}">
      <dsp:nvSpPr>
        <dsp:cNvPr id="0" name=""/>
        <dsp:cNvSpPr/>
      </dsp:nvSpPr>
      <dsp:spPr>
        <a:xfrm>
          <a:off x="87082" y="1940772"/>
          <a:ext cx="130324" cy="399662"/>
        </a:xfrm>
        <a:custGeom>
          <a:avLst/>
          <a:gdLst/>
          <a:ahLst/>
          <a:cxnLst/>
          <a:rect l="0" t="0" r="0" b="0"/>
          <a:pathLst>
            <a:path>
              <a:moveTo>
                <a:pt x="0" y="0"/>
              </a:moveTo>
              <a:lnTo>
                <a:pt x="0" y="399662"/>
              </a:lnTo>
              <a:lnTo>
                <a:pt x="130324" y="399662"/>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B142970-5E82-4C2D-9B6E-3D41FFDE1B98}">
      <dsp:nvSpPr>
        <dsp:cNvPr id="0" name=""/>
        <dsp:cNvSpPr/>
      </dsp:nvSpPr>
      <dsp:spPr>
        <a:xfrm>
          <a:off x="434614" y="707033"/>
          <a:ext cx="1051285" cy="799324"/>
        </a:xfrm>
        <a:custGeom>
          <a:avLst/>
          <a:gdLst/>
          <a:ahLst/>
          <a:cxnLst/>
          <a:rect l="0" t="0" r="0" b="0"/>
          <a:pathLst>
            <a:path>
              <a:moveTo>
                <a:pt x="1051285" y="0"/>
              </a:moveTo>
              <a:lnTo>
                <a:pt x="1051285" y="708097"/>
              </a:lnTo>
              <a:lnTo>
                <a:pt x="0" y="708097"/>
              </a:lnTo>
              <a:lnTo>
                <a:pt x="0" y="799324"/>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8A1B087-EC9B-4C22-9101-C78483A0B23A}">
      <dsp:nvSpPr>
        <dsp:cNvPr id="0" name=""/>
        <dsp:cNvSpPr/>
      </dsp:nvSpPr>
      <dsp:spPr>
        <a:xfrm>
          <a:off x="1051484" y="27261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 </a:t>
          </a:r>
          <a:endParaRPr lang="en-US" sz="1900" kern="1200" dirty="0"/>
        </a:p>
      </dsp:txBody>
      <dsp:txXfrm>
        <a:off x="1051484" y="272617"/>
        <a:ext cx="868830" cy="434415"/>
      </dsp:txXfrm>
    </dsp:sp>
    <dsp:sp modelId="{29B1D285-3EFC-47E5-97CC-510A41E087D7}">
      <dsp:nvSpPr>
        <dsp:cNvPr id="0" name=""/>
        <dsp:cNvSpPr/>
      </dsp:nvSpPr>
      <dsp:spPr>
        <a:xfrm>
          <a:off x="199" y="150635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	</a:t>
          </a:r>
        </a:p>
      </dsp:txBody>
      <dsp:txXfrm>
        <a:off x="199" y="1506357"/>
        <a:ext cx="868830" cy="434415"/>
      </dsp:txXfrm>
    </dsp:sp>
    <dsp:sp modelId="{4E6B1BF4-B37F-4CAD-8EFB-4C0926259E7C}">
      <dsp:nvSpPr>
        <dsp:cNvPr id="0" name=""/>
        <dsp:cNvSpPr/>
      </dsp:nvSpPr>
      <dsp:spPr>
        <a:xfrm>
          <a:off x="217407" y="212322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smtClean="0"/>
        </a:p>
      </dsp:txBody>
      <dsp:txXfrm>
        <a:off x="217407" y="2123227"/>
        <a:ext cx="868830" cy="434415"/>
      </dsp:txXfrm>
    </dsp:sp>
    <dsp:sp modelId="{CBFE5347-D38F-4305-8C65-568D7AA5D3D3}">
      <dsp:nvSpPr>
        <dsp:cNvPr id="0" name=""/>
        <dsp:cNvSpPr/>
      </dsp:nvSpPr>
      <dsp:spPr>
        <a:xfrm>
          <a:off x="217407" y="274009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smtClean="0"/>
        </a:p>
      </dsp:txBody>
      <dsp:txXfrm>
        <a:off x="217407" y="2740097"/>
        <a:ext cx="868830" cy="434415"/>
      </dsp:txXfrm>
    </dsp:sp>
    <dsp:sp modelId="{B41058D6-4450-4F71-984F-8825C8E3B9E7}">
      <dsp:nvSpPr>
        <dsp:cNvPr id="0" name=""/>
        <dsp:cNvSpPr/>
      </dsp:nvSpPr>
      <dsp:spPr>
        <a:xfrm>
          <a:off x="1051484" y="150635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	</a:t>
          </a:r>
        </a:p>
      </dsp:txBody>
      <dsp:txXfrm>
        <a:off x="1051484" y="1506357"/>
        <a:ext cx="868830" cy="434415"/>
      </dsp:txXfrm>
    </dsp:sp>
    <dsp:sp modelId="{A1E74ECA-2BE6-459E-A876-559EF742CB20}">
      <dsp:nvSpPr>
        <dsp:cNvPr id="0" name=""/>
        <dsp:cNvSpPr/>
      </dsp:nvSpPr>
      <dsp:spPr>
        <a:xfrm>
          <a:off x="1268692" y="2123227"/>
          <a:ext cx="868830" cy="434415"/>
        </a:xfrm>
        <a:prstGeom prst="rect">
          <a:avLst/>
        </a:prstGeom>
        <a:solidFill>
          <a:srgbClr val="FFFF00"/>
        </a:solidFill>
        <a:ln>
          <a:noFill/>
        </a:ln>
        <a:effectLst/>
        <a:scene3d>
          <a:camera prst="orthographicFront"/>
          <a:lightRig rig="flat" dir="t"/>
        </a:scene3d>
        <a:sp3d prstMaterial="plastic">
          <a:bevelT w="120900" h="88900" prst="relaxedInset"/>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smtClean="0"/>
        </a:p>
      </dsp:txBody>
      <dsp:txXfrm>
        <a:off x="1268692" y="2123227"/>
        <a:ext cx="868830" cy="434415"/>
      </dsp:txXfrm>
    </dsp:sp>
    <dsp:sp modelId="{81268479-8967-48F1-82BE-56D67F2CB841}">
      <dsp:nvSpPr>
        <dsp:cNvPr id="0" name=""/>
        <dsp:cNvSpPr/>
      </dsp:nvSpPr>
      <dsp:spPr>
        <a:xfrm>
          <a:off x="1268692" y="274009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smtClean="0"/>
        </a:p>
      </dsp:txBody>
      <dsp:txXfrm>
        <a:off x="1268692" y="2740097"/>
        <a:ext cx="868830" cy="434415"/>
      </dsp:txXfrm>
    </dsp:sp>
    <dsp:sp modelId="{780F56DA-8E3D-40A4-AF94-24B897DEE161}">
      <dsp:nvSpPr>
        <dsp:cNvPr id="0" name=""/>
        <dsp:cNvSpPr/>
      </dsp:nvSpPr>
      <dsp:spPr>
        <a:xfrm>
          <a:off x="1268692" y="3356966"/>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smtClean="0"/>
        </a:p>
      </dsp:txBody>
      <dsp:txXfrm>
        <a:off x="1268692" y="3356966"/>
        <a:ext cx="868830" cy="434415"/>
      </dsp:txXfrm>
    </dsp:sp>
    <dsp:sp modelId="{32E69D4F-952C-47AD-94FA-ED1E926B98C8}">
      <dsp:nvSpPr>
        <dsp:cNvPr id="0" name=""/>
        <dsp:cNvSpPr/>
      </dsp:nvSpPr>
      <dsp:spPr>
        <a:xfrm>
          <a:off x="2102769" y="150635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a:p>
      </dsp:txBody>
      <dsp:txXfrm>
        <a:off x="2102769" y="1506357"/>
        <a:ext cx="868830" cy="434415"/>
      </dsp:txXfrm>
    </dsp:sp>
    <dsp:sp modelId="{F7600396-32EF-4487-8194-26C7BCE86DC6}">
      <dsp:nvSpPr>
        <dsp:cNvPr id="0" name=""/>
        <dsp:cNvSpPr/>
      </dsp:nvSpPr>
      <dsp:spPr>
        <a:xfrm>
          <a:off x="525842" y="88948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 </a:t>
          </a:r>
          <a:endParaRPr lang="en-US" sz="1900" kern="1200" dirty="0"/>
        </a:p>
      </dsp:txBody>
      <dsp:txXfrm>
        <a:off x="525842" y="889487"/>
        <a:ext cx="868830" cy="434415"/>
      </dsp:txXfrm>
    </dsp:sp>
    <dsp:sp modelId="{44C2D929-81BD-4D77-8661-AF28C78BC2DD}">
      <dsp:nvSpPr>
        <dsp:cNvPr id="0" name=""/>
        <dsp:cNvSpPr/>
      </dsp:nvSpPr>
      <dsp:spPr>
        <a:xfrm>
          <a:off x="1577127" y="889487"/>
          <a:ext cx="868830" cy="434415"/>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endParaRPr lang="en-US" sz="1900" kern="1200" dirty="0"/>
        </a:p>
      </dsp:txBody>
      <dsp:txXfrm>
        <a:off x="1577127" y="889487"/>
        <a:ext cx="868830" cy="434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90741-21A2-4FBE-B196-8A0ECA3535DC}">
      <dsp:nvSpPr>
        <dsp:cNvPr id="0" name=""/>
        <dsp:cNvSpPr/>
      </dsp:nvSpPr>
      <dsp:spPr>
        <a:xfrm>
          <a:off x="1339058" y="1085500"/>
          <a:ext cx="91440" cy="372127"/>
        </a:xfrm>
        <a:custGeom>
          <a:avLst/>
          <a:gdLst/>
          <a:ahLst/>
          <a:cxnLst/>
          <a:rect l="0" t="0" r="0" b="0"/>
          <a:pathLst>
            <a:path>
              <a:moveTo>
                <a:pt x="45720" y="0"/>
              </a:moveTo>
              <a:lnTo>
                <a:pt x="45720" y="372127"/>
              </a:lnTo>
              <a:lnTo>
                <a:pt x="130662" y="372127"/>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990C22A-ABE5-45B2-A037-CF7A3B48D331}">
      <dsp:nvSpPr>
        <dsp:cNvPr id="0" name=""/>
        <dsp:cNvSpPr/>
      </dsp:nvSpPr>
      <dsp:spPr>
        <a:xfrm>
          <a:off x="1254116" y="1085500"/>
          <a:ext cx="91440" cy="372127"/>
        </a:xfrm>
        <a:custGeom>
          <a:avLst/>
          <a:gdLst/>
          <a:ahLst/>
          <a:cxnLst/>
          <a:rect l="0" t="0" r="0" b="0"/>
          <a:pathLst>
            <a:path>
              <a:moveTo>
                <a:pt x="130662" y="0"/>
              </a:moveTo>
              <a:lnTo>
                <a:pt x="130662" y="372127"/>
              </a:lnTo>
              <a:lnTo>
                <a:pt x="45720" y="372127"/>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B9EB14C-9E93-401C-8581-00E346BF38E3}">
      <dsp:nvSpPr>
        <dsp:cNvPr id="0" name=""/>
        <dsp:cNvSpPr/>
      </dsp:nvSpPr>
      <dsp:spPr>
        <a:xfrm>
          <a:off x="2040047" y="2234243"/>
          <a:ext cx="121346" cy="946499"/>
        </a:xfrm>
        <a:custGeom>
          <a:avLst/>
          <a:gdLst/>
          <a:ahLst/>
          <a:cxnLst/>
          <a:rect l="0" t="0" r="0" b="0"/>
          <a:pathLst>
            <a:path>
              <a:moveTo>
                <a:pt x="0" y="0"/>
              </a:moveTo>
              <a:lnTo>
                <a:pt x="0" y="946499"/>
              </a:lnTo>
              <a:lnTo>
                <a:pt x="121346" y="946499"/>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93E9936-BC27-4568-A791-A0AE035D9E6B}">
      <dsp:nvSpPr>
        <dsp:cNvPr id="0" name=""/>
        <dsp:cNvSpPr/>
      </dsp:nvSpPr>
      <dsp:spPr>
        <a:xfrm>
          <a:off x="2040047" y="2234243"/>
          <a:ext cx="121346" cy="372127"/>
        </a:xfrm>
        <a:custGeom>
          <a:avLst/>
          <a:gdLst/>
          <a:ahLst/>
          <a:cxnLst/>
          <a:rect l="0" t="0" r="0" b="0"/>
          <a:pathLst>
            <a:path>
              <a:moveTo>
                <a:pt x="0" y="0"/>
              </a:moveTo>
              <a:lnTo>
                <a:pt x="0" y="372127"/>
              </a:lnTo>
              <a:lnTo>
                <a:pt x="121346" y="372127"/>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BA0A8A6-2CFC-4A07-A44B-36893EE94869}">
      <dsp:nvSpPr>
        <dsp:cNvPr id="0" name=""/>
        <dsp:cNvSpPr/>
      </dsp:nvSpPr>
      <dsp:spPr>
        <a:xfrm>
          <a:off x="1384778" y="1085500"/>
          <a:ext cx="978858" cy="744255"/>
        </a:xfrm>
        <a:custGeom>
          <a:avLst/>
          <a:gdLst/>
          <a:ahLst/>
          <a:cxnLst/>
          <a:rect l="0" t="0" r="0" b="0"/>
          <a:pathLst>
            <a:path>
              <a:moveTo>
                <a:pt x="0" y="0"/>
              </a:moveTo>
              <a:lnTo>
                <a:pt x="0" y="659313"/>
              </a:lnTo>
              <a:lnTo>
                <a:pt x="978858" y="659313"/>
              </a:lnTo>
              <a:lnTo>
                <a:pt x="978858" y="744255"/>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58E6A1F-D193-4B9C-B49D-C2A51DA0C486}">
      <dsp:nvSpPr>
        <dsp:cNvPr id="0" name=""/>
        <dsp:cNvSpPr/>
      </dsp:nvSpPr>
      <dsp:spPr>
        <a:xfrm>
          <a:off x="1061188" y="2234243"/>
          <a:ext cx="121346" cy="372127"/>
        </a:xfrm>
        <a:custGeom>
          <a:avLst/>
          <a:gdLst/>
          <a:ahLst/>
          <a:cxnLst/>
          <a:rect l="0" t="0" r="0" b="0"/>
          <a:pathLst>
            <a:path>
              <a:moveTo>
                <a:pt x="0" y="0"/>
              </a:moveTo>
              <a:lnTo>
                <a:pt x="0" y="372127"/>
              </a:lnTo>
              <a:lnTo>
                <a:pt x="121346" y="372127"/>
              </a:lnTo>
            </a:path>
          </a:pathLst>
        </a:custGeom>
        <a:noFill/>
        <a:ln w="10795" cap="flat" cmpd="sng" algn="ctr">
          <a:solidFill>
            <a:schemeClr val="accent3">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7F80B1-79E2-408F-8D6C-24E9B97EA0D3}">
      <dsp:nvSpPr>
        <dsp:cNvPr id="0" name=""/>
        <dsp:cNvSpPr/>
      </dsp:nvSpPr>
      <dsp:spPr>
        <a:xfrm>
          <a:off x="1339058" y="1085500"/>
          <a:ext cx="91440" cy="744255"/>
        </a:xfrm>
        <a:custGeom>
          <a:avLst/>
          <a:gdLst/>
          <a:ahLst/>
          <a:cxnLst/>
          <a:rect l="0" t="0" r="0" b="0"/>
          <a:pathLst>
            <a:path>
              <a:moveTo>
                <a:pt x="45720" y="0"/>
              </a:moveTo>
              <a:lnTo>
                <a:pt x="45720" y="744255"/>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B142970-5E82-4C2D-9B6E-3D41FFDE1B98}">
      <dsp:nvSpPr>
        <dsp:cNvPr id="0" name=""/>
        <dsp:cNvSpPr/>
      </dsp:nvSpPr>
      <dsp:spPr>
        <a:xfrm>
          <a:off x="405919" y="1085500"/>
          <a:ext cx="978858" cy="744255"/>
        </a:xfrm>
        <a:custGeom>
          <a:avLst/>
          <a:gdLst/>
          <a:ahLst/>
          <a:cxnLst/>
          <a:rect l="0" t="0" r="0" b="0"/>
          <a:pathLst>
            <a:path>
              <a:moveTo>
                <a:pt x="978858" y="0"/>
              </a:moveTo>
              <a:lnTo>
                <a:pt x="978858" y="659313"/>
              </a:lnTo>
              <a:lnTo>
                <a:pt x="0" y="659313"/>
              </a:lnTo>
              <a:lnTo>
                <a:pt x="0" y="744255"/>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8A1B087-EC9B-4C22-9101-C78483A0B23A}">
      <dsp:nvSpPr>
        <dsp:cNvPr id="0" name=""/>
        <dsp:cNvSpPr/>
      </dsp:nvSpPr>
      <dsp:spPr>
        <a:xfrm>
          <a:off x="980291" y="681013"/>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 </a:t>
          </a:r>
          <a:endParaRPr lang="en-US" sz="1700" kern="1200" dirty="0"/>
        </a:p>
      </dsp:txBody>
      <dsp:txXfrm>
        <a:off x="980291" y="681013"/>
        <a:ext cx="808973" cy="404486"/>
      </dsp:txXfrm>
    </dsp:sp>
    <dsp:sp modelId="{29B1D285-3EFC-47E5-97CC-510A41E087D7}">
      <dsp:nvSpPr>
        <dsp:cNvPr id="0" name=""/>
        <dsp:cNvSpPr/>
      </dsp:nvSpPr>
      <dsp:spPr>
        <a:xfrm>
          <a:off x="1432" y="1829756"/>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	</a:t>
          </a:r>
        </a:p>
      </dsp:txBody>
      <dsp:txXfrm>
        <a:off x="1432" y="1829756"/>
        <a:ext cx="808973" cy="404486"/>
      </dsp:txXfrm>
    </dsp:sp>
    <dsp:sp modelId="{32E69D4F-952C-47AD-94FA-ED1E926B98C8}">
      <dsp:nvSpPr>
        <dsp:cNvPr id="0" name=""/>
        <dsp:cNvSpPr/>
      </dsp:nvSpPr>
      <dsp:spPr>
        <a:xfrm>
          <a:off x="980291" y="1829756"/>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endParaRPr lang="en-US" sz="1700" kern="1200" dirty="0"/>
        </a:p>
      </dsp:txBody>
      <dsp:txXfrm>
        <a:off x="980291" y="1829756"/>
        <a:ext cx="808973" cy="404486"/>
      </dsp:txXfrm>
    </dsp:sp>
    <dsp:sp modelId="{AA947AC7-6776-4798-885B-F07926D642B6}">
      <dsp:nvSpPr>
        <dsp:cNvPr id="0" name=""/>
        <dsp:cNvSpPr/>
      </dsp:nvSpPr>
      <dsp:spPr>
        <a:xfrm>
          <a:off x="1182534" y="2404127"/>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endParaRPr lang="en-US" sz="1700" kern="1200" dirty="0"/>
        </a:p>
      </dsp:txBody>
      <dsp:txXfrm>
        <a:off x="1182534" y="2404127"/>
        <a:ext cx="808973" cy="404486"/>
      </dsp:txXfrm>
    </dsp:sp>
    <dsp:sp modelId="{BA06478B-C07B-47BC-BF19-CE2149CED82E}">
      <dsp:nvSpPr>
        <dsp:cNvPr id="0" name=""/>
        <dsp:cNvSpPr/>
      </dsp:nvSpPr>
      <dsp:spPr>
        <a:xfrm>
          <a:off x="1959149" y="1829756"/>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 </a:t>
          </a:r>
          <a:endParaRPr lang="en-US" sz="1700" kern="1200" dirty="0"/>
        </a:p>
      </dsp:txBody>
      <dsp:txXfrm>
        <a:off x="1959149" y="1829756"/>
        <a:ext cx="808973" cy="404486"/>
      </dsp:txXfrm>
    </dsp:sp>
    <dsp:sp modelId="{BE751BFB-188C-4EBA-8045-3515AAF4608F}">
      <dsp:nvSpPr>
        <dsp:cNvPr id="0" name=""/>
        <dsp:cNvSpPr/>
      </dsp:nvSpPr>
      <dsp:spPr>
        <a:xfrm>
          <a:off x="2161393" y="2404127"/>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endParaRPr lang="en-US" sz="1700" kern="1200" dirty="0"/>
        </a:p>
      </dsp:txBody>
      <dsp:txXfrm>
        <a:off x="2161393" y="2404127"/>
        <a:ext cx="808973" cy="404486"/>
      </dsp:txXfrm>
    </dsp:sp>
    <dsp:sp modelId="{7065E800-B518-48C9-85E9-5EA54CE83AC6}">
      <dsp:nvSpPr>
        <dsp:cNvPr id="0" name=""/>
        <dsp:cNvSpPr/>
      </dsp:nvSpPr>
      <dsp:spPr>
        <a:xfrm>
          <a:off x="2161393" y="2978499"/>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endParaRPr lang="en-US" sz="1700" kern="1200" dirty="0"/>
        </a:p>
      </dsp:txBody>
      <dsp:txXfrm>
        <a:off x="2161393" y="2978499"/>
        <a:ext cx="808973" cy="404486"/>
      </dsp:txXfrm>
    </dsp:sp>
    <dsp:sp modelId="{F7600396-32EF-4487-8194-26C7BCE86DC6}">
      <dsp:nvSpPr>
        <dsp:cNvPr id="0" name=""/>
        <dsp:cNvSpPr/>
      </dsp:nvSpPr>
      <dsp:spPr>
        <a:xfrm>
          <a:off x="490862" y="1255385"/>
          <a:ext cx="808973" cy="404486"/>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 </a:t>
          </a:r>
          <a:endParaRPr lang="en-US" sz="1700" kern="1200" dirty="0"/>
        </a:p>
      </dsp:txBody>
      <dsp:txXfrm>
        <a:off x="490862" y="1255385"/>
        <a:ext cx="808973" cy="404486"/>
      </dsp:txXfrm>
    </dsp:sp>
    <dsp:sp modelId="{44C2D929-81BD-4D77-8661-AF28C78BC2DD}">
      <dsp:nvSpPr>
        <dsp:cNvPr id="0" name=""/>
        <dsp:cNvSpPr/>
      </dsp:nvSpPr>
      <dsp:spPr>
        <a:xfrm>
          <a:off x="1469720" y="1255385"/>
          <a:ext cx="808973" cy="404486"/>
        </a:xfrm>
        <a:prstGeom prst="rect">
          <a:avLst/>
        </a:prstGeom>
        <a:solidFill>
          <a:srgbClr val="FFFF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endParaRPr lang="en-US" sz="1700" kern="1200" dirty="0"/>
        </a:p>
      </dsp:txBody>
      <dsp:txXfrm>
        <a:off x="1469720" y="1255385"/>
        <a:ext cx="808973" cy="4044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90741-21A2-4FBE-B196-8A0ECA3535DC}">
      <dsp:nvSpPr>
        <dsp:cNvPr id="0" name=""/>
        <dsp:cNvSpPr/>
      </dsp:nvSpPr>
      <dsp:spPr>
        <a:xfrm>
          <a:off x="1066800" y="1169016"/>
          <a:ext cx="101321" cy="443883"/>
        </a:xfrm>
        <a:custGeom>
          <a:avLst/>
          <a:gdLst/>
          <a:ahLst/>
          <a:cxnLst/>
          <a:rect l="0" t="0" r="0" b="0"/>
          <a:pathLst>
            <a:path>
              <a:moveTo>
                <a:pt x="0" y="0"/>
              </a:moveTo>
              <a:lnTo>
                <a:pt x="0" y="443883"/>
              </a:lnTo>
              <a:lnTo>
                <a:pt x="101321" y="443883"/>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990C22A-ABE5-45B2-A037-CF7A3B48D331}">
      <dsp:nvSpPr>
        <dsp:cNvPr id="0" name=""/>
        <dsp:cNvSpPr/>
      </dsp:nvSpPr>
      <dsp:spPr>
        <a:xfrm>
          <a:off x="965478" y="1169016"/>
          <a:ext cx="101321" cy="443883"/>
        </a:xfrm>
        <a:custGeom>
          <a:avLst/>
          <a:gdLst/>
          <a:ahLst/>
          <a:cxnLst/>
          <a:rect l="0" t="0" r="0" b="0"/>
          <a:pathLst>
            <a:path>
              <a:moveTo>
                <a:pt x="101321" y="0"/>
              </a:moveTo>
              <a:lnTo>
                <a:pt x="101321" y="443883"/>
              </a:lnTo>
              <a:lnTo>
                <a:pt x="0" y="443883"/>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17F80B1-79E2-408F-8D6C-24E9B97EA0D3}">
      <dsp:nvSpPr>
        <dsp:cNvPr id="0" name=""/>
        <dsp:cNvSpPr/>
      </dsp:nvSpPr>
      <dsp:spPr>
        <a:xfrm>
          <a:off x="1066800" y="1169016"/>
          <a:ext cx="583803" cy="887767"/>
        </a:xfrm>
        <a:custGeom>
          <a:avLst/>
          <a:gdLst/>
          <a:ahLst/>
          <a:cxnLst/>
          <a:rect l="0" t="0" r="0" b="0"/>
          <a:pathLst>
            <a:path>
              <a:moveTo>
                <a:pt x="0" y="0"/>
              </a:moveTo>
              <a:lnTo>
                <a:pt x="0" y="786445"/>
              </a:lnTo>
              <a:lnTo>
                <a:pt x="583803" y="786445"/>
              </a:lnTo>
              <a:lnTo>
                <a:pt x="583803" y="887767"/>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B142970-5E82-4C2D-9B6E-3D41FFDE1B98}">
      <dsp:nvSpPr>
        <dsp:cNvPr id="0" name=""/>
        <dsp:cNvSpPr/>
      </dsp:nvSpPr>
      <dsp:spPr>
        <a:xfrm>
          <a:off x="482996" y="1169016"/>
          <a:ext cx="583803" cy="887767"/>
        </a:xfrm>
        <a:custGeom>
          <a:avLst/>
          <a:gdLst/>
          <a:ahLst/>
          <a:cxnLst/>
          <a:rect l="0" t="0" r="0" b="0"/>
          <a:pathLst>
            <a:path>
              <a:moveTo>
                <a:pt x="583803" y="0"/>
              </a:moveTo>
              <a:lnTo>
                <a:pt x="583803" y="786445"/>
              </a:lnTo>
              <a:lnTo>
                <a:pt x="0" y="786445"/>
              </a:lnTo>
              <a:lnTo>
                <a:pt x="0" y="887767"/>
              </a:lnTo>
            </a:path>
          </a:pathLst>
        </a:custGeom>
        <a:noFill/>
        <a:ln w="10795" cap="flat" cmpd="sng" algn="ctr">
          <a:solidFill>
            <a:schemeClr val="accent3">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8A1B087-EC9B-4C22-9101-C78483A0B23A}">
      <dsp:nvSpPr>
        <dsp:cNvPr id="0" name=""/>
        <dsp:cNvSpPr/>
      </dsp:nvSpPr>
      <dsp:spPr>
        <a:xfrm>
          <a:off x="584317" y="686534"/>
          <a:ext cx="964964" cy="482482"/>
        </a:xfrm>
        <a:prstGeom prst="rect">
          <a:avLst/>
        </a:prstGeom>
        <a:solidFill>
          <a:srgbClr val="FFFF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 </a:t>
          </a:r>
          <a:endParaRPr lang="en-US" sz="2100" kern="1200" dirty="0"/>
        </a:p>
      </dsp:txBody>
      <dsp:txXfrm>
        <a:off x="584317" y="686534"/>
        <a:ext cx="964964" cy="482482"/>
      </dsp:txXfrm>
    </dsp:sp>
    <dsp:sp modelId="{29B1D285-3EFC-47E5-97CC-510A41E087D7}">
      <dsp:nvSpPr>
        <dsp:cNvPr id="0" name=""/>
        <dsp:cNvSpPr/>
      </dsp:nvSpPr>
      <dsp:spPr>
        <a:xfrm>
          <a:off x="514" y="2056783"/>
          <a:ext cx="964964" cy="482482"/>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	</a:t>
          </a:r>
        </a:p>
      </dsp:txBody>
      <dsp:txXfrm>
        <a:off x="514" y="2056783"/>
        <a:ext cx="964964" cy="482482"/>
      </dsp:txXfrm>
    </dsp:sp>
    <dsp:sp modelId="{32E69D4F-952C-47AD-94FA-ED1E926B98C8}">
      <dsp:nvSpPr>
        <dsp:cNvPr id="0" name=""/>
        <dsp:cNvSpPr/>
      </dsp:nvSpPr>
      <dsp:spPr>
        <a:xfrm>
          <a:off x="1168121" y="2056783"/>
          <a:ext cx="964964" cy="482482"/>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en-US" sz="2100" kern="1200" dirty="0"/>
        </a:p>
      </dsp:txBody>
      <dsp:txXfrm>
        <a:off x="1168121" y="2056783"/>
        <a:ext cx="964964" cy="482482"/>
      </dsp:txXfrm>
    </dsp:sp>
    <dsp:sp modelId="{F7600396-32EF-4487-8194-26C7BCE86DC6}">
      <dsp:nvSpPr>
        <dsp:cNvPr id="0" name=""/>
        <dsp:cNvSpPr/>
      </dsp:nvSpPr>
      <dsp:spPr>
        <a:xfrm>
          <a:off x="514" y="1371658"/>
          <a:ext cx="964964" cy="482482"/>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 </a:t>
          </a:r>
          <a:endParaRPr lang="en-US" sz="2100" kern="1200" dirty="0"/>
        </a:p>
      </dsp:txBody>
      <dsp:txXfrm>
        <a:off x="514" y="1371658"/>
        <a:ext cx="964964" cy="482482"/>
      </dsp:txXfrm>
    </dsp:sp>
    <dsp:sp modelId="{44C2D929-81BD-4D77-8661-AF28C78BC2DD}">
      <dsp:nvSpPr>
        <dsp:cNvPr id="0" name=""/>
        <dsp:cNvSpPr/>
      </dsp:nvSpPr>
      <dsp:spPr>
        <a:xfrm>
          <a:off x="1168121" y="1371658"/>
          <a:ext cx="964964" cy="482482"/>
        </a:xfrm>
        <a:prstGeom prst="rect">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endParaRPr lang="en-US" sz="2100" kern="1200" dirty="0"/>
        </a:p>
      </dsp:txBody>
      <dsp:txXfrm>
        <a:off x="1168121" y="1371658"/>
        <a:ext cx="964964" cy="482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2919F-4C96-4FF1-860B-59663AFAA21F}">
      <dsp:nvSpPr>
        <dsp:cNvPr id="0" name=""/>
        <dsp:cNvSpPr/>
      </dsp:nvSpPr>
      <dsp:spPr>
        <a:xfrm>
          <a:off x="1438981" y="582"/>
          <a:ext cx="932036" cy="60582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 </a:t>
          </a:r>
          <a:endParaRPr lang="en-US" sz="2300" kern="1200" dirty="0"/>
        </a:p>
      </dsp:txBody>
      <dsp:txXfrm>
        <a:off x="1468555" y="30156"/>
        <a:ext cx="872888" cy="546675"/>
      </dsp:txXfrm>
    </dsp:sp>
    <dsp:sp modelId="{75CBB427-47EC-4D45-97C8-B90BA7CD0FB1}">
      <dsp:nvSpPr>
        <dsp:cNvPr id="0" name=""/>
        <dsp:cNvSpPr/>
      </dsp:nvSpPr>
      <dsp:spPr>
        <a:xfrm>
          <a:off x="1096960" y="303493"/>
          <a:ext cx="1616079" cy="1616079"/>
        </a:xfrm>
        <a:custGeom>
          <a:avLst/>
          <a:gdLst/>
          <a:ahLst/>
          <a:cxnLst/>
          <a:rect l="0" t="0" r="0" b="0"/>
          <a:pathLst>
            <a:path>
              <a:moveTo>
                <a:pt x="1399184" y="257152"/>
              </a:moveTo>
              <a:arcTo wR="808039" hR="808039" stAng="19021132" swAng="230226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DF25F88-764E-4018-870F-17EC62543F07}">
      <dsp:nvSpPr>
        <dsp:cNvPr id="0" name=""/>
        <dsp:cNvSpPr/>
      </dsp:nvSpPr>
      <dsp:spPr>
        <a:xfrm>
          <a:off x="2138765" y="1212641"/>
          <a:ext cx="932036" cy="60582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 </a:t>
          </a:r>
          <a:endParaRPr lang="en-US" sz="2300" kern="1200" dirty="0"/>
        </a:p>
      </dsp:txBody>
      <dsp:txXfrm>
        <a:off x="2168339" y="1242215"/>
        <a:ext cx="872888" cy="546675"/>
      </dsp:txXfrm>
    </dsp:sp>
    <dsp:sp modelId="{2EBE55A5-BAB7-4FD7-BC10-D5E359FF5B6F}">
      <dsp:nvSpPr>
        <dsp:cNvPr id="0" name=""/>
        <dsp:cNvSpPr/>
      </dsp:nvSpPr>
      <dsp:spPr>
        <a:xfrm>
          <a:off x="1096960" y="303493"/>
          <a:ext cx="1616079" cy="1616079"/>
        </a:xfrm>
        <a:custGeom>
          <a:avLst/>
          <a:gdLst/>
          <a:ahLst/>
          <a:cxnLst/>
          <a:rect l="0" t="0" r="0" b="0"/>
          <a:pathLst>
            <a:path>
              <a:moveTo>
                <a:pt x="1055987" y="1577098"/>
              </a:moveTo>
              <a:arcTo wR="808039" hR="808039" stAng="4327826" swAng="214434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9EBC71F-1330-4F1C-9C08-B9594A76EC11}">
      <dsp:nvSpPr>
        <dsp:cNvPr id="0" name=""/>
        <dsp:cNvSpPr/>
      </dsp:nvSpPr>
      <dsp:spPr>
        <a:xfrm>
          <a:off x="739198" y="1212641"/>
          <a:ext cx="932036" cy="60582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endParaRPr lang="en-US" sz="2300" kern="1200"/>
        </a:p>
      </dsp:txBody>
      <dsp:txXfrm>
        <a:off x="768772" y="1242215"/>
        <a:ext cx="872888" cy="546675"/>
      </dsp:txXfrm>
    </dsp:sp>
    <dsp:sp modelId="{1AF4A0D0-A55F-40D0-90DD-3B555535DBD9}">
      <dsp:nvSpPr>
        <dsp:cNvPr id="0" name=""/>
        <dsp:cNvSpPr/>
      </dsp:nvSpPr>
      <dsp:spPr>
        <a:xfrm>
          <a:off x="1096960" y="303493"/>
          <a:ext cx="1616079" cy="1616079"/>
        </a:xfrm>
        <a:custGeom>
          <a:avLst/>
          <a:gdLst/>
          <a:ahLst/>
          <a:cxnLst/>
          <a:rect l="0" t="0" r="0" b="0"/>
          <a:pathLst>
            <a:path>
              <a:moveTo>
                <a:pt x="2614" y="743094"/>
              </a:moveTo>
              <a:arcTo wR="808039" hR="808039" stAng="11076606" swAng="230226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2919F-4C96-4FF1-860B-59663AFAA21F}">
      <dsp:nvSpPr>
        <dsp:cNvPr id="0" name=""/>
        <dsp:cNvSpPr/>
      </dsp:nvSpPr>
      <dsp:spPr>
        <a:xfrm>
          <a:off x="1020105" y="725"/>
          <a:ext cx="931589" cy="60553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 </a:t>
          </a:r>
          <a:endParaRPr lang="en-US" sz="2300" kern="1200" dirty="0"/>
        </a:p>
      </dsp:txBody>
      <dsp:txXfrm>
        <a:off x="1049665" y="30285"/>
        <a:ext cx="872469" cy="546413"/>
      </dsp:txXfrm>
    </dsp:sp>
    <dsp:sp modelId="{75CBB427-47EC-4D45-97C8-B90BA7CD0FB1}">
      <dsp:nvSpPr>
        <dsp:cNvPr id="0" name=""/>
        <dsp:cNvSpPr/>
      </dsp:nvSpPr>
      <dsp:spPr>
        <a:xfrm>
          <a:off x="677903" y="303491"/>
          <a:ext cx="1615992" cy="1615992"/>
        </a:xfrm>
        <a:custGeom>
          <a:avLst/>
          <a:gdLst/>
          <a:ahLst/>
          <a:cxnLst/>
          <a:rect l="0" t="0" r="0" b="0"/>
          <a:pathLst>
            <a:path>
              <a:moveTo>
                <a:pt x="1398986" y="257008"/>
              </a:moveTo>
              <a:arcTo wR="807996" hR="807996" stAng="19020372" swAng="230330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DF25F88-764E-4018-870F-17EC62543F07}">
      <dsp:nvSpPr>
        <dsp:cNvPr id="0" name=""/>
        <dsp:cNvSpPr/>
      </dsp:nvSpPr>
      <dsp:spPr>
        <a:xfrm>
          <a:off x="1719850" y="1212719"/>
          <a:ext cx="931589" cy="60553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 </a:t>
          </a:r>
          <a:endParaRPr lang="en-US" sz="2300" kern="1200" dirty="0"/>
        </a:p>
      </dsp:txBody>
      <dsp:txXfrm>
        <a:off x="1749410" y="1242279"/>
        <a:ext cx="872469" cy="546413"/>
      </dsp:txXfrm>
    </dsp:sp>
    <dsp:sp modelId="{2EBE55A5-BAB7-4FD7-BC10-D5E359FF5B6F}">
      <dsp:nvSpPr>
        <dsp:cNvPr id="0" name=""/>
        <dsp:cNvSpPr/>
      </dsp:nvSpPr>
      <dsp:spPr>
        <a:xfrm>
          <a:off x="677903" y="303491"/>
          <a:ext cx="1615992" cy="1615992"/>
        </a:xfrm>
        <a:custGeom>
          <a:avLst/>
          <a:gdLst/>
          <a:ahLst/>
          <a:cxnLst/>
          <a:rect l="0" t="0" r="0" b="0"/>
          <a:pathLst>
            <a:path>
              <a:moveTo>
                <a:pt x="1056094" y="1576959"/>
              </a:moveTo>
              <a:arcTo wR="807996" hR="807996" stAng="4327091" swAng="214581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9EBC71F-1330-4F1C-9C08-B9594A76EC11}">
      <dsp:nvSpPr>
        <dsp:cNvPr id="0" name=""/>
        <dsp:cNvSpPr/>
      </dsp:nvSpPr>
      <dsp:spPr>
        <a:xfrm>
          <a:off x="320360" y="1212719"/>
          <a:ext cx="931589" cy="605533"/>
        </a:xfrm>
        <a:prstGeom prst="roundRect">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endParaRPr lang="en-US" sz="2300" kern="1200" dirty="0"/>
        </a:p>
      </dsp:txBody>
      <dsp:txXfrm>
        <a:off x="349920" y="1242279"/>
        <a:ext cx="872469" cy="546413"/>
      </dsp:txXfrm>
    </dsp:sp>
    <dsp:sp modelId="{1AF4A0D0-A55F-40D0-90DD-3B555535DBD9}">
      <dsp:nvSpPr>
        <dsp:cNvPr id="0" name=""/>
        <dsp:cNvSpPr/>
      </dsp:nvSpPr>
      <dsp:spPr>
        <a:xfrm>
          <a:off x="677903" y="303491"/>
          <a:ext cx="1615992" cy="1615992"/>
        </a:xfrm>
        <a:custGeom>
          <a:avLst/>
          <a:gdLst/>
          <a:ahLst/>
          <a:cxnLst/>
          <a:rect l="0" t="0" r="0" b="0"/>
          <a:pathLst>
            <a:path>
              <a:moveTo>
                <a:pt x="2608" y="743119"/>
              </a:moveTo>
              <a:arcTo wR="807996" hR="807996" stAng="11076325" swAng="230330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CA43ED-8494-4E92-8F8D-D3B24BCA32A8}">
      <dsp:nvSpPr>
        <dsp:cNvPr id="0" name=""/>
        <dsp:cNvSpPr/>
      </dsp:nvSpPr>
      <dsp:spPr>
        <a:xfrm>
          <a:off x="934057" y="553037"/>
          <a:ext cx="3694485" cy="3694485"/>
        </a:xfrm>
        <a:prstGeom prst="blockArc">
          <a:avLst>
            <a:gd name="adj1" fmla="val 10799962"/>
            <a:gd name="adj2" fmla="val 16216119"/>
            <a:gd name="adj3" fmla="val 4639"/>
          </a:avLst>
        </a:prstGeom>
        <a:solidFill>
          <a:schemeClr val="accent2">
            <a:tint val="60000"/>
            <a:hueOff val="0"/>
            <a:satOff val="0"/>
            <a:lumOff val="0"/>
            <a:alphaOff val="0"/>
          </a:schemeClr>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23A9D79-9E41-4A6D-8EED-B7E522F980CC}">
      <dsp:nvSpPr>
        <dsp:cNvPr id="0" name=""/>
        <dsp:cNvSpPr/>
      </dsp:nvSpPr>
      <dsp:spPr>
        <a:xfrm>
          <a:off x="934055" y="555317"/>
          <a:ext cx="3694485" cy="3694485"/>
        </a:xfrm>
        <a:prstGeom prst="blockArc">
          <a:avLst>
            <a:gd name="adj1" fmla="val 5227923"/>
            <a:gd name="adj2" fmla="val 10804306"/>
            <a:gd name="adj3" fmla="val 4639"/>
          </a:avLst>
        </a:prstGeom>
        <a:solidFill>
          <a:schemeClr val="accent2">
            <a:tint val="60000"/>
            <a:hueOff val="0"/>
            <a:satOff val="0"/>
            <a:lumOff val="0"/>
            <a:alphaOff val="0"/>
          </a:schemeClr>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93783ED-B580-4711-82CD-4B042139A1E8}">
      <dsp:nvSpPr>
        <dsp:cNvPr id="0" name=""/>
        <dsp:cNvSpPr/>
      </dsp:nvSpPr>
      <dsp:spPr>
        <a:xfrm>
          <a:off x="934058" y="555317"/>
          <a:ext cx="3694485" cy="3694485"/>
        </a:xfrm>
        <a:prstGeom prst="blockArc">
          <a:avLst>
            <a:gd name="adj1" fmla="val 21595695"/>
            <a:gd name="adj2" fmla="val 5227929"/>
            <a:gd name="adj3" fmla="val 4639"/>
          </a:avLst>
        </a:prstGeom>
        <a:solidFill>
          <a:schemeClr val="accent2">
            <a:tint val="60000"/>
            <a:hueOff val="0"/>
            <a:satOff val="0"/>
            <a:lumOff val="0"/>
            <a:alphaOff val="0"/>
          </a:schemeClr>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3589685-F9BD-4027-B6C3-8E5C140F6558}">
      <dsp:nvSpPr>
        <dsp:cNvPr id="0" name=""/>
        <dsp:cNvSpPr/>
      </dsp:nvSpPr>
      <dsp:spPr>
        <a:xfrm>
          <a:off x="934057" y="553037"/>
          <a:ext cx="3694485" cy="3694485"/>
        </a:xfrm>
        <a:prstGeom prst="blockArc">
          <a:avLst>
            <a:gd name="adj1" fmla="val 16216119"/>
            <a:gd name="adj2" fmla="val 38"/>
            <a:gd name="adj3" fmla="val 4639"/>
          </a:avLst>
        </a:prstGeom>
        <a:solidFill>
          <a:schemeClr val="accent2">
            <a:tint val="60000"/>
            <a:hueOff val="0"/>
            <a:satOff val="0"/>
            <a:lumOff val="0"/>
            <a:alphaOff val="0"/>
          </a:schemeClr>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256F03E9-5149-4B4B-BA16-A4B4A9DD01F0}">
      <dsp:nvSpPr>
        <dsp:cNvPr id="0" name=""/>
        <dsp:cNvSpPr/>
      </dsp:nvSpPr>
      <dsp:spPr>
        <a:xfrm>
          <a:off x="2133601" y="1752601"/>
          <a:ext cx="1295397" cy="1295397"/>
        </a:xfrm>
        <a:prstGeom prst="ellipse">
          <a:avLst/>
        </a:prstGeom>
        <a:solidFill>
          <a:schemeClr val="accent2">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Manage &amp; Control</a:t>
          </a:r>
          <a:endParaRPr lang="en-US" sz="1600" kern="1200" dirty="0"/>
        </a:p>
      </dsp:txBody>
      <dsp:txXfrm>
        <a:off x="2323307" y="1942307"/>
        <a:ext cx="915985" cy="915985"/>
      </dsp:txXfrm>
    </dsp:sp>
    <dsp:sp modelId="{E90F0DEE-1AC3-4037-B99A-4A9B95CCD5C0}">
      <dsp:nvSpPr>
        <dsp:cNvPr id="0" name=""/>
        <dsp:cNvSpPr/>
      </dsp:nvSpPr>
      <dsp:spPr>
        <a:xfrm>
          <a:off x="1799477" y="-358642"/>
          <a:ext cx="1980565" cy="1909094"/>
        </a:xfrm>
        <a:prstGeom prst="ellipse">
          <a:avLst/>
        </a:prstGeom>
        <a:solidFill>
          <a:schemeClr val="accent2">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Human Resources</a:t>
          </a:r>
          <a:endParaRPr lang="en-US" sz="2000" kern="1200" dirty="0"/>
        </a:p>
      </dsp:txBody>
      <dsp:txXfrm>
        <a:off x="2089524" y="-79062"/>
        <a:ext cx="1400471" cy="1349934"/>
      </dsp:txXfrm>
    </dsp:sp>
    <dsp:sp modelId="{8071FE6F-4944-400D-8FCB-6D9E63240C76}">
      <dsp:nvSpPr>
        <dsp:cNvPr id="0" name=""/>
        <dsp:cNvSpPr/>
      </dsp:nvSpPr>
      <dsp:spPr>
        <a:xfrm>
          <a:off x="3595412" y="1445752"/>
          <a:ext cx="1980565" cy="1909094"/>
        </a:xfrm>
        <a:prstGeom prst="ellipse">
          <a:avLst/>
        </a:prstGeom>
        <a:solidFill>
          <a:schemeClr val="accent2">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Finance</a:t>
          </a:r>
          <a:endParaRPr lang="en-US" sz="2000" kern="1200" dirty="0"/>
        </a:p>
      </dsp:txBody>
      <dsp:txXfrm>
        <a:off x="3885459" y="1725332"/>
        <a:ext cx="1400471" cy="1349934"/>
      </dsp:txXfrm>
    </dsp:sp>
    <dsp:sp modelId="{A7212180-DC9F-4159-B01E-385C57C0820F}">
      <dsp:nvSpPr>
        <dsp:cNvPr id="0" name=""/>
        <dsp:cNvSpPr/>
      </dsp:nvSpPr>
      <dsp:spPr>
        <a:xfrm>
          <a:off x="1881297" y="3250148"/>
          <a:ext cx="1980565" cy="1909094"/>
        </a:xfrm>
        <a:prstGeom prst="ellipse">
          <a:avLst/>
        </a:prstGeom>
        <a:solidFill>
          <a:schemeClr val="accent2">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Research</a:t>
          </a:r>
          <a:endParaRPr lang="en-US" sz="2000" kern="1200" dirty="0"/>
        </a:p>
      </dsp:txBody>
      <dsp:txXfrm>
        <a:off x="2171344" y="3529728"/>
        <a:ext cx="1400471" cy="1349934"/>
      </dsp:txXfrm>
    </dsp:sp>
    <dsp:sp modelId="{3185FF54-D790-4D23-8E38-AB54561C088F}">
      <dsp:nvSpPr>
        <dsp:cNvPr id="0" name=""/>
        <dsp:cNvSpPr/>
      </dsp:nvSpPr>
      <dsp:spPr>
        <a:xfrm>
          <a:off x="-13378" y="1445752"/>
          <a:ext cx="1980565" cy="1909094"/>
        </a:xfrm>
        <a:prstGeom prst="ellipse">
          <a:avLst/>
        </a:prstGeom>
        <a:solidFill>
          <a:schemeClr val="accent2">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Sales</a:t>
          </a:r>
          <a:endParaRPr lang="en-US" sz="2000" kern="1200" dirty="0"/>
        </a:p>
      </dsp:txBody>
      <dsp:txXfrm>
        <a:off x="276669" y="1725332"/>
        <a:ext cx="1400471" cy="134993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Ignite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9/4/2015 3:30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Ignite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9/4/2015 3:30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9/4/2015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229019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9/4/2015 3:30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078389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ew Standard Master">
    <p:bg>
      <p:bgPr>
        <a:solidFill>
          <a:srgbClr val="0078D7"/>
        </a:solidFill>
        <a:effectLst/>
      </p:bgPr>
    </p:bg>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316865" y="400918"/>
            <a:ext cx="10725150" cy="864096"/>
          </a:xfrm>
          <a:prstGeom prst="rect">
            <a:avLst/>
          </a:prstGeom>
        </p:spPr>
        <p:txBody>
          <a:bodyPr vert="horz" lIns="91440" tIns="45720" rIns="91440" bIns="45720" rtlCol="0" anchor="ctr">
            <a:normAutofit/>
          </a:bodyPr>
          <a:lstStyle>
            <a:lvl1pPr>
              <a:defRPr sz="5400"/>
            </a:lvl1pPr>
          </a:lstStyle>
          <a:p>
            <a:r>
              <a:rPr lang="en-US" dirty="0" smtClean="0"/>
              <a:t>Click to edit Master title style</a:t>
            </a:r>
            <a:endParaRPr lang="en-NZ" dirty="0"/>
          </a:p>
        </p:txBody>
      </p:sp>
      <p:sp>
        <p:nvSpPr>
          <p:cNvPr id="3" name="Content Placeholder 2"/>
          <p:cNvSpPr>
            <a:spLocks noGrp="1"/>
          </p:cNvSpPr>
          <p:nvPr>
            <p:ph sz="quarter" idx="10"/>
          </p:nvPr>
        </p:nvSpPr>
        <p:spPr>
          <a:xfrm>
            <a:off x="316865" y="1481138"/>
            <a:ext cx="10724515" cy="2092881"/>
          </a:xfrm>
        </p:spPr>
        <p:txBody>
          <a:bodyPr/>
          <a:lstStyle>
            <a:lvl1pPr marL="0" indent="0">
              <a:buNone/>
              <a:defRPr/>
            </a:lvl1pPr>
            <a:lvl2pPr marL="0" indent="0">
              <a:buNone/>
              <a:defRPr sz="2000"/>
            </a:lvl2pPr>
            <a:lvl3pPr marL="0" indent="0">
              <a:buNone/>
              <a:defRPr/>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Tree>
    <p:extLst>
      <p:ext uri="{BB962C8B-B14F-4D97-AF65-F5344CB8AC3E}">
        <p14:creationId xmlns:p14="http://schemas.microsoft.com/office/powerpoint/2010/main" val="168309601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98285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025825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Light">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76" y="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83470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29115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4/09/2015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
        <p:nvSpPr>
          <p:cNvPr id="7" name="Rectangle 6"/>
          <p:cNvSpPr/>
          <p:nvPr userDrawn="1"/>
        </p:nvSpPr>
        <p:spPr bwMode="gray">
          <a:xfrm>
            <a:off x="-30162" y="6537325"/>
            <a:ext cx="12496800" cy="465138"/>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99837" y="6678217"/>
            <a:ext cx="822951" cy="175415"/>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8007" y="2875069"/>
            <a:ext cx="4261830" cy="2782028"/>
          </a:xfrm>
          <a:prstGeom prst="rect">
            <a:avLst/>
          </a:prstGeom>
        </p:spPr>
      </p:pic>
    </p:spTree>
    <p:extLst>
      <p:ext uri="{BB962C8B-B14F-4D97-AF65-F5344CB8AC3E}">
        <p14:creationId xmlns:p14="http://schemas.microsoft.com/office/powerpoint/2010/main" val="2239331299"/>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36697455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4921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078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5173661"/>
            <a:ext cx="12436475" cy="1820863"/>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6294438" y="6123709"/>
            <a:ext cx="5867384"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solidFill>
                  <a:schemeClr val="bg1"/>
                </a:solidFill>
                <a:cs typeface="Segoe UI" pitchFamily="34" charset="0"/>
              </a:rPr>
              <a:t>© </a:t>
            </a:r>
            <a:r>
              <a:rPr lang="en-US" sz="700" dirty="0" smtClean="0">
                <a:solidFill>
                  <a:schemeClr val="bg1"/>
                </a:solidFill>
                <a:cs typeface="Segoe UI" pitchFamily="34" charset="0"/>
              </a:rPr>
              <a:t>2015 </a:t>
            </a:r>
            <a:r>
              <a:rPr lang="en-US" sz="700" dirty="0">
                <a:solidFill>
                  <a:schemeClr val="bg1"/>
                </a:solidFill>
                <a:cs typeface="Segoe UI" pitchFamily="34" charset="0"/>
              </a:rPr>
              <a:t>Microsoft Corporation. All rights reserved</a:t>
            </a:r>
            <a:r>
              <a:rPr lang="en-US" sz="700" dirty="0" smtClean="0">
                <a:solidFill>
                  <a:schemeClr val="bg1"/>
                </a:solidFill>
                <a:cs typeface="Segoe UI" pitchFamily="34" charset="0"/>
              </a:rPr>
              <a:t>.</a:t>
            </a:r>
          </a:p>
          <a:p>
            <a:pPr algn="r" defTabSz="932290" eaLnBrk="0" hangingPunct="0"/>
            <a:r>
              <a:rPr lang="en-US" sz="700" dirty="0" smtClean="0">
                <a:solidFill>
                  <a:schemeClr val="bg1"/>
                </a:solidFill>
                <a:cs typeface="Segoe UI" pitchFamily="34" charset="0"/>
              </a:rPr>
              <a:t>Microsoft, Windows and other product names are or may be registered trademarks and/or trademarks in the U.S. and/or other countries.</a:t>
            </a:r>
          </a:p>
          <a:p>
            <a:pPr algn="r" defTabSz="932290" eaLnBrk="0" hangingPunct="0"/>
            <a:r>
              <a:rPr lang="en-US" sz="700" dirty="0" smtClean="0">
                <a:solidFill>
                  <a:schemeClr val="bg1"/>
                </a:solidFill>
                <a:cs typeface="Segoe UI" pitchFamily="34" charset="0"/>
              </a:rPr>
              <a:t>MICROSOFT MAKES NO WARRANTIES, EXPRESS, IMPLIED OR STATUTORY, AS TO THE INFORMATION IN THIS PRESENTATION.</a:t>
            </a:r>
          </a:p>
          <a:p>
            <a:pPr algn="r" defTabSz="932215" eaLnBrk="0" hangingPunct="0"/>
            <a:r>
              <a:rPr lang="en-US" sz="700" dirty="0" smtClean="0">
                <a:gradFill>
                  <a:gsLst>
                    <a:gs pos="12389">
                      <a:srgbClr val="FFFFFF"/>
                    </a:gs>
                    <a:gs pos="54000">
                      <a:srgbClr val="FFFFFF"/>
                    </a:gs>
                  </a:gsLst>
                  <a:lin ang="5400000" scaled="0"/>
                </a:gradFill>
                <a:cs typeface="Segoe UI" pitchFamily="34" charset="0"/>
              </a:rPr>
              <a:t> </a:t>
            </a:r>
            <a:endParaRPr lang="en-US" sz="700" dirty="0">
              <a:gradFill>
                <a:gsLst>
                  <a:gs pos="12389">
                    <a:srgbClr val="FFFFFF"/>
                  </a:gs>
                  <a:gs pos="54000">
                    <a:srgbClr val="FFFFFF"/>
                  </a:gs>
                </a:gsLst>
                <a:lin ang="5400000" scaled="0"/>
              </a:gradFill>
              <a:cs typeface="Segoe UI"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5637" y="5750695"/>
            <a:ext cx="3291840" cy="701671"/>
          </a:xfrm>
          <a:prstGeom prst="rect">
            <a:avLst/>
          </a:prstGeom>
        </p:spPr>
      </p:pic>
    </p:spTree>
    <p:extLst>
      <p:ext uri="{BB962C8B-B14F-4D97-AF65-F5344CB8AC3E}">
        <p14:creationId xmlns:p14="http://schemas.microsoft.com/office/powerpoint/2010/main" val="17293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4/09/2015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Tree>
    <p:extLst>
      <p:ext uri="{BB962C8B-B14F-4D97-AF65-F5344CB8AC3E}">
        <p14:creationId xmlns:p14="http://schemas.microsoft.com/office/powerpoint/2010/main" val="8205393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 Color">
    <p:bg>
      <p:bgRef idx="1002">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a:solidFill>
            <a:srgbClr val="5C2D91"/>
          </a:solidFill>
        </p:spPr>
      </p:pic>
      <p:sp>
        <p:nvSpPr>
          <p:cNvPr id="9" name="Title 1"/>
          <p:cNvSpPr>
            <a:spLocks noGrp="1"/>
          </p:cNvSpPr>
          <p:nvPr>
            <p:ph type="title" hasCustomPrompt="1"/>
          </p:nvPr>
        </p:nvSpPr>
        <p:spPr>
          <a:xfrm>
            <a:off x="274702" y="2784565"/>
            <a:ext cx="9143936" cy="1524001"/>
          </a:xfrm>
          <a:solidFill>
            <a:srgbClr val="0078D7"/>
          </a:solidFill>
        </p:spPr>
        <p:txBody>
          <a:bodyPr lIns="146304" tIns="91440" rIns="146304" bIns="91440" anchor="t" anchorCtr="0"/>
          <a:lstStyle>
            <a:lvl1pPr>
              <a:defRPr sz="5399" spc="-100" baseline="0">
                <a:solidFill>
                  <a:schemeClr val="bg1"/>
                </a:solidFill>
              </a:defRPr>
            </a:lvl1pPr>
          </a:lstStyle>
          <a:p>
            <a:r>
              <a:rPr lang="en-US" dirty="0" smtClean="0"/>
              <a:t>Session title</a:t>
            </a:r>
            <a:endParaRPr lang="en-US" dirty="0"/>
          </a:p>
        </p:txBody>
      </p:sp>
      <p:sp>
        <p:nvSpPr>
          <p:cNvPr id="5" name="Text Placeholder 4"/>
          <p:cNvSpPr>
            <a:spLocks noGrp="1"/>
          </p:cNvSpPr>
          <p:nvPr>
            <p:ph type="body" sz="quarter" idx="12" hasCustomPrompt="1"/>
          </p:nvPr>
        </p:nvSpPr>
        <p:spPr>
          <a:xfrm>
            <a:off x="274702" y="4309889"/>
            <a:ext cx="7315137" cy="635173"/>
          </a:xfrm>
          <a:solidFill>
            <a:schemeClr val="accent2"/>
          </a:solid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702" y="6678217"/>
            <a:ext cx="822951" cy="175415"/>
          </a:xfrm>
          <a:prstGeom prst="rect">
            <a:avLst/>
          </a:prstGeom>
        </p:spPr>
      </p:pic>
      <p:sp>
        <p:nvSpPr>
          <p:cNvPr id="4" name="Text Placeholder 3"/>
          <p:cNvSpPr>
            <a:spLocks noGrp="1"/>
          </p:cNvSpPr>
          <p:nvPr>
            <p:ph type="body" sz="quarter" idx="13" hasCustomPrompt="1"/>
          </p:nvPr>
        </p:nvSpPr>
        <p:spPr>
          <a:xfrm>
            <a:off x="7612430" y="4317198"/>
            <a:ext cx="1806208" cy="627864"/>
          </a:xfrm>
          <a:solidFill>
            <a:schemeClr val="accent3"/>
          </a:solidFill>
        </p:spPr>
        <p:txBody>
          <a:bodyPr/>
          <a:lstStyle>
            <a:lvl1pPr marL="0" indent="0" algn="ctr">
              <a:buFontTx/>
              <a:buNone/>
              <a:defRPr sz="3200" baseline="0">
                <a:solidFill>
                  <a:schemeClr val="bg1"/>
                </a:solidFill>
                <a:latin typeface="+mj-lt"/>
              </a:defRPr>
            </a:lvl1pPr>
            <a:lvl2pPr marL="342873" indent="0">
              <a:buFontTx/>
              <a:buNone/>
              <a:defRPr sz="1600">
                <a:latin typeface="+mn-lt"/>
              </a:defRPr>
            </a:lvl2pPr>
            <a:lvl3pPr marL="571454" indent="0">
              <a:buFontTx/>
              <a:buNone/>
              <a:defRPr sz="1600">
                <a:latin typeface="+mn-lt"/>
              </a:defRPr>
            </a:lvl3pPr>
            <a:lvl4pPr marL="800036" indent="0">
              <a:buFontTx/>
              <a:buNone/>
              <a:defRPr sz="1600">
                <a:latin typeface="+mn-lt"/>
              </a:defRPr>
            </a:lvl4pPr>
            <a:lvl5pPr marL="1028617" indent="0">
              <a:buFontTx/>
              <a:buNone/>
              <a:defRPr sz="1600">
                <a:latin typeface="+mn-lt"/>
              </a:defRPr>
            </a:lvl5pPr>
          </a:lstStyle>
          <a:p>
            <a:pPr lvl="0"/>
            <a:r>
              <a:rPr lang="en-US" dirty="0" smtClean="0"/>
              <a:t>ABC101</a:t>
            </a: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2237" y="1343899"/>
            <a:ext cx="4733925" cy="1391363"/>
          </a:xfrm>
          <a:prstGeom prst="rect">
            <a:avLst/>
          </a:prstGeom>
        </p:spPr>
      </p:pic>
    </p:spTree>
    <p:extLst>
      <p:ext uri="{BB962C8B-B14F-4D97-AF65-F5344CB8AC3E}">
        <p14:creationId xmlns:p14="http://schemas.microsoft.com/office/powerpoint/2010/main" val="1901682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9863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14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658667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0"/>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dk1" tx1="lt1" bg2="dk2" tx2="lt2" accent1="accent1" accent2="accent2" accent3="accent3" accent4="accent4" accent5="accent5" accent6="accent6" hlink="hlink" folHlink="folHlink"/>
  <p:sldLayoutIdLst>
    <p:sldLayoutId id="2147484337" r:id="rId1"/>
    <p:sldLayoutId id="2147484334" r:id="rId2"/>
    <p:sldLayoutId id="2147484335" r:id="rId3"/>
    <p:sldLayoutId id="2147484240" r:id="rId4"/>
    <p:sldLayoutId id="2147484272" r:id="rId5"/>
    <p:sldLayoutId id="2147484241" r:id="rId6"/>
    <p:sldLayoutId id="2147484273" r:id="rId7"/>
    <p:sldLayoutId id="2147484244" r:id="rId8"/>
    <p:sldLayoutId id="2147484274" r:id="rId9"/>
    <p:sldLayoutId id="2147484245" r:id="rId10"/>
    <p:sldLayoutId id="2147484275" r:id="rId11"/>
    <p:sldLayoutId id="2147484247" r:id="rId12"/>
    <p:sldLayoutId id="2147484249" r:id="rId13"/>
    <p:sldLayoutId id="2147484250" r:id="rId14"/>
    <p:sldLayoutId id="2147484264" r:id="rId15"/>
    <p:sldLayoutId id="2147484251" r:id="rId16"/>
    <p:sldLayoutId id="2147484270" r:id="rId17"/>
    <p:sldLayoutId id="2147484252" r:id="rId18"/>
    <p:sldLayoutId id="2147484253" r:id="rId19"/>
    <p:sldLayoutId id="2147484254" r:id="rId20"/>
    <p:sldLayoutId id="2147484271" r:id="rId21"/>
    <p:sldLayoutId id="2147484257" r:id="rId22"/>
    <p:sldLayoutId id="2147484258" r:id="rId23"/>
    <p:sldLayoutId id="2147484259" r:id="rId24"/>
    <p:sldLayoutId id="2147484260" r:id="rId25"/>
    <p:sldLayoutId id="2147484261" r:id="rId26"/>
    <p:sldLayoutId id="2147484263" r:id="rId27"/>
    <p:sldLayoutId id="2147484333" r:id="rId28"/>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pos="288" userDrawn="1">
          <p15:clr>
            <a:srgbClr val="C35EA4"/>
          </p15:clr>
        </p15:guide>
        <p15:guide id="17" pos="7546"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1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6.png"/><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g"/><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aka.ms/technetnz" TargetMode="External"/><Relationship Id="rId7"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microsoft.com/learning" TargetMode="External"/><Relationship Id="rId11" Type="http://schemas.openxmlformats.org/officeDocument/2006/relationships/image" Target="../media/image35.png"/><Relationship Id="rId5" Type="http://schemas.openxmlformats.org/officeDocument/2006/relationships/hyperlink" Target="http://aka.ms/ch9nz" TargetMode="External"/><Relationship Id="rId10" Type="http://schemas.openxmlformats.org/officeDocument/2006/relationships/image" Target="../media/image34.png"/><Relationship Id="rId4" Type="http://schemas.openxmlformats.org/officeDocument/2006/relationships/hyperlink" Target="http://aka.ms/msdnnz" TargetMode="External"/><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327952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Starbucks</a:t>
            </a:r>
            <a:endParaRPr lang="en-US" dirty="0"/>
          </a:p>
        </p:txBody>
      </p:sp>
      <p:sp>
        <p:nvSpPr>
          <p:cNvPr id="5" name="Rectangle 4"/>
          <p:cNvSpPr/>
          <p:nvPr/>
        </p:nvSpPr>
        <p:spPr bwMode="auto">
          <a:xfrm>
            <a:off x="817637" y="2201118"/>
            <a:ext cx="6552728"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Innovation</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Operational Excellence</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2201118"/>
            <a:ext cx="2088232"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Customer Intimacy</a:t>
            </a:r>
            <a:endParaRPr lang="en-US" sz="2000" dirty="0">
              <a:gradFill>
                <a:gsLst>
                  <a:gs pos="16814">
                    <a:srgbClr val="FFFFFF"/>
                  </a:gs>
                  <a:gs pos="46000">
                    <a:srgbClr val="FFFFFF"/>
                  </a:gs>
                </a:gsLst>
                <a:lin ang="5400000" scaled="0"/>
              </a:gradFill>
            </a:endParaRPr>
          </a:p>
        </p:txBody>
      </p:sp>
      <p:sp>
        <p:nvSpPr>
          <p:cNvPr id="2" name="Up Arrow 1"/>
          <p:cNvSpPr/>
          <p:nvPr/>
        </p:nvSpPr>
        <p:spPr bwMode="auto">
          <a:xfrm>
            <a:off x="10898757" y="2273126"/>
            <a:ext cx="936104" cy="3456384"/>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Up Arrow 9"/>
          <p:cNvSpPr/>
          <p:nvPr/>
        </p:nvSpPr>
        <p:spPr bwMode="auto">
          <a:xfrm>
            <a:off x="8657070" y="2993206"/>
            <a:ext cx="936104" cy="864096"/>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Up Arrow 10"/>
          <p:cNvSpPr/>
          <p:nvPr/>
        </p:nvSpPr>
        <p:spPr bwMode="auto">
          <a:xfrm>
            <a:off x="8698634" y="4449526"/>
            <a:ext cx="936104" cy="1279984"/>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pic>
        <p:nvPicPr>
          <p:cNvPr id="12" name="Picture 2"/>
          <p:cNvPicPr>
            <a:picLocks noChangeAspect="1" noChangeArrowheads="1"/>
          </p:cNvPicPr>
          <p:nvPr/>
        </p:nvPicPr>
        <p:blipFill>
          <a:blip r:embed="rId2"/>
          <a:srcRect/>
          <a:stretch>
            <a:fillRect/>
          </a:stretch>
        </p:blipFill>
        <p:spPr bwMode="auto">
          <a:xfrm>
            <a:off x="817637" y="2201119"/>
            <a:ext cx="6584853" cy="3580556"/>
          </a:xfrm>
          <a:prstGeom prst="rect">
            <a:avLst/>
          </a:prstGeom>
          <a:noFill/>
          <a:ln w="9525">
            <a:noFill/>
            <a:miter lim="800000"/>
            <a:headEnd/>
            <a:tailEnd/>
          </a:ln>
          <a:effectLst/>
        </p:spPr>
      </p:pic>
    </p:spTree>
    <p:extLst>
      <p:ext uri="{BB962C8B-B14F-4D97-AF65-F5344CB8AC3E}">
        <p14:creationId xmlns:p14="http://schemas.microsoft.com/office/powerpoint/2010/main" val="215257133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our organizational strategy?</a:t>
            </a:r>
            <a:endParaRPr lang="en-US" dirty="0"/>
          </a:p>
        </p:txBody>
      </p:sp>
      <p:sp>
        <p:nvSpPr>
          <p:cNvPr id="5" name="Rectangle 4"/>
          <p:cNvSpPr/>
          <p:nvPr/>
        </p:nvSpPr>
        <p:spPr bwMode="auto">
          <a:xfrm>
            <a:off x="817637" y="2201118"/>
            <a:ext cx="6552728"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Growth</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Profit</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Services</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Survival</a:t>
            </a:r>
            <a:endParaRPr lang="en-US" sz="2000" dirty="0">
              <a:gradFill>
                <a:gsLst>
                  <a:gs pos="16814">
                    <a:srgbClr val="FFFFFF"/>
                  </a:gs>
                  <a:gs pos="46000">
                    <a:srgbClr val="FFFFFF"/>
                  </a:gs>
                </a:gsLst>
                <a:lin ang="5400000" scaled="0"/>
              </a:gradFill>
            </a:endParaRPr>
          </a:p>
        </p:txBody>
      </p:sp>
      <p:pic>
        <p:nvPicPr>
          <p:cNvPr id="10" name="Picture 9" descr="optimization1.jpg"/>
          <p:cNvPicPr>
            <a:picLocks noChangeAspect="1"/>
          </p:cNvPicPr>
          <p:nvPr/>
        </p:nvPicPr>
        <p:blipFill>
          <a:blip r:embed="rId2"/>
          <a:stretch>
            <a:fillRect/>
          </a:stretch>
        </p:blipFill>
        <p:spPr>
          <a:xfrm>
            <a:off x="817637" y="2201118"/>
            <a:ext cx="6551649" cy="3580556"/>
          </a:xfrm>
          <a:prstGeom prst="rect">
            <a:avLst/>
          </a:prstGeom>
          <a:solidFill>
            <a:schemeClr val="bg1">
              <a:lumMod val="75000"/>
              <a:alpha val="75000"/>
            </a:schemeClr>
          </a:solidFill>
        </p:spPr>
      </p:pic>
    </p:spTree>
    <p:extLst>
      <p:ext uri="{BB962C8B-B14F-4D97-AF65-F5344CB8AC3E}">
        <p14:creationId xmlns:p14="http://schemas.microsoft.com/office/powerpoint/2010/main" val="291277399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our constraints?</a:t>
            </a:r>
            <a:endParaRPr lang="en-US" dirty="0"/>
          </a:p>
        </p:txBody>
      </p:sp>
      <p:sp>
        <p:nvSpPr>
          <p:cNvPr id="5" name="Rectangle 4"/>
          <p:cNvSpPr/>
          <p:nvPr/>
        </p:nvSpPr>
        <p:spPr bwMode="auto">
          <a:xfrm>
            <a:off x="5282133" y="2201118"/>
            <a:ext cx="6552728"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Rectangle 1"/>
          <p:cNvSpPr/>
          <p:nvPr/>
        </p:nvSpPr>
        <p:spPr bwMode="auto">
          <a:xfrm>
            <a:off x="760834" y="2207569"/>
            <a:ext cx="4392488" cy="76746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760834" y="5014205"/>
            <a:ext cx="4392488" cy="76746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764920" y="3154311"/>
            <a:ext cx="4392488" cy="76746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760834" y="4101053"/>
            <a:ext cx="4392488" cy="767469"/>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3" name="Rectangle 12"/>
          <p:cNvSpPr/>
          <p:nvPr/>
        </p:nvSpPr>
        <p:spPr bwMode="auto">
          <a:xfrm>
            <a:off x="771281" y="2207569"/>
            <a:ext cx="1811140" cy="767469"/>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  Technical</a:t>
            </a:r>
            <a:endParaRPr lang="en-US" sz="2000" dirty="0">
              <a:gradFill>
                <a:gsLst>
                  <a:gs pos="16814">
                    <a:srgbClr val="FFFFFF"/>
                  </a:gs>
                  <a:gs pos="46000">
                    <a:srgbClr val="FFFFFF"/>
                  </a:gs>
                </a:gsLst>
                <a:lin ang="5400000" scaled="0"/>
              </a:gradFill>
            </a:endParaRPr>
          </a:p>
        </p:txBody>
      </p:sp>
      <p:sp>
        <p:nvSpPr>
          <p:cNvPr id="14" name="Rectangle 13"/>
          <p:cNvSpPr/>
          <p:nvPr/>
        </p:nvSpPr>
        <p:spPr bwMode="auto">
          <a:xfrm>
            <a:off x="776221" y="3154310"/>
            <a:ext cx="3353783" cy="767469"/>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  Political</a:t>
            </a:r>
            <a:endParaRPr lang="en-US" sz="2000" dirty="0">
              <a:gradFill>
                <a:gsLst>
                  <a:gs pos="16814">
                    <a:srgbClr val="FFFFFF"/>
                  </a:gs>
                  <a:gs pos="46000">
                    <a:srgbClr val="FFFFFF"/>
                  </a:gs>
                </a:gsLst>
                <a:lin ang="5400000" scaled="0"/>
              </a:gradFill>
            </a:endParaRPr>
          </a:p>
        </p:txBody>
      </p:sp>
      <p:sp>
        <p:nvSpPr>
          <p:cNvPr id="15" name="Rectangle 14"/>
          <p:cNvSpPr/>
          <p:nvPr/>
        </p:nvSpPr>
        <p:spPr bwMode="auto">
          <a:xfrm>
            <a:off x="771281" y="4101052"/>
            <a:ext cx="1198484" cy="767469"/>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  Physical</a:t>
            </a:r>
            <a:endParaRPr lang="en-US" sz="2000" dirty="0">
              <a:gradFill>
                <a:gsLst>
                  <a:gs pos="16814">
                    <a:srgbClr val="FFFFFF"/>
                  </a:gs>
                  <a:gs pos="46000">
                    <a:srgbClr val="FFFFFF"/>
                  </a:gs>
                </a:gsLst>
                <a:lin ang="5400000" scaled="0"/>
              </a:gradFill>
            </a:endParaRPr>
          </a:p>
        </p:txBody>
      </p:sp>
      <p:sp>
        <p:nvSpPr>
          <p:cNvPr id="16" name="Rectangle 15"/>
          <p:cNvSpPr/>
          <p:nvPr/>
        </p:nvSpPr>
        <p:spPr bwMode="auto">
          <a:xfrm>
            <a:off x="760834" y="5014205"/>
            <a:ext cx="848891" cy="767469"/>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  Legal</a:t>
            </a:r>
            <a:endParaRPr lang="en-US" sz="2000" dirty="0">
              <a:gradFill>
                <a:gsLst>
                  <a:gs pos="16814">
                    <a:srgbClr val="FFFFFF"/>
                  </a:gs>
                  <a:gs pos="46000">
                    <a:srgbClr val="FFFFFF"/>
                  </a:gs>
                </a:gsLst>
                <a:lin ang="5400000" scaled="0"/>
              </a:gradFill>
            </a:endParaRPr>
          </a:p>
        </p:txBody>
      </p:sp>
      <p:pic>
        <p:nvPicPr>
          <p:cNvPr id="17" name="Picture 16" descr="great_wall1.jpg"/>
          <p:cNvPicPr>
            <a:picLocks noChangeAspect="1"/>
          </p:cNvPicPr>
          <p:nvPr/>
        </p:nvPicPr>
        <p:blipFill>
          <a:blip r:embed="rId2"/>
          <a:stretch>
            <a:fillRect/>
          </a:stretch>
        </p:blipFill>
        <p:spPr>
          <a:xfrm>
            <a:off x="5286219" y="2201118"/>
            <a:ext cx="6548642" cy="3580556"/>
          </a:xfrm>
          <a:prstGeom prst="rect">
            <a:avLst/>
          </a:prstGeom>
        </p:spPr>
      </p:pic>
    </p:spTree>
    <p:extLst>
      <p:ext uri="{BB962C8B-B14F-4D97-AF65-F5344CB8AC3E}">
        <p14:creationId xmlns:p14="http://schemas.microsoft.com/office/powerpoint/2010/main" val="41584911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our organizational structure?</a:t>
            </a:r>
            <a:endParaRPr lang="en-US" dirty="0"/>
          </a:p>
        </p:txBody>
      </p:sp>
      <p:sp>
        <p:nvSpPr>
          <p:cNvPr id="5" name="Rectangle 4"/>
          <p:cNvSpPr/>
          <p:nvPr/>
        </p:nvSpPr>
        <p:spPr bwMode="auto">
          <a:xfrm>
            <a:off x="3049885" y="2201118"/>
            <a:ext cx="4320480"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Partnership</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Coached Team</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Anarchy</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Feudal</a:t>
            </a: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817637"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Federated</a:t>
            </a: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817637"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Monarchy</a:t>
            </a:r>
            <a:endParaRPr lang="en-US" sz="2000" dirty="0">
              <a:gradFill>
                <a:gsLst>
                  <a:gs pos="16814">
                    <a:srgbClr val="FFFFFF"/>
                  </a:gs>
                  <a:gs pos="46000">
                    <a:srgbClr val="FFFFFF"/>
                  </a:gs>
                </a:gsLst>
                <a:lin ang="5400000" scaled="0"/>
              </a:gradFill>
            </a:endParaRPr>
          </a:p>
        </p:txBody>
      </p:sp>
      <p:pic>
        <p:nvPicPr>
          <p:cNvPr id="12" name="Picture 11" descr="structure3.gif"/>
          <p:cNvPicPr>
            <a:picLocks noChangeAspect="1"/>
          </p:cNvPicPr>
          <p:nvPr/>
        </p:nvPicPr>
        <p:blipFill>
          <a:blip r:embed="rId2"/>
          <a:stretch>
            <a:fillRect/>
          </a:stretch>
        </p:blipFill>
        <p:spPr>
          <a:xfrm>
            <a:off x="3049886" y="2201118"/>
            <a:ext cx="4320480" cy="3580556"/>
          </a:xfrm>
          <a:prstGeom prst="rect">
            <a:avLst/>
          </a:prstGeom>
        </p:spPr>
      </p:pic>
    </p:spTree>
    <p:extLst>
      <p:ext uri="{BB962C8B-B14F-4D97-AF65-F5344CB8AC3E}">
        <p14:creationId xmlns:p14="http://schemas.microsoft.com/office/powerpoint/2010/main" val="357324108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257797" y="2201118"/>
            <a:ext cx="7488832" cy="2616101"/>
          </a:xfrm>
          <a:prstGeom prst="rect">
            <a:avLst/>
          </a:prstGeom>
          <a:noFill/>
        </p:spPr>
        <p:txBody>
          <a:bodyPr wrap="square" lIns="182880" tIns="146304" rIns="182880" bIns="146304" rtlCol="0">
            <a:spAutoFit/>
          </a:bodyPr>
          <a:lstStyle/>
          <a:p>
            <a:pPr>
              <a:lnSpc>
                <a:spcPct val="90000"/>
              </a:lnSpc>
              <a:spcAft>
                <a:spcPts val="600"/>
              </a:spcAft>
            </a:pPr>
            <a:r>
              <a:rPr lang="en-US" sz="5400" dirty="0" smtClean="0">
                <a:gradFill>
                  <a:gsLst>
                    <a:gs pos="2917">
                      <a:schemeClr val="tx1"/>
                    </a:gs>
                    <a:gs pos="30000">
                      <a:schemeClr val="tx1"/>
                    </a:gs>
                  </a:gsLst>
                  <a:lin ang="5400000" scaled="0"/>
                </a:gradFill>
              </a:rPr>
              <a:t>Ask yourself</a:t>
            </a:r>
          </a:p>
          <a:p>
            <a:pPr algn="r">
              <a:lnSpc>
                <a:spcPct val="90000"/>
              </a:lnSpc>
              <a:spcAft>
                <a:spcPts val="600"/>
              </a:spcAft>
            </a:pPr>
            <a:r>
              <a:rPr lang="en-US" sz="5400" dirty="0" smtClean="0">
                <a:gradFill>
                  <a:gsLst>
                    <a:gs pos="2917">
                      <a:schemeClr val="tx1"/>
                    </a:gs>
                    <a:gs pos="30000">
                      <a:schemeClr val="tx1"/>
                    </a:gs>
                  </a:gsLst>
                  <a:lin ang="5400000" scaled="0"/>
                </a:gradFill>
              </a:rPr>
              <a:t>“Why are we organized this way?”</a:t>
            </a:r>
          </a:p>
        </p:txBody>
      </p:sp>
    </p:spTree>
    <p:extLst>
      <p:ext uri="{BB962C8B-B14F-4D97-AF65-F5344CB8AC3E}">
        <p14:creationId xmlns:p14="http://schemas.microsoft.com/office/powerpoint/2010/main" val="347578329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our organizational drivers?</a:t>
            </a:r>
            <a:endParaRPr lang="en-US" dirty="0"/>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Geography</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Customer</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Random</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Product</a:t>
            </a:r>
            <a:endParaRPr lang="en-US" sz="2000" dirty="0">
              <a:gradFill>
                <a:gsLst>
                  <a:gs pos="16814">
                    <a:srgbClr val="FFFFFF"/>
                  </a:gs>
                  <a:gs pos="46000">
                    <a:srgbClr val="FFFFFF"/>
                  </a:gs>
                </a:gsLst>
                <a:lin ang="5400000" scaled="0"/>
              </a:gradFill>
            </a:endParaRPr>
          </a:p>
        </p:txBody>
      </p:sp>
      <p:graphicFrame>
        <p:nvGraphicFramePr>
          <p:cNvPr id="12" name="Chart 11"/>
          <p:cNvGraphicFramePr>
            <a:graphicFrameLocks/>
          </p:cNvGraphicFramePr>
          <p:nvPr>
            <p:extLst>
              <p:ext uri="{D42A27DB-BD31-4B8C-83A1-F6EECF244321}">
                <p14:modId xmlns:p14="http://schemas.microsoft.com/office/powerpoint/2010/main" val="3941920255"/>
              </p:ext>
            </p:extLst>
          </p:nvPr>
        </p:nvGraphicFramePr>
        <p:xfrm>
          <a:off x="1465709" y="1409031"/>
          <a:ext cx="6048672" cy="4372644"/>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3481933" y="5781674"/>
            <a:ext cx="256057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FF0000"/>
                </a:solidFill>
              </a:rPr>
              <a:t>NOT REAL DATA</a:t>
            </a:r>
          </a:p>
        </p:txBody>
      </p:sp>
    </p:spTree>
    <p:extLst>
      <p:ext uri="{BB962C8B-B14F-4D97-AF65-F5344CB8AC3E}">
        <p14:creationId xmlns:p14="http://schemas.microsoft.com/office/powerpoint/2010/main" val="2480696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nodeType="clickEffect">
                                  <p:stCondLst>
                                    <p:cond delay="0"/>
                                  </p:stCondLst>
                                  <p:childTnLst>
                                    <p:animEffect transition="out" filter="fade">
                                      <p:cBhvr>
                                        <p:cTn id="6" dur="3000" tmFilter="0, 0; .2, .5; .8, .5; 1, 0"/>
                                        <p:tgtEl>
                                          <p:spTgt spid="2">
                                            <p:txEl>
                                              <p:pRg st="0" end="0"/>
                                            </p:txEl>
                                          </p:spTgt>
                                        </p:tgtEl>
                                      </p:cBhvr>
                                    </p:animEffect>
                                    <p:animScale>
                                      <p:cBhvr>
                                        <p:cTn id="7" dur="1500" autoRev="1" fill="hold"/>
                                        <p:tgtEl>
                                          <p:spTgt spid="2">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Organizational </a:t>
            </a:r>
            <a:r>
              <a:rPr lang="en-US" dirty="0"/>
              <a:t>m</a:t>
            </a:r>
            <a:r>
              <a:rPr lang="en-US" dirty="0" smtClean="0"/>
              <a:t>aturity matters</a:t>
            </a:r>
            <a:endParaRPr lang="en-US" dirty="0"/>
          </a:p>
        </p:txBody>
      </p:sp>
      <p:sp>
        <p:nvSpPr>
          <p:cNvPr id="5" name="Rectangle 4"/>
          <p:cNvSpPr/>
          <p:nvPr/>
        </p:nvSpPr>
        <p:spPr bwMode="auto">
          <a:xfrm>
            <a:off x="385589" y="2273126"/>
            <a:ext cx="2736304" cy="2547614"/>
          </a:xfrm>
          <a:prstGeom prst="rect">
            <a:avLst/>
          </a:prstGeom>
          <a:solidFill>
            <a:schemeClr val="bg1">
              <a:lumMod val="50000"/>
              <a:lumOff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3337917" y="2259076"/>
            <a:ext cx="2736304" cy="2547614"/>
          </a:xfrm>
          <a:prstGeom prst="rect">
            <a:avLst/>
          </a:prstGeom>
          <a:solidFill>
            <a:schemeClr val="bg1">
              <a:lumMod val="50000"/>
              <a:lumOff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6290245" y="2248474"/>
            <a:ext cx="2736304" cy="2547614"/>
          </a:xfrm>
          <a:prstGeom prst="rect">
            <a:avLst/>
          </a:prstGeom>
          <a:solidFill>
            <a:schemeClr val="bg1">
              <a:lumMod val="50000"/>
              <a:lumOff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9242573" y="2248474"/>
            <a:ext cx="2736304" cy="2547614"/>
          </a:xfrm>
          <a:prstGeom prst="rect">
            <a:avLst/>
          </a:prstGeom>
          <a:solidFill>
            <a:schemeClr val="bg1">
              <a:lumMod val="50000"/>
              <a:lumOff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385589" y="4217342"/>
            <a:ext cx="2736304" cy="60339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3600" dirty="0" smtClean="0">
                <a:gradFill>
                  <a:gsLst>
                    <a:gs pos="16814">
                      <a:srgbClr val="FFFFFF"/>
                    </a:gs>
                    <a:gs pos="46000">
                      <a:srgbClr val="FFFFFF"/>
                    </a:gs>
                  </a:gsLst>
                  <a:lin ang="5400000" scaled="0"/>
                </a:gradFill>
              </a:rPr>
              <a:t>Chaos</a:t>
            </a:r>
            <a:endParaRPr lang="en-US" sz="3600" dirty="0">
              <a:gradFill>
                <a:gsLst>
                  <a:gs pos="16814">
                    <a:srgbClr val="FFFFFF"/>
                  </a:gs>
                  <a:gs pos="46000">
                    <a:srgbClr val="FFFFFF"/>
                  </a:gs>
                </a:gsLst>
                <a:lin ang="5400000" scaled="0"/>
              </a:gradFill>
            </a:endParaRPr>
          </a:p>
        </p:txBody>
      </p:sp>
      <p:sp>
        <p:nvSpPr>
          <p:cNvPr id="13" name="Rectangle 12"/>
          <p:cNvSpPr/>
          <p:nvPr/>
        </p:nvSpPr>
        <p:spPr bwMode="auto">
          <a:xfrm>
            <a:off x="3337916" y="3425254"/>
            <a:ext cx="2736305" cy="139548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3600" dirty="0" smtClean="0">
                <a:gradFill>
                  <a:gsLst>
                    <a:gs pos="16814">
                      <a:srgbClr val="FFFFFF"/>
                    </a:gs>
                    <a:gs pos="46000">
                      <a:srgbClr val="FFFFFF"/>
                    </a:gs>
                  </a:gsLst>
                  <a:lin ang="5400000" scaled="0"/>
                </a:gradFill>
              </a:rPr>
              <a:t>Trying</a:t>
            </a:r>
            <a:endParaRPr lang="en-US" sz="3600" dirty="0">
              <a:gradFill>
                <a:gsLst>
                  <a:gs pos="16814">
                    <a:srgbClr val="FFFFFF"/>
                  </a:gs>
                  <a:gs pos="46000">
                    <a:srgbClr val="FFFFFF"/>
                  </a:gs>
                </a:gsLst>
                <a:lin ang="5400000" scaled="0"/>
              </a:gradFill>
            </a:endParaRPr>
          </a:p>
        </p:txBody>
      </p:sp>
      <p:sp>
        <p:nvSpPr>
          <p:cNvPr id="14" name="Rectangle 13"/>
          <p:cNvSpPr/>
          <p:nvPr/>
        </p:nvSpPr>
        <p:spPr bwMode="auto">
          <a:xfrm>
            <a:off x="6290244" y="2777182"/>
            <a:ext cx="2736305" cy="204355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3600" dirty="0" smtClean="0">
                <a:gradFill>
                  <a:gsLst>
                    <a:gs pos="16814">
                      <a:srgbClr val="FFFFFF"/>
                    </a:gs>
                    <a:gs pos="46000">
                      <a:srgbClr val="FFFFFF"/>
                    </a:gs>
                  </a:gsLst>
                  <a:lin ang="5400000" scaled="0"/>
                </a:gradFill>
              </a:rPr>
              <a:t>Stable</a:t>
            </a:r>
            <a:endParaRPr lang="en-US" sz="3600" dirty="0">
              <a:gradFill>
                <a:gsLst>
                  <a:gs pos="16814">
                    <a:srgbClr val="FFFFFF"/>
                  </a:gs>
                  <a:gs pos="46000">
                    <a:srgbClr val="FFFFFF"/>
                  </a:gs>
                </a:gsLst>
                <a:lin ang="5400000" scaled="0"/>
              </a:gradFill>
            </a:endParaRPr>
          </a:p>
        </p:txBody>
      </p:sp>
      <p:sp>
        <p:nvSpPr>
          <p:cNvPr id="15" name="Rectangle 14"/>
          <p:cNvSpPr/>
          <p:nvPr/>
        </p:nvSpPr>
        <p:spPr bwMode="auto">
          <a:xfrm>
            <a:off x="9242572" y="2248474"/>
            <a:ext cx="2755065" cy="257226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3600" dirty="0" smtClean="0">
                <a:gradFill>
                  <a:gsLst>
                    <a:gs pos="16814">
                      <a:srgbClr val="FFFFFF"/>
                    </a:gs>
                    <a:gs pos="46000">
                      <a:srgbClr val="FFFFFF"/>
                    </a:gs>
                  </a:gsLst>
                  <a:lin ang="5400000" scaled="0"/>
                </a:gradFill>
              </a:rPr>
              <a:t>Mature</a:t>
            </a:r>
            <a:endParaRPr lang="en-US" sz="3600" dirty="0">
              <a:gradFill>
                <a:gsLst>
                  <a:gs pos="16814">
                    <a:srgbClr val="FFFFFF"/>
                  </a:gs>
                  <a:gs pos="46000">
                    <a:srgbClr val="FFFFFF"/>
                  </a:gs>
                </a:gsLst>
                <a:lin ang="5400000" scaled="0"/>
              </a:gradFill>
            </a:endParaRPr>
          </a:p>
        </p:txBody>
      </p:sp>
    </p:spTree>
    <p:extLst>
      <p:ext uri="{BB962C8B-B14F-4D97-AF65-F5344CB8AC3E}">
        <p14:creationId xmlns:p14="http://schemas.microsoft.com/office/powerpoint/2010/main" val="339258161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1098762"/>
          </a:xfrm>
        </p:spPr>
        <p:txBody>
          <a:bodyPr/>
          <a:lstStyle/>
          <a:p>
            <a:r>
              <a:rPr lang="en-NZ" sz="6600" dirty="0" smtClean="0"/>
              <a:t>Making good architectural choices</a:t>
            </a:r>
            <a:endParaRPr lang="en-NZ" sz="6600" dirty="0"/>
          </a:p>
        </p:txBody>
      </p:sp>
      <p:sp>
        <p:nvSpPr>
          <p:cNvPr id="3" name="Title 1"/>
          <p:cNvSpPr txBox="1">
            <a:spLocks/>
          </p:cNvSpPr>
          <p:nvPr/>
        </p:nvSpPr>
        <p:spPr>
          <a:xfrm>
            <a:off x="274638" y="3065214"/>
            <a:ext cx="11887200" cy="932563"/>
          </a:xfrm>
          <a:prstGeom prst="rect">
            <a:avLst/>
          </a:prstGeom>
          <a:noFill/>
        </p:spPr>
        <p:txBody>
          <a:bodyPr vert="horz" wrap="square" lIns="146304" tIns="91440" rIns="146304" bIns="91440" rtlCol="0" anchor="t" anchorCtr="0">
            <a:spAutoFit/>
          </a:bodyPr>
          <a:lstStyle>
            <a:lvl1pPr algn="l" defTabSz="932667" rtl="0" eaLnBrk="1" latinLnBrk="0" hangingPunct="1">
              <a:lnSpc>
                <a:spcPct val="90000"/>
              </a:lnSpc>
              <a:spcBef>
                <a:spcPct val="0"/>
              </a:spcBef>
              <a:buNone/>
              <a:defRPr lang="en-US" sz="7199"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NZ" sz="5400" dirty="0" smtClean="0"/>
              <a:t>Which Architecture fits?</a:t>
            </a:r>
            <a:endParaRPr lang="en-NZ" sz="5400" dirty="0"/>
          </a:p>
        </p:txBody>
      </p:sp>
    </p:spTree>
    <p:extLst>
      <p:ext uri="{BB962C8B-B14F-4D97-AF65-F5344CB8AC3E}">
        <p14:creationId xmlns:p14="http://schemas.microsoft.com/office/powerpoint/2010/main" val="309899397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Well known architectures types</a:t>
            </a:r>
            <a:endParaRPr lang="en-US" dirty="0"/>
          </a:p>
        </p:txBody>
      </p:sp>
      <p:sp>
        <p:nvSpPr>
          <p:cNvPr id="5" name="Rectangle 4"/>
          <p:cNvSpPr/>
          <p:nvPr/>
        </p:nvSpPr>
        <p:spPr bwMode="auto">
          <a:xfrm>
            <a:off x="1141673" y="1409030"/>
            <a:ext cx="3564396" cy="33843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1146721" y="4937422"/>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Centralized</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4850085" y="1409030"/>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Fault Tolerant</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2995879" y="4945733"/>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Federated</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4861735" y="3186241"/>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Event Driven</a:t>
            </a: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4850085" y="4945733"/>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Distributed</a:t>
            </a: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6704291" y="1387523"/>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Micro-Services</a:t>
            </a:r>
            <a:endParaRPr lang="en-US" sz="2000" dirty="0">
              <a:gradFill>
                <a:gsLst>
                  <a:gs pos="16814">
                    <a:srgbClr val="FFFFFF"/>
                  </a:gs>
                  <a:gs pos="46000">
                    <a:srgbClr val="FFFFFF"/>
                  </a:gs>
                </a:gsLst>
                <a:lin ang="5400000" scaled="0"/>
              </a:gradFill>
            </a:endParaRPr>
          </a:p>
        </p:txBody>
      </p:sp>
      <p:sp>
        <p:nvSpPr>
          <p:cNvPr id="14" name="Rectangle 13"/>
          <p:cNvSpPr/>
          <p:nvPr/>
        </p:nvSpPr>
        <p:spPr bwMode="auto">
          <a:xfrm>
            <a:off x="6704291" y="4945733"/>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Service Bus</a:t>
            </a:r>
            <a:endParaRPr lang="en-US" sz="2000" dirty="0">
              <a:gradFill>
                <a:gsLst>
                  <a:gs pos="16814">
                    <a:srgbClr val="FFFFFF"/>
                  </a:gs>
                  <a:gs pos="46000">
                    <a:srgbClr val="FFFFFF"/>
                  </a:gs>
                </a:gsLst>
                <a:lin ang="5400000" scaled="0"/>
              </a:gradFill>
            </a:endParaRPr>
          </a:p>
        </p:txBody>
      </p:sp>
      <p:pic>
        <p:nvPicPr>
          <p:cNvPr id="15" name="Picture 14" descr="golden_gate_bridge_brouillard2.jpg"/>
          <p:cNvPicPr>
            <a:picLocks noChangeAspect="1"/>
          </p:cNvPicPr>
          <p:nvPr/>
        </p:nvPicPr>
        <p:blipFill>
          <a:blip r:embed="rId2"/>
          <a:stretch>
            <a:fillRect/>
          </a:stretch>
        </p:blipFill>
        <p:spPr>
          <a:xfrm>
            <a:off x="1141674" y="1435346"/>
            <a:ext cx="3594048" cy="3358060"/>
          </a:xfrm>
          <a:prstGeom prst="rect">
            <a:avLst/>
          </a:prstGeom>
        </p:spPr>
      </p:pic>
      <p:sp>
        <p:nvSpPr>
          <p:cNvPr id="16" name="Rectangle 15"/>
          <p:cNvSpPr/>
          <p:nvPr/>
        </p:nvSpPr>
        <p:spPr bwMode="auto">
          <a:xfrm>
            <a:off x="6704291" y="3186241"/>
            <a:ext cx="1728192" cy="16561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Real-Time</a:t>
            </a:r>
            <a:endParaRPr lang="en-US" sz="2000" dirty="0">
              <a:gradFill>
                <a:gsLst>
                  <a:gs pos="16814">
                    <a:srgbClr val="FFFFFF"/>
                  </a:gs>
                  <a:gs pos="46000">
                    <a:srgbClr val="FFFFFF"/>
                  </a:gs>
                </a:gsLst>
                <a:lin ang="5400000" scaled="0"/>
              </a:gradFill>
            </a:endParaRPr>
          </a:p>
        </p:txBody>
      </p:sp>
    </p:spTree>
    <p:extLst>
      <p:ext uri="{BB962C8B-B14F-4D97-AF65-F5344CB8AC3E}">
        <p14:creationId xmlns:p14="http://schemas.microsoft.com/office/powerpoint/2010/main" val="148150594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our organizational boundaries?</a:t>
            </a:r>
            <a:endParaRPr lang="en-US" dirty="0"/>
          </a:p>
        </p:txBody>
      </p:sp>
      <p:sp>
        <p:nvSpPr>
          <p:cNvPr id="5" name="Rectangle 4"/>
          <p:cNvSpPr/>
          <p:nvPr/>
        </p:nvSpPr>
        <p:spPr bwMode="auto">
          <a:xfrm>
            <a:off x="817637" y="2201118"/>
            <a:ext cx="6552728"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Management</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Fiscal</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Security</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err="1" smtClean="0">
                <a:gradFill>
                  <a:gsLst>
                    <a:gs pos="16814">
                      <a:srgbClr val="FFFFFF"/>
                    </a:gs>
                    <a:gs pos="46000">
                      <a:srgbClr val="FFFFFF"/>
                    </a:gs>
                  </a:gsLst>
                  <a:lin ang="5400000" scaled="0"/>
                </a:gradFill>
              </a:rPr>
              <a:t>Physcal</a:t>
            </a:r>
            <a:endParaRPr lang="en-US" sz="2000" dirty="0">
              <a:gradFill>
                <a:gsLst>
                  <a:gs pos="16814">
                    <a:srgbClr val="FFFFFF"/>
                  </a:gs>
                  <a:gs pos="46000">
                    <a:srgbClr val="FFFFFF"/>
                  </a:gs>
                </a:gsLst>
                <a:lin ang="5400000" scaled="0"/>
              </a:gra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633" y="2201119"/>
            <a:ext cx="6624736" cy="3580556"/>
          </a:xfrm>
          <a:prstGeom prst="rect">
            <a:avLst/>
          </a:prstGeom>
        </p:spPr>
      </p:pic>
    </p:spTree>
    <p:extLst>
      <p:ext uri="{BB962C8B-B14F-4D97-AF65-F5344CB8AC3E}">
        <p14:creationId xmlns:p14="http://schemas.microsoft.com/office/powerpoint/2010/main" val="119372193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702" y="2784565"/>
            <a:ext cx="9143936" cy="1648801"/>
          </a:xfrm>
        </p:spPr>
        <p:txBody>
          <a:bodyPr/>
          <a:lstStyle/>
          <a:p>
            <a:r>
              <a:rPr lang="en-US" b="1" dirty="0"/>
              <a:t>Aligning Architecture to Organization </a:t>
            </a:r>
            <a:endParaRPr lang="en-US" dirty="0"/>
          </a:p>
        </p:txBody>
      </p:sp>
      <p:sp>
        <p:nvSpPr>
          <p:cNvPr id="3" name="Text Placeholder 2"/>
          <p:cNvSpPr>
            <a:spLocks noGrp="1"/>
          </p:cNvSpPr>
          <p:nvPr>
            <p:ph type="body" sz="quarter" idx="12"/>
          </p:nvPr>
        </p:nvSpPr>
        <p:spPr>
          <a:xfrm>
            <a:off x="274702" y="4518273"/>
            <a:ext cx="7239679" cy="923205"/>
          </a:xfrm>
        </p:spPr>
        <p:txBody>
          <a:bodyPr/>
          <a:lstStyle/>
          <a:p>
            <a:pPr lvl="0">
              <a:buClr>
                <a:srgbClr val="000000"/>
              </a:buClr>
            </a:pPr>
            <a:r>
              <a:rPr lang="en-NZ" dirty="0">
                <a:solidFill>
                  <a:srgbClr val="FFFFFF"/>
                </a:solidFill>
              </a:rPr>
              <a:t>Stephen Cohen</a:t>
            </a:r>
          </a:p>
          <a:p>
            <a:pPr lvl="0">
              <a:buClr>
                <a:srgbClr val="000000"/>
              </a:buClr>
            </a:pPr>
            <a:r>
              <a:rPr lang="en-NZ" sz="2000" dirty="0">
                <a:solidFill>
                  <a:srgbClr val="FFFFFF"/>
                </a:solidFill>
              </a:rPr>
              <a:t>Chief Architect, Microsoft Worldwide Public Sector Services</a:t>
            </a:r>
          </a:p>
        </p:txBody>
      </p:sp>
      <p:sp>
        <p:nvSpPr>
          <p:cNvPr id="4" name="Text Placeholder 3"/>
          <p:cNvSpPr>
            <a:spLocks noGrp="1"/>
          </p:cNvSpPr>
          <p:nvPr>
            <p:ph type="body" sz="quarter" idx="13"/>
          </p:nvPr>
        </p:nvSpPr>
        <p:spPr>
          <a:xfrm>
            <a:off x="7612430" y="4518273"/>
            <a:ext cx="1806208" cy="923205"/>
          </a:xfrm>
        </p:spPr>
        <p:txBody>
          <a:bodyPr anchor="ctr"/>
          <a:lstStyle/>
          <a:p>
            <a:r>
              <a:rPr lang="en-US" b="1" dirty="0"/>
              <a:t>M363</a:t>
            </a:r>
            <a:endParaRPr lang="en-NZ" dirty="0"/>
          </a:p>
        </p:txBody>
      </p:sp>
    </p:spTree>
    <p:extLst>
      <p:ext uri="{BB962C8B-B14F-4D97-AF65-F5344CB8AC3E}">
        <p14:creationId xmlns:p14="http://schemas.microsoft.com/office/powerpoint/2010/main" val="3428721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our organizational links?</a:t>
            </a:r>
            <a:endParaRPr lang="en-US" dirty="0"/>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Information</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Association</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5282133"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Communication</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5282133" y="4053482"/>
            <a:ext cx="6552728"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Rectangle 1"/>
          <p:cNvSpPr/>
          <p:nvPr/>
        </p:nvSpPr>
        <p:spPr>
          <a:xfrm>
            <a:off x="457597" y="3948728"/>
            <a:ext cx="4290414" cy="1742015"/>
          </a:xfrm>
          <a:prstGeom prst="rect">
            <a:avLst/>
          </a:prstGeom>
        </p:spPr>
        <p:txBody>
          <a:bodyPr wrap="square">
            <a:spAutoFit/>
          </a:bodyPr>
          <a:lstStyle/>
          <a:p>
            <a:pPr>
              <a:lnSpc>
                <a:spcPct val="90000"/>
              </a:lnSpc>
              <a:spcAft>
                <a:spcPts val="600"/>
              </a:spcAft>
            </a:pPr>
            <a:r>
              <a:rPr lang="en-US" sz="3600" dirty="0">
                <a:gradFill>
                  <a:gsLst>
                    <a:gs pos="2917">
                      <a:schemeClr val="tx1"/>
                    </a:gs>
                    <a:gs pos="30000">
                      <a:schemeClr val="tx1"/>
                    </a:gs>
                  </a:gsLst>
                  <a:lin ang="5400000" scaled="0"/>
                </a:gradFill>
              </a:rPr>
              <a:t>Push vs Pull</a:t>
            </a:r>
          </a:p>
          <a:p>
            <a:pPr>
              <a:lnSpc>
                <a:spcPct val="90000"/>
              </a:lnSpc>
              <a:spcAft>
                <a:spcPts val="600"/>
              </a:spcAft>
            </a:pPr>
            <a:r>
              <a:rPr lang="en-US" sz="3600" dirty="0">
                <a:gradFill>
                  <a:gsLst>
                    <a:gs pos="2917">
                      <a:schemeClr val="tx1"/>
                    </a:gs>
                    <a:gs pos="30000">
                      <a:schemeClr val="tx1"/>
                    </a:gs>
                  </a:gsLst>
                  <a:lin ang="5400000" scaled="0"/>
                </a:gradFill>
              </a:rPr>
              <a:t>Firm vs Transient</a:t>
            </a:r>
          </a:p>
          <a:p>
            <a:pPr>
              <a:lnSpc>
                <a:spcPct val="90000"/>
              </a:lnSpc>
              <a:spcAft>
                <a:spcPts val="600"/>
              </a:spcAft>
            </a:pPr>
            <a:r>
              <a:rPr lang="en-US" sz="3600" dirty="0">
                <a:gradFill>
                  <a:gsLst>
                    <a:gs pos="2917">
                      <a:schemeClr val="tx1"/>
                    </a:gs>
                    <a:gs pos="30000">
                      <a:schemeClr val="tx1"/>
                    </a:gs>
                  </a:gsLst>
                  <a:lin ang="5400000" scaled="0"/>
                </a:gradFill>
              </a:rPr>
              <a:t>Trusted vs Feared</a:t>
            </a: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282134" y="4053482"/>
            <a:ext cx="6552728" cy="2540125"/>
          </a:xfrm>
          <a:prstGeom prst="rect">
            <a:avLst/>
          </a:prstGeom>
        </p:spPr>
      </p:pic>
    </p:spTree>
    <p:extLst>
      <p:ext uri="{BB962C8B-B14F-4D97-AF65-F5344CB8AC3E}">
        <p14:creationId xmlns:p14="http://schemas.microsoft.com/office/powerpoint/2010/main" val="42307377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FedEx</a:t>
            </a:r>
            <a:endParaRPr lang="en-US" dirty="0"/>
          </a:p>
        </p:txBody>
      </p:sp>
      <p:sp>
        <p:nvSpPr>
          <p:cNvPr id="6" name="Rectangle 5"/>
          <p:cNvSpPr/>
          <p:nvPr/>
        </p:nvSpPr>
        <p:spPr bwMode="auto">
          <a:xfrm>
            <a:off x="2617837"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Strategy</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4850085"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Maturity</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38558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Goals</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7082333" y="2201118"/>
            <a:ext cx="4968552"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2617837"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Structure</a:t>
            </a: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4850085"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Links</a:t>
            </a: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38558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Constraints</a:t>
            </a:r>
            <a:endParaRPr lang="en-US" sz="2000" dirty="0">
              <a:gradFill>
                <a:gsLst>
                  <a:gs pos="16814">
                    <a:srgbClr val="FFFFFF"/>
                  </a:gs>
                  <a:gs pos="46000">
                    <a:srgbClr val="FFFFFF"/>
                  </a:gs>
                </a:gsLst>
                <a:lin ang="5400000" scaled="0"/>
              </a:gradFill>
            </a:endParaRPr>
          </a:p>
        </p:txBody>
      </p:sp>
      <p:pic>
        <p:nvPicPr>
          <p:cNvPr id="13" name="Picture 12" descr="Fedex_plane.jpg"/>
          <p:cNvPicPr>
            <a:picLocks noChangeAspect="1"/>
          </p:cNvPicPr>
          <p:nvPr/>
        </p:nvPicPr>
        <p:blipFill>
          <a:blip r:embed="rId2"/>
          <a:stretch>
            <a:fillRect/>
          </a:stretch>
        </p:blipFill>
        <p:spPr>
          <a:xfrm>
            <a:off x="7098728" y="2201118"/>
            <a:ext cx="4952157" cy="3580556"/>
          </a:xfrm>
          <a:prstGeom prst="rect">
            <a:avLst/>
          </a:prstGeom>
        </p:spPr>
      </p:pic>
    </p:spTree>
    <p:extLst>
      <p:ext uri="{BB962C8B-B14F-4D97-AF65-F5344CB8AC3E}">
        <p14:creationId xmlns:p14="http://schemas.microsoft.com/office/powerpoint/2010/main" val="158328367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FedEx</a:t>
            </a:r>
            <a:endParaRPr lang="en-US" dirty="0"/>
          </a:p>
        </p:txBody>
      </p:sp>
      <p:sp>
        <p:nvSpPr>
          <p:cNvPr id="6" name="Rectangle 5"/>
          <p:cNvSpPr/>
          <p:nvPr/>
        </p:nvSpPr>
        <p:spPr bwMode="auto">
          <a:xfrm>
            <a:off x="2617837"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Service</a:t>
            </a: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Strategy</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4850085"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High</a:t>
            </a: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Maturity</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38558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Operational Excellence</a:t>
            </a: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Goals</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7082333" y="2201118"/>
            <a:ext cx="4968552"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2617837"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Monarchy</a:t>
            </a: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Structure</a:t>
            </a: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4850085"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Geography</a:t>
            </a: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Driver</a:t>
            </a: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38558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r>
              <a:rPr lang="en-US" sz="2000" dirty="0" smtClean="0">
                <a:gradFill>
                  <a:gsLst>
                    <a:gs pos="16814">
                      <a:srgbClr val="FFFFFF"/>
                    </a:gs>
                    <a:gs pos="46000">
                      <a:srgbClr val="FFFFFF"/>
                    </a:gs>
                  </a:gsLst>
                  <a:lin ang="5400000" scaled="0"/>
                </a:gradFill>
              </a:rPr>
              <a:t>Technical</a:t>
            </a: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smtClean="0">
              <a:gradFill>
                <a:gsLst>
                  <a:gs pos="16814">
                    <a:srgbClr val="FFFFFF"/>
                  </a:gs>
                  <a:gs pos="46000">
                    <a:srgbClr val="FFFFFF"/>
                  </a:gs>
                </a:gsLst>
                <a:lin ang="5400000" scaled="0"/>
              </a:gradFill>
            </a:endParaRPr>
          </a:p>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a:p>
            <a:pPr defTabSz="932398" fontAlgn="base">
              <a:spcBef>
                <a:spcPct val="0"/>
              </a:spcBef>
              <a:spcAft>
                <a:spcPct val="0"/>
              </a:spcAft>
            </a:pPr>
            <a:r>
              <a:rPr lang="en-US" sz="2000" dirty="0" smtClean="0">
                <a:gradFill>
                  <a:gsLst>
                    <a:gs pos="16814">
                      <a:srgbClr val="FFFFFF"/>
                    </a:gs>
                    <a:gs pos="46000">
                      <a:srgbClr val="FFFFFF"/>
                    </a:gs>
                  </a:gsLst>
                  <a:lin ang="5400000" scaled="0"/>
                </a:gradFill>
              </a:rPr>
              <a:t>Constraints</a:t>
            </a:r>
            <a:endParaRPr lang="en-US" sz="2000" dirty="0">
              <a:gradFill>
                <a:gsLst>
                  <a:gs pos="16814">
                    <a:srgbClr val="FFFFFF"/>
                  </a:gs>
                  <a:gs pos="46000">
                    <a:srgbClr val="FFFFFF"/>
                  </a:gs>
                </a:gsLst>
                <a:lin ang="5400000" scaled="0"/>
              </a:gradFill>
            </a:endParaRPr>
          </a:p>
        </p:txBody>
      </p:sp>
      <p:sp>
        <p:nvSpPr>
          <p:cNvPr id="13" name="Up Arrow 12"/>
          <p:cNvSpPr/>
          <p:nvPr/>
        </p:nvSpPr>
        <p:spPr bwMode="auto">
          <a:xfrm>
            <a:off x="1537717" y="2613786"/>
            <a:ext cx="936104" cy="1279984"/>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pic>
        <p:nvPicPr>
          <p:cNvPr id="14" name="Picture 13" descr="Fedex_plane.jpg"/>
          <p:cNvPicPr>
            <a:picLocks noChangeAspect="1"/>
          </p:cNvPicPr>
          <p:nvPr/>
        </p:nvPicPr>
        <p:blipFill>
          <a:blip r:embed="rId2"/>
          <a:stretch>
            <a:fillRect/>
          </a:stretch>
        </p:blipFill>
        <p:spPr>
          <a:xfrm>
            <a:off x="7098728" y="2201118"/>
            <a:ext cx="4952157" cy="3580556"/>
          </a:xfrm>
          <a:prstGeom prst="rect">
            <a:avLst/>
          </a:prstGeom>
        </p:spPr>
      </p:pic>
      <p:sp>
        <p:nvSpPr>
          <p:cNvPr id="15" name="Up Arrow 14"/>
          <p:cNvSpPr/>
          <p:nvPr/>
        </p:nvSpPr>
        <p:spPr bwMode="auto">
          <a:xfrm>
            <a:off x="5973057" y="2489150"/>
            <a:ext cx="936104" cy="1404620"/>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Tree>
    <p:extLst>
      <p:ext uri="{BB962C8B-B14F-4D97-AF65-F5344CB8AC3E}">
        <p14:creationId xmlns:p14="http://schemas.microsoft.com/office/powerpoint/2010/main" val="406545568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FedEx trinity of customers</a:t>
            </a:r>
            <a:endParaRPr lang="en-US" dirty="0"/>
          </a:p>
        </p:txBody>
      </p:sp>
      <p:sp>
        <p:nvSpPr>
          <p:cNvPr id="6" name="Rectangle 5"/>
          <p:cNvSpPr/>
          <p:nvPr/>
        </p:nvSpPr>
        <p:spPr bwMode="auto">
          <a:xfrm>
            <a:off x="7730405"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Internal Operations</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962653"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5498157"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385589" y="2201118"/>
            <a:ext cx="4968552"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12500" dirty="0" smtClean="0">
                <a:gradFill>
                  <a:gsLst>
                    <a:gs pos="16814">
                      <a:srgbClr val="FFFFFF"/>
                    </a:gs>
                    <a:gs pos="46000">
                      <a:srgbClr val="FFFFFF"/>
                    </a:gs>
                  </a:gsLst>
                  <a:lin ang="5400000" scaled="0"/>
                </a:gradFill>
              </a:rPr>
              <a:t>B2X</a:t>
            </a:r>
            <a:endParaRPr lang="en-US" sz="12500" dirty="0">
              <a:gradFill>
                <a:gsLst>
                  <a:gs pos="16814">
                    <a:srgbClr val="FFFFFF"/>
                  </a:gs>
                  <a:gs pos="46000">
                    <a:srgbClr val="FFFFFF"/>
                  </a:gs>
                </a:gsLst>
                <a:lin ang="5400000" scaled="0"/>
              </a:gradFill>
            </a:endParaRPr>
          </a:p>
        </p:txBody>
      </p:sp>
      <p:sp>
        <p:nvSpPr>
          <p:cNvPr id="10" name="Rectangle 9"/>
          <p:cNvSpPr/>
          <p:nvPr/>
        </p:nvSpPr>
        <p:spPr bwMode="auto">
          <a:xfrm>
            <a:off x="7730405"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9962653"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Customers</a:t>
            </a: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5498157"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Business</a:t>
            </a:r>
            <a:endParaRPr lang="en-US" sz="2000" dirty="0">
              <a:gradFill>
                <a:gsLst>
                  <a:gs pos="16814">
                    <a:srgbClr val="FFFFFF"/>
                  </a:gs>
                  <a:gs pos="46000">
                    <a:srgbClr val="FFFFFF"/>
                  </a:gs>
                </a:gsLst>
                <a:lin ang="5400000" scaled="0"/>
              </a:gra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498158" y="2201119"/>
            <a:ext cx="2088232" cy="1728192"/>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730405" y="4053482"/>
            <a:ext cx="2088232" cy="1728192"/>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9962652" y="2201118"/>
            <a:ext cx="2088233" cy="1728192"/>
          </a:xfrm>
          <a:prstGeom prst="rect">
            <a:avLst/>
          </a:prstGeom>
        </p:spPr>
      </p:pic>
    </p:spTree>
    <p:extLst>
      <p:ext uri="{BB962C8B-B14F-4D97-AF65-F5344CB8AC3E}">
        <p14:creationId xmlns:p14="http://schemas.microsoft.com/office/powerpoint/2010/main" val="37493430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Centralized</a:t>
            </a:r>
            <a:endParaRPr lang="en-US" dirty="0"/>
          </a:p>
        </p:txBody>
      </p:sp>
      <p:sp>
        <p:nvSpPr>
          <p:cNvPr id="5" name="Rounded Rectangle 4"/>
          <p:cNvSpPr/>
          <p:nvPr/>
        </p:nvSpPr>
        <p:spPr bwMode="auto">
          <a:xfrm>
            <a:off x="3875509" y="2007394"/>
            <a:ext cx="4953000" cy="3718560"/>
          </a:xfrm>
          <a:prstGeom prst="round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0" scaled="1"/>
            <a:tileRect/>
          </a:gra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defTabSz="914400" rtl="0" eaLnBrk="0" fontAlgn="base" latinLnBrk="0" hangingPunct="0">
              <a:lnSpc>
                <a:spcPct val="100000"/>
              </a:lnSpc>
              <a:spcBef>
                <a:spcPct val="50000"/>
              </a:spcBef>
              <a:spcAft>
                <a:spcPct val="0"/>
              </a:spcAft>
              <a:buClrTx/>
              <a:buSzTx/>
              <a:buFontTx/>
              <a:buNone/>
              <a:tabLst/>
            </a:pPr>
            <a:endParaRPr kumimoji="0" lang="en-US" sz="2000" b="1" i="0" u="none" strike="noStrike" normalizeH="0" baseline="0" dirty="0" smtClean="0">
              <a:ln w="50800"/>
              <a:solidFill>
                <a:schemeClr val="bg1">
                  <a:shade val="50000"/>
                </a:schemeClr>
              </a:solidFill>
              <a:latin typeface="Segoe" pitchFamily="34" charset="0"/>
            </a:endParaRPr>
          </a:p>
          <a:p>
            <a:pPr marL="0" marR="0" indent="0"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bg1">
                    <a:shade val="50000"/>
                  </a:schemeClr>
                </a:solidFill>
                <a:latin typeface="Segoe" pitchFamily="34" charset="0"/>
              </a:rPr>
              <a:t>Management &amp; </a:t>
            </a:r>
          </a:p>
          <a:p>
            <a:pPr marL="0" marR="0" indent="0"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bg1">
                    <a:shade val="50000"/>
                  </a:schemeClr>
                </a:solidFill>
                <a:latin typeface="Segoe" pitchFamily="34" charset="0"/>
              </a:rPr>
              <a:t>Control</a:t>
            </a:r>
          </a:p>
          <a:p>
            <a:pPr marL="0" marR="0" indent="0" algn="ctr" defTabSz="914400" rtl="0" eaLnBrk="0" fontAlgn="base" latinLnBrk="0" hangingPunct="0">
              <a:lnSpc>
                <a:spcPct val="100000"/>
              </a:lnSpc>
              <a:spcBef>
                <a:spcPct val="50000"/>
              </a:spcBef>
              <a:spcAft>
                <a:spcPct val="0"/>
              </a:spcAft>
              <a:buClrTx/>
              <a:buSzTx/>
              <a:buFontTx/>
              <a:buNone/>
              <a:tabLst/>
            </a:pPr>
            <a:endParaRPr lang="en-US" sz="2000" b="1" dirty="0" smtClean="0">
              <a:ln w="50800"/>
              <a:solidFill>
                <a:schemeClr val="bg1">
                  <a:shade val="50000"/>
                </a:schemeClr>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000" b="1" i="0" u="none" strike="noStrike" normalizeH="0" baseline="0" dirty="0" smtClean="0">
              <a:ln w="50800"/>
              <a:solidFill>
                <a:schemeClr val="bg1">
                  <a:shade val="50000"/>
                </a:schemeClr>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lang="en-US" sz="2000" b="1" dirty="0" smtClean="0">
              <a:ln w="50800"/>
              <a:solidFill>
                <a:schemeClr val="bg1">
                  <a:shade val="50000"/>
                </a:schemeClr>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000" b="1" i="0" u="none" strike="noStrike" normalizeH="0" baseline="0" dirty="0" smtClean="0">
              <a:ln w="50800"/>
              <a:solidFill>
                <a:schemeClr val="bg1">
                  <a:shade val="50000"/>
                </a:schemeClr>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lang="en-US" sz="2000" b="1" dirty="0" smtClean="0">
              <a:ln w="50800"/>
              <a:solidFill>
                <a:schemeClr val="bg1">
                  <a:shade val="50000"/>
                </a:schemeClr>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000" b="1" i="0" u="none" strike="noStrike" normalizeH="0" baseline="0" dirty="0" smtClean="0">
              <a:ln w="50800"/>
              <a:solidFill>
                <a:schemeClr val="bg1">
                  <a:shade val="50000"/>
                </a:schemeClr>
              </a:solidFill>
              <a:latin typeface="Segoe" pitchFamily="34" charset="0"/>
            </a:endParaRPr>
          </a:p>
        </p:txBody>
      </p:sp>
      <p:sp>
        <p:nvSpPr>
          <p:cNvPr id="6" name="Flowchart: Magnetic Disk 5"/>
          <p:cNvSpPr/>
          <p:nvPr/>
        </p:nvSpPr>
        <p:spPr bwMode="auto">
          <a:xfrm>
            <a:off x="6390109" y="4293394"/>
            <a:ext cx="2057400" cy="1219200"/>
          </a:xfrm>
          <a:prstGeom prst="flowChartMagneticDisk">
            <a:avLst/>
          </a:prstGeom>
          <a:solidFill>
            <a:schemeClr val="accent6">
              <a:lumMod val="40000"/>
              <a:lumOff val="60000"/>
            </a:schemeClr>
          </a:solidFill>
          <a:ln w="12700" cap="flat" cmpd="sng" algn="ctr">
            <a:solidFill>
              <a:schemeClr val="bg1">
                <a:lumMod val="40000"/>
                <a:lumOff val="6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7" name="Flowchart: Magnetic Disk 6"/>
          <p:cNvSpPr/>
          <p:nvPr/>
        </p:nvSpPr>
        <p:spPr bwMode="auto">
          <a:xfrm>
            <a:off x="6390109" y="3836194"/>
            <a:ext cx="2057400" cy="1219200"/>
          </a:xfrm>
          <a:prstGeom prst="flowChartMagneticDisk">
            <a:avLst/>
          </a:prstGeom>
          <a:solidFill>
            <a:schemeClr val="accent6">
              <a:lumMod val="40000"/>
              <a:lumOff val="60000"/>
            </a:schemeClr>
          </a:solidFill>
          <a:ln w="12700" cap="flat" cmpd="sng" algn="ctr">
            <a:solidFill>
              <a:schemeClr val="bg1">
                <a:lumMod val="40000"/>
                <a:lumOff val="6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8" name="Flowchart: Magnetic Disk 7"/>
          <p:cNvSpPr/>
          <p:nvPr/>
        </p:nvSpPr>
        <p:spPr bwMode="auto">
          <a:xfrm>
            <a:off x="6390109" y="3455194"/>
            <a:ext cx="2057400" cy="1219200"/>
          </a:xfrm>
          <a:prstGeom prst="flowChartMagneticDisk">
            <a:avLst/>
          </a:prstGeom>
          <a:solidFill>
            <a:schemeClr val="accent6">
              <a:lumMod val="40000"/>
              <a:lumOff val="60000"/>
            </a:schemeClr>
          </a:solidFill>
          <a:ln w="12700" cap="flat" cmpd="sng" algn="ctr">
            <a:solidFill>
              <a:schemeClr val="bg1">
                <a:lumMod val="40000"/>
                <a:lumOff val="6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9" name="Flowchart: Magnetic Disk 8"/>
          <p:cNvSpPr/>
          <p:nvPr/>
        </p:nvSpPr>
        <p:spPr bwMode="auto">
          <a:xfrm>
            <a:off x="6390109" y="2997994"/>
            <a:ext cx="2057400" cy="1219200"/>
          </a:xfrm>
          <a:prstGeom prst="flowChartMagneticDisk">
            <a:avLst/>
          </a:prstGeom>
          <a:solidFill>
            <a:schemeClr val="accent6">
              <a:lumMod val="40000"/>
              <a:lumOff val="60000"/>
            </a:schemeClr>
          </a:solidFill>
          <a:ln w="12700" cap="flat" cmpd="sng" algn="ctr">
            <a:solidFill>
              <a:schemeClr val="bg1">
                <a:lumMod val="40000"/>
                <a:lumOff val="6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auto">
          <a:xfrm>
            <a:off x="3265909" y="1397794"/>
            <a:ext cx="6096000" cy="48768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1" name="Rounded Rectangle 10"/>
          <p:cNvSpPr/>
          <p:nvPr/>
        </p:nvSpPr>
        <p:spPr bwMode="auto">
          <a:xfrm>
            <a:off x="4942309" y="3864134"/>
            <a:ext cx="1794933" cy="528320"/>
          </a:xfrm>
          <a:prstGeom prst="round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0" scaled="1"/>
            <a:tileRect/>
          </a:gra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000" b="1" i="0" u="none" strike="noStrike" normalizeH="0" baseline="0" dirty="0" smtClean="0">
                <a:ln w="50800"/>
                <a:solidFill>
                  <a:schemeClr val="bg1">
                    <a:shade val="50000"/>
                  </a:schemeClr>
                </a:solidFill>
                <a:latin typeface="Segoe" pitchFamily="34" charset="0"/>
              </a:rPr>
              <a:t>Finance</a:t>
            </a:r>
          </a:p>
        </p:txBody>
      </p:sp>
      <p:sp>
        <p:nvSpPr>
          <p:cNvPr id="12" name="Flowchart: Magnetic Disk 11"/>
          <p:cNvSpPr/>
          <p:nvPr/>
        </p:nvSpPr>
        <p:spPr bwMode="auto">
          <a:xfrm>
            <a:off x="6390109" y="2235994"/>
            <a:ext cx="2057400" cy="1524000"/>
          </a:xfrm>
          <a:prstGeom prst="flowChartMagneticDisk">
            <a:avLst/>
          </a:prstGeom>
          <a:solidFill>
            <a:schemeClr val="accent6">
              <a:lumMod val="40000"/>
              <a:lumOff val="60000"/>
            </a:schemeClr>
          </a:solidFill>
          <a:ln w="12700" cap="flat" cmpd="sng" algn="ctr">
            <a:solidFill>
              <a:schemeClr val="bg1">
                <a:lumMod val="40000"/>
                <a:lumOff val="6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3" name="Rounded Rectangle 12"/>
          <p:cNvSpPr/>
          <p:nvPr/>
        </p:nvSpPr>
        <p:spPr bwMode="auto">
          <a:xfrm>
            <a:off x="4942309" y="4397534"/>
            <a:ext cx="1794933" cy="533400"/>
          </a:xfrm>
          <a:prstGeom prst="round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0" scaled="1"/>
            <a:tileRect/>
          </a:gra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000" b="1" i="0" u="none" strike="noStrike" normalizeH="0" baseline="0" dirty="0" smtClean="0">
                <a:ln w="50800"/>
                <a:solidFill>
                  <a:schemeClr val="bg1">
                    <a:shade val="50000"/>
                  </a:schemeClr>
                </a:solidFill>
                <a:latin typeface="Segoe" pitchFamily="34" charset="0"/>
              </a:rPr>
              <a:t>R &amp; D</a:t>
            </a:r>
          </a:p>
        </p:txBody>
      </p:sp>
      <p:sp>
        <p:nvSpPr>
          <p:cNvPr id="14" name="Rounded Rectangle 13"/>
          <p:cNvSpPr/>
          <p:nvPr/>
        </p:nvSpPr>
        <p:spPr bwMode="auto">
          <a:xfrm>
            <a:off x="4942309" y="4930934"/>
            <a:ext cx="1794933" cy="505460"/>
          </a:xfrm>
          <a:prstGeom prst="round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0" scaled="1"/>
            <a:tileRect/>
          </a:gra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000" b="1" i="0" u="none" strike="noStrike" normalizeH="0" baseline="0" dirty="0" smtClean="0">
                <a:ln w="50800"/>
                <a:solidFill>
                  <a:schemeClr val="bg1">
                    <a:shade val="50000"/>
                  </a:schemeClr>
                </a:solidFill>
                <a:latin typeface="Segoe" pitchFamily="34" charset="0"/>
              </a:rPr>
              <a:t>Sales</a:t>
            </a:r>
          </a:p>
        </p:txBody>
      </p:sp>
      <p:sp>
        <p:nvSpPr>
          <p:cNvPr id="15" name="Rounded Rectangle 14"/>
          <p:cNvSpPr/>
          <p:nvPr/>
        </p:nvSpPr>
        <p:spPr bwMode="auto">
          <a:xfrm>
            <a:off x="4942309" y="3330734"/>
            <a:ext cx="1794933" cy="533400"/>
          </a:xfrm>
          <a:prstGeom prst="roundRect">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0" scaled="1"/>
            <a:tileRect/>
          </a:gra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000" b="1" i="0" u="none" strike="noStrike" normalizeH="0" baseline="0" dirty="0" smtClean="0">
                <a:ln w="50800"/>
                <a:solidFill>
                  <a:schemeClr val="bg1">
                    <a:shade val="50000"/>
                  </a:schemeClr>
                </a:solidFill>
                <a:latin typeface="Segoe" pitchFamily="34" charset="0"/>
              </a:rPr>
              <a:t>HR</a:t>
            </a:r>
          </a:p>
        </p:txBody>
      </p:sp>
      <p:sp>
        <p:nvSpPr>
          <p:cNvPr id="16" name="Rounded Rectangle 15"/>
          <p:cNvSpPr/>
          <p:nvPr/>
        </p:nvSpPr>
        <p:spPr bwMode="auto">
          <a:xfrm>
            <a:off x="3265909" y="1481038"/>
            <a:ext cx="6248400" cy="4800600"/>
          </a:xfrm>
          <a:prstGeom prst="roundRect">
            <a:avLst/>
          </a:prstGeom>
          <a:solidFill>
            <a:srgbClr val="FF0000">
              <a:alpha val="49000"/>
            </a:srgbClr>
          </a:soli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7" name="Rounded Rectangle 16"/>
          <p:cNvSpPr/>
          <p:nvPr/>
        </p:nvSpPr>
        <p:spPr bwMode="auto">
          <a:xfrm>
            <a:off x="4866109" y="3302794"/>
            <a:ext cx="1905000" cy="533400"/>
          </a:xfrm>
          <a:prstGeom prst="roundRect">
            <a:avLst/>
          </a:prstGeom>
          <a:solidFill>
            <a:srgbClr val="FF0000">
              <a:alpha val="49000"/>
            </a:srgbClr>
          </a:soli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8" name="Rounded Rectangle 17"/>
          <p:cNvSpPr/>
          <p:nvPr/>
        </p:nvSpPr>
        <p:spPr bwMode="auto">
          <a:xfrm>
            <a:off x="4866109" y="3836194"/>
            <a:ext cx="1905000" cy="533400"/>
          </a:xfrm>
          <a:prstGeom prst="roundRect">
            <a:avLst/>
          </a:prstGeom>
          <a:solidFill>
            <a:srgbClr val="FF0000">
              <a:alpha val="49000"/>
            </a:srgbClr>
          </a:soli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9" name="Rounded Rectangle 18"/>
          <p:cNvSpPr/>
          <p:nvPr/>
        </p:nvSpPr>
        <p:spPr bwMode="auto">
          <a:xfrm>
            <a:off x="4866109" y="4369594"/>
            <a:ext cx="1905000" cy="533400"/>
          </a:xfrm>
          <a:prstGeom prst="roundRect">
            <a:avLst/>
          </a:prstGeom>
          <a:solidFill>
            <a:srgbClr val="FF0000">
              <a:alpha val="49000"/>
            </a:srgbClr>
          </a:soli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4866109" y="4902994"/>
            <a:ext cx="1905000" cy="533400"/>
          </a:xfrm>
          <a:prstGeom prst="roundRect">
            <a:avLst/>
          </a:prstGeom>
          <a:solidFill>
            <a:srgbClr val="FF0000">
              <a:alpha val="49000"/>
            </a:srgbClr>
          </a:solidFill>
          <a:ln w="12700" cap="flat" cmpd="sng" algn="ctr">
            <a:solidFill>
              <a:schemeClr val="bg2"/>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184640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0-#ppt_w/2"/>
                                          </p:val>
                                        </p:tav>
                                        <p:tav tm="100000">
                                          <p:val>
                                            <p:strVal val="#ppt_x"/>
                                          </p:val>
                                        </p:tav>
                                      </p:tavLst>
                                    </p:anim>
                                    <p:anim calcmode="lin" valueType="num">
                                      <p:cBhvr additive="base">
                                        <p:cTn id="12" dur="20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2000" fill="hold"/>
                                        <p:tgtEl>
                                          <p:spTgt spid="18"/>
                                        </p:tgtEl>
                                        <p:attrNameLst>
                                          <p:attrName>ppt_x</p:attrName>
                                        </p:attrNameLst>
                                      </p:cBhvr>
                                      <p:tavLst>
                                        <p:tav tm="0">
                                          <p:val>
                                            <p:strVal val="0-#ppt_w/2"/>
                                          </p:val>
                                        </p:tav>
                                        <p:tav tm="100000">
                                          <p:val>
                                            <p:strVal val="#ppt_x"/>
                                          </p:val>
                                        </p:tav>
                                      </p:tavLst>
                                    </p:anim>
                                    <p:anim calcmode="lin" valueType="num">
                                      <p:cBhvr additive="base">
                                        <p:cTn id="16" dur="2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2000" fill="hold"/>
                                        <p:tgtEl>
                                          <p:spTgt spid="19"/>
                                        </p:tgtEl>
                                        <p:attrNameLst>
                                          <p:attrName>ppt_x</p:attrName>
                                        </p:attrNameLst>
                                      </p:cBhvr>
                                      <p:tavLst>
                                        <p:tav tm="0">
                                          <p:val>
                                            <p:strVal val="0-#ppt_w/2"/>
                                          </p:val>
                                        </p:tav>
                                        <p:tav tm="100000">
                                          <p:val>
                                            <p:strVal val="#ppt_x"/>
                                          </p:val>
                                        </p:tav>
                                      </p:tavLst>
                                    </p:anim>
                                    <p:anim calcmode="lin" valueType="num">
                                      <p:cBhvr additive="base">
                                        <p:cTn id="20" dur="20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2000" fill="hold"/>
                                        <p:tgtEl>
                                          <p:spTgt spid="20"/>
                                        </p:tgtEl>
                                        <p:attrNameLst>
                                          <p:attrName>ppt_x</p:attrName>
                                        </p:attrNameLst>
                                      </p:cBhvr>
                                      <p:tavLst>
                                        <p:tav tm="0">
                                          <p:val>
                                            <p:strVal val="0-#ppt_w/2"/>
                                          </p:val>
                                        </p:tav>
                                        <p:tav tm="100000">
                                          <p:val>
                                            <p:strVal val="#ppt_x"/>
                                          </p:val>
                                        </p:tav>
                                      </p:tavLst>
                                    </p:anim>
                                    <p:anim calcmode="lin" valueType="num">
                                      <p:cBhvr additive="base">
                                        <p:cTn id="24" dur="2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Centralized boundaries and links</a:t>
            </a:r>
            <a:endParaRPr lang="en-US" dirty="0"/>
          </a:p>
        </p:txBody>
      </p:sp>
      <p:sp>
        <p:nvSpPr>
          <p:cNvPr id="21" name="Content Placeholder 2"/>
          <p:cNvSpPr txBox="1">
            <a:spLocks/>
          </p:cNvSpPr>
          <p:nvPr/>
        </p:nvSpPr>
        <p:spPr bwMode="auto">
          <a:xfrm>
            <a:off x="5438725" y="2454870"/>
            <a:ext cx="2057400" cy="19319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Exposure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Visibility</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Risk</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Fiscal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Influence</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lang="en-US" sz="2400" kern="0" dirty="0" smtClean="0">
                <a:effectLst>
                  <a:outerShdw blurRad="38100" dist="38100" dir="2700000" algn="tl">
                    <a:srgbClr val="000000"/>
                  </a:outerShdw>
                </a:effectLst>
              </a:rPr>
              <a:t>Mission</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Choice</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2"/>
              </a:buBlip>
              <a:tabLst/>
              <a:defRPr/>
            </a:pPr>
            <a:endParaRPr kumimoji="0" 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cxnSp>
        <p:nvCxnSpPr>
          <p:cNvPr id="22" name="Straight Connector 21"/>
          <p:cNvCxnSpPr/>
          <p:nvPr/>
        </p:nvCxnSpPr>
        <p:spPr bwMode="auto">
          <a:xfrm>
            <a:off x="5438725" y="2302470"/>
            <a:ext cx="2057400" cy="1588"/>
          </a:xfrm>
          <a:prstGeom prst="line">
            <a:avLst/>
          </a:prstGeom>
          <a:solidFill>
            <a:srgbClr val="0066CC"/>
          </a:solidFill>
          <a:ln w="12700" cap="flat" cmpd="sng" algn="ctr">
            <a:solidFill>
              <a:schemeClr val="tx2"/>
            </a:solidFill>
            <a:prstDash val="solid"/>
            <a:round/>
            <a:headEnd type="oval" w="sm" len="sm"/>
            <a:tailEnd type="oval" w="sm" len="sm"/>
          </a:ln>
          <a:effectLst/>
        </p:spPr>
      </p:cxnSp>
      <p:sp>
        <p:nvSpPr>
          <p:cNvPr id="23" name="Rounded Rectangle 22"/>
          <p:cNvSpPr/>
          <p:nvPr/>
        </p:nvSpPr>
        <p:spPr bwMode="auto">
          <a:xfrm>
            <a:off x="5210125" y="1769070"/>
            <a:ext cx="2514600" cy="38862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Organization</a:t>
            </a:r>
          </a:p>
        </p:txBody>
      </p:sp>
      <p:sp>
        <p:nvSpPr>
          <p:cNvPr id="24" name="Curved Left Arrow 23"/>
          <p:cNvSpPr/>
          <p:nvPr/>
        </p:nvSpPr>
        <p:spPr>
          <a:xfrm>
            <a:off x="7572325" y="19976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Curved Left Arrow 24"/>
          <p:cNvSpPr/>
          <p:nvPr/>
        </p:nvSpPr>
        <p:spPr>
          <a:xfrm>
            <a:off x="7572325" y="29120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Curved Left Arrow 25"/>
          <p:cNvSpPr/>
          <p:nvPr/>
        </p:nvSpPr>
        <p:spPr>
          <a:xfrm>
            <a:off x="7572325" y="37502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urved Left Arrow 26"/>
          <p:cNvSpPr/>
          <p:nvPr/>
        </p:nvSpPr>
        <p:spPr>
          <a:xfrm rot="10800000">
            <a:off x="4981525" y="23786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Curved Left Arrow 27"/>
          <p:cNvSpPr/>
          <p:nvPr/>
        </p:nvSpPr>
        <p:spPr>
          <a:xfrm rot="10800000">
            <a:off x="4981525" y="32930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Curved Left Arrow 28"/>
          <p:cNvSpPr/>
          <p:nvPr/>
        </p:nvSpPr>
        <p:spPr>
          <a:xfrm rot="10800000">
            <a:off x="4981525" y="4131270"/>
            <a:ext cx="381000" cy="838200"/>
          </a:xfrm>
          <a:prstGeom prst="curvedLeftArrow">
            <a:avLst>
              <a:gd name="adj1" fmla="val 45216"/>
              <a:gd name="adj2" fmla="val 110000"/>
              <a:gd name="adj3" fmla="val 2220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5091947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Centralized Architecture</a:t>
            </a:r>
            <a:endParaRPr lang="en-US" dirty="0"/>
          </a:p>
        </p:txBody>
      </p:sp>
      <p:sp>
        <p:nvSpPr>
          <p:cNvPr id="3" name="Rounded Rectangle 2"/>
          <p:cNvSpPr/>
          <p:nvPr/>
        </p:nvSpPr>
        <p:spPr bwMode="auto">
          <a:xfrm>
            <a:off x="2257797" y="2993206"/>
            <a:ext cx="8001000" cy="762000"/>
          </a:xfrm>
          <a:prstGeom prst="roundRect">
            <a:avLst/>
          </a:prstGeom>
          <a:solidFill>
            <a:srgbClr val="0066CC"/>
          </a:solidFill>
          <a:ln w="12700" cap="flat" cmpd="sng" algn="ctr">
            <a:noFill/>
            <a:prstDash val="solid"/>
            <a:round/>
            <a:headEnd type="oval" w="sm" len="sm"/>
            <a:tailEnd type="oval" w="sm" len="sm"/>
          </a:ln>
          <a:effectLst>
            <a:glow rad="101600">
              <a:schemeClr val="bg1">
                <a:lumMod val="20000"/>
                <a:lumOff val="80000"/>
                <a:alpha val="6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Façade Layer</a:t>
            </a:r>
          </a:p>
        </p:txBody>
      </p:sp>
      <p:sp>
        <p:nvSpPr>
          <p:cNvPr id="4" name="Rounded Rectangle 3"/>
          <p:cNvSpPr/>
          <p:nvPr/>
        </p:nvSpPr>
        <p:spPr bwMode="auto">
          <a:xfrm>
            <a:off x="2359397" y="1850206"/>
            <a:ext cx="1524000" cy="609600"/>
          </a:xfrm>
          <a:prstGeom prst="roundRect">
            <a:avLst/>
          </a:prstGeom>
          <a:solidFill>
            <a:srgbClr val="0070C0"/>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HR</a:t>
            </a:r>
          </a:p>
        </p:txBody>
      </p:sp>
      <p:cxnSp>
        <p:nvCxnSpPr>
          <p:cNvPr id="5" name="Straight Arrow Connector 4"/>
          <p:cNvCxnSpPr/>
          <p:nvPr/>
        </p:nvCxnSpPr>
        <p:spPr bwMode="auto">
          <a:xfrm rot="16200000" flipH="1">
            <a:off x="2651497" y="2675706"/>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
        <p:nvSpPr>
          <p:cNvPr id="6" name="Rounded Rectangle 5"/>
          <p:cNvSpPr/>
          <p:nvPr/>
        </p:nvSpPr>
        <p:spPr bwMode="auto">
          <a:xfrm>
            <a:off x="3934197" y="1850206"/>
            <a:ext cx="1524000" cy="609600"/>
          </a:xfrm>
          <a:prstGeom prst="roundRect">
            <a:avLst/>
          </a:prstGeom>
          <a:solidFill>
            <a:srgbClr val="0070C0"/>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Legal</a:t>
            </a:r>
          </a:p>
        </p:txBody>
      </p:sp>
      <p:sp>
        <p:nvSpPr>
          <p:cNvPr id="7" name="Rounded Rectangle 6"/>
          <p:cNvSpPr/>
          <p:nvPr/>
        </p:nvSpPr>
        <p:spPr bwMode="auto">
          <a:xfrm>
            <a:off x="5534397" y="1850206"/>
            <a:ext cx="1676400" cy="609600"/>
          </a:xfrm>
          <a:prstGeom prst="roundRect">
            <a:avLst/>
          </a:prstGeom>
          <a:solidFill>
            <a:srgbClr val="0070C0"/>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Operations</a:t>
            </a:r>
          </a:p>
        </p:txBody>
      </p:sp>
      <p:sp>
        <p:nvSpPr>
          <p:cNvPr id="8" name="Rounded Rectangle 7"/>
          <p:cNvSpPr/>
          <p:nvPr/>
        </p:nvSpPr>
        <p:spPr bwMode="auto">
          <a:xfrm>
            <a:off x="8506197" y="1850206"/>
            <a:ext cx="1524000" cy="609600"/>
          </a:xfrm>
          <a:prstGeom prst="roundRect">
            <a:avLst/>
          </a:prstGeom>
          <a:solidFill>
            <a:srgbClr val="0070C0"/>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API / WS</a:t>
            </a:r>
          </a:p>
        </p:txBody>
      </p:sp>
      <p:cxnSp>
        <p:nvCxnSpPr>
          <p:cNvPr id="9" name="Straight Arrow Connector 8"/>
          <p:cNvCxnSpPr/>
          <p:nvPr/>
        </p:nvCxnSpPr>
        <p:spPr bwMode="auto">
          <a:xfrm rot="16200000" flipH="1">
            <a:off x="4327897" y="2675706"/>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0" name="Straight Arrow Connector 9"/>
          <p:cNvCxnSpPr/>
          <p:nvPr/>
        </p:nvCxnSpPr>
        <p:spPr bwMode="auto">
          <a:xfrm rot="16200000" flipH="1">
            <a:off x="5928097" y="2675706"/>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1" name="Straight Arrow Connector 10"/>
          <p:cNvCxnSpPr/>
          <p:nvPr/>
        </p:nvCxnSpPr>
        <p:spPr bwMode="auto">
          <a:xfrm rot="16200000" flipH="1">
            <a:off x="8899897" y="2675706"/>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
        <p:nvSpPr>
          <p:cNvPr id="12" name="Rounded Rectangle 11"/>
          <p:cNvSpPr/>
          <p:nvPr/>
        </p:nvSpPr>
        <p:spPr bwMode="auto">
          <a:xfrm>
            <a:off x="2257797" y="3831406"/>
            <a:ext cx="8001000" cy="762000"/>
          </a:xfrm>
          <a:prstGeom prst="roundRect">
            <a:avLst/>
          </a:prstGeom>
          <a:solidFill>
            <a:srgbClr val="0066CC"/>
          </a:solidFill>
          <a:ln w="12700" cap="flat" cmpd="sng" algn="ctr">
            <a:noFill/>
            <a:prstDash val="solid"/>
            <a:round/>
            <a:headEnd type="oval" w="sm" len="sm"/>
            <a:tailEnd type="oval" w="sm" len="sm"/>
          </a:ln>
          <a:effectLst>
            <a:glow rad="101600">
              <a:schemeClr val="bg1">
                <a:lumMod val="20000"/>
                <a:lumOff val="80000"/>
                <a:alpha val="6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Entity Objects</a:t>
            </a:r>
          </a:p>
        </p:txBody>
      </p:sp>
      <p:sp>
        <p:nvSpPr>
          <p:cNvPr id="13" name="Rounded Rectangle 12"/>
          <p:cNvSpPr/>
          <p:nvPr/>
        </p:nvSpPr>
        <p:spPr bwMode="auto">
          <a:xfrm>
            <a:off x="2257797" y="4669606"/>
            <a:ext cx="8001000" cy="762000"/>
          </a:xfrm>
          <a:prstGeom prst="roundRect">
            <a:avLst/>
          </a:prstGeom>
          <a:solidFill>
            <a:srgbClr val="0066CC"/>
          </a:solidFill>
          <a:ln w="12700" cap="flat" cmpd="sng" algn="ctr">
            <a:noFill/>
            <a:prstDash val="solid"/>
            <a:round/>
            <a:headEnd type="oval" w="sm" len="sm"/>
            <a:tailEnd type="oval" w="sm" len="sm"/>
          </a:ln>
          <a:effectLst>
            <a:glow rad="101600">
              <a:schemeClr val="bg1">
                <a:lumMod val="20000"/>
                <a:lumOff val="80000"/>
                <a:alpha val="6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2400" dirty="0" smtClean="0">
                <a:effectLst>
                  <a:outerShdw blurRad="38100" dist="38100" dir="2700000" algn="tl">
                    <a:srgbClr val="000000">
                      <a:alpha val="43137"/>
                    </a:srgbClr>
                  </a:outerShdw>
                </a:effectLst>
                <a:latin typeface="Segoe" pitchFamily="34" charset="0"/>
              </a:rPr>
              <a:t>Computational Objects</a:t>
            </a:r>
            <a:endPar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4" name="Rounded Rectangle 13"/>
          <p:cNvSpPr/>
          <p:nvPr/>
        </p:nvSpPr>
        <p:spPr bwMode="auto">
          <a:xfrm>
            <a:off x="2257797" y="5507806"/>
            <a:ext cx="8001000" cy="762000"/>
          </a:xfrm>
          <a:prstGeom prst="roundRect">
            <a:avLst/>
          </a:prstGeom>
          <a:solidFill>
            <a:srgbClr val="0066CC"/>
          </a:solidFill>
          <a:ln w="12700" cap="flat" cmpd="sng" algn="ctr">
            <a:noFill/>
            <a:prstDash val="solid"/>
            <a:round/>
            <a:headEnd type="oval" w="sm" len="sm"/>
            <a:tailEnd type="oval" w="sm" len="sm"/>
          </a:ln>
          <a:effectLst>
            <a:glow rad="101600">
              <a:schemeClr val="bg1">
                <a:lumMod val="20000"/>
                <a:lumOff val="80000"/>
                <a:alpha val="6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Data Access Layer</a:t>
            </a:r>
          </a:p>
        </p:txBody>
      </p:sp>
    </p:spTree>
    <p:extLst>
      <p:ext uri="{BB962C8B-B14F-4D97-AF65-F5344CB8AC3E}">
        <p14:creationId xmlns:p14="http://schemas.microsoft.com/office/powerpoint/2010/main" val="26083191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Centralized and Federated activities</a:t>
            </a:r>
            <a:endParaRPr lang="en-US" dirty="0"/>
          </a:p>
        </p:txBody>
      </p:sp>
      <p:sp>
        <p:nvSpPr>
          <p:cNvPr id="3" name="TextBox 2"/>
          <p:cNvSpPr txBox="1"/>
          <p:nvPr/>
        </p:nvSpPr>
        <p:spPr>
          <a:xfrm>
            <a:off x="1969765" y="2201118"/>
            <a:ext cx="8856984" cy="2886944"/>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rPr>
              <a:t>“My guess is that the independent contract structure gives FedEx a 15 to 20 percent advantage on total compensation costs on benefits alone”</a:t>
            </a:r>
          </a:p>
          <a:p>
            <a:pPr algn="r">
              <a:lnSpc>
                <a:spcPct val="90000"/>
              </a:lnSpc>
              <a:spcAft>
                <a:spcPts val="600"/>
              </a:spcAft>
            </a:pPr>
            <a:r>
              <a:rPr lang="en-US" sz="2400" dirty="0" smtClean="0">
                <a:gradFill>
                  <a:gsLst>
                    <a:gs pos="2917">
                      <a:schemeClr val="tx1"/>
                    </a:gs>
                    <a:gs pos="30000">
                      <a:schemeClr val="tx1"/>
                    </a:gs>
                  </a:gsLst>
                  <a:lin ang="5400000" scaled="0"/>
                </a:gradFill>
              </a:rPr>
              <a:t>Labor economist David </a:t>
            </a:r>
            <a:r>
              <a:rPr lang="en-US" sz="2400" dirty="0" err="1" smtClean="0">
                <a:gradFill>
                  <a:gsLst>
                    <a:gs pos="2917">
                      <a:schemeClr val="tx1"/>
                    </a:gs>
                    <a:gs pos="30000">
                      <a:schemeClr val="tx1"/>
                    </a:gs>
                  </a:gsLst>
                  <a:lin ang="5400000" scaled="0"/>
                </a:gradFill>
              </a:rPr>
              <a:t>Ciscel</a:t>
            </a:r>
            <a:r>
              <a:rPr lang="en-US" sz="2400" dirty="0" smtClean="0">
                <a:gradFill>
                  <a:gsLst>
                    <a:gs pos="2917">
                      <a:schemeClr val="tx1"/>
                    </a:gs>
                    <a:gs pos="30000">
                      <a:schemeClr val="tx1"/>
                    </a:gs>
                  </a:gsLst>
                  <a:lin ang="5400000" scaled="0"/>
                </a:gradFill>
              </a:rPr>
              <a:t> </a:t>
            </a:r>
          </a:p>
          <a:p>
            <a:pPr algn="r">
              <a:lnSpc>
                <a:spcPct val="90000"/>
              </a:lnSpc>
              <a:spcAft>
                <a:spcPts val="600"/>
              </a:spcAft>
            </a:pPr>
            <a:r>
              <a:rPr lang="en-US" sz="2400" dirty="0" smtClean="0">
                <a:gradFill>
                  <a:gsLst>
                    <a:gs pos="2917">
                      <a:schemeClr val="tx1"/>
                    </a:gs>
                    <a:gs pos="30000">
                      <a:schemeClr val="tx1"/>
                    </a:gs>
                  </a:gsLst>
                  <a:lin ang="5400000" scaled="0"/>
                </a:gradFill>
              </a:rPr>
              <a:t>Professor emeritus  at he University of Memphis</a:t>
            </a:r>
          </a:p>
        </p:txBody>
      </p:sp>
    </p:spTree>
    <p:extLst>
      <p:ext uri="{BB962C8B-B14F-4D97-AF65-F5344CB8AC3E}">
        <p14:creationId xmlns:p14="http://schemas.microsoft.com/office/powerpoint/2010/main" val="179967881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organization</a:t>
            </a:r>
            <a:endParaRPr lang="en-US" dirty="0"/>
          </a:p>
        </p:txBody>
      </p:sp>
      <p:graphicFrame>
        <p:nvGraphicFramePr>
          <p:cNvPr id="3" name="Diagram 2"/>
          <p:cNvGraphicFramePr/>
          <p:nvPr>
            <p:extLst>
              <p:ext uri="{D42A27DB-BD31-4B8C-83A1-F6EECF244321}">
                <p14:modId xmlns:p14="http://schemas.microsoft.com/office/powerpoint/2010/main" val="644613463"/>
              </p:ext>
            </p:extLst>
          </p:nvPr>
        </p:nvGraphicFramePr>
        <p:xfrm>
          <a:off x="1905669" y="1494358"/>
          <a:ext cx="29718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449200733"/>
              </p:ext>
            </p:extLst>
          </p:nvPr>
        </p:nvGraphicFramePr>
        <p:xfrm>
          <a:off x="5106069" y="3170758"/>
          <a:ext cx="29718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Diagram 4"/>
          <p:cNvGraphicFramePr/>
          <p:nvPr>
            <p:extLst>
              <p:ext uri="{D42A27DB-BD31-4B8C-83A1-F6EECF244321}">
                <p14:modId xmlns:p14="http://schemas.microsoft.com/office/powerpoint/2010/main" val="3767591019"/>
              </p:ext>
            </p:extLst>
          </p:nvPr>
        </p:nvGraphicFramePr>
        <p:xfrm>
          <a:off x="8458869" y="2027758"/>
          <a:ext cx="2133600" cy="32258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6" name="Diagram 5"/>
          <p:cNvGraphicFramePr/>
          <p:nvPr>
            <p:extLst>
              <p:ext uri="{D42A27DB-BD31-4B8C-83A1-F6EECF244321}">
                <p14:modId xmlns:p14="http://schemas.microsoft.com/office/powerpoint/2010/main" val="2435849463"/>
              </p:ext>
            </p:extLst>
          </p:nvPr>
        </p:nvGraphicFramePr>
        <p:xfrm>
          <a:off x="4648869" y="1494358"/>
          <a:ext cx="3810000" cy="20320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7" name="Striped Right Arrow 6"/>
          <p:cNvSpPr/>
          <p:nvPr/>
        </p:nvSpPr>
        <p:spPr bwMode="auto">
          <a:xfrm rot="20415053">
            <a:off x="4221539" y="3499982"/>
            <a:ext cx="1610835" cy="457200"/>
          </a:xfrm>
          <a:prstGeom prst="stripedRightArrow">
            <a:avLst>
              <a:gd name="adj1" fmla="val 47767"/>
              <a:gd name="adj2" fmla="val 77586"/>
            </a:avLst>
          </a:prstGeom>
          <a:gradFill flip="none" rotWithShape="1">
            <a:gsLst>
              <a:gs pos="0">
                <a:srgbClr val="0066CC">
                  <a:shade val="30000"/>
                  <a:satMod val="115000"/>
                </a:srgbClr>
              </a:gs>
              <a:gs pos="50000">
                <a:srgbClr val="0066CC">
                  <a:shade val="67500"/>
                  <a:satMod val="115000"/>
                </a:srgbClr>
              </a:gs>
              <a:gs pos="100000">
                <a:srgbClr val="0066CC">
                  <a:shade val="100000"/>
                  <a:satMod val="115000"/>
                </a:srgbClr>
              </a:gs>
            </a:gsLst>
            <a:lin ang="2700000" scaled="1"/>
            <a:tileRect/>
          </a:gra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8" name="Striped Right Arrow 7"/>
          <p:cNvSpPr/>
          <p:nvPr/>
        </p:nvSpPr>
        <p:spPr bwMode="auto">
          <a:xfrm rot="16812939">
            <a:off x="6831076" y="3644849"/>
            <a:ext cx="984551" cy="457200"/>
          </a:xfrm>
          <a:prstGeom prst="stripedRightArrow">
            <a:avLst>
              <a:gd name="adj1" fmla="val 50000"/>
              <a:gd name="adj2" fmla="val 77586"/>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9" name="Striped Right Arrow 8"/>
          <p:cNvSpPr/>
          <p:nvPr/>
        </p:nvSpPr>
        <p:spPr bwMode="auto">
          <a:xfrm rot="12820346">
            <a:off x="6958719" y="2124044"/>
            <a:ext cx="2134895" cy="457200"/>
          </a:xfrm>
          <a:prstGeom prst="stripedRightArrow">
            <a:avLst>
              <a:gd name="adj1" fmla="val 50000"/>
              <a:gd name="adj2" fmla="val 77586"/>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auto">
          <a:xfrm>
            <a:off x="1677069" y="1570558"/>
            <a:ext cx="3276600" cy="3962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1" name="Rounded Rectangle 10"/>
          <p:cNvSpPr/>
          <p:nvPr/>
        </p:nvSpPr>
        <p:spPr bwMode="auto">
          <a:xfrm>
            <a:off x="8306469" y="2561158"/>
            <a:ext cx="2362200" cy="22098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2" name="Rounded Rectangle 11"/>
          <p:cNvSpPr/>
          <p:nvPr/>
        </p:nvSpPr>
        <p:spPr bwMode="auto">
          <a:xfrm>
            <a:off x="5029869" y="3780358"/>
            <a:ext cx="3200400" cy="30480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509320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boundaries and links</a:t>
            </a:r>
            <a:endParaRPr lang="en-US" dirty="0"/>
          </a:p>
        </p:txBody>
      </p:sp>
      <p:sp>
        <p:nvSpPr>
          <p:cNvPr id="3" name="Striped Right Arrow 2"/>
          <p:cNvSpPr/>
          <p:nvPr/>
        </p:nvSpPr>
        <p:spPr bwMode="auto">
          <a:xfrm rot="19597814">
            <a:off x="4212237" y="4673110"/>
            <a:ext cx="1428435" cy="457200"/>
          </a:xfrm>
          <a:prstGeom prst="stripedRightArrow">
            <a:avLst>
              <a:gd name="adj1" fmla="val 50000"/>
              <a:gd name="adj2" fmla="val 77586"/>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graphicFrame>
        <p:nvGraphicFramePr>
          <p:cNvPr id="4" name="Diagram 3"/>
          <p:cNvGraphicFramePr/>
          <p:nvPr>
            <p:extLst>
              <p:ext uri="{D42A27DB-BD31-4B8C-83A1-F6EECF244321}">
                <p14:modId xmlns:p14="http://schemas.microsoft.com/office/powerpoint/2010/main" val="1135461517"/>
              </p:ext>
            </p:extLst>
          </p:nvPr>
        </p:nvGraphicFramePr>
        <p:xfrm>
          <a:off x="4585245" y="2641550"/>
          <a:ext cx="2971800" cy="203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triped Right Arrow 4"/>
          <p:cNvSpPr/>
          <p:nvPr/>
        </p:nvSpPr>
        <p:spPr bwMode="auto">
          <a:xfrm rot="9833698">
            <a:off x="6754228" y="2493273"/>
            <a:ext cx="1428435" cy="457200"/>
          </a:xfrm>
          <a:prstGeom prst="stripedRightArrow">
            <a:avLst>
              <a:gd name="adj1" fmla="val 50000"/>
              <a:gd name="adj2" fmla="val 77586"/>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6" name="Rounded Rectangle 5"/>
          <p:cNvSpPr/>
          <p:nvPr/>
        </p:nvSpPr>
        <p:spPr bwMode="auto">
          <a:xfrm>
            <a:off x="7861845" y="1650950"/>
            <a:ext cx="2514600" cy="3200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Org B</a:t>
            </a:r>
          </a:p>
        </p:txBody>
      </p:sp>
      <p:sp>
        <p:nvSpPr>
          <p:cNvPr id="7" name="Content Placeholder 2"/>
          <p:cNvSpPr txBox="1">
            <a:spLocks/>
          </p:cNvSpPr>
          <p:nvPr/>
        </p:nvSpPr>
        <p:spPr bwMode="auto">
          <a:xfrm>
            <a:off x="8090445" y="2464143"/>
            <a:ext cx="2057400" cy="19319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Exposure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Visibility</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Fiscal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Risk</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Influence</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endParaRPr kumimoji="0" 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cxnSp>
        <p:nvCxnSpPr>
          <p:cNvPr id="8" name="Straight Connector 7"/>
          <p:cNvCxnSpPr/>
          <p:nvPr/>
        </p:nvCxnSpPr>
        <p:spPr bwMode="auto">
          <a:xfrm>
            <a:off x="8090445" y="2336750"/>
            <a:ext cx="2057400" cy="1588"/>
          </a:xfrm>
          <a:prstGeom prst="line">
            <a:avLst/>
          </a:prstGeom>
          <a:solidFill>
            <a:srgbClr val="0066CC"/>
          </a:solidFill>
          <a:ln w="12700" cap="flat" cmpd="sng" algn="ctr">
            <a:solidFill>
              <a:schemeClr val="tx2"/>
            </a:solidFill>
            <a:prstDash val="solid"/>
            <a:round/>
            <a:headEnd type="oval" w="sm" len="sm"/>
            <a:tailEnd type="oval" w="sm" len="sm"/>
          </a:ln>
          <a:effectLst/>
        </p:spPr>
      </p:cxnSp>
      <p:sp>
        <p:nvSpPr>
          <p:cNvPr id="9" name="Rounded Rectangle 8"/>
          <p:cNvSpPr/>
          <p:nvPr/>
        </p:nvSpPr>
        <p:spPr bwMode="auto">
          <a:xfrm>
            <a:off x="4661445" y="1574750"/>
            <a:ext cx="2819400" cy="4724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lang="en-US" sz="2400" dirty="0" smtClean="0">
                <a:effectLst>
                  <a:outerShdw blurRad="38100" dist="38100" dir="2700000" algn="tl">
                    <a:srgbClr val="000000">
                      <a:alpha val="43137"/>
                    </a:srgbClr>
                  </a:outerShdw>
                </a:effectLst>
                <a:latin typeface="Segoe" pitchFamily="34" charset="0"/>
              </a:rPr>
              <a:t>Federation</a:t>
            </a:r>
            <a:endPar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0" name="Content Placeholder 2"/>
          <p:cNvSpPr txBox="1">
            <a:spLocks/>
          </p:cNvSpPr>
          <p:nvPr/>
        </p:nvSpPr>
        <p:spPr bwMode="auto">
          <a:xfrm>
            <a:off x="1994445" y="4470350"/>
            <a:ext cx="2057400" cy="193198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Exposure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Visibility</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Risk</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Fiscal </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Influence</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endParaRPr kumimoji="0" 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cxnSp>
        <p:nvCxnSpPr>
          <p:cNvPr id="11" name="Straight Connector 10"/>
          <p:cNvCxnSpPr/>
          <p:nvPr/>
        </p:nvCxnSpPr>
        <p:spPr bwMode="auto">
          <a:xfrm>
            <a:off x="1994445" y="4317950"/>
            <a:ext cx="2057400" cy="1588"/>
          </a:xfrm>
          <a:prstGeom prst="line">
            <a:avLst/>
          </a:prstGeom>
          <a:solidFill>
            <a:srgbClr val="0066CC"/>
          </a:solidFill>
          <a:ln w="12700" cap="flat" cmpd="sng" algn="ctr">
            <a:solidFill>
              <a:schemeClr val="tx2"/>
            </a:solidFill>
            <a:prstDash val="solid"/>
            <a:round/>
            <a:headEnd type="oval" w="sm" len="sm"/>
            <a:tailEnd type="oval" w="sm" len="sm"/>
          </a:ln>
          <a:effectLst/>
        </p:spPr>
      </p:cxnSp>
      <p:cxnSp>
        <p:nvCxnSpPr>
          <p:cNvPr id="12" name="Straight Connector 11"/>
          <p:cNvCxnSpPr/>
          <p:nvPr/>
        </p:nvCxnSpPr>
        <p:spPr bwMode="auto">
          <a:xfrm>
            <a:off x="4966245" y="2260550"/>
            <a:ext cx="2057400" cy="1588"/>
          </a:xfrm>
          <a:prstGeom prst="line">
            <a:avLst/>
          </a:prstGeom>
          <a:solidFill>
            <a:srgbClr val="0066CC"/>
          </a:solidFill>
          <a:ln w="12700" cap="flat" cmpd="sng" algn="ctr">
            <a:solidFill>
              <a:schemeClr val="tx2"/>
            </a:solidFill>
            <a:prstDash val="solid"/>
            <a:round/>
            <a:headEnd type="oval" w="sm" len="sm"/>
            <a:tailEnd type="oval" w="sm" len="sm"/>
          </a:ln>
          <a:effectLst/>
        </p:spPr>
      </p:cxnSp>
      <p:sp>
        <p:nvSpPr>
          <p:cNvPr id="13" name="Content Placeholder 2"/>
          <p:cNvSpPr txBox="1">
            <a:spLocks/>
          </p:cNvSpPr>
          <p:nvPr/>
        </p:nvSpPr>
        <p:spPr bwMode="auto">
          <a:xfrm>
            <a:off x="5042445" y="5079949"/>
            <a:ext cx="2286000" cy="99060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Mission</a:t>
            </a:r>
          </a:p>
          <a:p>
            <a:pPr marL="227013" marR="0" lvl="0" indent="-227013" algn="l" defTabSz="914400" rtl="0" eaLnBrk="1" fontAlgn="base" latinLnBrk="0" hangingPunct="1">
              <a:lnSpc>
                <a:spcPct val="100000"/>
              </a:lnSpc>
              <a:spcBef>
                <a:spcPct val="20000"/>
              </a:spcBef>
              <a:spcAft>
                <a:spcPct val="0"/>
              </a:spcAft>
              <a:buClr>
                <a:schemeClr val="hlink"/>
              </a:buClr>
              <a:buSzPct val="80000"/>
              <a:buFontTx/>
              <a:buBlip>
                <a:blip r:embed="rId7"/>
              </a:buBlip>
              <a:tabLst/>
              <a:defRPr/>
            </a:pPr>
            <a:r>
              <a:rPr kumimoji="0" lang="en-US" sz="2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Choice</a:t>
            </a:r>
            <a:endParaRPr kumimoji="0" lang="en-US" sz="24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14" name="Rounded Rectangle 13"/>
          <p:cNvSpPr/>
          <p:nvPr/>
        </p:nvSpPr>
        <p:spPr bwMode="auto">
          <a:xfrm>
            <a:off x="1765845" y="3632150"/>
            <a:ext cx="2514600" cy="3200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Org A</a:t>
            </a:r>
          </a:p>
        </p:txBody>
      </p:sp>
    </p:spTree>
    <p:extLst>
      <p:ext uri="{BB962C8B-B14F-4D97-AF65-F5344CB8AC3E}">
        <p14:creationId xmlns:p14="http://schemas.microsoft.com/office/powerpoint/2010/main" val="348013110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 Steps to Great Architecture</a:t>
            </a:r>
            <a:endParaRPr lang="en-US" dirty="0"/>
          </a:p>
        </p:txBody>
      </p:sp>
      <p:sp>
        <p:nvSpPr>
          <p:cNvPr id="5" name="Rectangle 4"/>
          <p:cNvSpPr/>
          <p:nvPr/>
        </p:nvSpPr>
        <p:spPr bwMode="auto">
          <a:xfrm>
            <a:off x="817637" y="2201118"/>
            <a:ext cx="6552728"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Understand</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Choose</a:t>
            </a: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Apply</a:t>
            </a: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Measure Impact</a:t>
            </a:r>
            <a:endParaRPr lang="en-US" sz="2000" dirty="0">
              <a:gradFill>
                <a:gsLst>
                  <a:gs pos="16814">
                    <a:srgbClr val="FFFFFF"/>
                  </a:gs>
                  <a:gs pos="46000">
                    <a:srgbClr val="FFFFFF"/>
                  </a:gs>
                </a:gsLst>
                <a:lin ang="5400000" scaled="0"/>
              </a:gra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629" y="2206819"/>
            <a:ext cx="6624736" cy="3574855"/>
          </a:xfrm>
          <a:prstGeom prst="rect">
            <a:avLst/>
          </a:prstGeom>
        </p:spPr>
      </p:pic>
    </p:spTree>
    <p:extLst>
      <p:ext uri="{BB962C8B-B14F-4D97-AF65-F5344CB8AC3E}">
        <p14:creationId xmlns:p14="http://schemas.microsoft.com/office/powerpoint/2010/main" val="302416417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Federated architecture</a:t>
            </a:r>
            <a:endParaRPr lang="en-US" dirty="0"/>
          </a:p>
        </p:txBody>
      </p:sp>
      <p:sp>
        <p:nvSpPr>
          <p:cNvPr id="3" name="Rounded Rectangle 2"/>
          <p:cNvSpPr/>
          <p:nvPr/>
        </p:nvSpPr>
        <p:spPr bwMode="auto">
          <a:xfrm>
            <a:off x="1969765" y="3209230"/>
            <a:ext cx="8001000" cy="762000"/>
          </a:xfrm>
          <a:prstGeom prst="roundRect">
            <a:avLst/>
          </a:prstGeom>
          <a:solidFill>
            <a:srgbClr val="0066CC"/>
          </a:solidFill>
          <a:ln w="12700" cap="flat" cmpd="sng" algn="ctr">
            <a:noFill/>
            <a:prstDash val="solid"/>
            <a:round/>
            <a:headEnd type="oval" w="sm" len="sm"/>
            <a:tailEnd type="oval" w="sm" len="sm"/>
          </a:ln>
          <a:effectLst>
            <a:glow rad="101600">
              <a:schemeClr val="bg1">
                <a:lumMod val="20000"/>
                <a:lumOff val="80000"/>
                <a:alpha val="6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rPr>
              <a:t>Event Driven - Service Bus (non-directional)</a:t>
            </a:r>
          </a:p>
        </p:txBody>
      </p:sp>
      <p:sp>
        <p:nvSpPr>
          <p:cNvPr id="4" name="Rounded Rectangle 3"/>
          <p:cNvSpPr/>
          <p:nvPr/>
        </p:nvSpPr>
        <p:spPr bwMode="auto">
          <a:xfrm>
            <a:off x="2909565" y="2066230"/>
            <a:ext cx="1524000" cy="609600"/>
          </a:xfrm>
          <a:prstGeom prst="roundRect">
            <a:avLst/>
          </a:prstGeom>
          <a:solidFill>
            <a:schemeClr val="accent4">
              <a:lumMod val="75000"/>
            </a:scheme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effectLst>
                  <a:outerShdw blurRad="38100" dist="38100" dir="2700000" algn="tl">
                    <a:srgbClr val="000000">
                      <a:alpha val="43137"/>
                    </a:srgbClr>
                  </a:outerShdw>
                </a:effectLst>
                <a:latin typeface="Segoe" pitchFamily="34" charset="0"/>
              </a:rPr>
              <a:t>Org A</a:t>
            </a:r>
          </a:p>
        </p:txBody>
      </p:sp>
      <p:sp>
        <p:nvSpPr>
          <p:cNvPr id="5" name="Rounded Rectangle 4"/>
          <p:cNvSpPr/>
          <p:nvPr/>
        </p:nvSpPr>
        <p:spPr bwMode="auto">
          <a:xfrm>
            <a:off x="4594432" y="2066230"/>
            <a:ext cx="1524000" cy="609600"/>
          </a:xfrm>
          <a:prstGeom prst="roundRect">
            <a:avLst/>
          </a:prstGeom>
          <a:solidFill>
            <a:schemeClr val="accent4">
              <a:lumMod val="75000"/>
            </a:scheme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effectLst>
                  <a:outerShdw blurRad="38100" dist="38100" dir="2700000" algn="tl">
                    <a:srgbClr val="000000">
                      <a:alpha val="43137"/>
                    </a:srgbClr>
                  </a:outerShdw>
                </a:effectLst>
                <a:latin typeface="Segoe" pitchFamily="34" charset="0"/>
              </a:rPr>
              <a:t>Fed core</a:t>
            </a:r>
          </a:p>
        </p:txBody>
      </p:sp>
      <p:sp>
        <p:nvSpPr>
          <p:cNvPr id="6" name="Rounded Rectangle 5"/>
          <p:cNvSpPr/>
          <p:nvPr/>
        </p:nvSpPr>
        <p:spPr bwMode="auto">
          <a:xfrm>
            <a:off x="6279299" y="2066230"/>
            <a:ext cx="1524000" cy="609600"/>
          </a:xfrm>
          <a:prstGeom prst="roundRect">
            <a:avLst/>
          </a:prstGeom>
          <a:solidFill>
            <a:schemeClr val="accent4">
              <a:lumMod val="75000"/>
            </a:scheme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effectLst>
                  <a:outerShdw blurRad="38100" dist="38100" dir="2700000" algn="tl">
                    <a:srgbClr val="000000">
                      <a:alpha val="43137"/>
                    </a:srgbClr>
                  </a:outerShdw>
                </a:effectLst>
                <a:latin typeface="Segoe" pitchFamily="34" charset="0"/>
              </a:rPr>
              <a:t>Org B</a:t>
            </a:r>
          </a:p>
        </p:txBody>
      </p:sp>
      <p:sp>
        <p:nvSpPr>
          <p:cNvPr id="7" name="Rounded Rectangle 6"/>
          <p:cNvSpPr/>
          <p:nvPr/>
        </p:nvSpPr>
        <p:spPr bwMode="auto">
          <a:xfrm>
            <a:off x="7964165" y="2066230"/>
            <a:ext cx="1524000" cy="609600"/>
          </a:xfrm>
          <a:prstGeom prst="roundRect">
            <a:avLst/>
          </a:prstGeom>
          <a:solidFill>
            <a:schemeClr val="accent4">
              <a:lumMod val="75000"/>
            </a:scheme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0" i="0" u="none" strike="noStrike" cap="none" normalizeH="0" baseline="0" dirty="0" smtClean="0">
                <a:ln>
                  <a:noFill/>
                </a:ln>
                <a:effectLst>
                  <a:outerShdw blurRad="38100" dist="38100" dir="2700000" algn="tl">
                    <a:srgbClr val="000000">
                      <a:alpha val="43137"/>
                    </a:srgbClr>
                  </a:outerShdw>
                </a:effectLst>
                <a:latin typeface="Segoe" pitchFamily="34" charset="0"/>
              </a:rPr>
              <a:t>Partner</a:t>
            </a:r>
          </a:p>
        </p:txBody>
      </p:sp>
      <p:sp>
        <p:nvSpPr>
          <p:cNvPr id="8" name="Oval 7"/>
          <p:cNvSpPr/>
          <p:nvPr/>
        </p:nvSpPr>
        <p:spPr bwMode="auto">
          <a:xfrm>
            <a:off x="5436865" y="50380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9" name="Oval 8"/>
          <p:cNvSpPr/>
          <p:nvPr/>
        </p:nvSpPr>
        <p:spPr bwMode="auto">
          <a:xfrm>
            <a:off x="4281165" y="41998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0" name="Oval 9"/>
          <p:cNvSpPr/>
          <p:nvPr/>
        </p:nvSpPr>
        <p:spPr bwMode="auto">
          <a:xfrm>
            <a:off x="7608565" y="50380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1" name="Oval 10"/>
          <p:cNvSpPr/>
          <p:nvPr/>
        </p:nvSpPr>
        <p:spPr bwMode="auto">
          <a:xfrm>
            <a:off x="6440165" y="41998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2" name="Oval 11"/>
          <p:cNvSpPr/>
          <p:nvPr/>
        </p:nvSpPr>
        <p:spPr bwMode="auto">
          <a:xfrm>
            <a:off x="8599165" y="41998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3" name="Oval 12"/>
          <p:cNvSpPr/>
          <p:nvPr/>
        </p:nvSpPr>
        <p:spPr bwMode="auto">
          <a:xfrm>
            <a:off x="2122165" y="41998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4" name="Oval 13"/>
          <p:cNvSpPr/>
          <p:nvPr/>
        </p:nvSpPr>
        <p:spPr bwMode="auto">
          <a:xfrm>
            <a:off x="3265165" y="5038030"/>
            <a:ext cx="1295400" cy="762000"/>
          </a:xfrm>
          <a:prstGeom prst="ellipse">
            <a:avLst/>
          </a:prstGeom>
          <a:solidFill>
            <a:srgbClr val="0066CC"/>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cxnSp>
        <p:nvCxnSpPr>
          <p:cNvPr id="15" name="Straight Arrow Connector 14"/>
          <p:cNvCxnSpPr/>
          <p:nvPr/>
        </p:nvCxnSpPr>
        <p:spPr bwMode="auto">
          <a:xfrm rot="16200000" flipH="1">
            <a:off x="2439665" y="4034730"/>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6" name="Straight Arrow Connector 15"/>
          <p:cNvCxnSpPr/>
          <p:nvPr/>
        </p:nvCxnSpPr>
        <p:spPr bwMode="auto">
          <a:xfrm rot="5400000">
            <a:off x="2960365" y="4580830"/>
            <a:ext cx="16764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7" name="Straight Arrow Connector 16"/>
          <p:cNvCxnSpPr/>
          <p:nvPr/>
        </p:nvCxnSpPr>
        <p:spPr bwMode="auto">
          <a:xfrm rot="5400000">
            <a:off x="5170959" y="4656236"/>
            <a:ext cx="16764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8" name="Straight Arrow Connector 17"/>
          <p:cNvCxnSpPr/>
          <p:nvPr/>
        </p:nvCxnSpPr>
        <p:spPr bwMode="auto">
          <a:xfrm rot="5400000">
            <a:off x="7380759" y="4580036"/>
            <a:ext cx="16764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9" name="Straight Arrow Connector 18"/>
          <p:cNvCxnSpPr/>
          <p:nvPr/>
        </p:nvCxnSpPr>
        <p:spPr bwMode="auto">
          <a:xfrm rot="16200000" flipH="1">
            <a:off x="4497065" y="4187130"/>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20" name="Straight Arrow Connector 19"/>
          <p:cNvCxnSpPr/>
          <p:nvPr/>
        </p:nvCxnSpPr>
        <p:spPr bwMode="auto">
          <a:xfrm rot="16200000" flipH="1">
            <a:off x="6630665" y="4110930"/>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21" name="Straight Arrow Connector 20"/>
          <p:cNvCxnSpPr/>
          <p:nvPr/>
        </p:nvCxnSpPr>
        <p:spPr bwMode="auto">
          <a:xfrm rot="16200000" flipH="1">
            <a:off x="8840465" y="4110930"/>
            <a:ext cx="762000" cy="254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grpSp>
        <p:nvGrpSpPr>
          <p:cNvPr id="22" name="Group 21"/>
          <p:cNvGrpSpPr/>
          <p:nvPr/>
        </p:nvGrpSpPr>
        <p:grpSpPr>
          <a:xfrm>
            <a:off x="3722365" y="2599630"/>
            <a:ext cx="2382" cy="762000"/>
            <a:chOff x="6933406" y="305594"/>
            <a:chExt cx="2382" cy="762000"/>
          </a:xfrm>
        </p:grpSpPr>
        <p:cxnSp>
          <p:nvCxnSpPr>
            <p:cNvPr id="23" name="Straight Arrow Connector 22"/>
            <p:cNvCxnSpPr/>
            <p:nvPr/>
          </p:nvCxnSpPr>
          <p:spPr bwMode="auto">
            <a:xfrm rot="5400000">
              <a:off x="6553200" y="685800"/>
              <a:ext cx="762000" cy="1588"/>
            </a:xfrm>
            <a:prstGeom prst="straightConnector1">
              <a:avLst/>
            </a:prstGeom>
            <a:ln>
              <a:headEnd type="arrow"/>
              <a:tailEnd type="none"/>
            </a:ln>
          </p:spPr>
          <p:style>
            <a:lnRef idx="3">
              <a:schemeClr val="accent4"/>
            </a:lnRef>
            <a:fillRef idx="0">
              <a:schemeClr val="accent4"/>
            </a:fillRef>
            <a:effectRef idx="2">
              <a:schemeClr val="accent4"/>
            </a:effectRef>
            <a:fontRef idx="minor">
              <a:schemeClr val="tx1"/>
            </a:fontRef>
          </p:style>
        </p:cxnSp>
        <p:cxnSp>
          <p:nvCxnSpPr>
            <p:cNvPr id="24" name="Straight Arrow Connector 23"/>
            <p:cNvCxnSpPr/>
            <p:nvPr/>
          </p:nvCxnSpPr>
          <p:spPr bwMode="auto">
            <a:xfrm rot="5400000">
              <a:off x="6630194" y="761206"/>
              <a:ext cx="609600" cy="1588"/>
            </a:xfrm>
            <a:prstGeom prst="straightConnector1">
              <a:avLst/>
            </a:prstGeom>
            <a:ln>
              <a:headEnd type="arrow"/>
              <a:tailEnd type="oval"/>
            </a:ln>
          </p:spPr>
          <p:style>
            <a:lnRef idx="3">
              <a:schemeClr val="accent4"/>
            </a:lnRef>
            <a:fillRef idx="0">
              <a:schemeClr val="accent4"/>
            </a:fillRef>
            <a:effectRef idx="2">
              <a:schemeClr val="accent4"/>
            </a:effectRef>
            <a:fontRef idx="minor">
              <a:schemeClr val="tx1"/>
            </a:fontRef>
          </p:style>
        </p:cxnSp>
      </p:grpSp>
      <p:grpSp>
        <p:nvGrpSpPr>
          <p:cNvPr id="25" name="Group 24"/>
          <p:cNvGrpSpPr/>
          <p:nvPr/>
        </p:nvGrpSpPr>
        <p:grpSpPr>
          <a:xfrm>
            <a:off x="8827765" y="2599630"/>
            <a:ext cx="2382" cy="762000"/>
            <a:chOff x="6933406" y="305594"/>
            <a:chExt cx="2382" cy="762000"/>
          </a:xfrm>
        </p:grpSpPr>
        <p:cxnSp>
          <p:nvCxnSpPr>
            <p:cNvPr id="26" name="Straight Arrow Connector 25"/>
            <p:cNvCxnSpPr/>
            <p:nvPr/>
          </p:nvCxnSpPr>
          <p:spPr bwMode="auto">
            <a:xfrm rot="5400000">
              <a:off x="6553200" y="685800"/>
              <a:ext cx="762000" cy="1588"/>
            </a:xfrm>
            <a:prstGeom prst="straightConnector1">
              <a:avLst/>
            </a:prstGeom>
            <a:ln>
              <a:headEnd type="arrow"/>
              <a:tailEnd type="none"/>
            </a:ln>
          </p:spPr>
          <p:style>
            <a:lnRef idx="3">
              <a:schemeClr val="accent4"/>
            </a:lnRef>
            <a:fillRef idx="0">
              <a:schemeClr val="accent4"/>
            </a:fillRef>
            <a:effectRef idx="2">
              <a:schemeClr val="accent4"/>
            </a:effectRef>
            <a:fontRef idx="minor">
              <a:schemeClr val="tx1"/>
            </a:fontRef>
          </p:style>
        </p:cxnSp>
        <p:cxnSp>
          <p:nvCxnSpPr>
            <p:cNvPr id="27" name="Straight Arrow Connector 26"/>
            <p:cNvCxnSpPr/>
            <p:nvPr/>
          </p:nvCxnSpPr>
          <p:spPr bwMode="auto">
            <a:xfrm rot="5400000">
              <a:off x="6630194" y="761206"/>
              <a:ext cx="609600" cy="1588"/>
            </a:xfrm>
            <a:prstGeom prst="straightConnector1">
              <a:avLst/>
            </a:prstGeom>
            <a:ln>
              <a:headEnd type="arrow"/>
              <a:tailEnd type="oval"/>
            </a:ln>
          </p:spPr>
          <p:style>
            <a:lnRef idx="3">
              <a:schemeClr val="accent4"/>
            </a:lnRef>
            <a:fillRef idx="0">
              <a:schemeClr val="accent4"/>
            </a:fillRef>
            <a:effectRef idx="2">
              <a:schemeClr val="accent4"/>
            </a:effectRef>
            <a:fontRef idx="minor">
              <a:schemeClr val="tx1"/>
            </a:fontRef>
          </p:style>
        </p:cxnSp>
      </p:grpSp>
      <p:grpSp>
        <p:nvGrpSpPr>
          <p:cNvPr id="28" name="Group 27"/>
          <p:cNvGrpSpPr/>
          <p:nvPr/>
        </p:nvGrpSpPr>
        <p:grpSpPr>
          <a:xfrm>
            <a:off x="7075165" y="2599630"/>
            <a:ext cx="2382" cy="762000"/>
            <a:chOff x="6933406" y="305594"/>
            <a:chExt cx="2382" cy="762000"/>
          </a:xfrm>
        </p:grpSpPr>
        <p:cxnSp>
          <p:nvCxnSpPr>
            <p:cNvPr id="29" name="Straight Arrow Connector 28"/>
            <p:cNvCxnSpPr/>
            <p:nvPr/>
          </p:nvCxnSpPr>
          <p:spPr bwMode="auto">
            <a:xfrm rot="5400000">
              <a:off x="6553200" y="685800"/>
              <a:ext cx="762000" cy="1588"/>
            </a:xfrm>
            <a:prstGeom prst="straightConnector1">
              <a:avLst/>
            </a:prstGeom>
            <a:ln>
              <a:headEnd type="arrow"/>
              <a:tailEnd type="none"/>
            </a:ln>
          </p:spPr>
          <p:style>
            <a:lnRef idx="3">
              <a:schemeClr val="accent4"/>
            </a:lnRef>
            <a:fillRef idx="0">
              <a:schemeClr val="accent4"/>
            </a:fillRef>
            <a:effectRef idx="2">
              <a:schemeClr val="accent4"/>
            </a:effectRef>
            <a:fontRef idx="minor">
              <a:schemeClr val="tx1"/>
            </a:fontRef>
          </p:style>
        </p:cxnSp>
        <p:cxnSp>
          <p:nvCxnSpPr>
            <p:cNvPr id="30" name="Straight Arrow Connector 29"/>
            <p:cNvCxnSpPr/>
            <p:nvPr/>
          </p:nvCxnSpPr>
          <p:spPr bwMode="auto">
            <a:xfrm rot="5400000">
              <a:off x="6630194" y="761206"/>
              <a:ext cx="609600" cy="1588"/>
            </a:xfrm>
            <a:prstGeom prst="straightConnector1">
              <a:avLst/>
            </a:prstGeom>
            <a:ln>
              <a:headEnd type="arrow"/>
              <a:tailEnd type="oval"/>
            </a:ln>
          </p:spPr>
          <p:style>
            <a:lnRef idx="3">
              <a:schemeClr val="accent4"/>
            </a:lnRef>
            <a:fillRef idx="0">
              <a:schemeClr val="accent4"/>
            </a:fillRef>
            <a:effectRef idx="2">
              <a:schemeClr val="accent4"/>
            </a:effectRef>
            <a:fontRef idx="minor">
              <a:schemeClr val="tx1"/>
            </a:fontRef>
          </p:style>
        </p:cxnSp>
      </p:grpSp>
      <p:grpSp>
        <p:nvGrpSpPr>
          <p:cNvPr id="31" name="Group 30"/>
          <p:cNvGrpSpPr/>
          <p:nvPr/>
        </p:nvGrpSpPr>
        <p:grpSpPr>
          <a:xfrm>
            <a:off x="5322565" y="2599630"/>
            <a:ext cx="2382" cy="762000"/>
            <a:chOff x="6933406" y="305594"/>
            <a:chExt cx="2382" cy="762000"/>
          </a:xfrm>
        </p:grpSpPr>
        <p:cxnSp>
          <p:nvCxnSpPr>
            <p:cNvPr id="32" name="Straight Arrow Connector 31"/>
            <p:cNvCxnSpPr/>
            <p:nvPr/>
          </p:nvCxnSpPr>
          <p:spPr bwMode="auto">
            <a:xfrm rot="5400000">
              <a:off x="6553200" y="685800"/>
              <a:ext cx="762000" cy="1588"/>
            </a:xfrm>
            <a:prstGeom prst="straightConnector1">
              <a:avLst/>
            </a:prstGeom>
            <a:ln>
              <a:headEnd type="arrow"/>
              <a:tailEnd type="none"/>
            </a:ln>
          </p:spPr>
          <p:style>
            <a:lnRef idx="3">
              <a:schemeClr val="accent4"/>
            </a:lnRef>
            <a:fillRef idx="0">
              <a:schemeClr val="accent4"/>
            </a:fillRef>
            <a:effectRef idx="2">
              <a:schemeClr val="accent4"/>
            </a:effectRef>
            <a:fontRef idx="minor">
              <a:schemeClr val="tx1"/>
            </a:fontRef>
          </p:style>
        </p:cxnSp>
        <p:cxnSp>
          <p:nvCxnSpPr>
            <p:cNvPr id="33" name="Straight Arrow Connector 32"/>
            <p:cNvCxnSpPr/>
            <p:nvPr/>
          </p:nvCxnSpPr>
          <p:spPr bwMode="auto">
            <a:xfrm rot="5400000">
              <a:off x="6630194" y="761206"/>
              <a:ext cx="609600" cy="1588"/>
            </a:xfrm>
            <a:prstGeom prst="straightConnector1">
              <a:avLst/>
            </a:prstGeom>
            <a:ln>
              <a:headEnd type="arrow"/>
              <a:tailEnd type="oval"/>
            </a:ln>
          </p:spPr>
          <p:style>
            <a:lnRef idx="3">
              <a:schemeClr val="accent4"/>
            </a:lnRef>
            <a:fillRef idx="0">
              <a:schemeClr val="accent4"/>
            </a:fillRef>
            <a:effectRef idx="2">
              <a:schemeClr val="accent4"/>
            </a:effectRef>
            <a:fontRef idx="minor">
              <a:schemeClr val="tx1"/>
            </a:fontRef>
          </p:style>
        </p:cxnSp>
      </p:grpSp>
    </p:spTree>
    <p:extLst>
      <p:ext uri="{BB962C8B-B14F-4D97-AF65-F5344CB8AC3E}">
        <p14:creationId xmlns:p14="http://schemas.microsoft.com/office/powerpoint/2010/main" val="76281281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Isn’t it really just a Distributed Architecture?</a:t>
            </a:r>
            <a:endParaRPr lang="en-US" dirty="0"/>
          </a:p>
        </p:txBody>
      </p:sp>
      <p:pic>
        <p:nvPicPr>
          <p:cNvPr id="3" name="Picture 2" descr="C:\Users\beatsch\Pictures\IStockPhoto\Business man walking around outdoor.jpg"/>
          <p:cNvPicPr>
            <a:picLocks noChangeAspect="1" noChangeArrowheads="1"/>
          </p:cNvPicPr>
          <p:nvPr/>
        </p:nvPicPr>
        <p:blipFill>
          <a:blip r:embed="rId2"/>
          <a:srcRect/>
          <a:stretch>
            <a:fillRect/>
          </a:stretch>
        </p:blipFill>
        <p:spPr bwMode="auto">
          <a:xfrm>
            <a:off x="2296213" y="1182495"/>
            <a:ext cx="7846416" cy="5884812"/>
          </a:xfrm>
          <a:prstGeom prst="rect">
            <a:avLst/>
          </a:prstGeom>
          <a:noFill/>
        </p:spPr>
      </p:pic>
    </p:spTree>
    <p:extLst>
      <p:ext uri="{BB962C8B-B14F-4D97-AF65-F5344CB8AC3E}">
        <p14:creationId xmlns:p14="http://schemas.microsoft.com/office/powerpoint/2010/main" val="240318389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organization (business units)</a:t>
            </a:r>
            <a:endParaRPr lang="en-US" dirty="0"/>
          </a:p>
        </p:txBody>
      </p:sp>
      <p:graphicFrame>
        <p:nvGraphicFramePr>
          <p:cNvPr id="3" name="Diagram 2"/>
          <p:cNvGraphicFramePr/>
          <p:nvPr>
            <p:extLst>
              <p:ext uri="{D42A27DB-BD31-4B8C-83A1-F6EECF244321}">
                <p14:modId xmlns:p14="http://schemas.microsoft.com/office/powerpoint/2010/main" val="1474694866"/>
              </p:ext>
            </p:extLst>
          </p:nvPr>
        </p:nvGraphicFramePr>
        <p:xfrm>
          <a:off x="3502893" y="1677988"/>
          <a:ext cx="55626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ounded Rectangle 3"/>
          <p:cNvSpPr/>
          <p:nvPr/>
        </p:nvSpPr>
        <p:spPr bwMode="auto">
          <a:xfrm>
            <a:off x="5179293" y="1220788"/>
            <a:ext cx="2209800" cy="2057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5" name="Rounded Rectangle 4"/>
          <p:cNvSpPr/>
          <p:nvPr/>
        </p:nvSpPr>
        <p:spPr bwMode="auto">
          <a:xfrm>
            <a:off x="3426693" y="3049588"/>
            <a:ext cx="2057400" cy="2057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6" name="Rounded Rectangle 5"/>
          <p:cNvSpPr/>
          <p:nvPr/>
        </p:nvSpPr>
        <p:spPr bwMode="auto">
          <a:xfrm>
            <a:off x="7084293" y="3049588"/>
            <a:ext cx="2133600" cy="2057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5331693" y="4802188"/>
            <a:ext cx="2133600" cy="20574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8" name="Rounded Rectangle 7"/>
          <p:cNvSpPr/>
          <p:nvPr/>
        </p:nvSpPr>
        <p:spPr bwMode="auto">
          <a:xfrm>
            <a:off x="3121893" y="1050925"/>
            <a:ext cx="6324600" cy="5943600"/>
          </a:xfrm>
          <a:prstGeom prst="roundRect">
            <a:avLst/>
          </a:prstGeom>
          <a:solidFill>
            <a:srgbClr val="FF0000">
              <a:alpha val="49000"/>
            </a:srgbClr>
          </a:soli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737190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6" fill="hold" grpId="1" nodeType="clickEffect">
                                  <p:stCondLst>
                                    <p:cond delay="0"/>
                                  </p:stCondLst>
                                  <p:childTnLst>
                                    <p:anim calcmode="lin" valueType="num">
                                      <p:cBhvr additive="base">
                                        <p:cTn id="12" dur="1000"/>
                                        <p:tgtEl>
                                          <p:spTgt spid="8"/>
                                        </p:tgtEl>
                                        <p:attrNameLst>
                                          <p:attrName>ppt_x</p:attrName>
                                        </p:attrNameLst>
                                      </p:cBhvr>
                                      <p:tavLst>
                                        <p:tav tm="0">
                                          <p:val>
                                            <p:strVal val="ppt_x"/>
                                          </p:val>
                                        </p:tav>
                                        <p:tav tm="100000">
                                          <p:val>
                                            <p:strVal val="1+ppt_w/2"/>
                                          </p:val>
                                        </p:tav>
                                      </p:tavLst>
                                    </p:anim>
                                    <p:anim calcmode="lin" valueType="num">
                                      <p:cBhvr additive="base">
                                        <p:cTn id="13" dur="1000"/>
                                        <p:tgtEl>
                                          <p:spTgt spid="8"/>
                                        </p:tgtEl>
                                        <p:attrNameLst>
                                          <p:attrName>ppt_y</p:attrName>
                                        </p:attrNameLst>
                                      </p:cBhvr>
                                      <p:tavLst>
                                        <p:tav tm="0">
                                          <p:val>
                                            <p:strVal val="ppt_y"/>
                                          </p:val>
                                        </p:tav>
                                        <p:tav tm="100000">
                                          <p:val>
                                            <p:strVal val="1+ppt_h/2"/>
                                          </p:val>
                                        </p:tav>
                                      </p:tavLst>
                                    </p:anim>
                                    <p:set>
                                      <p:cBhvr>
                                        <p:cTn id="14" dur="1" fill="hold">
                                          <p:stCondLst>
                                            <p:cond delay="9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architecture (business units)</a:t>
            </a:r>
            <a:endParaRPr lang="en-US" dirty="0"/>
          </a:p>
        </p:txBody>
      </p:sp>
      <p:sp>
        <p:nvSpPr>
          <p:cNvPr id="3" name="Rounded Rectangle 2"/>
          <p:cNvSpPr/>
          <p:nvPr/>
        </p:nvSpPr>
        <p:spPr bwMode="auto">
          <a:xfrm>
            <a:off x="5081389" y="1929854"/>
            <a:ext cx="2209800" cy="39624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Management</a:t>
            </a:r>
          </a:p>
          <a:p>
            <a:pPr marL="0" marR="0" indent="0" algn="ctr" defTabSz="914400" rtl="0" eaLnBrk="0" fontAlgn="base" latinLnBrk="0" hangingPunct="0">
              <a:lnSpc>
                <a:spcPct val="100000"/>
              </a:lnSpc>
              <a:spcBef>
                <a:spcPct val="50000"/>
              </a:spcBef>
              <a:spcAft>
                <a:spcPct val="0"/>
              </a:spcAft>
              <a:buClrTx/>
              <a:buSzTx/>
              <a:buFontTx/>
              <a:buNone/>
              <a:tabLst/>
            </a:pPr>
            <a:endParaRPr lang="en-US" sz="2400" b="1"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lang="en-US" sz="2400" b="1"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r>
              <a:rPr lang="en-US" sz="2400" b="1" dirty="0" smtClean="0">
                <a:ln w="50800"/>
                <a:solidFill>
                  <a:schemeClr val="tx1"/>
                </a:solidFill>
                <a:latin typeface="Segoe" pitchFamily="34" charset="0"/>
              </a:rPr>
              <a:t> Control</a:t>
            </a:r>
            <a:endParaRPr kumimoji="0" lang="en-US" sz="2400" b="1" i="0" u="none" strike="noStrike" normalizeH="0" baseline="0" dirty="0" smtClean="0">
              <a:ln w="50800"/>
              <a:solidFill>
                <a:schemeClr val="tx1"/>
              </a:solidFill>
              <a:latin typeface="Segoe" pitchFamily="34" charset="0"/>
            </a:endParaRPr>
          </a:p>
        </p:txBody>
      </p:sp>
      <p:sp>
        <p:nvSpPr>
          <p:cNvPr id="4" name="Rounded Rectangle 3"/>
          <p:cNvSpPr/>
          <p:nvPr/>
        </p:nvSpPr>
        <p:spPr bwMode="auto">
          <a:xfrm>
            <a:off x="2185789" y="1625054"/>
            <a:ext cx="7924800" cy="45720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5" name="Flowchart: Magnetic Disk 4"/>
          <p:cNvSpPr/>
          <p:nvPr/>
        </p:nvSpPr>
        <p:spPr bwMode="auto">
          <a:xfrm>
            <a:off x="5767189" y="3453854"/>
            <a:ext cx="838200" cy="914400"/>
          </a:xfrm>
          <a:prstGeom prst="flowChartMagneticDisk">
            <a:avLst/>
          </a:prstGeom>
          <a:solidFill>
            <a:schemeClr val="accent3">
              <a:lumMod val="65000"/>
            </a:schemeClr>
          </a:solidFill>
          <a:ln w="12700" cap="flat" cmpd="sng" algn="ctr">
            <a:solidFill>
              <a:schemeClr val="accent6">
                <a:lumMod val="5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6" name="Curved Up Arrow 5"/>
          <p:cNvSpPr/>
          <p:nvPr/>
        </p:nvSpPr>
        <p:spPr bwMode="auto">
          <a:xfrm>
            <a:off x="4776589" y="3682454"/>
            <a:ext cx="2895600" cy="1447800"/>
          </a:xfrm>
          <a:prstGeom prst="curvedUpArrow">
            <a:avLst/>
          </a:prstGeom>
          <a:solidFill>
            <a:srgbClr val="0066CC"/>
          </a:solidFill>
          <a:ln w="12700" cap="flat" cmpd="sng" algn="ctr">
            <a:solidFill>
              <a:schemeClr val="tx2"/>
            </a:solidFill>
            <a:prstDash val="solid"/>
            <a:round/>
            <a:headEnd type="oval" w="sm" len="sm"/>
            <a:tailEnd type="oval" w="sm" len="sm"/>
          </a:ln>
          <a:effectLst/>
        </p:spPr>
        <p:txBody>
          <a:bodyPr vert="horz" wrap="square" lIns="0" tIns="0" rIns="0" bIns="0" numCol="1" rtlCol="0" anchor="ctr" anchorCtr="0" compatLnSpc="1">
            <a:prstTxWarp prst="textNoShape">
              <a:avLst/>
            </a:prstTxWarp>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indent="0" algn="r" defTabSz="914400" rtl="0" eaLnBrk="0" fontAlgn="base" latinLnBrk="0" hangingPunct="0">
              <a:lnSpc>
                <a:spcPct val="100000"/>
              </a:lnSpc>
              <a:spcBef>
                <a:spcPct val="50000"/>
              </a:spcBef>
              <a:spcAft>
                <a:spcPct val="0"/>
              </a:spcAft>
              <a:buClrTx/>
              <a:buSzTx/>
              <a:buFontTx/>
              <a:buNone/>
              <a:tabLst/>
            </a:pPr>
            <a:endParaRPr kumimoji="0" lang="en-US"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egoe" pitchFamily="34" charset="0"/>
            </a:endParaRPr>
          </a:p>
          <a:p>
            <a:pPr marL="0" marR="0" indent="0" algn="r" defTabSz="914400" rtl="0" eaLnBrk="0" fontAlgn="base" latinLnBrk="0" hangingPunct="0">
              <a:lnSpc>
                <a:spcPct val="100000"/>
              </a:lnSpc>
              <a:spcBef>
                <a:spcPct val="50000"/>
              </a:spcBef>
              <a:spcAft>
                <a:spcPct val="0"/>
              </a:spcAft>
              <a:buClrTx/>
              <a:buSzTx/>
              <a:buFontTx/>
              <a:buNone/>
              <a:tabLst/>
            </a:pPr>
            <a:r>
              <a:rPr kumimoji="0" lang="en-US"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egoe" pitchFamily="34" charset="0"/>
              </a:rPr>
              <a:t>Workflow         </a:t>
            </a:r>
          </a:p>
        </p:txBody>
      </p:sp>
      <p:sp>
        <p:nvSpPr>
          <p:cNvPr id="7" name="Curved Down Arrow 6"/>
          <p:cNvSpPr/>
          <p:nvPr/>
        </p:nvSpPr>
        <p:spPr bwMode="auto">
          <a:xfrm flipH="1">
            <a:off x="4624189" y="2539454"/>
            <a:ext cx="2895600" cy="1447800"/>
          </a:xfrm>
          <a:prstGeom prst="curvedDownArrow">
            <a:avLst>
              <a:gd name="adj1" fmla="val 25679"/>
              <a:gd name="adj2" fmla="val 50000"/>
              <a:gd name="adj3" fmla="val 25000"/>
            </a:avLst>
          </a:prstGeom>
          <a:solidFill>
            <a:srgbClr val="0066CC"/>
          </a:solidFill>
          <a:ln w="12700" cap="flat" cmpd="sng" algn="ctr">
            <a:solidFill>
              <a:schemeClr val="tx2"/>
            </a:solidFill>
            <a:prstDash val="solid"/>
            <a:round/>
            <a:headEnd type="oval" w="sm" len="sm"/>
            <a:tailEnd type="oval" w="sm" len="sm"/>
          </a:ln>
          <a:effectLst/>
        </p:spPr>
        <p:txBody>
          <a:bodyPr vert="horz" wrap="square" lIns="0" tIns="0" rIns="0" bIns="0" numCol="1" rtlCol="0" anchor="ctr" anchorCtr="0" compatLnSpc="1">
            <a:prstTxWarp prst="textNoShape">
              <a:avLst/>
            </a:prstTxWarp>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indent="0" algn="l" defTabSz="914400" rtl="0" eaLnBrk="0" fontAlgn="base" latinLnBrk="0" hangingPunct="0">
              <a:lnSpc>
                <a:spcPct val="100000"/>
              </a:lnSpc>
              <a:spcBef>
                <a:spcPct val="50000"/>
              </a:spcBef>
              <a:spcAft>
                <a:spcPct val="0"/>
              </a:spcAft>
              <a:buClrTx/>
              <a:buSzTx/>
              <a:buFontTx/>
              <a:buNone/>
              <a:tabLst/>
            </a:pPr>
            <a:r>
              <a:rPr lang="en-US" sz="2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egoe" pitchFamily="34" charset="0"/>
              </a:rPr>
              <a:t>   Rules</a:t>
            </a:r>
            <a:endParaRPr kumimoji="0" lang="en-US" sz="2400" b="1" i="0" u="none" strike="noStrike" cap="all" normalizeH="0" baseline="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Segoe" pitchFamily="34" charset="0"/>
            </a:endParaRPr>
          </a:p>
        </p:txBody>
      </p:sp>
      <p:sp>
        <p:nvSpPr>
          <p:cNvPr id="8" name="Rounded Rectangle 7"/>
          <p:cNvSpPr/>
          <p:nvPr/>
        </p:nvSpPr>
        <p:spPr bwMode="auto">
          <a:xfrm>
            <a:off x="2490589" y="1929854"/>
            <a:ext cx="2286000" cy="1752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Human Resources</a:t>
            </a: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p:txBody>
      </p:sp>
      <p:sp>
        <p:nvSpPr>
          <p:cNvPr id="9" name="Rounded Rectangle 8"/>
          <p:cNvSpPr/>
          <p:nvPr/>
        </p:nvSpPr>
        <p:spPr bwMode="auto">
          <a:xfrm>
            <a:off x="2490589" y="4215854"/>
            <a:ext cx="2286000" cy="1752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Finance</a:t>
            </a:r>
          </a:p>
          <a:p>
            <a:pPr marL="0" marR="0" indent="0" algn="ctr" defTabSz="914400" rtl="0" eaLnBrk="0" fontAlgn="base" latinLnBrk="0" hangingPunct="0">
              <a:lnSpc>
                <a:spcPct val="100000"/>
              </a:lnSpc>
              <a:spcBef>
                <a:spcPct val="50000"/>
              </a:spcBef>
              <a:spcAft>
                <a:spcPct val="0"/>
              </a:spcAft>
              <a:buClrTx/>
              <a:buSzTx/>
              <a:buFontTx/>
              <a:buNone/>
              <a:tabLst/>
            </a:pPr>
            <a:endParaRPr lang="en-US" sz="2400" b="1"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p:txBody>
      </p:sp>
      <p:sp>
        <p:nvSpPr>
          <p:cNvPr id="10" name="Rounded Rectangle 9"/>
          <p:cNvSpPr/>
          <p:nvPr/>
        </p:nvSpPr>
        <p:spPr bwMode="auto">
          <a:xfrm>
            <a:off x="7595989" y="1929854"/>
            <a:ext cx="2286000" cy="1752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Research &amp; Development</a:t>
            </a: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p:txBody>
      </p:sp>
      <p:sp>
        <p:nvSpPr>
          <p:cNvPr id="11" name="Rounded Rectangle 10"/>
          <p:cNvSpPr/>
          <p:nvPr/>
        </p:nvSpPr>
        <p:spPr bwMode="auto">
          <a:xfrm>
            <a:off x="7672189" y="4139654"/>
            <a:ext cx="2286000" cy="1752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Sales</a:t>
            </a:r>
          </a:p>
          <a:p>
            <a:pPr marL="0" marR="0" indent="0" algn="ctr" defTabSz="914400" rtl="0" eaLnBrk="0" fontAlgn="base" latinLnBrk="0" hangingPunct="0">
              <a:lnSpc>
                <a:spcPct val="100000"/>
              </a:lnSpc>
              <a:spcBef>
                <a:spcPct val="50000"/>
              </a:spcBef>
              <a:spcAft>
                <a:spcPct val="0"/>
              </a:spcAft>
              <a:buClrTx/>
              <a:buSzTx/>
              <a:buFontTx/>
              <a:buNone/>
              <a:tabLst/>
            </a:pPr>
            <a:endParaRPr lang="en-US" sz="2400" b="1" dirty="0" smtClean="0">
              <a:ln w="50800"/>
              <a:solidFill>
                <a:schemeClr val="tx1"/>
              </a:solidFill>
              <a:latin typeface="Segoe" pitchFamily="34" charset="0"/>
            </a:endParaRPr>
          </a:p>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1" i="0" u="none" strike="noStrike" normalizeH="0" baseline="0" dirty="0" smtClean="0">
              <a:ln w="50800"/>
              <a:solidFill>
                <a:schemeClr val="tx1"/>
              </a:solidFill>
              <a:latin typeface="Segoe" pitchFamily="34" charset="0"/>
            </a:endParaRPr>
          </a:p>
        </p:txBody>
      </p:sp>
      <p:sp>
        <p:nvSpPr>
          <p:cNvPr id="12" name="Flowchart: Magnetic Disk 11"/>
          <p:cNvSpPr/>
          <p:nvPr/>
        </p:nvSpPr>
        <p:spPr bwMode="auto">
          <a:xfrm>
            <a:off x="3404989" y="2996654"/>
            <a:ext cx="457200" cy="533400"/>
          </a:xfrm>
          <a:prstGeom prst="flowChartMagneticDisk">
            <a:avLst/>
          </a:prstGeom>
          <a:solidFill>
            <a:schemeClr val="accent3">
              <a:lumMod val="65000"/>
            </a:schemeClr>
          </a:solidFill>
          <a:ln w="12700" cap="flat" cmpd="sng" algn="ctr">
            <a:solidFill>
              <a:schemeClr val="accent6">
                <a:lumMod val="5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3" name="Flowchart: Magnetic Disk 12"/>
          <p:cNvSpPr/>
          <p:nvPr/>
        </p:nvSpPr>
        <p:spPr bwMode="auto">
          <a:xfrm>
            <a:off x="3404989" y="5282654"/>
            <a:ext cx="457200" cy="533400"/>
          </a:xfrm>
          <a:prstGeom prst="flowChartMagneticDisk">
            <a:avLst/>
          </a:prstGeom>
          <a:solidFill>
            <a:schemeClr val="accent3">
              <a:lumMod val="65000"/>
            </a:schemeClr>
          </a:solidFill>
          <a:ln w="12700" cap="flat" cmpd="sng" algn="ctr">
            <a:solidFill>
              <a:schemeClr val="accent6">
                <a:lumMod val="5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4" name="Flowchart: Magnetic Disk 13"/>
          <p:cNvSpPr/>
          <p:nvPr/>
        </p:nvSpPr>
        <p:spPr bwMode="auto">
          <a:xfrm>
            <a:off x="8586589" y="3072854"/>
            <a:ext cx="457200" cy="533400"/>
          </a:xfrm>
          <a:prstGeom prst="flowChartMagneticDisk">
            <a:avLst/>
          </a:prstGeom>
          <a:solidFill>
            <a:schemeClr val="accent3">
              <a:lumMod val="65000"/>
            </a:schemeClr>
          </a:solidFill>
          <a:ln w="12700" cap="flat" cmpd="sng" algn="ctr">
            <a:solidFill>
              <a:schemeClr val="accent6">
                <a:lumMod val="5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15" name="Flowchart: Magnetic Disk 14"/>
          <p:cNvSpPr/>
          <p:nvPr/>
        </p:nvSpPr>
        <p:spPr bwMode="auto">
          <a:xfrm>
            <a:off x="8586589" y="5282654"/>
            <a:ext cx="457200" cy="533400"/>
          </a:xfrm>
          <a:prstGeom prst="flowChartMagneticDisk">
            <a:avLst/>
          </a:prstGeom>
          <a:solidFill>
            <a:schemeClr val="accent3">
              <a:lumMod val="65000"/>
            </a:schemeClr>
          </a:solidFill>
          <a:ln w="12700" cap="flat" cmpd="sng" algn="ctr">
            <a:solidFill>
              <a:schemeClr val="accent6">
                <a:lumMod val="50000"/>
              </a:schemeClr>
            </a:solid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cxnSp>
        <p:nvCxnSpPr>
          <p:cNvPr id="16" name="Straight Arrow Connector 15"/>
          <p:cNvCxnSpPr/>
          <p:nvPr/>
        </p:nvCxnSpPr>
        <p:spPr bwMode="auto">
          <a:xfrm>
            <a:off x="4471789" y="2539454"/>
            <a:ext cx="7620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7" name="Straight Arrow Connector 16"/>
          <p:cNvCxnSpPr/>
          <p:nvPr/>
        </p:nvCxnSpPr>
        <p:spPr bwMode="auto">
          <a:xfrm>
            <a:off x="4395589" y="5358854"/>
            <a:ext cx="7620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8" name="Straight Arrow Connector 17"/>
          <p:cNvCxnSpPr/>
          <p:nvPr/>
        </p:nvCxnSpPr>
        <p:spPr bwMode="auto">
          <a:xfrm>
            <a:off x="7062589" y="2539454"/>
            <a:ext cx="7620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19" name="Straight Arrow Connector 18"/>
          <p:cNvCxnSpPr/>
          <p:nvPr/>
        </p:nvCxnSpPr>
        <p:spPr bwMode="auto">
          <a:xfrm>
            <a:off x="7138789" y="5358854"/>
            <a:ext cx="762000" cy="1588"/>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67877998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organization (geography)</a:t>
            </a:r>
            <a:endParaRPr lang="en-US" dirty="0"/>
          </a:p>
        </p:txBody>
      </p:sp>
      <p:sp>
        <p:nvSpPr>
          <p:cNvPr id="3" name="Rounded Rectangle 2"/>
          <p:cNvSpPr/>
          <p:nvPr/>
        </p:nvSpPr>
        <p:spPr bwMode="auto">
          <a:xfrm>
            <a:off x="49110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HR</a:t>
            </a:r>
          </a:p>
        </p:txBody>
      </p:sp>
      <p:sp>
        <p:nvSpPr>
          <p:cNvPr id="4" name="Rounded Rectangle 3"/>
          <p:cNvSpPr/>
          <p:nvPr/>
        </p:nvSpPr>
        <p:spPr bwMode="auto">
          <a:xfrm>
            <a:off x="49110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Finance</a:t>
            </a:r>
          </a:p>
        </p:txBody>
      </p:sp>
      <p:sp>
        <p:nvSpPr>
          <p:cNvPr id="5" name="Rounded Rectangle 4"/>
          <p:cNvSpPr/>
          <p:nvPr/>
        </p:nvSpPr>
        <p:spPr bwMode="auto">
          <a:xfrm>
            <a:off x="61302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R &amp; D</a:t>
            </a:r>
          </a:p>
        </p:txBody>
      </p:sp>
      <p:sp>
        <p:nvSpPr>
          <p:cNvPr id="6" name="Rounded Rectangle 5"/>
          <p:cNvSpPr/>
          <p:nvPr/>
        </p:nvSpPr>
        <p:spPr bwMode="auto">
          <a:xfrm>
            <a:off x="61302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Sales</a:t>
            </a:r>
          </a:p>
        </p:txBody>
      </p:sp>
      <p:sp>
        <p:nvSpPr>
          <p:cNvPr id="7" name="Rounded Rectangle 6"/>
          <p:cNvSpPr/>
          <p:nvPr/>
        </p:nvSpPr>
        <p:spPr bwMode="auto">
          <a:xfrm>
            <a:off x="4911006" y="4681437"/>
            <a:ext cx="24384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400" b="1" i="0" u="none" strike="noStrike" normalizeH="0" baseline="0" dirty="0" smtClean="0">
                <a:ln w="50800"/>
                <a:solidFill>
                  <a:schemeClr val="tx1"/>
                </a:solidFill>
                <a:latin typeface="Segoe" pitchFamily="34" charset="0"/>
              </a:rPr>
              <a:t>Management &amp; Control</a:t>
            </a:r>
          </a:p>
        </p:txBody>
      </p:sp>
      <p:sp>
        <p:nvSpPr>
          <p:cNvPr id="8" name="Rounded Rectangle 7"/>
          <p:cNvSpPr/>
          <p:nvPr/>
        </p:nvSpPr>
        <p:spPr bwMode="auto">
          <a:xfrm>
            <a:off x="4758606" y="4224237"/>
            <a:ext cx="2743200" cy="15240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800" b="0" i="0" u="none" strike="noStrike" cap="none" normalizeH="0" baseline="0" smtClean="0">
              <a:ln>
                <a:noFill/>
              </a:ln>
              <a:effectLst>
                <a:outerShdw blurRad="38100" dist="38100" dir="2700000" algn="tl">
                  <a:srgbClr val="000000">
                    <a:alpha val="43137"/>
                  </a:srgbClr>
                </a:outerShdw>
              </a:effectLst>
              <a:latin typeface="Segoe" pitchFamily="34" charset="0"/>
            </a:endParaRPr>
          </a:p>
        </p:txBody>
      </p:sp>
      <p:sp>
        <p:nvSpPr>
          <p:cNvPr id="9" name="TextBox 8"/>
          <p:cNvSpPr txBox="1"/>
          <p:nvPr/>
        </p:nvSpPr>
        <p:spPr>
          <a:xfrm>
            <a:off x="4911006" y="4312105"/>
            <a:ext cx="2438400" cy="400110"/>
          </a:xfrm>
          <a:prstGeom prst="rect">
            <a:avLst/>
          </a:prstGeom>
          <a:noFill/>
        </p:spPr>
        <p:txBody>
          <a:bodyPr wrap="square" rtlCol="0">
            <a:spAutoFit/>
          </a:bodyPr>
          <a:lstStyle/>
          <a:p>
            <a:pPr algn="ctr"/>
            <a:r>
              <a:rPr lang="en-US" sz="2000" dirty="0" smtClean="0"/>
              <a:t>EAST</a:t>
            </a:r>
            <a:endParaRPr lang="en-US" sz="2000" dirty="0"/>
          </a:p>
        </p:txBody>
      </p:sp>
      <p:sp>
        <p:nvSpPr>
          <p:cNvPr id="10" name="Rounded Rectangle 9"/>
          <p:cNvSpPr/>
          <p:nvPr/>
        </p:nvSpPr>
        <p:spPr bwMode="auto">
          <a:xfrm>
            <a:off x="79590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HR</a:t>
            </a:r>
          </a:p>
        </p:txBody>
      </p:sp>
      <p:sp>
        <p:nvSpPr>
          <p:cNvPr id="11" name="Rounded Rectangle 10"/>
          <p:cNvSpPr/>
          <p:nvPr/>
        </p:nvSpPr>
        <p:spPr bwMode="auto">
          <a:xfrm>
            <a:off x="79590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Finance</a:t>
            </a:r>
          </a:p>
        </p:txBody>
      </p:sp>
      <p:sp>
        <p:nvSpPr>
          <p:cNvPr id="12" name="Rounded Rectangle 11"/>
          <p:cNvSpPr/>
          <p:nvPr/>
        </p:nvSpPr>
        <p:spPr bwMode="auto">
          <a:xfrm>
            <a:off x="91782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R &amp; D</a:t>
            </a:r>
          </a:p>
        </p:txBody>
      </p:sp>
      <p:sp>
        <p:nvSpPr>
          <p:cNvPr id="13" name="Rounded Rectangle 12"/>
          <p:cNvSpPr/>
          <p:nvPr/>
        </p:nvSpPr>
        <p:spPr bwMode="auto">
          <a:xfrm>
            <a:off x="91782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Sales</a:t>
            </a:r>
          </a:p>
        </p:txBody>
      </p:sp>
      <p:sp>
        <p:nvSpPr>
          <p:cNvPr id="14" name="Rounded Rectangle 13"/>
          <p:cNvSpPr/>
          <p:nvPr/>
        </p:nvSpPr>
        <p:spPr bwMode="auto">
          <a:xfrm>
            <a:off x="7959006" y="4681437"/>
            <a:ext cx="24384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400" b="1" i="0" u="none" strike="noStrike" normalizeH="0" baseline="0" dirty="0" smtClean="0">
                <a:ln w="50800"/>
                <a:solidFill>
                  <a:schemeClr val="tx1"/>
                </a:solidFill>
                <a:latin typeface="Segoe" pitchFamily="34" charset="0"/>
              </a:rPr>
              <a:t>Management &amp; Control</a:t>
            </a:r>
          </a:p>
        </p:txBody>
      </p:sp>
      <p:sp>
        <p:nvSpPr>
          <p:cNvPr id="15" name="Rounded Rectangle 14"/>
          <p:cNvSpPr/>
          <p:nvPr/>
        </p:nvSpPr>
        <p:spPr bwMode="auto">
          <a:xfrm>
            <a:off x="7806606" y="4224237"/>
            <a:ext cx="2743200" cy="15240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800" b="0" i="0" u="none" strike="noStrike" cap="none" normalizeH="0" baseline="0" smtClean="0">
              <a:ln>
                <a:noFill/>
              </a:ln>
              <a:effectLst>
                <a:outerShdw blurRad="38100" dist="38100" dir="2700000" algn="tl">
                  <a:srgbClr val="000000">
                    <a:alpha val="43137"/>
                  </a:srgbClr>
                </a:outerShdw>
              </a:effectLst>
              <a:latin typeface="Segoe" pitchFamily="34" charset="0"/>
            </a:endParaRPr>
          </a:p>
        </p:txBody>
      </p:sp>
      <p:sp>
        <p:nvSpPr>
          <p:cNvPr id="16" name="TextBox 15"/>
          <p:cNvSpPr txBox="1"/>
          <p:nvPr/>
        </p:nvSpPr>
        <p:spPr>
          <a:xfrm>
            <a:off x="7959006" y="4312105"/>
            <a:ext cx="2438400" cy="400110"/>
          </a:xfrm>
          <a:prstGeom prst="rect">
            <a:avLst/>
          </a:prstGeom>
          <a:noFill/>
        </p:spPr>
        <p:txBody>
          <a:bodyPr wrap="square" rtlCol="0">
            <a:spAutoFit/>
          </a:bodyPr>
          <a:lstStyle/>
          <a:p>
            <a:pPr algn="ctr"/>
            <a:r>
              <a:rPr lang="en-US" sz="2000" dirty="0" smtClean="0"/>
              <a:t>WEST</a:t>
            </a:r>
            <a:endParaRPr lang="en-US" sz="2000" dirty="0"/>
          </a:p>
        </p:txBody>
      </p:sp>
      <p:sp>
        <p:nvSpPr>
          <p:cNvPr id="17" name="Rounded Rectangle 16"/>
          <p:cNvSpPr/>
          <p:nvPr/>
        </p:nvSpPr>
        <p:spPr bwMode="auto">
          <a:xfrm>
            <a:off x="18630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HR</a:t>
            </a:r>
          </a:p>
        </p:txBody>
      </p:sp>
      <p:sp>
        <p:nvSpPr>
          <p:cNvPr id="18" name="Rounded Rectangle 17"/>
          <p:cNvSpPr/>
          <p:nvPr/>
        </p:nvSpPr>
        <p:spPr bwMode="auto">
          <a:xfrm>
            <a:off x="18630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Finance</a:t>
            </a:r>
          </a:p>
        </p:txBody>
      </p:sp>
      <p:sp>
        <p:nvSpPr>
          <p:cNvPr id="19" name="Rounded Rectangle 18"/>
          <p:cNvSpPr/>
          <p:nvPr/>
        </p:nvSpPr>
        <p:spPr bwMode="auto">
          <a:xfrm>
            <a:off x="3082206" y="49862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R &amp; D</a:t>
            </a:r>
          </a:p>
        </p:txBody>
      </p:sp>
      <p:sp>
        <p:nvSpPr>
          <p:cNvPr id="20" name="Rounded Rectangle 19"/>
          <p:cNvSpPr/>
          <p:nvPr/>
        </p:nvSpPr>
        <p:spPr bwMode="auto">
          <a:xfrm>
            <a:off x="3082206" y="5291037"/>
            <a:ext cx="12192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600" b="1" i="0" u="none" strike="noStrike" normalizeH="0" baseline="0" dirty="0" smtClean="0">
                <a:ln w="50800"/>
                <a:solidFill>
                  <a:schemeClr val="tx1"/>
                </a:solidFill>
                <a:latin typeface="Segoe" pitchFamily="34" charset="0"/>
              </a:rPr>
              <a:t>Sales</a:t>
            </a:r>
          </a:p>
        </p:txBody>
      </p:sp>
      <p:sp>
        <p:nvSpPr>
          <p:cNvPr id="21" name="Rounded Rectangle 20"/>
          <p:cNvSpPr/>
          <p:nvPr/>
        </p:nvSpPr>
        <p:spPr bwMode="auto">
          <a:xfrm>
            <a:off x="1863006" y="4681437"/>
            <a:ext cx="2438400" cy="3048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1400" b="1" i="0" u="none" strike="noStrike" normalizeH="0" baseline="0" dirty="0" smtClean="0">
                <a:ln w="50800"/>
                <a:solidFill>
                  <a:schemeClr val="tx1"/>
                </a:solidFill>
                <a:latin typeface="Segoe" pitchFamily="34" charset="0"/>
              </a:rPr>
              <a:t>Management &amp; Control</a:t>
            </a:r>
          </a:p>
        </p:txBody>
      </p:sp>
      <p:sp>
        <p:nvSpPr>
          <p:cNvPr id="22" name="Rounded Rectangle 21"/>
          <p:cNvSpPr/>
          <p:nvPr/>
        </p:nvSpPr>
        <p:spPr bwMode="auto">
          <a:xfrm>
            <a:off x="1710606" y="4224237"/>
            <a:ext cx="2743200" cy="15240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800" b="0" i="0" u="none" strike="noStrike" cap="none" normalizeH="0" baseline="0" smtClean="0">
              <a:ln>
                <a:noFill/>
              </a:ln>
              <a:effectLst>
                <a:outerShdw blurRad="38100" dist="38100" dir="2700000" algn="tl">
                  <a:srgbClr val="000000">
                    <a:alpha val="43137"/>
                  </a:srgbClr>
                </a:outerShdw>
              </a:effectLst>
              <a:latin typeface="Segoe" pitchFamily="34" charset="0"/>
            </a:endParaRPr>
          </a:p>
        </p:txBody>
      </p:sp>
      <p:sp>
        <p:nvSpPr>
          <p:cNvPr id="23" name="TextBox 22"/>
          <p:cNvSpPr txBox="1"/>
          <p:nvPr/>
        </p:nvSpPr>
        <p:spPr>
          <a:xfrm>
            <a:off x="1863006" y="4312105"/>
            <a:ext cx="2438400" cy="400110"/>
          </a:xfrm>
          <a:prstGeom prst="rect">
            <a:avLst/>
          </a:prstGeom>
          <a:noFill/>
        </p:spPr>
        <p:txBody>
          <a:bodyPr wrap="square" rtlCol="0">
            <a:spAutoFit/>
          </a:bodyPr>
          <a:lstStyle/>
          <a:p>
            <a:pPr algn="ctr"/>
            <a:r>
              <a:rPr lang="en-US" sz="2000" dirty="0" smtClean="0"/>
              <a:t>NORTH</a:t>
            </a:r>
            <a:endParaRPr lang="en-US" sz="2000" dirty="0"/>
          </a:p>
        </p:txBody>
      </p:sp>
      <p:sp>
        <p:nvSpPr>
          <p:cNvPr id="24" name="Rounded Rectangle 23"/>
          <p:cNvSpPr/>
          <p:nvPr/>
        </p:nvSpPr>
        <p:spPr bwMode="auto">
          <a:xfrm>
            <a:off x="2417573" y="2700237"/>
            <a:ext cx="3826933" cy="5334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tx1"/>
                </a:solidFill>
                <a:latin typeface="Segoe" pitchFamily="34" charset="0"/>
              </a:rPr>
              <a:t>HR</a:t>
            </a:r>
          </a:p>
        </p:txBody>
      </p:sp>
      <p:sp>
        <p:nvSpPr>
          <p:cNvPr id="25" name="Rounded Rectangle 24"/>
          <p:cNvSpPr/>
          <p:nvPr/>
        </p:nvSpPr>
        <p:spPr bwMode="auto">
          <a:xfrm>
            <a:off x="2417573" y="3233637"/>
            <a:ext cx="3826933" cy="609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tx1"/>
                </a:solidFill>
                <a:latin typeface="Segoe" pitchFamily="34" charset="0"/>
              </a:rPr>
              <a:t>Finance</a:t>
            </a:r>
          </a:p>
        </p:txBody>
      </p:sp>
      <p:sp>
        <p:nvSpPr>
          <p:cNvPr id="26" name="Rounded Rectangle 25"/>
          <p:cNvSpPr/>
          <p:nvPr/>
        </p:nvSpPr>
        <p:spPr bwMode="auto">
          <a:xfrm>
            <a:off x="6244506" y="2700237"/>
            <a:ext cx="3826933" cy="5334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tx1"/>
                </a:solidFill>
                <a:latin typeface="Segoe" pitchFamily="34" charset="0"/>
              </a:rPr>
              <a:t>R &amp; D</a:t>
            </a:r>
          </a:p>
        </p:txBody>
      </p:sp>
      <p:sp>
        <p:nvSpPr>
          <p:cNvPr id="27" name="Rounded Rectangle 26"/>
          <p:cNvSpPr/>
          <p:nvPr/>
        </p:nvSpPr>
        <p:spPr bwMode="auto">
          <a:xfrm>
            <a:off x="6244506" y="3233637"/>
            <a:ext cx="3826933" cy="609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000" b="1" i="0" u="none" strike="noStrike" normalizeH="0" baseline="0" dirty="0" smtClean="0">
                <a:ln w="50800"/>
                <a:solidFill>
                  <a:schemeClr val="tx1"/>
                </a:solidFill>
                <a:latin typeface="Segoe" pitchFamily="34" charset="0"/>
              </a:rPr>
              <a:t>Sales</a:t>
            </a:r>
          </a:p>
        </p:txBody>
      </p:sp>
      <p:sp>
        <p:nvSpPr>
          <p:cNvPr id="28" name="Rounded Rectangle 27"/>
          <p:cNvSpPr/>
          <p:nvPr/>
        </p:nvSpPr>
        <p:spPr bwMode="auto">
          <a:xfrm>
            <a:off x="2417573" y="2090637"/>
            <a:ext cx="7653867" cy="609600"/>
          </a:xfrm>
          <a:prstGeom prst="roundRect">
            <a:avLst/>
          </a:prstGeom>
          <a:ln>
            <a:headEnd type="oval" w="sm" len="sm"/>
            <a:tailEnd type="oval" w="sm" len="sm"/>
          </a:ln>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ctr"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p>
            <a:pPr marL="0" marR="0" indent="0" algn="ctr" defTabSz="914400" rtl="0" eaLnBrk="0" fontAlgn="base" latinLnBrk="0" hangingPunct="0">
              <a:lnSpc>
                <a:spcPct val="100000"/>
              </a:lnSpc>
              <a:spcBef>
                <a:spcPct val="50000"/>
              </a:spcBef>
              <a:spcAft>
                <a:spcPct val="0"/>
              </a:spcAft>
              <a:buClrTx/>
              <a:buSzTx/>
              <a:buFontTx/>
              <a:buNone/>
              <a:tabLst/>
            </a:pPr>
            <a:r>
              <a:rPr kumimoji="0" lang="en-US" sz="2400" b="1" i="0" u="none" strike="noStrike" normalizeH="0" baseline="0" dirty="0" smtClean="0">
                <a:ln w="50800"/>
                <a:solidFill>
                  <a:schemeClr val="tx1"/>
                </a:solidFill>
                <a:latin typeface="Segoe" pitchFamily="34" charset="0"/>
              </a:rPr>
              <a:t>Management &amp; Control</a:t>
            </a:r>
          </a:p>
        </p:txBody>
      </p:sp>
      <p:sp>
        <p:nvSpPr>
          <p:cNvPr id="29" name="Rounded Rectangle 28"/>
          <p:cNvSpPr/>
          <p:nvPr/>
        </p:nvSpPr>
        <p:spPr bwMode="auto">
          <a:xfrm>
            <a:off x="1939206" y="1633437"/>
            <a:ext cx="8610600" cy="2286000"/>
          </a:xfrm>
          <a:prstGeom prst="roundRect">
            <a:avLst/>
          </a:prstGeom>
          <a:noFill/>
          <a:ln w="76200" cap="flat" cmpd="sng" algn="ctr">
            <a:solidFill>
              <a:schemeClr val="bg1">
                <a:lumMod val="20000"/>
                <a:lumOff val="80000"/>
              </a:schemeClr>
            </a:solidFill>
            <a:prstDash val="dash"/>
            <a:round/>
            <a:headEnd type="oval" w="sm" len="sm"/>
            <a:tailEnd type="oval" w="sm" len="sm"/>
          </a:ln>
          <a:effectLst/>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800" b="0" i="0" u="none" strike="noStrike" cap="none" normalizeH="0" baseline="0" smtClean="0">
              <a:ln>
                <a:noFill/>
              </a:ln>
              <a:effectLst>
                <a:outerShdw blurRad="38100" dist="38100" dir="2700000" algn="tl">
                  <a:srgbClr val="000000">
                    <a:alpha val="43137"/>
                  </a:srgbClr>
                </a:outerShdw>
              </a:effectLst>
              <a:latin typeface="Segoe" pitchFamily="34" charset="0"/>
            </a:endParaRPr>
          </a:p>
        </p:txBody>
      </p:sp>
      <p:sp>
        <p:nvSpPr>
          <p:cNvPr id="30" name="TextBox 29"/>
          <p:cNvSpPr txBox="1"/>
          <p:nvPr/>
        </p:nvSpPr>
        <p:spPr>
          <a:xfrm>
            <a:off x="2417573" y="1721305"/>
            <a:ext cx="7653867" cy="400110"/>
          </a:xfrm>
          <a:prstGeom prst="rect">
            <a:avLst/>
          </a:prstGeom>
          <a:noFill/>
        </p:spPr>
        <p:txBody>
          <a:bodyPr wrap="square" rtlCol="0">
            <a:spAutoFit/>
          </a:bodyPr>
          <a:lstStyle/>
          <a:p>
            <a:pPr algn="ctr"/>
            <a:r>
              <a:rPr lang="en-US" sz="2000" dirty="0" smtClean="0"/>
              <a:t>HQs</a:t>
            </a:r>
            <a:endParaRPr lang="en-US" sz="2000" dirty="0"/>
          </a:p>
        </p:txBody>
      </p:sp>
      <p:sp>
        <p:nvSpPr>
          <p:cNvPr id="31" name="Rounded Rectangle 30"/>
          <p:cNvSpPr/>
          <p:nvPr/>
        </p:nvSpPr>
        <p:spPr bwMode="auto">
          <a:xfrm rot="5400000">
            <a:off x="6892206" y="2171030"/>
            <a:ext cx="4495800" cy="2971800"/>
          </a:xfrm>
          <a:prstGeom prst="roundRect">
            <a:avLst/>
          </a:prstGeom>
          <a:gradFill>
            <a:gsLst>
              <a:gs pos="0">
                <a:srgbClr val="FF0000">
                  <a:shade val="30000"/>
                  <a:satMod val="115000"/>
                  <a:alpha val="64000"/>
                </a:srgbClr>
              </a:gs>
              <a:gs pos="23000">
                <a:srgbClr val="FF0000">
                  <a:shade val="67500"/>
                  <a:satMod val="115000"/>
                  <a:alpha val="59000"/>
                </a:srgbClr>
              </a:gs>
            </a:gsLst>
            <a:lin ang="0" scaled="1"/>
          </a:gra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rot="16200000" flipV="1">
            <a:off x="834306" y="2132930"/>
            <a:ext cx="4495800" cy="3048000"/>
          </a:xfrm>
          <a:prstGeom prst="roundRect">
            <a:avLst/>
          </a:prstGeom>
          <a:gradFill>
            <a:gsLst>
              <a:gs pos="0">
                <a:srgbClr val="FF0000">
                  <a:shade val="30000"/>
                  <a:satMod val="115000"/>
                  <a:alpha val="64000"/>
                </a:srgbClr>
              </a:gs>
              <a:gs pos="23000">
                <a:srgbClr val="FF0000">
                  <a:shade val="67500"/>
                  <a:satMod val="115000"/>
                  <a:alpha val="59000"/>
                </a:srgbClr>
              </a:gs>
            </a:gsLst>
            <a:lin ang="0" scaled="1"/>
          </a:gra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rot="5400000">
            <a:off x="3882306" y="2132930"/>
            <a:ext cx="4495800" cy="3048000"/>
          </a:xfrm>
          <a:prstGeom prst="roundRect">
            <a:avLst/>
          </a:prstGeom>
          <a:gradFill>
            <a:gsLst>
              <a:gs pos="0">
                <a:srgbClr val="FF0000">
                  <a:shade val="30000"/>
                  <a:satMod val="115000"/>
                  <a:alpha val="64000"/>
                </a:srgbClr>
              </a:gs>
              <a:gs pos="23000">
                <a:srgbClr val="FF0000">
                  <a:shade val="67500"/>
                  <a:satMod val="115000"/>
                  <a:alpha val="59000"/>
                </a:srgbClr>
              </a:gs>
            </a:gsLst>
            <a:lin ang="0" scaled="1"/>
          </a:gradFill>
          <a:ln w="12700" cap="flat" cmpd="sng" algn="ctr">
            <a:noFill/>
            <a:prstDash val="solid"/>
            <a:round/>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0" rIns="0" bIns="0" numCol="1" rtlCol="0" anchor="ctr"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576317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xit" presetSubtype="0" fill="hold" grpId="1" nodeType="clickEffect">
                                  <p:stCondLst>
                                    <p:cond delay="0"/>
                                  </p:stCondLst>
                                  <p:childTnLst>
                                    <p:animEffect transition="out" filter="dissolve">
                                      <p:cBhvr>
                                        <p:cTn id="10" dur="500"/>
                                        <p:tgtEl>
                                          <p:spTgt spid="32"/>
                                        </p:tgtEl>
                                      </p:cBhvr>
                                    </p:animEffect>
                                    <p:set>
                                      <p:cBhvr>
                                        <p:cTn id="11" dur="1" fill="hold">
                                          <p:stCondLst>
                                            <p:cond delay="499"/>
                                          </p:stCondLst>
                                        </p:cTn>
                                        <p:tgtEl>
                                          <p:spTgt spid="32"/>
                                        </p:tgtEl>
                                        <p:attrNameLst>
                                          <p:attrName>style.visibility</p:attrName>
                                        </p:attrNameLst>
                                      </p:cBhvr>
                                      <p:to>
                                        <p:strVal val="hidden"/>
                                      </p:to>
                                    </p:set>
                                  </p:childTnLst>
                                </p:cTn>
                              </p:par>
                              <p:par>
                                <p:cTn id="12" presetID="1" presetClass="entr" presetSubtype="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xit" presetSubtype="0" fill="hold" grpId="1" nodeType="clickEffect">
                                  <p:stCondLst>
                                    <p:cond delay="0"/>
                                  </p:stCondLst>
                                  <p:childTnLst>
                                    <p:animEffect transition="out" filter="dissolve">
                                      <p:cBhvr>
                                        <p:cTn id="17" dur="500"/>
                                        <p:tgtEl>
                                          <p:spTgt spid="33"/>
                                        </p:tgtEl>
                                      </p:cBhvr>
                                    </p:animEffect>
                                    <p:set>
                                      <p:cBhvr>
                                        <p:cTn id="18" dur="1" fill="hold">
                                          <p:stCondLst>
                                            <p:cond delay="499"/>
                                          </p:stCondLst>
                                        </p:cTn>
                                        <p:tgtEl>
                                          <p:spTgt spid="33"/>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xit" presetSubtype="0" fill="hold" grpId="1" nodeType="clickEffect">
                                  <p:stCondLst>
                                    <p:cond delay="0"/>
                                  </p:stCondLst>
                                  <p:childTnLst>
                                    <p:animEffect transition="out" filter="dissolve">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2012859"/>
          </a:xfrm>
        </p:spPr>
        <p:txBody>
          <a:bodyPr/>
          <a:lstStyle/>
          <a:p>
            <a:r>
              <a:rPr lang="en-NZ" sz="6600" dirty="0" smtClean="0"/>
              <a:t>The cost of mismatched boundaries and links</a:t>
            </a:r>
            <a:endParaRPr lang="en-NZ" sz="6600" dirty="0"/>
          </a:p>
        </p:txBody>
      </p:sp>
      <p:sp>
        <p:nvSpPr>
          <p:cNvPr id="3" name="Title 1"/>
          <p:cNvSpPr txBox="1">
            <a:spLocks/>
          </p:cNvSpPr>
          <p:nvPr/>
        </p:nvSpPr>
        <p:spPr>
          <a:xfrm>
            <a:off x="296231" y="4001318"/>
            <a:ext cx="11887200" cy="932563"/>
          </a:xfrm>
          <a:prstGeom prst="rect">
            <a:avLst/>
          </a:prstGeom>
          <a:noFill/>
        </p:spPr>
        <p:txBody>
          <a:bodyPr vert="horz" wrap="square" lIns="146304" tIns="91440" rIns="146304" bIns="91440" rtlCol="0" anchor="t" anchorCtr="0">
            <a:spAutoFit/>
          </a:bodyPr>
          <a:lstStyle>
            <a:lvl1pPr algn="l" defTabSz="932667" rtl="0" eaLnBrk="1" latinLnBrk="0" hangingPunct="1">
              <a:lnSpc>
                <a:spcPct val="90000"/>
              </a:lnSpc>
              <a:spcBef>
                <a:spcPct val="0"/>
              </a:spcBef>
              <a:buNone/>
              <a:defRPr lang="en-US" sz="7199"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NZ" sz="5400" dirty="0" smtClean="0"/>
              <a:t>More than just </a:t>
            </a:r>
            <a:r>
              <a:rPr lang="en-NZ" sz="5400" dirty="0" err="1" smtClean="0"/>
              <a:t>finacial</a:t>
            </a:r>
            <a:endParaRPr lang="en-NZ" sz="5400" dirty="0"/>
          </a:p>
        </p:txBody>
      </p:sp>
    </p:spTree>
    <p:extLst>
      <p:ext uri="{BB962C8B-B14F-4D97-AF65-F5344CB8AC3E}">
        <p14:creationId xmlns:p14="http://schemas.microsoft.com/office/powerpoint/2010/main" val="348635645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Impedance mismatch</a:t>
            </a:r>
            <a:endParaRPr lang="en-US" dirty="0"/>
          </a:p>
        </p:txBody>
      </p:sp>
      <p:sp>
        <p:nvSpPr>
          <p:cNvPr id="6" name="Rectangle 5"/>
          <p:cNvSpPr/>
          <p:nvPr/>
        </p:nvSpPr>
        <p:spPr bwMode="auto">
          <a:xfrm>
            <a:off x="7730405"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Distribute vs monarchy </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962653"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5498157"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7730405"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9962653"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Federate vs distributed</a:t>
            </a:r>
            <a:endParaRPr lang="en-US" sz="2000" dirty="0">
              <a:gradFill>
                <a:gsLst>
                  <a:gs pos="16814">
                    <a:srgbClr val="FFFFFF"/>
                  </a:gs>
                  <a:gs pos="46000">
                    <a:srgbClr val="FFFFFF"/>
                  </a:gs>
                </a:gsLst>
                <a:lin ang="5400000" scaled="0"/>
              </a:gradFill>
            </a:endParaRPr>
          </a:p>
        </p:txBody>
      </p:sp>
      <p:sp>
        <p:nvSpPr>
          <p:cNvPr id="12" name="Rectangle 11"/>
          <p:cNvSpPr/>
          <p:nvPr/>
        </p:nvSpPr>
        <p:spPr bwMode="auto">
          <a:xfrm>
            <a:off x="5498157"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Centralize vs Federation</a:t>
            </a:r>
            <a:endParaRPr lang="en-US" sz="2000" dirty="0">
              <a:gradFill>
                <a:gsLst>
                  <a:gs pos="16814">
                    <a:srgbClr val="FFFFFF"/>
                  </a:gs>
                  <a:gs pos="46000">
                    <a:srgbClr val="FFFFFF"/>
                  </a:gs>
                </a:gsLst>
                <a:lin ang="5400000" scaled="0"/>
              </a:gradFill>
            </a:endParaRPr>
          </a:p>
        </p:txBody>
      </p:sp>
      <p:sp>
        <p:nvSpPr>
          <p:cNvPr id="13" name="TextBox 12"/>
          <p:cNvSpPr txBox="1"/>
          <p:nvPr/>
        </p:nvSpPr>
        <p:spPr>
          <a:xfrm>
            <a:off x="529605" y="2287322"/>
            <a:ext cx="4555056" cy="3283976"/>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17">
                      <a:schemeClr val="tx1"/>
                    </a:gs>
                    <a:gs pos="30000">
                      <a:schemeClr val="tx1"/>
                    </a:gs>
                  </a:gsLst>
                  <a:lin ang="5400000" scaled="0"/>
                </a:gradFill>
              </a:rPr>
              <a:t>For delivery</a:t>
            </a:r>
          </a:p>
          <a:p>
            <a:pPr>
              <a:lnSpc>
                <a:spcPct val="90000"/>
              </a:lnSpc>
              <a:spcAft>
                <a:spcPts val="600"/>
              </a:spcAft>
            </a:pPr>
            <a:r>
              <a:rPr lang="en-US" sz="2000" dirty="0" smtClean="0">
                <a:gradFill>
                  <a:gsLst>
                    <a:gs pos="2917">
                      <a:schemeClr val="tx1"/>
                    </a:gs>
                    <a:gs pos="30000">
                      <a:schemeClr val="tx1"/>
                    </a:gs>
                  </a:gsLst>
                  <a:lin ang="5400000" scaled="0"/>
                </a:gradFill>
              </a:rPr>
              <a:t>Cost, Time, and Politics</a:t>
            </a:r>
            <a:endParaRPr lang="en-US" sz="2000" dirty="0">
              <a:gradFill>
                <a:gsLst>
                  <a:gs pos="2917">
                    <a:schemeClr val="tx1"/>
                  </a:gs>
                  <a:gs pos="30000">
                    <a:schemeClr val="tx1"/>
                  </a:gs>
                </a:gsLst>
                <a:lin ang="5400000" scaled="0"/>
              </a:gradFill>
            </a:endParaRP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4000" dirty="0" smtClean="0">
                <a:gradFill>
                  <a:gsLst>
                    <a:gs pos="2917">
                      <a:schemeClr val="tx1"/>
                    </a:gs>
                    <a:gs pos="30000">
                      <a:schemeClr val="tx1"/>
                    </a:gs>
                  </a:gsLst>
                  <a:lin ang="5400000" scaled="0"/>
                </a:gradFill>
              </a:rPr>
              <a:t>For Users</a:t>
            </a:r>
            <a:endParaRPr lang="en-US" sz="4000" dirty="0">
              <a:gradFill>
                <a:gsLst>
                  <a:gs pos="2917">
                    <a:schemeClr val="tx1"/>
                  </a:gs>
                  <a:gs pos="30000">
                    <a:schemeClr val="tx1"/>
                  </a:gs>
                </a:gsLst>
                <a:lin ang="5400000" scaled="0"/>
              </a:gradFill>
            </a:endParaRPr>
          </a:p>
          <a:p>
            <a:pPr>
              <a:lnSpc>
                <a:spcPct val="90000"/>
              </a:lnSpc>
              <a:spcAft>
                <a:spcPts val="600"/>
              </a:spcAft>
            </a:pPr>
            <a:r>
              <a:rPr lang="en-US" sz="2000" dirty="0" smtClean="0">
                <a:gradFill>
                  <a:gsLst>
                    <a:gs pos="2917">
                      <a:schemeClr val="tx1"/>
                    </a:gs>
                    <a:gs pos="30000">
                      <a:schemeClr val="tx1"/>
                    </a:gs>
                  </a:gsLst>
                  <a:lin ang="5400000" scaled="0"/>
                </a:gradFill>
              </a:rPr>
              <a:t>Effectiveness, Duplication of Effort, Mission failure</a:t>
            </a:r>
          </a:p>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6150" y="2025663"/>
            <a:ext cx="2160240" cy="1903648"/>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722664" y="4033638"/>
            <a:ext cx="2103714" cy="1748036"/>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4425" y="2365930"/>
            <a:ext cx="1524687" cy="1625466"/>
          </a:xfrm>
          <a:prstGeom prst="rect">
            <a:avLst/>
          </a:prstGeom>
        </p:spPr>
      </p:pic>
    </p:spTree>
    <p:extLst>
      <p:ext uri="{BB962C8B-B14F-4D97-AF65-F5344CB8AC3E}">
        <p14:creationId xmlns:p14="http://schemas.microsoft.com/office/powerpoint/2010/main" val="90883165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897757" y="1048990"/>
            <a:ext cx="8784976" cy="4247317"/>
          </a:xfrm>
          <a:prstGeom prst="rect">
            <a:avLst/>
          </a:prstGeom>
        </p:spPr>
        <p:txBody>
          <a:bodyPr wrap="square">
            <a:spAutoFit/>
          </a:bodyPr>
          <a:lstStyle/>
          <a:p>
            <a:pPr algn="ctr">
              <a:defRPr/>
            </a:pPr>
            <a:r>
              <a:rPr lang="en-US" sz="5400" kern="0" dirty="0" smtClean="0">
                <a:latin typeface="Segoe"/>
              </a:rPr>
              <a:t>Great architects see things for what they are </a:t>
            </a:r>
          </a:p>
          <a:p>
            <a:pPr algn="ctr">
              <a:defRPr/>
            </a:pPr>
            <a:r>
              <a:rPr lang="en-US" sz="5400" kern="0" dirty="0" smtClean="0">
                <a:latin typeface="Segoe"/>
              </a:rPr>
              <a:t>and use that truth </a:t>
            </a:r>
          </a:p>
          <a:p>
            <a:pPr algn="ctr">
              <a:defRPr/>
            </a:pPr>
            <a:r>
              <a:rPr lang="en-US" sz="5400" kern="0" dirty="0" smtClean="0">
                <a:latin typeface="Segoe"/>
              </a:rPr>
              <a:t>to ensure the solution works with, not against that truth</a:t>
            </a:r>
          </a:p>
        </p:txBody>
      </p:sp>
    </p:spTree>
    <p:extLst>
      <p:ext uri="{BB962C8B-B14F-4D97-AF65-F5344CB8AC3E}">
        <p14:creationId xmlns:p14="http://schemas.microsoft.com/office/powerpoint/2010/main" val="38116860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609725" y="2777182"/>
            <a:ext cx="9505056" cy="830997"/>
          </a:xfrm>
          <a:prstGeom prst="rect">
            <a:avLst/>
          </a:prstGeom>
        </p:spPr>
        <p:txBody>
          <a:bodyPr wrap="square">
            <a:spAutoFit/>
          </a:bodyPr>
          <a:lstStyle/>
          <a:p>
            <a:pPr algn="ctr">
              <a:defRPr/>
            </a:pPr>
            <a:r>
              <a:rPr lang="en-US" sz="4800" kern="0" dirty="0" smtClean="0">
                <a:latin typeface="Segoe"/>
              </a:rPr>
              <a:t>Questions ?</a:t>
            </a:r>
            <a:endParaRPr lang="en-US" sz="4800" kern="0" dirty="0"/>
          </a:p>
        </p:txBody>
      </p:sp>
    </p:spTree>
    <p:extLst>
      <p:ext uri="{BB962C8B-B14F-4D97-AF65-F5344CB8AC3E}">
        <p14:creationId xmlns:p14="http://schemas.microsoft.com/office/powerpoint/2010/main" val="7557660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522" y="1145183"/>
            <a:ext cx="3856557" cy="917575"/>
          </a:xfrm>
        </p:spPr>
        <p:txBody>
          <a:bodyPr/>
          <a:lstStyle/>
          <a:p>
            <a:r>
              <a:rPr lang="en-US" dirty="0" smtClean="0"/>
              <a:t>Resources</a:t>
            </a:r>
            <a:endParaRPr lang="en-US" dirty="0"/>
          </a:p>
        </p:txBody>
      </p:sp>
      <p:sp>
        <p:nvSpPr>
          <p:cNvPr id="20" name="Title Tile"/>
          <p:cNvSpPr/>
          <p:nvPr/>
        </p:nvSpPr>
        <p:spPr bwMode="gray">
          <a:xfrm>
            <a:off x="493559" y="2235967"/>
            <a:ext cx="5488575"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 &amp; MSDN Flash</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493559" y="4055627"/>
            <a:ext cx="5488575" cy="88943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Rectangle 21"/>
          <p:cNvSpPr/>
          <p:nvPr/>
        </p:nvSpPr>
        <p:spPr>
          <a:xfrm>
            <a:off x="659500" y="3640208"/>
            <a:ext cx="3753400"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Subscribe to our fortnightly newsletter</a:t>
            </a:r>
            <a:endParaRPr lang="en-US" sz="1600" dirty="0">
              <a:latin typeface="Segoe UI" pitchFamily="34" charset="0"/>
              <a:ea typeface="Segoe UI" pitchFamily="34" charset="0"/>
              <a:cs typeface="Segoe UI" pitchFamily="34" charset="0"/>
            </a:endParaRPr>
          </a:p>
        </p:txBody>
      </p:sp>
      <p:sp>
        <p:nvSpPr>
          <p:cNvPr id="23" name="Rectangle 22"/>
          <p:cNvSpPr/>
          <p:nvPr/>
        </p:nvSpPr>
        <p:spPr bwMode="white">
          <a:xfrm>
            <a:off x="1065884" y="4180183"/>
            <a:ext cx="4916250" cy="646331"/>
          </a:xfrm>
          <a:prstGeom prst="rect">
            <a:avLst/>
          </a:prstGeom>
        </p:spPr>
        <p:txBody>
          <a:bodyPr wrap="square" lIns="182880">
            <a:spAutoFit/>
          </a:bodyPr>
          <a:lstStyle/>
          <a:p>
            <a:r>
              <a:rPr lang="en-US" dirty="0">
                <a:solidFill>
                  <a:srgbClr val="FFFFFF"/>
                </a:solidFill>
                <a:hlinkClick r:id="rId3"/>
              </a:rPr>
              <a:t>http</a:t>
            </a:r>
            <a:r>
              <a:rPr lang="en-US" dirty="0" smtClean="0">
                <a:solidFill>
                  <a:srgbClr val="FFFFFF"/>
                </a:solidFill>
                <a:hlinkClick r:id="rId3"/>
              </a:rPr>
              <a:t>://aka.ms/technetnz</a:t>
            </a:r>
            <a:r>
              <a:rPr lang="en-US" dirty="0" smtClean="0">
                <a:solidFill>
                  <a:srgbClr val="FFFFFF"/>
                </a:solidFill>
              </a:rPr>
              <a:t> </a:t>
            </a:r>
            <a:r>
              <a:rPr lang="en-US" dirty="0" smtClean="0">
                <a:solidFill>
                  <a:srgbClr val="FFFFFF"/>
                </a:solidFill>
                <a:hlinkClick r:id="rId4"/>
              </a:rPr>
              <a:t>http://aka.ms/msdnnz</a:t>
            </a:r>
            <a:r>
              <a:rPr lang="en-US" dirty="0" smtClean="0">
                <a:solidFill>
                  <a:srgbClr val="FFFFFF"/>
                </a:solidFill>
              </a:rPr>
              <a:t> </a:t>
            </a:r>
            <a:endParaRPr lang="en-US" dirty="0">
              <a:solidFill>
                <a:srgbClr val="FFFFFF"/>
              </a:solidFill>
            </a:endParaRPr>
          </a:p>
        </p:txBody>
      </p:sp>
      <p:sp>
        <p:nvSpPr>
          <p:cNvPr id="32" name="Rectangle 31"/>
          <p:cNvSpPr/>
          <p:nvPr/>
        </p:nvSpPr>
        <p:spPr bwMode="auto">
          <a:xfrm>
            <a:off x="6102452" y="5716409"/>
            <a:ext cx="5487453" cy="89922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33"/>
          <p:cNvSpPr/>
          <p:nvPr/>
        </p:nvSpPr>
        <p:spPr bwMode="white">
          <a:xfrm>
            <a:off x="6689762" y="5970551"/>
            <a:ext cx="4898483" cy="369332"/>
          </a:xfrm>
          <a:prstGeom prst="rect">
            <a:avLst/>
          </a:prstGeom>
        </p:spPr>
        <p:txBody>
          <a:bodyPr wrap="square" lIns="182880">
            <a:spAutoFit/>
          </a:bodyPr>
          <a:lstStyle/>
          <a:p>
            <a:r>
              <a:rPr lang="en-US" dirty="0">
                <a:hlinkClick r:id="rId5"/>
              </a:rPr>
              <a:t>http</a:t>
            </a:r>
            <a:r>
              <a:rPr lang="en-US" dirty="0" smtClean="0">
                <a:hlinkClick r:id="rId5"/>
              </a:rPr>
              <a:t>://aka.ms/ch9nz</a:t>
            </a:r>
            <a:r>
              <a:rPr lang="en-US" dirty="0" smtClean="0"/>
              <a:t> </a:t>
            </a:r>
            <a:endParaRPr lang="en-US" dirty="0"/>
          </a:p>
        </p:txBody>
      </p:sp>
      <p:sp>
        <p:nvSpPr>
          <p:cNvPr id="14" name="Arrow Bar"/>
          <p:cNvSpPr/>
          <p:nvPr/>
        </p:nvSpPr>
        <p:spPr bwMode="gray">
          <a:xfrm>
            <a:off x="6102452" y="1045576"/>
            <a:ext cx="5485809" cy="184117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Microsoft Virtual Academy</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15" name="Rectangle 14"/>
          <p:cNvSpPr/>
          <p:nvPr/>
        </p:nvSpPr>
        <p:spPr bwMode="auto">
          <a:xfrm>
            <a:off x="6100262" y="2870967"/>
            <a:ext cx="5487984" cy="916543"/>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261915" y="2431086"/>
            <a:ext cx="2147601" cy="338518"/>
          </a:xfrm>
          <a:prstGeom prst="rect">
            <a:avLst/>
          </a:prstGeom>
        </p:spPr>
        <p:txBody>
          <a:bodyPr wrap="squar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Free Online Learning</a:t>
            </a:r>
            <a:endParaRPr lang="en-US" sz="1600" dirty="0">
              <a:latin typeface="Segoe UI" pitchFamily="34" charset="0"/>
              <a:ea typeface="Segoe UI" pitchFamily="34" charset="0"/>
              <a:cs typeface="Segoe UI" pitchFamily="34" charset="0"/>
            </a:endParaRPr>
          </a:p>
        </p:txBody>
      </p:sp>
      <p:sp>
        <p:nvSpPr>
          <p:cNvPr id="17" name="Rectangle 16"/>
          <p:cNvSpPr/>
          <p:nvPr/>
        </p:nvSpPr>
        <p:spPr bwMode="white">
          <a:xfrm>
            <a:off x="6609972" y="3147450"/>
            <a:ext cx="4981979" cy="369292"/>
          </a:xfrm>
          <a:prstGeom prst="rect">
            <a:avLst/>
          </a:prstGeom>
        </p:spPr>
        <p:txBody>
          <a:bodyPr wrap="square" lIns="182880">
            <a:spAutoFit/>
          </a:bodyPr>
          <a:lstStyle/>
          <a:p>
            <a:r>
              <a:rPr lang="en-US" dirty="0" smtClean="0">
                <a:solidFill>
                  <a:srgbClr val="FFFFFF"/>
                </a:solidFill>
                <a:hlinkClick r:id="rId6"/>
              </a:rPr>
              <a:t>http://aka.ms/mva </a:t>
            </a:r>
            <a:endParaRPr lang="en-US" sz="1600" dirty="0"/>
          </a:p>
        </p:txBody>
      </p:sp>
      <p:sp>
        <p:nvSpPr>
          <p:cNvPr id="37" name="TechEd Tile"/>
          <p:cNvSpPr/>
          <p:nvPr/>
        </p:nvSpPr>
        <p:spPr bwMode="gray">
          <a:xfrm>
            <a:off x="6104112" y="3897527"/>
            <a:ext cx="5486400" cy="18345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endParaRPr lang="en-US" sz="36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103501" y="3878262"/>
            <a:ext cx="5484744" cy="1841152"/>
          </a:xfrm>
          <a:prstGeom prst="rect">
            <a:avLst/>
          </a:prstGeom>
        </p:spPr>
      </p:pic>
      <p:sp>
        <p:nvSpPr>
          <p:cNvPr id="33" name="Rectangle 32"/>
          <p:cNvSpPr/>
          <p:nvPr/>
        </p:nvSpPr>
        <p:spPr>
          <a:xfrm>
            <a:off x="6309042" y="5368508"/>
            <a:ext cx="2154116"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Sessions on Demand</a:t>
            </a:r>
            <a:endParaRPr lang="en-US" sz="1600" dirty="0">
              <a:latin typeface="Segoe UI" pitchFamily="34" charset="0"/>
              <a:ea typeface="Segoe UI" pitchFamily="34" charset="0"/>
              <a:cs typeface="Segoe UI" pitchFamily="34" charset="0"/>
            </a:endParaRPr>
          </a:p>
        </p:txBody>
      </p:sp>
      <p:grpSp>
        <p:nvGrpSpPr>
          <p:cNvPr id="39" name="Group 38"/>
          <p:cNvGrpSpPr/>
          <p:nvPr/>
        </p:nvGrpSpPr>
        <p:grpSpPr>
          <a:xfrm>
            <a:off x="659500" y="4244471"/>
            <a:ext cx="432048" cy="464385"/>
            <a:chOff x="3290598" y="3324876"/>
            <a:chExt cx="724001" cy="724001"/>
          </a:xfrm>
        </p:grpSpPr>
        <p:pic>
          <p:nvPicPr>
            <p:cNvPr id="12" name="Picture 1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pic>
          <p:nvPicPr>
            <p:cNvPr id="38" name="Picture 37"/>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grpSp>
      <p:grpSp>
        <p:nvGrpSpPr>
          <p:cNvPr id="48" name="Group 47"/>
          <p:cNvGrpSpPr/>
          <p:nvPr/>
        </p:nvGrpSpPr>
        <p:grpSpPr>
          <a:xfrm>
            <a:off x="6309042" y="5943104"/>
            <a:ext cx="467280" cy="467280"/>
            <a:chOff x="10385948" y="6006031"/>
            <a:chExt cx="724001" cy="724001"/>
          </a:xfrm>
        </p:grpSpPr>
        <p:pic>
          <p:nvPicPr>
            <p:cNvPr id="40" name="Picture 39"/>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pic>
          <p:nvPicPr>
            <p:cNvPr id="44" name="Picture 43"/>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grpSp>
      <p:grpSp>
        <p:nvGrpSpPr>
          <p:cNvPr id="49" name="Group 48"/>
          <p:cNvGrpSpPr/>
          <p:nvPr/>
        </p:nvGrpSpPr>
        <p:grpSpPr>
          <a:xfrm>
            <a:off x="6302537" y="3074468"/>
            <a:ext cx="452574" cy="452574"/>
            <a:chOff x="4772196" y="5978104"/>
            <a:chExt cx="724001" cy="724001"/>
          </a:xfrm>
        </p:grpSpPr>
        <p:pic>
          <p:nvPicPr>
            <p:cNvPr id="42" name="Picture 4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pic>
          <p:nvPicPr>
            <p:cNvPr id="46" name="Picture 45"/>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grpSp>
    </p:spTree>
    <p:extLst>
      <p:ext uri="{BB962C8B-B14F-4D97-AF65-F5344CB8AC3E}">
        <p14:creationId xmlns:p14="http://schemas.microsoft.com/office/powerpoint/2010/main" val="514325661"/>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
        <p:nvSpPr>
          <p:cNvPr id="4" name="Rectangle 3"/>
          <p:cNvSpPr/>
          <p:nvPr/>
        </p:nvSpPr>
        <p:spPr bwMode="auto">
          <a:xfrm>
            <a:off x="0" y="0"/>
            <a:ext cx="12436475" cy="6994525"/>
          </a:xfrm>
          <a:prstGeom prst="rect">
            <a:avLst/>
          </a:prstGeom>
          <a:solidFill>
            <a:schemeClr val="bg1">
              <a:alpha val="71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3" name="TextBox 2"/>
          <p:cNvSpPr txBox="1"/>
          <p:nvPr/>
        </p:nvSpPr>
        <p:spPr>
          <a:xfrm>
            <a:off x="5210125" y="4217342"/>
            <a:ext cx="7056783" cy="2511457"/>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rPr>
              <a:t>“Organizations which design systems are constrained to produce designs which are copies of the communication structures of these organizations.”</a:t>
            </a:r>
          </a:p>
        </p:txBody>
      </p:sp>
    </p:spTree>
    <p:extLst>
      <p:ext uri="{BB962C8B-B14F-4D97-AF65-F5344CB8AC3E}">
        <p14:creationId xmlns:p14="http://schemas.microsoft.com/office/powerpoint/2010/main" val="84743021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p:cNvSpPr/>
          <p:nvPr/>
        </p:nvSpPr>
        <p:spPr bwMode="invGray">
          <a:xfrm>
            <a:off x="447869" y="1395987"/>
            <a:ext cx="1274568" cy="131112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8800" dirty="0" smtClean="0">
                <a:gradFill>
                  <a:gsLst>
                    <a:gs pos="1250">
                      <a:schemeClr val="tx1"/>
                    </a:gs>
                    <a:gs pos="100000">
                      <a:schemeClr val="tx1"/>
                    </a:gs>
                  </a:gsLst>
                  <a:lin ang="5400000" scaled="0"/>
                </a:gradFill>
                <a:latin typeface="+mj-lt"/>
              </a:rPr>
              <a:t> </a:t>
            </a:r>
            <a:endParaRPr lang="en-US" sz="8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12348"/>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1591282" y="1262768"/>
            <a:ext cx="12018355" cy="4444294"/>
          </a:xfrm>
          <a:prstGeom prst="rect">
            <a:avLst/>
          </a:prstGeom>
          <a:noFill/>
        </p:spPr>
        <p:txBody>
          <a:bodyPr wrap="none" lIns="182880" tIns="146304" rIns="182880" bIns="146304" rtlCol="0">
            <a:spAutoFit/>
          </a:bodyPr>
          <a:lstStyle/>
          <a:p>
            <a:pPr lvl="0">
              <a:lnSpc>
                <a:spcPct val="90000"/>
              </a:lnSpc>
              <a:spcBef>
                <a:spcPct val="20000"/>
              </a:spcBef>
              <a:buSzPct val="105000"/>
            </a:pPr>
            <a:r>
              <a:rPr lang="en-US" sz="8000" dirty="0">
                <a:gradFill>
                  <a:gsLst>
                    <a:gs pos="1250">
                      <a:schemeClr val="tx1"/>
                    </a:gs>
                    <a:gs pos="100000">
                      <a:schemeClr val="tx1"/>
                    </a:gs>
                  </a:gsLst>
                  <a:lin ang="5400000" scaled="0"/>
                </a:gradFill>
                <a:latin typeface="+mj-lt"/>
              </a:rPr>
              <a:t>Complete your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session </a:t>
            </a:r>
            <a:r>
              <a:rPr lang="en-US" sz="8000" dirty="0">
                <a:gradFill>
                  <a:gsLst>
                    <a:gs pos="1250">
                      <a:schemeClr val="tx1"/>
                    </a:gs>
                    <a:gs pos="100000">
                      <a:schemeClr val="tx1"/>
                    </a:gs>
                  </a:gsLst>
                  <a:lin ang="5400000" scaled="0"/>
                </a:gradFill>
                <a:latin typeface="+mj-lt"/>
              </a:rPr>
              <a:t>evaluation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now </a:t>
            </a:r>
            <a:r>
              <a:rPr lang="en-US" sz="8000" dirty="0">
                <a:gradFill>
                  <a:gsLst>
                    <a:gs pos="1250">
                      <a:schemeClr val="tx1"/>
                    </a:gs>
                    <a:gs pos="100000">
                      <a:schemeClr val="tx1"/>
                    </a:gs>
                  </a:gsLst>
                  <a:lin ang="5400000" scaled="0"/>
                </a:gradFill>
                <a:latin typeface="+mj-lt"/>
              </a:rPr>
              <a:t>and win!</a:t>
            </a:r>
          </a:p>
          <a:p>
            <a:pPr>
              <a:lnSpc>
                <a:spcPct val="90000"/>
              </a:lnSpc>
              <a:spcAft>
                <a:spcPts val="600"/>
              </a:spcAft>
            </a:pPr>
            <a:endParaRPr lang="en-NZ" sz="2400" dirty="0" smtClean="0">
              <a:gradFill>
                <a:gsLst>
                  <a:gs pos="2917">
                    <a:schemeClr val="tx1"/>
                  </a:gs>
                  <a:gs pos="30000">
                    <a:schemeClr val="tx1"/>
                  </a:gs>
                </a:gsLst>
                <a:lin ang="5400000" scaled="0"/>
              </a:gradFill>
              <a:latin typeface="+mj-lt"/>
            </a:endParaRPr>
          </a:p>
        </p:txBody>
      </p:sp>
    </p:spTree>
    <p:extLst>
      <p:ext uri="{BB962C8B-B14F-4D97-AF65-F5344CB8AC3E}">
        <p14:creationId xmlns:p14="http://schemas.microsoft.com/office/powerpoint/2010/main" val="414479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5"/>
          <p:cNvSpPr>
            <a:spLocks noGrp="1"/>
          </p:cNvSpPr>
          <p:nvPr>
            <p:ph type="title"/>
          </p:nvPr>
        </p:nvSpPr>
        <p:spPr/>
        <p:txBody>
          <a:bodyPr/>
          <a:lstStyle/>
          <a:p>
            <a:r>
              <a:rPr lang="en-US" dirty="0" smtClean="0">
                <a:solidFill>
                  <a:schemeClr val="tx1"/>
                </a:solidFill>
              </a:rPr>
              <a:t>Image Sources</a:t>
            </a:r>
            <a:endParaRPr lang="en-US" dirty="0">
              <a:solidFill>
                <a:schemeClr val="tx1"/>
              </a:solidFill>
            </a:endParaRPr>
          </a:p>
        </p:txBody>
      </p:sp>
      <p:sp>
        <p:nvSpPr>
          <p:cNvPr id="2" name="Text Placeholder 1"/>
          <p:cNvSpPr>
            <a:spLocks noGrp="1"/>
          </p:cNvSpPr>
          <p:nvPr>
            <p:ph type="body" sz="quarter" idx="10"/>
          </p:nvPr>
        </p:nvSpPr>
        <p:spPr>
          <a:xfrm>
            <a:off x="274640" y="1212849"/>
            <a:ext cx="5486399" cy="5363520"/>
          </a:xfrm>
        </p:spPr>
        <p:txBody>
          <a:bodyPr/>
          <a:lstStyle/>
          <a:p>
            <a:pPr marL="342900" lvl="0" indent="-342900">
              <a:lnSpc>
                <a:spcPct val="115000"/>
              </a:lnSpc>
              <a:spcBef>
                <a:spcPts val="0"/>
              </a:spcBef>
              <a:spcAft>
                <a:spcPts val="1000"/>
              </a:spcAft>
              <a:buFont typeface="+mj-lt"/>
              <a:buAutoNum type="arabicPeriod"/>
            </a:pPr>
            <a:r>
              <a:rPr lang="en-US" sz="900" dirty="0"/>
              <a:t>A</a:t>
            </a:r>
            <a:r>
              <a:rPr lang="en-US" sz="900" dirty="0">
                <a:latin typeface="Calibri"/>
                <a:ea typeface="Calibri"/>
                <a:cs typeface="Times New Roman"/>
              </a:rPr>
              <a:t>AHA7.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Some Funny Pic-Webmasters Forum</a:t>
            </a:r>
            <a:r>
              <a:rPr lang="en-US" sz="900" dirty="0">
                <a:latin typeface="Calibri"/>
                <a:ea typeface="Calibri"/>
                <a:cs typeface="Times New Roman"/>
              </a:rPr>
              <a:t>. Retrieved September 2007, from senaia.com: http://www.ajokes.com/images/pictures/evolution_of_the_geek.jpg</a:t>
            </a:r>
          </a:p>
          <a:p>
            <a:pPr marL="342900" lvl="0" indent="-342900">
              <a:lnSpc>
                <a:spcPct val="115000"/>
              </a:lnSpc>
              <a:spcBef>
                <a:spcPts val="0"/>
              </a:spcBef>
              <a:spcAft>
                <a:spcPts val="1000"/>
              </a:spcAft>
              <a:buFont typeface="+mj-lt"/>
              <a:buAutoNum type="arabicPeriod"/>
            </a:pPr>
            <a:r>
              <a:rPr lang="en-US" sz="900" dirty="0" err="1">
                <a:latin typeface="Calibri"/>
                <a:ea typeface="Calibri"/>
                <a:cs typeface="Times New Roman"/>
              </a:rPr>
              <a:t>Apsley</a:t>
            </a:r>
            <a:r>
              <a:rPr lang="en-US" sz="900" dirty="0">
                <a:latin typeface="Calibri"/>
                <a:ea typeface="Calibri"/>
                <a:cs typeface="Times New Roman"/>
              </a:rPr>
              <a:t>, D.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David </a:t>
            </a:r>
            <a:r>
              <a:rPr lang="en-US" sz="900" i="1" dirty="0" err="1">
                <a:latin typeface="Calibri"/>
                <a:ea typeface="Calibri"/>
                <a:cs typeface="Times New Roman"/>
              </a:rPr>
              <a:t>Apsley</a:t>
            </a:r>
            <a:r>
              <a:rPr lang="en-US" sz="900" i="1" dirty="0">
                <a:latin typeface="Calibri"/>
                <a:ea typeface="Calibri"/>
                <a:cs typeface="Times New Roman"/>
              </a:rPr>
              <a:t> CV</a:t>
            </a:r>
            <a:r>
              <a:rPr lang="en-US" sz="900" dirty="0">
                <a:latin typeface="Calibri"/>
                <a:ea typeface="Calibri"/>
                <a:cs typeface="Times New Roman"/>
              </a:rPr>
              <a:t>. Retrieved September 2007, from personalpages.manchester.ac.uk/staff: http://personalpages.manchester.ac.uk/staff/david.d.apsley/images/cfd/aftbody.gif</a:t>
            </a:r>
          </a:p>
          <a:p>
            <a:pPr marL="342900" lvl="0" indent="-342900">
              <a:lnSpc>
                <a:spcPct val="115000"/>
              </a:lnSpc>
              <a:spcBef>
                <a:spcPts val="0"/>
              </a:spcBef>
              <a:spcAft>
                <a:spcPts val="1000"/>
              </a:spcAft>
              <a:buFont typeface="+mj-lt"/>
              <a:buAutoNum type="arabicPeriod"/>
            </a:pPr>
            <a:r>
              <a:rPr lang="en-US" sz="900" dirty="0" err="1">
                <a:latin typeface="Calibri"/>
                <a:ea typeface="Calibri"/>
                <a:cs typeface="Times New Roman"/>
              </a:rPr>
              <a:t>Bohibot</a:t>
            </a:r>
            <a:r>
              <a:rPr lang="en-US" sz="900" dirty="0">
                <a:latin typeface="Calibri"/>
                <a:ea typeface="Calibri"/>
                <a:cs typeface="Times New Roman"/>
              </a:rPr>
              <a:t>, M.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Michel </a:t>
            </a:r>
            <a:r>
              <a:rPr lang="en-US" sz="900" i="1" dirty="0" err="1">
                <a:latin typeface="Calibri"/>
                <a:ea typeface="Calibri"/>
                <a:cs typeface="Times New Roman"/>
              </a:rPr>
              <a:t>Bohibot</a:t>
            </a:r>
            <a:r>
              <a:rPr lang="en-US" sz="900" i="1" dirty="0">
                <a:latin typeface="Calibri"/>
                <a:ea typeface="Calibri"/>
                <a:cs typeface="Times New Roman"/>
              </a:rPr>
              <a:t> Illustrator Designer Home</a:t>
            </a:r>
            <a:r>
              <a:rPr lang="en-US" sz="900" dirty="0">
                <a:latin typeface="Calibri"/>
                <a:ea typeface="Calibri"/>
                <a:cs typeface="Times New Roman"/>
              </a:rPr>
              <a:t>. Retrieved September 2007, from Michel </a:t>
            </a:r>
            <a:r>
              <a:rPr lang="en-US" sz="900" dirty="0" err="1">
                <a:latin typeface="Calibri"/>
                <a:ea typeface="Calibri"/>
                <a:cs typeface="Times New Roman"/>
              </a:rPr>
              <a:t>Bohibot</a:t>
            </a:r>
            <a:r>
              <a:rPr lang="en-US" sz="900" dirty="0">
                <a:latin typeface="Calibri"/>
                <a:ea typeface="Calibri"/>
                <a:cs typeface="Times New Roman"/>
              </a:rPr>
              <a:t> Illustrations: http://www.mbohbot.com/Decisions.jpg</a:t>
            </a:r>
          </a:p>
          <a:p>
            <a:pPr marL="342900" lvl="0" indent="-342900">
              <a:lnSpc>
                <a:spcPct val="115000"/>
              </a:lnSpc>
              <a:spcBef>
                <a:spcPts val="0"/>
              </a:spcBef>
              <a:spcAft>
                <a:spcPts val="1000"/>
              </a:spcAft>
              <a:buFont typeface="+mj-lt"/>
              <a:buAutoNum type="arabicPeriod"/>
            </a:pPr>
            <a:r>
              <a:rPr lang="en-US" sz="900" dirty="0">
                <a:latin typeface="Calibri"/>
                <a:ea typeface="Calibri"/>
                <a:cs typeface="Times New Roman"/>
              </a:rPr>
              <a:t>detNews.com.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The Detroit Red Wings</a:t>
            </a:r>
            <a:r>
              <a:rPr lang="en-US" sz="900" dirty="0">
                <a:latin typeface="Calibri"/>
                <a:ea typeface="Calibri"/>
                <a:cs typeface="Times New Roman"/>
              </a:rPr>
              <a:t>. Retrieved September 2007, from detNews.com: http://www.du.edu/~kwiderst/datsyuk.jpg</a:t>
            </a:r>
          </a:p>
          <a:p>
            <a:pPr marL="342900" lvl="0" indent="-342900">
              <a:lnSpc>
                <a:spcPct val="115000"/>
              </a:lnSpc>
              <a:spcBef>
                <a:spcPts val="0"/>
              </a:spcBef>
              <a:spcAft>
                <a:spcPts val="1000"/>
              </a:spcAft>
              <a:buFont typeface="+mj-lt"/>
              <a:buAutoNum type="arabicPeriod"/>
            </a:pPr>
            <a:r>
              <a:rPr lang="en-US" sz="900" dirty="0">
                <a:latin typeface="Calibri"/>
                <a:ea typeface="Calibri"/>
                <a:cs typeface="Times New Roman"/>
              </a:rPr>
              <a:t>Edmonson, D.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David Edmonson Home</a:t>
            </a:r>
            <a:r>
              <a:rPr lang="en-US" sz="900" dirty="0">
                <a:latin typeface="Calibri"/>
                <a:ea typeface="Calibri"/>
                <a:cs typeface="Times New Roman"/>
              </a:rPr>
              <a:t>. Retrieved September 2007, from David Edmonson: http://www.davidedmonson.com/shop/catalog/images/SquarePeg5x7.jpg</a:t>
            </a:r>
          </a:p>
          <a:p>
            <a:pPr marL="342900" lvl="0" indent="-342900">
              <a:lnSpc>
                <a:spcPct val="115000"/>
              </a:lnSpc>
              <a:spcBef>
                <a:spcPts val="0"/>
              </a:spcBef>
              <a:spcAft>
                <a:spcPts val="1000"/>
              </a:spcAft>
              <a:buFont typeface="+mj-lt"/>
              <a:buAutoNum type="arabicPeriod"/>
            </a:pPr>
            <a:r>
              <a:rPr lang="en-US" sz="900" dirty="0" err="1">
                <a:latin typeface="Calibri"/>
                <a:ea typeface="Calibri"/>
                <a:cs typeface="Times New Roman"/>
              </a:rPr>
              <a:t>iDealPharma</a:t>
            </a:r>
            <a:r>
              <a:rPr lang="en-US" sz="900" dirty="0">
                <a:latin typeface="Calibri"/>
                <a:ea typeface="Calibri"/>
                <a:cs typeface="Times New Roman"/>
              </a:rPr>
              <a:t>. (</a:t>
            </a:r>
            <a:r>
              <a:rPr lang="en-US" sz="900" dirty="0" err="1">
                <a:latin typeface="Calibri"/>
                <a:ea typeface="Calibri"/>
                <a:cs typeface="Times New Roman"/>
              </a:rPr>
              <a:t>n.d.</a:t>
            </a:r>
            <a:r>
              <a:rPr lang="en-US" sz="900" dirty="0">
                <a:latin typeface="Calibri"/>
                <a:ea typeface="Calibri"/>
                <a:cs typeface="Times New Roman"/>
              </a:rPr>
              <a:t>). </a:t>
            </a:r>
            <a:r>
              <a:rPr lang="en-US" sz="900" i="1" dirty="0" err="1">
                <a:latin typeface="Calibri"/>
                <a:ea typeface="Calibri"/>
                <a:cs typeface="Times New Roman"/>
              </a:rPr>
              <a:t>iDealPharma</a:t>
            </a:r>
            <a:r>
              <a:rPr lang="en-US" sz="900" dirty="0">
                <a:latin typeface="Calibri"/>
                <a:ea typeface="Calibri"/>
                <a:cs typeface="Times New Roman"/>
              </a:rPr>
              <a:t>. Retrieved September 2007, from http://www.idealp.com/uploadphoto/Lead-optimization.jpg</a:t>
            </a:r>
          </a:p>
          <a:p>
            <a:pPr marL="342900" lvl="0" indent="-342900">
              <a:lnSpc>
                <a:spcPct val="115000"/>
              </a:lnSpc>
              <a:spcBef>
                <a:spcPts val="0"/>
              </a:spcBef>
              <a:spcAft>
                <a:spcPts val="1000"/>
              </a:spcAft>
              <a:buFont typeface="+mj-lt"/>
              <a:buAutoNum type="arabicPeriod"/>
            </a:pPr>
            <a:r>
              <a:rPr lang="en-US" sz="900" dirty="0" err="1">
                <a:latin typeface="Calibri"/>
                <a:ea typeface="Calibri"/>
                <a:cs typeface="Times New Roman"/>
              </a:rPr>
              <a:t>Roomz</a:t>
            </a:r>
            <a:r>
              <a:rPr lang="en-US" sz="900" dirty="0">
                <a:latin typeface="Calibri"/>
                <a:ea typeface="Calibri"/>
                <a:cs typeface="Times New Roman"/>
              </a:rPr>
              <a:t> at the Inn.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www.roomzat-theinn.com</a:t>
            </a:r>
            <a:r>
              <a:rPr lang="en-US" sz="900" dirty="0">
                <a:latin typeface="Calibri"/>
                <a:ea typeface="Calibri"/>
                <a:cs typeface="Times New Roman"/>
              </a:rPr>
              <a:t>. Retrieved September 2007, from www.roomzat-theinn.com: http://www.roomzat-theinn.com/Links.jpg</a:t>
            </a:r>
          </a:p>
          <a:p>
            <a:pPr marL="342900" lvl="0" indent="-342900">
              <a:lnSpc>
                <a:spcPct val="115000"/>
              </a:lnSpc>
              <a:spcBef>
                <a:spcPts val="0"/>
              </a:spcBef>
              <a:spcAft>
                <a:spcPts val="1000"/>
              </a:spcAft>
              <a:buFont typeface="+mj-lt"/>
              <a:buAutoNum type="arabicPeriod"/>
            </a:pPr>
            <a:r>
              <a:rPr lang="en-US" sz="900" dirty="0">
                <a:latin typeface="Calibri"/>
                <a:ea typeface="Calibri"/>
                <a:cs typeface="Times New Roman"/>
              </a:rPr>
              <a:t>The Rubin Group.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The Rubin Group Research</a:t>
            </a:r>
            <a:r>
              <a:rPr lang="en-US" sz="900" dirty="0">
                <a:latin typeface="Calibri"/>
                <a:ea typeface="Calibri"/>
                <a:cs typeface="Times New Roman"/>
              </a:rPr>
              <a:t>. Retrieved September 2007, from The Rubin Group: http://siggy.chem.ucla.edu/research%20description/pict99/xr_cop.gif</a:t>
            </a:r>
          </a:p>
          <a:p>
            <a:pPr marL="342900" lvl="0" indent="-342900">
              <a:lnSpc>
                <a:spcPct val="115000"/>
              </a:lnSpc>
              <a:spcBef>
                <a:spcPts val="0"/>
              </a:spcBef>
              <a:spcAft>
                <a:spcPts val="1000"/>
              </a:spcAft>
              <a:buFont typeface="+mj-lt"/>
              <a:buAutoNum type="arabicPeriod"/>
            </a:pPr>
            <a:r>
              <a:rPr lang="en-US" sz="900" dirty="0">
                <a:latin typeface="Calibri"/>
                <a:ea typeface="Calibri"/>
                <a:cs typeface="Times New Roman"/>
              </a:rPr>
              <a:t>Wedgwood Baptist Church . (</a:t>
            </a:r>
            <a:r>
              <a:rPr lang="en-US" sz="900" dirty="0" err="1">
                <a:latin typeface="Calibri"/>
                <a:ea typeface="Calibri"/>
                <a:cs typeface="Times New Roman"/>
              </a:rPr>
              <a:t>n.d.</a:t>
            </a:r>
            <a:r>
              <a:rPr lang="en-US" sz="900" dirty="0">
                <a:latin typeface="Calibri"/>
                <a:ea typeface="Calibri"/>
                <a:cs typeface="Times New Roman"/>
              </a:rPr>
              <a:t>). </a:t>
            </a:r>
            <a:r>
              <a:rPr lang="en-US" sz="900" i="1" dirty="0">
                <a:latin typeface="Calibri"/>
                <a:ea typeface="Calibri"/>
                <a:cs typeface="Times New Roman"/>
              </a:rPr>
              <a:t>Wedgwood Baptist Church Home</a:t>
            </a:r>
            <a:r>
              <a:rPr lang="en-US" sz="900" dirty="0">
                <a:latin typeface="Calibri"/>
                <a:ea typeface="Calibri"/>
                <a:cs typeface="Times New Roman"/>
              </a:rPr>
              <a:t>. Retrieved </a:t>
            </a:r>
            <a:r>
              <a:rPr lang="en-US" sz="900" dirty="0" err="1">
                <a:latin typeface="Calibri"/>
                <a:ea typeface="Calibri"/>
                <a:cs typeface="Times New Roman"/>
              </a:rPr>
              <a:t>Seotember</a:t>
            </a:r>
            <a:r>
              <a:rPr lang="en-US" sz="900" dirty="0">
                <a:latin typeface="Calibri"/>
                <a:ea typeface="Calibri"/>
                <a:cs typeface="Times New Roman"/>
              </a:rPr>
              <a:t> 2007, from http://www.wedgwoodbc.org/media/images/question%20mark.jpg</a:t>
            </a:r>
          </a:p>
          <a:p>
            <a:pPr>
              <a:lnSpc>
                <a:spcPct val="115000"/>
              </a:lnSpc>
              <a:spcAft>
                <a:spcPts val="1000"/>
              </a:spcAft>
            </a:pPr>
            <a:r>
              <a:rPr lang="en-US" sz="900" dirty="0">
                <a:latin typeface="Calibri"/>
                <a:ea typeface="Calibri"/>
                <a:cs typeface="Times New Roman"/>
              </a:rPr>
              <a:t> </a:t>
            </a:r>
          </a:p>
          <a:p>
            <a:pPr lvl="0"/>
            <a:endParaRPr lang="en-US" sz="900" dirty="0"/>
          </a:p>
          <a:p>
            <a:endParaRPr lang="en-US" sz="900" dirty="0"/>
          </a:p>
        </p:txBody>
      </p:sp>
      <p:sp>
        <p:nvSpPr>
          <p:cNvPr id="5" name="Text Placeholder 4"/>
          <p:cNvSpPr>
            <a:spLocks noGrp="1"/>
          </p:cNvSpPr>
          <p:nvPr>
            <p:ph type="body" sz="quarter" idx="11"/>
          </p:nvPr>
        </p:nvSpPr>
        <p:spPr>
          <a:xfrm>
            <a:off x="6675440" y="1212849"/>
            <a:ext cx="5486399" cy="4216539"/>
          </a:xfrm>
        </p:spPr>
        <p:txBody>
          <a:bodyPr/>
          <a:lstStyle/>
          <a:p>
            <a:r>
              <a:rPr lang="en-US" sz="900" dirty="0"/>
              <a:t>Steps https://richielloyd.files.wordpress.com/2011/05/steps-to-success.jpg</a:t>
            </a:r>
          </a:p>
          <a:p>
            <a:r>
              <a:rPr lang="en-US" sz="900" dirty="0" smtClean="0"/>
              <a:t>Keyboard </a:t>
            </a:r>
            <a:r>
              <a:rPr lang="en-US" sz="900" dirty="0"/>
              <a:t>http://blogs.lse.ac.uk/assistivetechnology/files/2014/04/keyboard.jpg</a:t>
            </a:r>
          </a:p>
          <a:p>
            <a:r>
              <a:rPr lang="en-US" sz="900" dirty="0" smtClean="0"/>
              <a:t>Sand </a:t>
            </a:r>
            <a:r>
              <a:rPr lang="en-US" sz="900" dirty="0"/>
              <a:t>http://kristiholl.net/writers-blog/wp-content/uploads/2013/04/sand.jpg</a:t>
            </a:r>
          </a:p>
          <a:p>
            <a:r>
              <a:rPr lang="en-US" sz="900" dirty="0" smtClean="0"/>
              <a:t>Links </a:t>
            </a:r>
            <a:r>
              <a:rPr lang="en-US" sz="900" dirty="0"/>
              <a:t>https://img-new.cgtrader.com/items/10548/large_bicycle_chain_links_3d_model_75e8c013-d13b-4f2b-8a3a-648b64b426c2.jpg</a:t>
            </a:r>
          </a:p>
          <a:p>
            <a:r>
              <a:rPr lang="en-US" sz="900" dirty="0" smtClean="0"/>
              <a:t>bulb </a:t>
            </a:r>
            <a:r>
              <a:rPr lang="en-US" sz="900" dirty="0"/>
              <a:t>http://www.volvoce.com/SiteCollectionImages/VCE/Pictures%20and%20Videos/VCE%20Corporate/iStock_000005415621Medium.jpg</a:t>
            </a:r>
          </a:p>
          <a:p>
            <a:r>
              <a:rPr lang="en-US" sz="900" dirty="0" smtClean="0"/>
              <a:t>customer </a:t>
            </a:r>
            <a:r>
              <a:rPr lang="en-US" sz="900" dirty="0"/>
              <a:t>http://www.ramboll.com/~/media/Images/RGR/Lets-talk-megatrends/oktober2013/Business_technology_as_the_catalyst_for_customer_intimacy722x318.jpg</a:t>
            </a:r>
          </a:p>
          <a:p>
            <a:r>
              <a:rPr lang="en-US" sz="900" dirty="0" smtClean="0"/>
              <a:t>globe </a:t>
            </a:r>
            <a:r>
              <a:rPr lang="en-US" sz="900" dirty="0"/>
              <a:t>https://www.uninett.no/sites/drupal.uninett.no.uninett/files/146780171.jpg</a:t>
            </a:r>
          </a:p>
          <a:p>
            <a:r>
              <a:rPr lang="en-US" sz="900" dirty="0" smtClean="0"/>
              <a:t>B2B </a:t>
            </a:r>
            <a:r>
              <a:rPr lang="en-US" sz="900" dirty="0"/>
              <a:t>http://img01.thedrum.com/s3fs-public/drum_column_article/94585/main_images/B2B-Social-Media-Advertising_Image_0.jpghttp://img01.thedrum.com/s3fs-public/drum_column_article/94585/main_images/B2B-Social-Media-Advertising_Image_0.jpg</a:t>
            </a:r>
          </a:p>
          <a:p>
            <a:r>
              <a:rPr lang="en-US" sz="900" dirty="0" smtClean="0"/>
              <a:t>Operations  </a:t>
            </a:r>
            <a:r>
              <a:rPr lang="en-US" sz="900" dirty="0"/>
              <a:t>http://mmhcs.com/uploads/3/4/4/2/3442962/932570_orig.jpg</a:t>
            </a:r>
          </a:p>
          <a:p>
            <a:r>
              <a:rPr lang="en-US" sz="900" dirty="0" smtClean="0"/>
              <a:t>globe </a:t>
            </a:r>
            <a:r>
              <a:rPr lang="en-US" sz="900" dirty="0"/>
              <a:t>hands  http://3.bp.blogspot.com/-0z73EBVr54A/TcCGInhF03I/AAAAAAAAABU/Z6W6iOSDtGg/s1600/e-business.jpg</a:t>
            </a:r>
          </a:p>
          <a:p>
            <a:r>
              <a:rPr lang="en-US" sz="900" dirty="0" smtClean="0"/>
              <a:t>kung </a:t>
            </a:r>
            <a:r>
              <a:rPr lang="en-US" sz="900" dirty="0" err="1"/>
              <a:t>fu</a:t>
            </a:r>
            <a:r>
              <a:rPr lang="en-US" sz="900" dirty="0"/>
              <a:t> fighting http://</a:t>
            </a:r>
            <a:r>
              <a:rPr lang="en-US" sz="900" dirty="0" smtClean="0"/>
              <a:t>static.wixstatic.com/media/0fb253_e151183c2d26424aaede2a57b90dcca3.jpg_srz_623_331_85_22_0.50_1.20_0.00_jpg_srz</a:t>
            </a:r>
            <a:endParaRPr lang="en-US" sz="900" dirty="0"/>
          </a:p>
        </p:txBody>
      </p:sp>
    </p:spTree>
    <p:extLst>
      <p:ext uri="{BB962C8B-B14F-4D97-AF65-F5344CB8AC3E}">
        <p14:creationId xmlns:p14="http://schemas.microsoft.com/office/powerpoint/2010/main" val="328023497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969765" y="2201118"/>
            <a:ext cx="8856984" cy="2068259"/>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rPr>
              <a:t>“Organizations are most efficient when their enterprise architecture is a copy of the communications structures of these organizations.”</a:t>
            </a:r>
          </a:p>
        </p:txBody>
      </p:sp>
    </p:spTree>
    <p:extLst>
      <p:ext uri="{BB962C8B-B14F-4D97-AF65-F5344CB8AC3E}">
        <p14:creationId xmlns:p14="http://schemas.microsoft.com/office/powerpoint/2010/main" val="289107030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Understanding the company</a:t>
            </a:r>
            <a:endParaRPr lang="en-NZ" dirty="0"/>
          </a:p>
        </p:txBody>
      </p:sp>
      <p:sp>
        <p:nvSpPr>
          <p:cNvPr id="3" name="Title 1"/>
          <p:cNvSpPr txBox="1">
            <a:spLocks/>
          </p:cNvSpPr>
          <p:nvPr/>
        </p:nvSpPr>
        <p:spPr>
          <a:xfrm>
            <a:off x="274638" y="3065214"/>
            <a:ext cx="11887200" cy="932563"/>
          </a:xfrm>
          <a:prstGeom prst="rect">
            <a:avLst/>
          </a:prstGeom>
          <a:noFill/>
        </p:spPr>
        <p:txBody>
          <a:bodyPr vert="horz" wrap="square" lIns="146304" tIns="91440" rIns="146304" bIns="91440" rtlCol="0" anchor="t" anchorCtr="0">
            <a:spAutoFit/>
          </a:bodyPr>
          <a:lstStyle>
            <a:lvl1pPr algn="l" defTabSz="932667" rtl="0" eaLnBrk="1" latinLnBrk="0" hangingPunct="1">
              <a:lnSpc>
                <a:spcPct val="90000"/>
              </a:lnSpc>
              <a:spcBef>
                <a:spcPct val="0"/>
              </a:spcBef>
              <a:buNone/>
              <a:defRPr lang="en-US" sz="7199"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NZ" sz="5400" dirty="0" smtClean="0"/>
              <a:t>Two simple questions</a:t>
            </a:r>
            <a:endParaRPr lang="en-NZ" sz="5400" dirty="0"/>
          </a:p>
        </p:txBody>
      </p:sp>
    </p:spTree>
    <p:extLst>
      <p:ext uri="{BB962C8B-B14F-4D97-AF65-F5344CB8AC3E}">
        <p14:creationId xmlns:p14="http://schemas.microsoft.com/office/powerpoint/2010/main" val="15445128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 simple questions</a:t>
            </a:r>
            <a:endParaRPr lang="en-US" dirty="0"/>
          </a:p>
        </p:txBody>
      </p:sp>
      <p:sp>
        <p:nvSpPr>
          <p:cNvPr id="5" name="Rectangle 4"/>
          <p:cNvSpPr/>
          <p:nvPr/>
        </p:nvSpPr>
        <p:spPr bwMode="auto">
          <a:xfrm>
            <a:off x="5786189" y="2201118"/>
            <a:ext cx="3816424" cy="35805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r" defTabSz="932398" fontAlgn="base">
              <a:spcBef>
                <a:spcPct val="0"/>
              </a:spcBef>
              <a:spcAft>
                <a:spcPct val="0"/>
              </a:spcAft>
            </a:pPr>
            <a:r>
              <a:rPr lang="en-US" sz="3600" dirty="0" smtClean="0">
                <a:gradFill>
                  <a:gsLst>
                    <a:gs pos="16814">
                      <a:srgbClr val="FFFFFF"/>
                    </a:gs>
                    <a:gs pos="46000">
                      <a:srgbClr val="FFFFFF"/>
                    </a:gs>
                  </a:gsLst>
                  <a:lin ang="5400000" scaled="0"/>
                </a:gradFill>
              </a:rPr>
              <a:t>“</a:t>
            </a:r>
            <a:r>
              <a:rPr lang="en-US" sz="2800" dirty="0" smtClean="0">
                <a:gradFill>
                  <a:gsLst>
                    <a:gs pos="16814">
                      <a:srgbClr val="FFFFFF"/>
                    </a:gs>
                    <a:gs pos="46000">
                      <a:srgbClr val="FFFFFF"/>
                    </a:gs>
                  </a:gsLst>
                  <a:lin ang="5400000" scaled="0"/>
                </a:gradFill>
              </a:rPr>
              <a:t> </a:t>
            </a:r>
          </a:p>
          <a:p>
            <a:pPr algn="ctr" defTabSz="932398" fontAlgn="base">
              <a:spcBef>
                <a:spcPct val="0"/>
              </a:spcBef>
              <a:spcAft>
                <a:spcPct val="0"/>
              </a:spcAft>
            </a:pPr>
            <a:r>
              <a:rPr lang="en-US" sz="2800" dirty="0" smtClean="0">
                <a:gradFill>
                  <a:gsLst>
                    <a:gs pos="16814">
                      <a:srgbClr val="FFFFFF"/>
                    </a:gs>
                    <a:gs pos="46000">
                      <a:srgbClr val="FFFFFF"/>
                    </a:gs>
                  </a:gsLst>
                  <a:lin ang="5400000" scaled="0"/>
                </a:gradFill>
              </a:rPr>
              <a:t>Who am I</a:t>
            </a:r>
          </a:p>
          <a:p>
            <a:pPr defTabSz="932398" fontAlgn="base">
              <a:spcBef>
                <a:spcPct val="0"/>
              </a:spcBef>
              <a:spcAft>
                <a:spcPct val="0"/>
              </a:spcAft>
            </a:pPr>
            <a:r>
              <a:rPr lang="en-US" sz="3600" dirty="0" smtClean="0">
                <a:gradFill>
                  <a:gsLst>
                    <a:gs pos="16814">
                      <a:srgbClr val="FFFFFF"/>
                    </a:gs>
                    <a:gs pos="46000">
                      <a:srgbClr val="FFFFFF"/>
                    </a:gs>
                  </a:gsLst>
                  <a:lin ang="5400000" scaled="0"/>
                </a:gradFill>
              </a:rPr>
              <a:t>”</a:t>
            </a:r>
            <a:endParaRPr lang="en-US" sz="36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Organization</a:t>
            </a:r>
            <a:endParaRPr lang="en-US" sz="2000" dirty="0">
              <a:gradFill>
                <a:gsLst>
                  <a:gs pos="16814">
                    <a:srgbClr val="FFFFFF"/>
                  </a:gs>
                  <a:gs pos="46000">
                    <a:srgbClr val="FFFFFF"/>
                  </a:gs>
                </a:gsLst>
                <a:lin ang="5400000" scaled="0"/>
              </a:gradFill>
            </a:endParaRPr>
          </a:p>
        </p:txBody>
      </p:sp>
      <p:sp>
        <p:nvSpPr>
          <p:cNvPr id="2" name="TextBox 1"/>
          <p:cNvSpPr txBox="1"/>
          <p:nvPr/>
        </p:nvSpPr>
        <p:spPr>
          <a:xfrm>
            <a:off x="151013" y="2345134"/>
            <a:ext cx="5707184" cy="3283976"/>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17">
                      <a:schemeClr val="tx1"/>
                    </a:gs>
                    <a:gs pos="30000">
                      <a:schemeClr val="tx1"/>
                    </a:gs>
                  </a:gsLst>
                  <a:lin ang="5400000" scaled="0"/>
                </a:gradFill>
              </a:rPr>
              <a:t>Who are we?</a:t>
            </a:r>
          </a:p>
          <a:p>
            <a:pPr>
              <a:lnSpc>
                <a:spcPct val="90000"/>
              </a:lnSpc>
              <a:spcAft>
                <a:spcPts val="600"/>
              </a:spcAft>
            </a:pPr>
            <a:r>
              <a:rPr lang="en-US" sz="2000" dirty="0">
                <a:gradFill>
                  <a:gsLst>
                    <a:gs pos="2917">
                      <a:schemeClr val="tx1"/>
                    </a:gs>
                    <a:gs pos="30000">
                      <a:schemeClr val="tx1"/>
                    </a:gs>
                  </a:gsLst>
                  <a:lin ang="5400000" scaled="0"/>
                </a:gradFill>
              </a:rPr>
              <a:t>What is the unique value we alone can deliver to our market?</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4000" dirty="0">
                <a:gradFill>
                  <a:gsLst>
                    <a:gs pos="2917">
                      <a:schemeClr val="tx1"/>
                    </a:gs>
                    <a:gs pos="30000">
                      <a:schemeClr val="tx1"/>
                    </a:gs>
                  </a:gsLst>
                  <a:lin ang="5400000" scaled="0"/>
                </a:gradFill>
              </a:rPr>
              <a:t>How are we organized?</a:t>
            </a:r>
          </a:p>
          <a:p>
            <a:pPr>
              <a:lnSpc>
                <a:spcPct val="90000"/>
              </a:lnSpc>
              <a:spcAft>
                <a:spcPts val="600"/>
              </a:spcAft>
            </a:pPr>
            <a:r>
              <a:rPr lang="en-US" sz="2000" dirty="0" smtClean="0">
                <a:gradFill>
                  <a:gsLst>
                    <a:gs pos="2917">
                      <a:schemeClr val="tx1"/>
                    </a:gs>
                    <a:gs pos="30000">
                      <a:schemeClr val="tx1"/>
                    </a:gs>
                  </a:gsLst>
                  <a:lin ang="5400000" scaled="0"/>
                </a:gradFill>
              </a:rPr>
              <a:t>Strategy Structure and Constraints</a:t>
            </a:r>
          </a:p>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pic>
        <p:nvPicPr>
          <p:cNvPr id="8" name="Picture 7" descr="question1.jpg"/>
          <p:cNvPicPr>
            <a:picLocks noChangeAspect="1"/>
          </p:cNvPicPr>
          <p:nvPr/>
        </p:nvPicPr>
        <p:blipFill>
          <a:blip r:embed="rId2"/>
          <a:stretch>
            <a:fillRect/>
          </a:stretch>
        </p:blipFill>
        <p:spPr>
          <a:xfrm>
            <a:off x="5786189" y="2200236"/>
            <a:ext cx="3816424" cy="3581438"/>
          </a:xfrm>
          <a:prstGeom prst="rect">
            <a:avLst/>
          </a:prstGeom>
        </p:spPr>
      </p:pic>
    </p:spTree>
    <p:extLst>
      <p:ext uri="{BB962C8B-B14F-4D97-AF65-F5344CB8AC3E}">
        <p14:creationId xmlns:p14="http://schemas.microsoft.com/office/powerpoint/2010/main" val="55150476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257797" y="2201118"/>
            <a:ext cx="7488832" cy="1868204"/>
          </a:xfrm>
          <a:prstGeom prst="rect">
            <a:avLst/>
          </a:prstGeom>
          <a:noFill/>
        </p:spPr>
        <p:txBody>
          <a:bodyPr wrap="square" lIns="182880" tIns="146304" rIns="182880" bIns="146304" rtlCol="0">
            <a:spAutoFit/>
          </a:bodyPr>
          <a:lstStyle/>
          <a:p>
            <a:pPr>
              <a:lnSpc>
                <a:spcPct val="90000"/>
              </a:lnSpc>
              <a:spcAft>
                <a:spcPts val="600"/>
              </a:spcAft>
            </a:pPr>
            <a:r>
              <a:rPr lang="en-US" sz="5400" dirty="0" smtClean="0">
                <a:gradFill>
                  <a:gsLst>
                    <a:gs pos="2917">
                      <a:schemeClr val="tx1"/>
                    </a:gs>
                    <a:gs pos="30000">
                      <a:schemeClr val="tx1"/>
                    </a:gs>
                  </a:gsLst>
                  <a:lin ang="5400000" scaled="0"/>
                </a:gradFill>
              </a:rPr>
              <a:t>Ask yourself</a:t>
            </a:r>
          </a:p>
          <a:p>
            <a:pPr algn="r">
              <a:lnSpc>
                <a:spcPct val="90000"/>
              </a:lnSpc>
              <a:spcAft>
                <a:spcPts val="600"/>
              </a:spcAft>
            </a:pPr>
            <a:r>
              <a:rPr lang="en-US" sz="5400" dirty="0" smtClean="0">
                <a:gradFill>
                  <a:gsLst>
                    <a:gs pos="2917">
                      <a:schemeClr val="tx1"/>
                    </a:gs>
                    <a:gs pos="30000">
                      <a:schemeClr val="tx1"/>
                    </a:gs>
                  </a:gsLst>
                  <a:lin ang="5400000" scaled="0"/>
                </a:gradFill>
              </a:rPr>
              <a:t>“Who are we?”</a:t>
            </a:r>
          </a:p>
        </p:txBody>
      </p:sp>
    </p:spTree>
    <p:extLst>
      <p:ext uri="{BB962C8B-B14F-4D97-AF65-F5344CB8AC3E}">
        <p14:creationId xmlns:p14="http://schemas.microsoft.com/office/powerpoint/2010/main" val="160986315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 we deliver unique value?</a:t>
            </a:r>
            <a:endParaRPr lang="en-US" dirty="0"/>
          </a:p>
        </p:txBody>
      </p:sp>
      <p:sp>
        <p:nvSpPr>
          <p:cNvPr id="6" name="Rectangle 5"/>
          <p:cNvSpPr/>
          <p:nvPr/>
        </p:nvSpPr>
        <p:spPr bwMode="auto">
          <a:xfrm>
            <a:off x="7514381"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Customer Intimacy</a:t>
            </a:r>
            <a:endParaRPr lang="en-US" sz="2000" dirty="0">
              <a:gradFill>
                <a:gsLst>
                  <a:gs pos="16814">
                    <a:srgbClr val="FFFFFF"/>
                  </a:gs>
                  <a:gs pos="46000">
                    <a:srgbClr val="FFFFFF"/>
                  </a:gs>
                </a:gsLst>
                <a:lin ang="5400000" scaled="0"/>
              </a:gradFill>
            </a:endParaRPr>
          </a:p>
        </p:txBody>
      </p:sp>
      <p:sp>
        <p:nvSpPr>
          <p:cNvPr id="7" name="Rectangle 6"/>
          <p:cNvSpPr/>
          <p:nvPr/>
        </p:nvSpPr>
        <p:spPr bwMode="auto">
          <a:xfrm>
            <a:off x="9746629"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8" name="Rectangle 7"/>
          <p:cNvSpPr/>
          <p:nvPr/>
        </p:nvSpPr>
        <p:spPr bwMode="auto">
          <a:xfrm>
            <a:off x="7514381"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9" name="Rectangle 8"/>
          <p:cNvSpPr/>
          <p:nvPr/>
        </p:nvSpPr>
        <p:spPr bwMode="auto">
          <a:xfrm>
            <a:off x="9746629"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Delivery </a:t>
            </a:r>
          </a:p>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Excellence</a:t>
            </a:r>
            <a:endParaRPr lang="en-US" sz="2000" dirty="0">
              <a:gradFill>
                <a:gsLst>
                  <a:gs pos="16814">
                    <a:srgbClr val="FFFFFF"/>
                  </a:gs>
                  <a:gs pos="46000">
                    <a:srgbClr val="FFFFFF"/>
                  </a:gs>
                </a:gsLst>
                <a:lin ang="5400000" scaled="0"/>
              </a:gradFill>
            </a:endParaRPr>
          </a:p>
        </p:txBody>
      </p:sp>
      <p:sp>
        <p:nvSpPr>
          <p:cNvPr id="10" name="Rectangle 9"/>
          <p:cNvSpPr/>
          <p:nvPr/>
        </p:nvSpPr>
        <p:spPr bwMode="auto">
          <a:xfrm>
            <a:off x="5314204" y="2201118"/>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1" name="Rectangle 10"/>
          <p:cNvSpPr/>
          <p:nvPr/>
        </p:nvSpPr>
        <p:spPr bwMode="auto">
          <a:xfrm>
            <a:off x="5314204" y="4053482"/>
            <a:ext cx="2088232" cy="17281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398" fontAlgn="base">
              <a:spcBef>
                <a:spcPct val="0"/>
              </a:spcBef>
              <a:spcAft>
                <a:spcPct val="0"/>
              </a:spcAft>
            </a:pPr>
            <a:r>
              <a:rPr lang="en-US" sz="2000" dirty="0" smtClean="0">
                <a:gradFill>
                  <a:gsLst>
                    <a:gs pos="16814">
                      <a:srgbClr val="FFFFFF"/>
                    </a:gs>
                    <a:gs pos="46000">
                      <a:srgbClr val="FFFFFF"/>
                    </a:gs>
                  </a:gsLst>
                  <a:lin ang="5400000" scaled="0"/>
                </a:gradFill>
              </a:rPr>
              <a:t>Innovation</a:t>
            </a:r>
            <a:endParaRPr lang="en-US" sz="2000" dirty="0">
              <a:gradFill>
                <a:gsLst>
                  <a:gs pos="16814">
                    <a:srgbClr val="FFFFFF"/>
                  </a:gs>
                  <a:gs pos="46000">
                    <a:srgbClr val="FFFFFF"/>
                  </a:gs>
                </a:gsLst>
                <a:lin ang="5400000" scaled="0"/>
              </a:gradFill>
            </a:endParaRPr>
          </a:p>
        </p:txBody>
      </p:sp>
      <p:sp>
        <p:nvSpPr>
          <p:cNvPr id="12" name="TextBox 11"/>
          <p:cNvSpPr txBox="1"/>
          <p:nvPr/>
        </p:nvSpPr>
        <p:spPr>
          <a:xfrm>
            <a:off x="97557" y="4145334"/>
            <a:ext cx="5707184" cy="2986972"/>
          </a:xfrm>
          <a:prstGeom prst="rect">
            <a:avLst/>
          </a:prstGeom>
          <a:noFill/>
        </p:spPr>
        <p:txBody>
          <a:bodyPr wrap="square" lIns="182880" tIns="146304" rIns="182880" bIns="146304" rtlCol="0">
            <a:spAutoFit/>
          </a:bodyPr>
          <a:lstStyle/>
          <a:p>
            <a:pPr>
              <a:lnSpc>
                <a:spcPct val="90000"/>
              </a:lnSpc>
              <a:spcAft>
                <a:spcPts val="600"/>
              </a:spcAft>
            </a:pPr>
            <a:r>
              <a:rPr lang="en-US" sz="2300" dirty="0" smtClean="0">
                <a:gradFill>
                  <a:gsLst>
                    <a:gs pos="2917">
                      <a:schemeClr val="tx1"/>
                    </a:gs>
                    <a:gs pos="30000">
                      <a:schemeClr val="tx1"/>
                    </a:gs>
                  </a:gsLst>
                  <a:lin ang="5400000" scaled="0"/>
                </a:gradFill>
              </a:rPr>
              <a:t>The discipline of market leaders;</a:t>
            </a:r>
          </a:p>
          <a:p>
            <a:pPr>
              <a:lnSpc>
                <a:spcPct val="90000"/>
              </a:lnSpc>
              <a:spcAft>
                <a:spcPts val="600"/>
              </a:spcAft>
            </a:pPr>
            <a:r>
              <a:rPr lang="en-US" sz="2300" dirty="0" smtClean="0">
                <a:gradFill>
                  <a:gsLst>
                    <a:gs pos="2917">
                      <a:schemeClr val="tx1"/>
                    </a:gs>
                    <a:gs pos="30000">
                      <a:schemeClr val="tx1"/>
                    </a:gs>
                  </a:gsLst>
                  <a:lin ang="5400000" scaled="0"/>
                </a:gradFill>
              </a:rPr>
              <a:t>Choose your customers,</a:t>
            </a:r>
          </a:p>
          <a:p>
            <a:pPr>
              <a:lnSpc>
                <a:spcPct val="90000"/>
              </a:lnSpc>
              <a:spcAft>
                <a:spcPts val="600"/>
              </a:spcAft>
            </a:pPr>
            <a:r>
              <a:rPr lang="en-US" sz="2300" dirty="0" smtClean="0">
                <a:gradFill>
                  <a:gsLst>
                    <a:gs pos="2917">
                      <a:schemeClr val="tx1"/>
                    </a:gs>
                    <a:gs pos="30000">
                      <a:schemeClr val="tx1"/>
                    </a:gs>
                  </a:gsLst>
                  <a:lin ang="5400000" scaled="0"/>
                </a:gradFill>
              </a:rPr>
              <a:t>Narrow your focus, and </a:t>
            </a:r>
          </a:p>
          <a:p>
            <a:pPr>
              <a:lnSpc>
                <a:spcPct val="90000"/>
              </a:lnSpc>
              <a:spcAft>
                <a:spcPts val="600"/>
              </a:spcAft>
            </a:pPr>
            <a:r>
              <a:rPr lang="en-US" sz="2300" dirty="0" smtClean="0">
                <a:gradFill>
                  <a:gsLst>
                    <a:gs pos="2917">
                      <a:schemeClr val="tx1"/>
                    </a:gs>
                    <a:gs pos="30000">
                      <a:schemeClr val="tx1"/>
                    </a:gs>
                  </a:gsLst>
                  <a:lin ang="5400000" scaled="0"/>
                </a:gradFill>
              </a:rPr>
              <a:t>Dominate your market</a:t>
            </a:r>
          </a:p>
          <a:p>
            <a:pPr>
              <a:lnSpc>
                <a:spcPct val="90000"/>
              </a:lnSpc>
              <a:spcAft>
                <a:spcPts val="600"/>
              </a:spcAft>
            </a:pPr>
            <a:endParaRPr lang="en-US" sz="2300" dirty="0" smtClean="0">
              <a:gradFill>
                <a:gsLst>
                  <a:gs pos="2917">
                    <a:schemeClr val="tx1"/>
                  </a:gs>
                  <a:gs pos="30000">
                    <a:schemeClr val="tx1"/>
                  </a:gs>
                </a:gsLst>
                <a:lin ang="5400000" scaled="0"/>
              </a:gradFill>
            </a:endParaRPr>
          </a:p>
          <a:p>
            <a:pPr>
              <a:lnSpc>
                <a:spcPct val="90000"/>
              </a:lnSpc>
              <a:spcAft>
                <a:spcPts val="600"/>
              </a:spcAft>
            </a:pPr>
            <a:r>
              <a:rPr lang="en-US" sz="2300" dirty="0" smtClean="0">
                <a:gradFill>
                  <a:gsLst>
                    <a:gs pos="2917">
                      <a:schemeClr val="tx1"/>
                    </a:gs>
                    <a:gs pos="30000">
                      <a:schemeClr val="tx1"/>
                    </a:gs>
                  </a:gsLst>
                  <a:lin ang="5400000" scaled="0"/>
                </a:gradFill>
              </a:rPr>
              <a:t>By Michael Treacy and Fred </a:t>
            </a:r>
            <a:r>
              <a:rPr lang="en-US" sz="2300" dirty="0" err="1" smtClean="0">
                <a:gradFill>
                  <a:gsLst>
                    <a:gs pos="2917">
                      <a:schemeClr val="tx1"/>
                    </a:gs>
                    <a:gs pos="30000">
                      <a:schemeClr val="tx1"/>
                    </a:gs>
                  </a:gsLst>
                  <a:lin ang="5400000" scaled="0"/>
                </a:gradFill>
              </a:rPr>
              <a:t>Weirseman</a:t>
            </a:r>
            <a:endParaRPr lang="en-US" sz="2300" dirty="0">
              <a:gradFill>
                <a:gsLst>
                  <a:gs pos="2917">
                    <a:schemeClr val="tx1"/>
                  </a:gs>
                  <a:gs pos="30000">
                    <a:schemeClr val="tx1"/>
                  </a:gs>
                </a:gsLst>
                <a:lin ang="5400000" scaled="0"/>
              </a:gradFill>
            </a:endParaRPr>
          </a:p>
          <a:p>
            <a:pPr>
              <a:lnSpc>
                <a:spcPct val="90000"/>
              </a:lnSpc>
              <a:spcAft>
                <a:spcPts val="600"/>
              </a:spcAft>
            </a:pPr>
            <a:endParaRPr lang="en-US" sz="2300" dirty="0" err="1" smtClean="0">
              <a:gradFill>
                <a:gsLst>
                  <a:gs pos="2917">
                    <a:schemeClr val="tx1"/>
                  </a:gs>
                  <a:gs pos="30000">
                    <a:schemeClr val="tx1"/>
                  </a:gs>
                </a:gsLst>
                <a:lin ang="5400000" scaled="0"/>
              </a:gra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282133" y="2183598"/>
            <a:ext cx="2120303" cy="1744223"/>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514381" y="4053482"/>
            <a:ext cx="2088232" cy="172819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4557" y="2021853"/>
            <a:ext cx="2120303" cy="1905968"/>
          </a:xfrm>
          <a:prstGeom prst="rect">
            <a:avLst/>
          </a:prstGeom>
        </p:spPr>
      </p:pic>
    </p:spTree>
    <p:extLst>
      <p:ext uri="{BB962C8B-B14F-4D97-AF65-F5344CB8AC3E}">
        <p14:creationId xmlns:p14="http://schemas.microsoft.com/office/powerpoint/2010/main" val="21237825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ignitenz-2015-speakertemplate</Template>
  <TotalTime>0</TotalTime>
  <Words>1105</Words>
  <Application>Microsoft Office PowerPoint</Application>
  <PresentationFormat>Custom</PresentationFormat>
  <Paragraphs>312</Paragraphs>
  <Slides>41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Arial</vt:lpstr>
      <vt:lpstr>Calibri</vt:lpstr>
      <vt:lpstr>Consolas</vt:lpstr>
      <vt:lpstr>Segoe</vt:lpstr>
      <vt:lpstr>Segoe UI</vt:lpstr>
      <vt:lpstr>Segoe UI Light</vt:lpstr>
      <vt:lpstr>Times New Roman</vt:lpstr>
      <vt:lpstr>Wingdings</vt:lpstr>
      <vt:lpstr>5-30610_Microsoft_Ignite_Keynote_Template</vt:lpstr>
      <vt:lpstr>PowerPoint Presentation</vt:lpstr>
      <vt:lpstr>Aligning Architecture to Organization </vt:lpstr>
      <vt:lpstr>4 Steps to Great Architecture</vt:lpstr>
      <vt:lpstr>PowerPoint Presentation</vt:lpstr>
      <vt:lpstr>PowerPoint Presentation</vt:lpstr>
      <vt:lpstr>Understanding the company</vt:lpstr>
      <vt:lpstr>Two simple questions</vt:lpstr>
      <vt:lpstr>PowerPoint Presentation</vt:lpstr>
      <vt:lpstr>How do we deliver unique value?</vt:lpstr>
      <vt:lpstr>Starbucks</vt:lpstr>
      <vt:lpstr>What’s our organizational strategy?</vt:lpstr>
      <vt:lpstr>What are our constraints?</vt:lpstr>
      <vt:lpstr>What is our organizational structure?</vt:lpstr>
      <vt:lpstr>PowerPoint Presentation</vt:lpstr>
      <vt:lpstr>What are our organizational drivers?</vt:lpstr>
      <vt:lpstr>Organizational maturity matters</vt:lpstr>
      <vt:lpstr>Making good architectural choices</vt:lpstr>
      <vt:lpstr>Well known architectures types</vt:lpstr>
      <vt:lpstr>What are our organizational boundaries?</vt:lpstr>
      <vt:lpstr>What are our organizational links?</vt:lpstr>
      <vt:lpstr>FedEx</vt:lpstr>
      <vt:lpstr>FedEx</vt:lpstr>
      <vt:lpstr>FedEx trinity of customers</vt:lpstr>
      <vt:lpstr>Centralized</vt:lpstr>
      <vt:lpstr>Centralized boundaries and links</vt:lpstr>
      <vt:lpstr>Centralized Architecture</vt:lpstr>
      <vt:lpstr>Centralized and Federated activities</vt:lpstr>
      <vt:lpstr>Federated organization</vt:lpstr>
      <vt:lpstr>Federated boundaries and links</vt:lpstr>
      <vt:lpstr>Federated architecture</vt:lpstr>
      <vt:lpstr>Isn’t it really just a Distributed Architecture?</vt:lpstr>
      <vt:lpstr>Distributed organization (business units)</vt:lpstr>
      <vt:lpstr>Distributed architecture (business units)</vt:lpstr>
      <vt:lpstr>Distributed organization (geography)</vt:lpstr>
      <vt:lpstr>The cost of mismatched boundaries and links</vt:lpstr>
      <vt:lpstr>Impedance mismatch</vt:lpstr>
      <vt:lpstr>PowerPoint Presentation</vt:lpstr>
      <vt:lpstr>PowerPoint Presentation</vt:lpstr>
      <vt:lpstr>Resources</vt:lpstr>
      <vt:lpstr>PowerPoint Presentation</vt:lpstr>
      <vt:lpstr>Image Sources</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2015-07-14T22:12:59Z</dcterms:created>
  <dcterms:modified xsi:type="dcterms:W3CDTF">2015-09-04T03:31:50Z</dcterms:modified>
</cp:coreProperties>
</file>