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229" r:id="rId1"/>
  </p:sldMasterIdLst>
  <p:notesMasterIdLst>
    <p:notesMasterId r:id="rId42"/>
  </p:notesMasterIdLst>
  <p:handoutMasterIdLst>
    <p:handoutMasterId r:id="rId43"/>
  </p:handoutMasterIdLst>
  <p:sldIdLst>
    <p:sldId id="1521" r:id="rId2"/>
    <p:sldId id="1508" r:id="rId3"/>
    <p:sldId id="1538" r:id="rId4"/>
    <p:sldId id="1539" r:id="rId5"/>
    <p:sldId id="1540" r:id="rId6"/>
    <p:sldId id="1541" r:id="rId7"/>
    <p:sldId id="1542" r:id="rId8"/>
    <p:sldId id="1543" r:id="rId9"/>
    <p:sldId id="1544" r:id="rId10"/>
    <p:sldId id="1545" r:id="rId11"/>
    <p:sldId id="1546" r:id="rId12"/>
    <p:sldId id="1547" r:id="rId13"/>
    <p:sldId id="1548" r:id="rId14"/>
    <p:sldId id="1549" r:id="rId15"/>
    <p:sldId id="1550" r:id="rId16"/>
    <p:sldId id="1551" r:id="rId17"/>
    <p:sldId id="1552" r:id="rId18"/>
    <p:sldId id="1553" r:id="rId19"/>
    <p:sldId id="1554" r:id="rId20"/>
    <p:sldId id="1555" r:id="rId21"/>
    <p:sldId id="1556" r:id="rId22"/>
    <p:sldId id="1557" r:id="rId23"/>
    <p:sldId id="1558" r:id="rId24"/>
    <p:sldId id="1559" r:id="rId25"/>
    <p:sldId id="1560" r:id="rId26"/>
    <p:sldId id="1561" r:id="rId27"/>
    <p:sldId id="1562" r:id="rId28"/>
    <p:sldId id="1563" r:id="rId29"/>
    <p:sldId id="1564" r:id="rId30"/>
    <p:sldId id="1565" r:id="rId31"/>
    <p:sldId id="1566" r:id="rId32"/>
    <p:sldId id="1568" r:id="rId33"/>
    <p:sldId id="1569" r:id="rId34"/>
    <p:sldId id="1570" r:id="rId35"/>
    <p:sldId id="1571" r:id="rId36"/>
    <p:sldId id="1572" r:id="rId37"/>
    <p:sldId id="1530" r:id="rId38"/>
    <p:sldId id="1523" r:id="rId39"/>
    <p:sldId id="1537" r:id="rId40"/>
    <p:sldId id="1326" r:id="rId41"/>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crosoft Ignite Breakout Template" id="{A073DAE3-B461-442F-A3D3-6642BD875E45}">
          <p14:sldIdLst>
            <p14:sldId id="1521"/>
            <p14:sldId id="1508"/>
            <p14:sldId id="1538"/>
            <p14:sldId id="1539"/>
            <p14:sldId id="1540"/>
            <p14:sldId id="1541"/>
            <p14:sldId id="1542"/>
            <p14:sldId id="1543"/>
            <p14:sldId id="1544"/>
            <p14:sldId id="1545"/>
            <p14:sldId id="1546"/>
            <p14:sldId id="1547"/>
            <p14:sldId id="1548"/>
            <p14:sldId id="1549"/>
            <p14:sldId id="1550"/>
            <p14:sldId id="1551"/>
            <p14:sldId id="1552"/>
            <p14:sldId id="1553"/>
            <p14:sldId id="1554"/>
            <p14:sldId id="1555"/>
            <p14:sldId id="1556"/>
            <p14:sldId id="1557"/>
            <p14:sldId id="1558"/>
            <p14:sldId id="1559"/>
            <p14:sldId id="1560"/>
            <p14:sldId id="1561"/>
            <p14:sldId id="1562"/>
            <p14:sldId id="1563"/>
            <p14:sldId id="1564"/>
            <p14:sldId id="1565"/>
            <p14:sldId id="1566"/>
            <p14:sldId id="1568"/>
            <p14:sldId id="1569"/>
            <p14:sldId id="1570"/>
            <p14:sldId id="1571"/>
            <p14:sldId id="1572"/>
          </p14:sldIdLst>
        </p14:section>
        <p14:section name="Compulsory Slides" id="{F6B29FD8-C735-4346-9A78-4FFF5E98E3A6}">
          <p14:sldIdLst>
            <p14:sldId id="1530"/>
            <p14:sldId id="1523"/>
            <p14:sldId id="1537"/>
            <p14:sldId id="132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D7"/>
    <a:srgbClr val="007396"/>
    <a:srgbClr val="00737D"/>
    <a:srgbClr val="FFFFFF"/>
    <a:srgbClr val="00BCF2"/>
    <a:srgbClr val="11CCFF"/>
    <a:srgbClr val="47D8FF"/>
    <a:srgbClr val="85E5FF"/>
    <a:srgbClr val="43D7FF"/>
    <a:srgbClr val="B4A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3" autoAdjust="0"/>
    <p:restoredTop sz="95455" autoAdjust="0"/>
  </p:normalViewPr>
  <p:slideViewPr>
    <p:cSldViewPr>
      <p:cViewPr varScale="1">
        <p:scale>
          <a:sx n="69" d="100"/>
          <a:sy n="69" d="100"/>
        </p:scale>
        <p:origin x="558" y="66"/>
      </p:cViewPr>
      <p:guideLst/>
    </p:cSldViewPr>
  </p:slideViewPr>
  <p:outlineViewPr>
    <p:cViewPr>
      <p:scale>
        <a:sx n="33" d="100"/>
        <a:sy n="33" d="100"/>
      </p:scale>
      <p:origin x="0" y="-7666"/>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83" d="100"/>
          <a:sy n="83" d="100"/>
        </p:scale>
        <p:origin x="299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37FA66-CA1C-4FBD-A87A-4914CACE3A0A}" type="doc">
      <dgm:prSet loTypeId="urn:microsoft.com/office/officeart/2005/8/layout/hList1" loCatId="list" qsTypeId="urn:microsoft.com/office/officeart/2005/8/quickstyle/simple2" qsCatId="simple" csTypeId="urn:microsoft.com/office/officeart/2005/8/colors/colorful1" csCatId="colorful" phldr="1"/>
      <dgm:spPr/>
      <dgm:t>
        <a:bodyPr/>
        <a:lstStyle/>
        <a:p>
          <a:endParaRPr lang="en-US"/>
        </a:p>
      </dgm:t>
    </dgm:pt>
    <dgm:pt modelId="{E9C4B05F-7AEF-498E-AC0A-CDC4E1D19531}">
      <dgm:prSet phldrT="[Text]"/>
      <dgm:spPr/>
      <dgm:t>
        <a:bodyPr/>
        <a:lstStyle/>
        <a:p>
          <a:r>
            <a:rPr lang="en-US" dirty="0" smtClean="0"/>
            <a:t>Hyper-V/LIS</a:t>
          </a:r>
          <a:endParaRPr lang="en-US" dirty="0"/>
        </a:p>
      </dgm:t>
    </dgm:pt>
    <dgm:pt modelId="{B8BB5AE0-D96E-4F7D-BA8B-9E3B114B5C21}" type="parTrans" cxnId="{CA8F1890-4C69-4B85-8BC3-64C1CA91AC69}">
      <dgm:prSet/>
      <dgm:spPr/>
      <dgm:t>
        <a:bodyPr/>
        <a:lstStyle/>
        <a:p>
          <a:endParaRPr lang="en-US"/>
        </a:p>
      </dgm:t>
    </dgm:pt>
    <dgm:pt modelId="{6898B075-54CF-44D4-9B00-A680FE7E4B4B}" type="sibTrans" cxnId="{CA8F1890-4C69-4B85-8BC3-64C1CA91AC69}">
      <dgm:prSet/>
      <dgm:spPr/>
      <dgm:t>
        <a:bodyPr/>
        <a:lstStyle/>
        <a:p>
          <a:endParaRPr lang="en-US"/>
        </a:p>
      </dgm:t>
    </dgm:pt>
    <dgm:pt modelId="{BBCD5093-596A-421A-9C37-D97864393D5B}">
      <dgm:prSet custT="1"/>
      <dgm:spPr/>
      <dgm:t>
        <a:bodyPr/>
        <a:lstStyle/>
        <a:p>
          <a:pPr marL="365760" rtl="0">
            <a:lnSpc>
              <a:spcPct val="85000"/>
            </a:lnSpc>
            <a:spcAft>
              <a:spcPts val="1000"/>
            </a:spcAft>
          </a:pPr>
          <a:r>
            <a:rPr lang="en-US" sz="1800" smtClean="0"/>
            <a:t>Drivers for synthetic (virtualized) devices</a:t>
          </a:r>
          <a:endParaRPr lang="en-US" sz="1800" dirty="0"/>
        </a:p>
      </dgm:t>
    </dgm:pt>
    <dgm:pt modelId="{35E7B170-07A0-4860-A39F-AFEA102E2BFD}" type="parTrans" cxnId="{935652EE-6232-4444-9059-2D5823DA18D8}">
      <dgm:prSet/>
      <dgm:spPr/>
      <dgm:t>
        <a:bodyPr/>
        <a:lstStyle/>
        <a:p>
          <a:endParaRPr lang="en-US"/>
        </a:p>
      </dgm:t>
    </dgm:pt>
    <dgm:pt modelId="{71C11D9E-D7A1-4CF2-8655-B7F46429B048}" type="sibTrans" cxnId="{935652EE-6232-4444-9059-2D5823DA18D8}">
      <dgm:prSet/>
      <dgm:spPr/>
      <dgm:t>
        <a:bodyPr/>
        <a:lstStyle/>
        <a:p>
          <a:endParaRPr lang="en-US"/>
        </a:p>
      </dgm:t>
    </dgm:pt>
    <dgm:pt modelId="{6E6DF0E3-F0B6-4E99-A406-B4DF7E00A1A3}">
      <dgm:prSet phldrT="[Text]"/>
      <dgm:spPr/>
      <dgm:t>
        <a:bodyPr/>
        <a:lstStyle/>
        <a:p>
          <a:r>
            <a:rPr lang="en-US" b="0" cap="none" spc="0" smtClean="0">
              <a:ln w="0"/>
              <a:effectLst>
                <a:outerShdw blurRad="38100" dist="19050" dir="2700000" algn="tl" rotWithShape="0">
                  <a:schemeClr val="dk1">
                    <a:alpha val="40000"/>
                  </a:schemeClr>
                </a:outerShdw>
              </a:effectLst>
            </a:rPr>
            <a:t>SC Virtual Machine Manager</a:t>
          </a:r>
          <a:endParaRPr lang="en-US" b="0" cap="none" spc="0" dirty="0">
            <a:ln w="0"/>
            <a:effectLst>
              <a:outerShdw blurRad="38100" dist="19050" dir="2700000" algn="tl" rotWithShape="0">
                <a:schemeClr val="dk1">
                  <a:alpha val="40000"/>
                </a:schemeClr>
              </a:outerShdw>
            </a:effectLst>
          </a:endParaRPr>
        </a:p>
      </dgm:t>
    </dgm:pt>
    <dgm:pt modelId="{401632F0-BA3C-4023-92BB-5BE683D481AA}" type="parTrans" cxnId="{CECA8321-8B80-4820-A1B2-B240618115F0}">
      <dgm:prSet/>
      <dgm:spPr/>
      <dgm:t>
        <a:bodyPr/>
        <a:lstStyle/>
        <a:p>
          <a:endParaRPr lang="en-US"/>
        </a:p>
      </dgm:t>
    </dgm:pt>
    <dgm:pt modelId="{A2432C62-F8DE-442C-9AF5-C10F8F3C2148}" type="sibTrans" cxnId="{CECA8321-8B80-4820-A1B2-B240618115F0}">
      <dgm:prSet/>
      <dgm:spPr/>
      <dgm:t>
        <a:bodyPr/>
        <a:lstStyle/>
        <a:p>
          <a:endParaRPr lang="en-US"/>
        </a:p>
      </dgm:t>
    </dgm:pt>
    <dgm:pt modelId="{43A785C4-B66B-4A46-84A9-E408E0759933}">
      <dgm:prSet custT="1"/>
      <dgm:spPr/>
      <dgm:t>
        <a:bodyPr/>
        <a:lstStyle/>
        <a:p>
          <a:pPr marL="365760" rtl="0">
            <a:lnSpc>
              <a:spcPct val="85000"/>
            </a:lnSpc>
            <a:spcAft>
              <a:spcPts val="1000"/>
            </a:spcAft>
          </a:pPr>
          <a:r>
            <a:rPr lang="en-US" sz="1800" smtClean="0"/>
            <a:t>Fabric and VM management</a:t>
          </a:r>
          <a:endParaRPr lang="en-US" sz="1800" dirty="0"/>
        </a:p>
      </dgm:t>
    </dgm:pt>
    <dgm:pt modelId="{783F9A1D-0020-4262-AB1B-EBEEC2207A96}" type="parTrans" cxnId="{2A46346B-FF5A-4507-A556-EE7C71D366FD}">
      <dgm:prSet/>
      <dgm:spPr/>
      <dgm:t>
        <a:bodyPr/>
        <a:lstStyle/>
        <a:p>
          <a:endParaRPr lang="en-US"/>
        </a:p>
      </dgm:t>
    </dgm:pt>
    <dgm:pt modelId="{6DED001A-AD32-4783-80BB-61B17BC8786E}" type="sibTrans" cxnId="{2A46346B-FF5A-4507-A556-EE7C71D366FD}">
      <dgm:prSet/>
      <dgm:spPr/>
      <dgm:t>
        <a:bodyPr/>
        <a:lstStyle/>
        <a:p>
          <a:endParaRPr lang="en-US"/>
        </a:p>
      </dgm:t>
    </dgm:pt>
    <dgm:pt modelId="{6D7EEC61-FFCA-4665-8016-B2F02E5C1C4F}">
      <dgm:prSet phldrT="[Text]"/>
      <dgm:spPr/>
      <dgm:t>
        <a:bodyPr/>
        <a:lstStyle/>
        <a:p>
          <a:r>
            <a:rPr lang="en-US" dirty="0" smtClean="0"/>
            <a:t>Azure Stack</a:t>
          </a:r>
          <a:endParaRPr lang="en-US" dirty="0"/>
        </a:p>
      </dgm:t>
    </dgm:pt>
    <dgm:pt modelId="{D29BD41E-0200-43E9-A967-16E39D5A4EA4}" type="parTrans" cxnId="{ACA1A2D6-369C-43F5-A3DC-7435F986B971}">
      <dgm:prSet/>
      <dgm:spPr/>
      <dgm:t>
        <a:bodyPr/>
        <a:lstStyle/>
        <a:p>
          <a:endParaRPr lang="en-US"/>
        </a:p>
      </dgm:t>
    </dgm:pt>
    <dgm:pt modelId="{2498CB4C-9D85-4163-8034-776B4E363883}" type="sibTrans" cxnId="{ACA1A2D6-369C-43F5-A3DC-7435F986B971}">
      <dgm:prSet/>
      <dgm:spPr/>
      <dgm:t>
        <a:bodyPr/>
        <a:lstStyle/>
        <a:p>
          <a:endParaRPr lang="en-US"/>
        </a:p>
      </dgm:t>
    </dgm:pt>
    <dgm:pt modelId="{4B029D2E-00BE-4C52-9609-2B465F238780}">
      <dgm:prSet phldrT="[Text]" custT="1"/>
      <dgm:spPr/>
      <dgm:t>
        <a:bodyPr/>
        <a:lstStyle/>
        <a:p>
          <a:pPr marL="365760">
            <a:lnSpc>
              <a:spcPct val="85000"/>
            </a:lnSpc>
            <a:spcAft>
              <a:spcPts val="1000"/>
            </a:spcAft>
          </a:pPr>
          <a:r>
            <a:rPr lang="en-US" sz="1800" dirty="0" smtClean="0"/>
            <a:t>Azure in your Datacenter</a:t>
          </a:r>
          <a:endParaRPr lang="en-US" sz="1800" dirty="0"/>
        </a:p>
      </dgm:t>
    </dgm:pt>
    <dgm:pt modelId="{3D2C0E30-A889-48FA-AF07-992D96EC47BA}" type="parTrans" cxnId="{11C9D839-0FED-4BD9-961C-C30D3D8C4A9F}">
      <dgm:prSet/>
      <dgm:spPr/>
      <dgm:t>
        <a:bodyPr/>
        <a:lstStyle/>
        <a:p>
          <a:endParaRPr lang="en-US"/>
        </a:p>
      </dgm:t>
    </dgm:pt>
    <dgm:pt modelId="{325D41B9-50B4-49DB-B51C-ABFC0CC4AFB1}" type="sibTrans" cxnId="{11C9D839-0FED-4BD9-961C-C30D3D8C4A9F}">
      <dgm:prSet/>
      <dgm:spPr/>
      <dgm:t>
        <a:bodyPr/>
        <a:lstStyle/>
        <a:p>
          <a:endParaRPr lang="en-US"/>
        </a:p>
      </dgm:t>
    </dgm:pt>
    <dgm:pt modelId="{64CF795A-03A1-4896-83A0-7A01455544BD}">
      <dgm:prSet custT="1"/>
      <dgm:spPr/>
      <dgm:t>
        <a:bodyPr/>
        <a:lstStyle/>
        <a:p>
          <a:endParaRPr lang="en-US" sz="1800" dirty="0" smtClean="0">
            <a:solidFill>
              <a:schemeClr val="bg1">
                <a:lumMod val="50000"/>
              </a:schemeClr>
            </a:solidFill>
          </a:endParaRPr>
        </a:p>
      </dgm:t>
    </dgm:pt>
    <dgm:pt modelId="{8949189B-5BE5-4A45-BC5E-9B813F18EA4D}" type="parTrans" cxnId="{4BEF0DEC-B94C-41FB-AE36-258BF0F4691A}">
      <dgm:prSet/>
      <dgm:spPr/>
      <dgm:t>
        <a:bodyPr/>
        <a:lstStyle/>
        <a:p>
          <a:endParaRPr lang="en-US"/>
        </a:p>
      </dgm:t>
    </dgm:pt>
    <dgm:pt modelId="{76119BBD-AD00-42F3-A569-21B0CC8A77CA}" type="sibTrans" cxnId="{4BEF0DEC-B94C-41FB-AE36-258BF0F4691A}">
      <dgm:prSet/>
      <dgm:spPr/>
      <dgm:t>
        <a:bodyPr/>
        <a:lstStyle/>
        <a:p>
          <a:endParaRPr lang="en-US"/>
        </a:p>
      </dgm:t>
    </dgm:pt>
    <dgm:pt modelId="{44788D92-410E-425C-8462-69B30DA58457}">
      <dgm:prSet custT="1"/>
      <dgm:spPr/>
      <dgm:t>
        <a:bodyPr/>
        <a:lstStyle/>
        <a:p>
          <a:pPr marL="365760" rtl="0">
            <a:lnSpc>
              <a:spcPct val="85000"/>
            </a:lnSpc>
            <a:spcAft>
              <a:spcPts val="1000"/>
            </a:spcAft>
          </a:pPr>
          <a:r>
            <a:rPr lang="en-US" sz="1800" smtClean="0"/>
            <a:t>Administer hosts, networks, storage</a:t>
          </a:r>
          <a:endParaRPr lang="en-US" sz="1800" dirty="0"/>
        </a:p>
      </dgm:t>
    </dgm:pt>
    <dgm:pt modelId="{5EA5F27F-EEFB-4302-8EB5-40384AA08A10}" type="parTrans" cxnId="{AB041175-7E88-45FD-9910-136588A8AE3B}">
      <dgm:prSet/>
      <dgm:spPr/>
      <dgm:t>
        <a:bodyPr/>
        <a:lstStyle/>
        <a:p>
          <a:endParaRPr lang="en-US"/>
        </a:p>
      </dgm:t>
    </dgm:pt>
    <dgm:pt modelId="{05DF1399-7019-471F-BE41-760CEEB8638B}" type="sibTrans" cxnId="{AB041175-7E88-45FD-9910-136588A8AE3B}">
      <dgm:prSet/>
      <dgm:spPr/>
      <dgm:t>
        <a:bodyPr/>
        <a:lstStyle/>
        <a:p>
          <a:endParaRPr lang="en-US"/>
        </a:p>
      </dgm:t>
    </dgm:pt>
    <dgm:pt modelId="{C6CA654C-460E-4F09-8ABB-748A78E102E6}">
      <dgm:prSet custT="1"/>
      <dgm:spPr/>
      <dgm:t>
        <a:bodyPr/>
        <a:lstStyle/>
        <a:p>
          <a:pPr marL="365760" rtl="0">
            <a:lnSpc>
              <a:spcPct val="85000"/>
            </a:lnSpc>
            <a:spcAft>
              <a:spcPts val="1000"/>
            </a:spcAft>
          </a:pPr>
          <a:r>
            <a:rPr lang="en-US" sz="1800" smtClean="0"/>
            <a:t>Define VM and Service Templates</a:t>
          </a:r>
          <a:endParaRPr lang="en-US" sz="1800" dirty="0"/>
        </a:p>
      </dgm:t>
    </dgm:pt>
    <dgm:pt modelId="{09183640-7E2C-4AE5-9B36-A00EAE6D9D84}" type="parTrans" cxnId="{027287C0-27CD-464B-A211-CE29B0076E51}">
      <dgm:prSet/>
      <dgm:spPr/>
      <dgm:t>
        <a:bodyPr/>
        <a:lstStyle/>
        <a:p>
          <a:endParaRPr lang="en-US"/>
        </a:p>
      </dgm:t>
    </dgm:pt>
    <dgm:pt modelId="{04B23730-3A29-48BC-9FA8-4A9754087E03}" type="sibTrans" cxnId="{027287C0-27CD-464B-A211-CE29B0076E51}">
      <dgm:prSet/>
      <dgm:spPr/>
      <dgm:t>
        <a:bodyPr/>
        <a:lstStyle/>
        <a:p>
          <a:endParaRPr lang="en-US"/>
        </a:p>
      </dgm:t>
    </dgm:pt>
    <dgm:pt modelId="{C59EA635-65D4-4B21-A6FD-78A425475C63}">
      <dgm:prSet custT="1"/>
      <dgm:spPr/>
      <dgm:t>
        <a:bodyPr/>
        <a:lstStyle/>
        <a:p>
          <a:pPr marL="365760" rtl="0">
            <a:lnSpc>
              <a:spcPct val="85000"/>
            </a:lnSpc>
            <a:spcAft>
              <a:spcPts val="1000"/>
            </a:spcAft>
          </a:pPr>
          <a:r>
            <a:rPr lang="en-US" sz="1800" smtClean="0"/>
            <a:t>Deploy and manage VMs and Services</a:t>
          </a:r>
          <a:endParaRPr lang="en-US" sz="1800" dirty="0"/>
        </a:p>
      </dgm:t>
    </dgm:pt>
    <dgm:pt modelId="{B85842A6-EE3F-4F61-A72D-83220E4537CF}" type="parTrans" cxnId="{E1737E2B-D15F-43DB-9584-2C9DE05AAA4D}">
      <dgm:prSet/>
      <dgm:spPr/>
      <dgm:t>
        <a:bodyPr/>
        <a:lstStyle/>
        <a:p>
          <a:endParaRPr lang="en-US"/>
        </a:p>
      </dgm:t>
    </dgm:pt>
    <dgm:pt modelId="{C3D904CE-CA64-41E9-A209-21616740DF7E}" type="sibTrans" cxnId="{E1737E2B-D15F-43DB-9584-2C9DE05AAA4D}">
      <dgm:prSet/>
      <dgm:spPr/>
      <dgm:t>
        <a:bodyPr/>
        <a:lstStyle/>
        <a:p>
          <a:endParaRPr lang="en-US"/>
        </a:p>
      </dgm:t>
    </dgm:pt>
    <dgm:pt modelId="{97085C9B-C599-4132-BE86-C489CEF56DA1}">
      <dgm:prSet custT="1"/>
      <dgm:spPr/>
      <dgm:t>
        <a:bodyPr/>
        <a:lstStyle/>
        <a:p>
          <a:pPr marL="365760" rtl="0">
            <a:lnSpc>
              <a:spcPct val="85000"/>
            </a:lnSpc>
            <a:spcAft>
              <a:spcPts val="1000"/>
            </a:spcAft>
          </a:pPr>
          <a:r>
            <a:rPr lang="en-US" sz="1800" smtClean="0"/>
            <a:t>Integrated into the Linux kernel and distributed by Linux distro vendors – “built-in”</a:t>
          </a:r>
          <a:endParaRPr lang="en-US" sz="1800" dirty="0"/>
        </a:p>
      </dgm:t>
    </dgm:pt>
    <dgm:pt modelId="{238CC07A-6B1F-4431-8F4B-04960831BE3F}" type="parTrans" cxnId="{33D00155-5D63-4129-A528-C6D33ACC7DDE}">
      <dgm:prSet/>
      <dgm:spPr/>
      <dgm:t>
        <a:bodyPr/>
        <a:lstStyle/>
        <a:p>
          <a:endParaRPr lang="en-US"/>
        </a:p>
      </dgm:t>
    </dgm:pt>
    <dgm:pt modelId="{4277E1BD-7A42-4C26-B7F4-03F71CAD71D3}" type="sibTrans" cxnId="{33D00155-5D63-4129-A528-C6D33ACC7DDE}">
      <dgm:prSet/>
      <dgm:spPr/>
      <dgm:t>
        <a:bodyPr/>
        <a:lstStyle/>
        <a:p>
          <a:endParaRPr lang="en-US"/>
        </a:p>
      </dgm:t>
    </dgm:pt>
    <dgm:pt modelId="{78581B57-A106-4CD6-ACE4-7CE25D47389D}">
      <dgm:prSet custT="1"/>
      <dgm:spPr/>
      <dgm:t>
        <a:bodyPr/>
        <a:lstStyle/>
        <a:p>
          <a:pPr marL="365760" rtl="0">
            <a:lnSpc>
              <a:spcPct val="85000"/>
            </a:lnSpc>
            <a:spcAft>
              <a:spcPts val="1000"/>
            </a:spcAft>
          </a:pPr>
          <a:r>
            <a:rPr lang="en-US" sz="1800" smtClean="0"/>
            <a:t>Supported by Microsoft and Linux vendor</a:t>
          </a:r>
          <a:endParaRPr lang="en-US" sz="1800" dirty="0"/>
        </a:p>
      </dgm:t>
    </dgm:pt>
    <dgm:pt modelId="{29B6E1C4-A740-490A-A02F-56729FB988A3}" type="parTrans" cxnId="{0C3E6176-CB7E-4D64-963B-903CECE63814}">
      <dgm:prSet/>
      <dgm:spPr/>
      <dgm:t>
        <a:bodyPr/>
        <a:lstStyle/>
        <a:p>
          <a:endParaRPr lang="en-US"/>
        </a:p>
      </dgm:t>
    </dgm:pt>
    <dgm:pt modelId="{26F11200-9CDB-4401-9187-2DA4730F2017}" type="sibTrans" cxnId="{0C3E6176-CB7E-4D64-963B-903CECE63814}">
      <dgm:prSet/>
      <dgm:spPr/>
      <dgm:t>
        <a:bodyPr/>
        <a:lstStyle/>
        <a:p>
          <a:endParaRPr lang="en-US"/>
        </a:p>
      </dgm:t>
    </dgm:pt>
    <dgm:pt modelId="{CAA1970C-4CF6-48EC-A507-52B2D3FCE088}">
      <dgm:prSet custT="1"/>
      <dgm:spPr/>
      <dgm:t>
        <a:bodyPr/>
        <a:lstStyle/>
        <a:p>
          <a:pPr marL="365760" rtl="0">
            <a:lnSpc>
              <a:spcPct val="85000"/>
            </a:lnSpc>
            <a:spcAft>
              <a:spcPts val="1000"/>
            </a:spcAft>
          </a:pPr>
          <a:r>
            <a:rPr lang="en-US" sz="1800" smtClean="0"/>
            <a:t>Host&lt;-&gt;Guest communication daemon</a:t>
          </a:r>
          <a:endParaRPr lang="en-US" sz="1800" dirty="0"/>
        </a:p>
      </dgm:t>
    </dgm:pt>
    <dgm:pt modelId="{E87F9969-3FD2-4329-98A8-E897FDEF1DB4}" type="parTrans" cxnId="{9498039A-97EB-4C8E-82AC-4B01F7458E72}">
      <dgm:prSet/>
      <dgm:spPr/>
      <dgm:t>
        <a:bodyPr/>
        <a:lstStyle/>
        <a:p>
          <a:endParaRPr lang="en-US"/>
        </a:p>
      </dgm:t>
    </dgm:pt>
    <dgm:pt modelId="{FFD59932-6DBF-47C7-B64C-584CCD2A732C}" type="sibTrans" cxnId="{9498039A-97EB-4C8E-82AC-4B01F7458E72}">
      <dgm:prSet/>
      <dgm:spPr/>
      <dgm:t>
        <a:bodyPr/>
        <a:lstStyle/>
        <a:p>
          <a:endParaRPr lang="en-US"/>
        </a:p>
      </dgm:t>
    </dgm:pt>
    <dgm:pt modelId="{810E0AFC-7212-4D96-8614-7433381E3C4C}">
      <dgm:prSet phldrT="[Text]" custT="1"/>
      <dgm:spPr/>
      <dgm:t>
        <a:bodyPr/>
        <a:lstStyle/>
        <a:p>
          <a:pPr marL="365760">
            <a:lnSpc>
              <a:spcPct val="85000"/>
            </a:lnSpc>
            <a:spcAft>
              <a:spcPts val="1000"/>
            </a:spcAft>
          </a:pPr>
          <a:r>
            <a:rPr lang="en-US" sz="1800" dirty="0" smtClean="0"/>
            <a:t>Linux as a first class citizen</a:t>
          </a:r>
          <a:endParaRPr lang="en-US" sz="1800" dirty="0"/>
        </a:p>
      </dgm:t>
    </dgm:pt>
    <dgm:pt modelId="{C0E6869B-8888-41A7-8909-ABA8E64C8EF8}" type="parTrans" cxnId="{F1506C55-E8A1-4A40-8F45-F115DD2C4AAA}">
      <dgm:prSet/>
      <dgm:spPr/>
      <dgm:t>
        <a:bodyPr/>
        <a:lstStyle/>
        <a:p>
          <a:endParaRPr lang="en-US"/>
        </a:p>
      </dgm:t>
    </dgm:pt>
    <dgm:pt modelId="{DE998229-5028-4244-9920-89359FC98097}" type="sibTrans" cxnId="{F1506C55-E8A1-4A40-8F45-F115DD2C4AAA}">
      <dgm:prSet/>
      <dgm:spPr/>
      <dgm:t>
        <a:bodyPr/>
        <a:lstStyle/>
        <a:p>
          <a:endParaRPr lang="en-US"/>
        </a:p>
      </dgm:t>
    </dgm:pt>
    <dgm:pt modelId="{EC1E8A6A-5CB6-4839-9C56-6444E3962389}" type="pres">
      <dgm:prSet presAssocID="{4937FA66-CA1C-4FBD-A87A-4914CACE3A0A}" presName="Name0" presStyleCnt="0">
        <dgm:presLayoutVars>
          <dgm:dir/>
          <dgm:animLvl val="lvl"/>
          <dgm:resizeHandles val="exact"/>
        </dgm:presLayoutVars>
      </dgm:prSet>
      <dgm:spPr/>
      <dgm:t>
        <a:bodyPr/>
        <a:lstStyle/>
        <a:p>
          <a:endParaRPr lang="en-US"/>
        </a:p>
      </dgm:t>
    </dgm:pt>
    <dgm:pt modelId="{868CCAD7-6C5F-4A68-AD16-1B72E62EC39D}" type="pres">
      <dgm:prSet presAssocID="{E9C4B05F-7AEF-498E-AC0A-CDC4E1D19531}" presName="composite" presStyleCnt="0"/>
      <dgm:spPr/>
      <dgm:t>
        <a:bodyPr/>
        <a:lstStyle/>
        <a:p>
          <a:endParaRPr lang="en-US"/>
        </a:p>
      </dgm:t>
    </dgm:pt>
    <dgm:pt modelId="{67802849-ED5D-49C2-BBB7-30E0DDF89B9A}" type="pres">
      <dgm:prSet presAssocID="{E9C4B05F-7AEF-498E-AC0A-CDC4E1D19531}" presName="parTx" presStyleLbl="alignNode1" presStyleIdx="0" presStyleCnt="3">
        <dgm:presLayoutVars>
          <dgm:chMax val="0"/>
          <dgm:chPref val="0"/>
          <dgm:bulletEnabled val="1"/>
        </dgm:presLayoutVars>
      </dgm:prSet>
      <dgm:spPr/>
      <dgm:t>
        <a:bodyPr/>
        <a:lstStyle/>
        <a:p>
          <a:endParaRPr lang="en-US"/>
        </a:p>
      </dgm:t>
    </dgm:pt>
    <dgm:pt modelId="{4C3B64C1-1FE5-4795-8F13-99EF65C0068B}" type="pres">
      <dgm:prSet presAssocID="{E9C4B05F-7AEF-498E-AC0A-CDC4E1D19531}" presName="desTx" presStyleLbl="alignAccFollowNode1" presStyleIdx="0" presStyleCnt="3">
        <dgm:presLayoutVars>
          <dgm:bulletEnabled val="1"/>
        </dgm:presLayoutVars>
      </dgm:prSet>
      <dgm:spPr/>
      <dgm:t>
        <a:bodyPr/>
        <a:lstStyle/>
        <a:p>
          <a:endParaRPr lang="en-US"/>
        </a:p>
      </dgm:t>
    </dgm:pt>
    <dgm:pt modelId="{988EC335-9896-457E-B189-2FBB23FC983D}" type="pres">
      <dgm:prSet presAssocID="{6898B075-54CF-44D4-9B00-A680FE7E4B4B}" presName="space" presStyleCnt="0"/>
      <dgm:spPr/>
      <dgm:t>
        <a:bodyPr/>
        <a:lstStyle/>
        <a:p>
          <a:endParaRPr lang="en-US"/>
        </a:p>
      </dgm:t>
    </dgm:pt>
    <dgm:pt modelId="{E47AAE3F-A5B5-4642-A4C4-5B4F3BBDAEF8}" type="pres">
      <dgm:prSet presAssocID="{6E6DF0E3-F0B6-4E99-A406-B4DF7E00A1A3}" presName="composite" presStyleCnt="0"/>
      <dgm:spPr/>
      <dgm:t>
        <a:bodyPr/>
        <a:lstStyle/>
        <a:p>
          <a:endParaRPr lang="en-US"/>
        </a:p>
      </dgm:t>
    </dgm:pt>
    <dgm:pt modelId="{86EF3498-4272-48F4-A86D-CB3E00A31F3F}" type="pres">
      <dgm:prSet presAssocID="{6E6DF0E3-F0B6-4E99-A406-B4DF7E00A1A3}" presName="parTx" presStyleLbl="alignNode1" presStyleIdx="1" presStyleCnt="3">
        <dgm:presLayoutVars>
          <dgm:chMax val="0"/>
          <dgm:chPref val="0"/>
          <dgm:bulletEnabled val="1"/>
        </dgm:presLayoutVars>
      </dgm:prSet>
      <dgm:spPr/>
      <dgm:t>
        <a:bodyPr/>
        <a:lstStyle/>
        <a:p>
          <a:endParaRPr lang="en-US"/>
        </a:p>
      </dgm:t>
    </dgm:pt>
    <dgm:pt modelId="{B4680926-3A7F-409C-BA02-C5FEC1FFE1AD}" type="pres">
      <dgm:prSet presAssocID="{6E6DF0E3-F0B6-4E99-A406-B4DF7E00A1A3}" presName="desTx" presStyleLbl="alignAccFollowNode1" presStyleIdx="1" presStyleCnt="3">
        <dgm:presLayoutVars>
          <dgm:bulletEnabled val="1"/>
        </dgm:presLayoutVars>
      </dgm:prSet>
      <dgm:spPr/>
      <dgm:t>
        <a:bodyPr/>
        <a:lstStyle/>
        <a:p>
          <a:endParaRPr lang="en-US"/>
        </a:p>
      </dgm:t>
    </dgm:pt>
    <dgm:pt modelId="{1F27D294-04D6-4571-847D-8387A0EAC368}" type="pres">
      <dgm:prSet presAssocID="{A2432C62-F8DE-442C-9AF5-C10F8F3C2148}" presName="space" presStyleCnt="0"/>
      <dgm:spPr/>
      <dgm:t>
        <a:bodyPr/>
        <a:lstStyle/>
        <a:p>
          <a:endParaRPr lang="en-US"/>
        </a:p>
      </dgm:t>
    </dgm:pt>
    <dgm:pt modelId="{BE07DAF0-57A9-4706-BA3C-3EDBEB0FAE75}" type="pres">
      <dgm:prSet presAssocID="{6D7EEC61-FFCA-4665-8016-B2F02E5C1C4F}" presName="composite" presStyleCnt="0"/>
      <dgm:spPr/>
      <dgm:t>
        <a:bodyPr/>
        <a:lstStyle/>
        <a:p>
          <a:endParaRPr lang="en-US"/>
        </a:p>
      </dgm:t>
    </dgm:pt>
    <dgm:pt modelId="{653A5A1A-8E70-4A68-B935-443A46A4E539}" type="pres">
      <dgm:prSet presAssocID="{6D7EEC61-FFCA-4665-8016-B2F02E5C1C4F}" presName="parTx" presStyleLbl="alignNode1" presStyleIdx="2" presStyleCnt="3">
        <dgm:presLayoutVars>
          <dgm:chMax val="0"/>
          <dgm:chPref val="0"/>
          <dgm:bulletEnabled val="1"/>
        </dgm:presLayoutVars>
      </dgm:prSet>
      <dgm:spPr/>
      <dgm:t>
        <a:bodyPr/>
        <a:lstStyle/>
        <a:p>
          <a:endParaRPr lang="en-US"/>
        </a:p>
      </dgm:t>
    </dgm:pt>
    <dgm:pt modelId="{69FCBAFC-AD54-4E6F-8947-B161FF20343E}" type="pres">
      <dgm:prSet presAssocID="{6D7EEC61-FFCA-4665-8016-B2F02E5C1C4F}" presName="desTx" presStyleLbl="alignAccFollowNode1" presStyleIdx="2" presStyleCnt="3">
        <dgm:presLayoutVars>
          <dgm:bulletEnabled val="1"/>
        </dgm:presLayoutVars>
      </dgm:prSet>
      <dgm:spPr/>
      <dgm:t>
        <a:bodyPr/>
        <a:lstStyle/>
        <a:p>
          <a:endParaRPr lang="en-US"/>
        </a:p>
      </dgm:t>
    </dgm:pt>
  </dgm:ptLst>
  <dgm:cxnLst>
    <dgm:cxn modelId="{9498039A-97EB-4C8E-82AC-4B01F7458E72}" srcId="{E9C4B05F-7AEF-498E-AC0A-CDC4E1D19531}" destId="{CAA1970C-4CF6-48EC-A507-52B2D3FCE088}" srcOrd="1" destOrd="0" parTransId="{E87F9969-3FD2-4329-98A8-E897FDEF1DB4}" sibTransId="{FFD59932-6DBF-47C7-B64C-584CCD2A732C}"/>
    <dgm:cxn modelId="{6D0DDA8E-0B3B-4B67-8725-91D3302AC8F8}" type="presOf" srcId="{810E0AFC-7212-4D96-8614-7433381E3C4C}" destId="{69FCBAFC-AD54-4E6F-8947-B161FF20343E}" srcOrd="0" destOrd="1" presId="urn:microsoft.com/office/officeart/2005/8/layout/hList1"/>
    <dgm:cxn modelId="{CECA8321-8B80-4820-A1B2-B240618115F0}" srcId="{4937FA66-CA1C-4FBD-A87A-4914CACE3A0A}" destId="{6E6DF0E3-F0B6-4E99-A406-B4DF7E00A1A3}" srcOrd="1" destOrd="0" parTransId="{401632F0-BA3C-4023-92BB-5BE683D481AA}" sibTransId="{A2432C62-F8DE-442C-9AF5-C10F8F3C2148}"/>
    <dgm:cxn modelId="{FAEB2E29-DF88-40C0-B428-C55305F62857}" type="presOf" srcId="{43A785C4-B66B-4A46-84A9-E408E0759933}" destId="{B4680926-3A7F-409C-BA02-C5FEC1FFE1AD}" srcOrd="0" destOrd="0" presId="urn:microsoft.com/office/officeart/2005/8/layout/hList1"/>
    <dgm:cxn modelId="{4BEF0DEC-B94C-41FB-AE36-258BF0F4691A}" srcId="{6E6DF0E3-F0B6-4E99-A406-B4DF7E00A1A3}" destId="{64CF795A-03A1-4896-83A0-7A01455544BD}" srcOrd="4" destOrd="0" parTransId="{8949189B-5BE5-4A45-BC5E-9B813F18EA4D}" sibTransId="{76119BBD-AD00-42F3-A569-21B0CC8A77CA}"/>
    <dgm:cxn modelId="{9AE647A5-CC92-434C-87D1-4E5AD5EC3AC2}" type="presOf" srcId="{6E6DF0E3-F0B6-4E99-A406-B4DF7E00A1A3}" destId="{86EF3498-4272-48F4-A86D-CB3E00A31F3F}" srcOrd="0" destOrd="0" presId="urn:microsoft.com/office/officeart/2005/8/layout/hList1"/>
    <dgm:cxn modelId="{2796D518-048F-4DC2-8748-CF031B8E9AF9}" type="presOf" srcId="{C59EA635-65D4-4B21-A6FD-78A425475C63}" destId="{B4680926-3A7F-409C-BA02-C5FEC1FFE1AD}" srcOrd="0" destOrd="3" presId="urn:microsoft.com/office/officeart/2005/8/layout/hList1"/>
    <dgm:cxn modelId="{935652EE-6232-4444-9059-2D5823DA18D8}" srcId="{E9C4B05F-7AEF-498E-AC0A-CDC4E1D19531}" destId="{BBCD5093-596A-421A-9C37-D97864393D5B}" srcOrd="0" destOrd="0" parTransId="{35E7B170-07A0-4860-A39F-AFEA102E2BFD}" sibTransId="{71C11D9E-D7A1-4CF2-8655-B7F46429B048}"/>
    <dgm:cxn modelId="{027287C0-27CD-464B-A211-CE29B0076E51}" srcId="{6E6DF0E3-F0B6-4E99-A406-B4DF7E00A1A3}" destId="{C6CA654C-460E-4F09-8ABB-748A78E102E6}" srcOrd="2" destOrd="0" parTransId="{09183640-7E2C-4AE5-9B36-A00EAE6D9D84}" sibTransId="{04B23730-3A29-48BC-9FA8-4A9754087E03}"/>
    <dgm:cxn modelId="{ACA1A2D6-369C-43F5-A3DC-7435F986B971}" srcId="{4937FA66-CA1C-4FBD-A87A-4914CACE3A0A}" destId="{6D7EEC61-FFCA-4665-8016-B2F02E5C1C4F}" srcOrd="2" destOrd="0" parTransId="{D29BD41E-0200-43E9-A967-16E39D5A4EA4}" sibTransId="{2498CB4C-9D85-4163-8034-776B4E363883}"/>
    <dgm:cxn modelId="{86552AE8-03ED-43FC-B033-5A3805D721D1}" type="presOf" srcId="{78581B57-A106-4CD6-ACE4-7CE25D47389D}" destId="{4C3B64C1-1FE5-4795-8F13-99EF65C0068B}" srcOrd="0" destOrd="3" presId="urn:microsoft.com/office/officeart/2005/8/layout/hList1"/>
    <dgm:cxn modelId="{60B3ABC7-A547-425D-AE32-E3A0017DE2C1}" type="presOf" srcId="{CAA1970C-4CF6-48EC-A507-52B2D3FCE088}" destId="{4C3B64C1-1FE5-4795-8F13-99EF65C0068B}" srcOrd="0" destOrd="1" presId="urn:microsoft.com/office/officeart/2005/8/layout/hList1"/>
    <dgm:cxn modelId="{AB041175-7E88-45FD-9910-136588A8AE3B}" srcId="{6E6DF0E3-F0B6-4E99-A406-B4DF7E00A1A3}" destId="{44788D92-410E-425C-8462-69B30DA58457}" srcOrd="1" destOrd="0" parTransId="{5EA5F27F-EEFB-4302-8EB5-40384AA08A10}" sibTransId="{05DF1399-7019-471F-BE41-760CEEB8638B}"/>
    <dgm:cxn modelId="{F1506C55-E8A1-4A40-8F45-F115DD2C4AAA}" srcId="{6D7EEC61-FFCA-4665-8016-B2F02E5C1C4F}" destId="{810E0AFC-7212-4D96-8614-7433381E3C4C}" srcOrd="1" destOrd="0" parTransId="{C0E6869B-8888-41A7-8909-ABA8E64C8EF8}" sibTransId="{DE998229-5028-4244-9920-89359FC98097}"/>
    <dgm:cxn modelId="{BCBFBB42-A3AF-4BB0-B53E-450C5D4DE262}" type="presOf" srcId="{4937FA66-CA1C-4FBD-A87A-4914CACE3A0A}" destId="{EC1E8A6A-5CB6-4839-9C56-6444E3962389}" srcOrd="0" destOrd="0" presId="urn:microsoft.com/office/officeart/2005/8/layout/hList1"/>
    <dgm:cxn modelId="{E2A6B675-10B4-4549-9836-B5DE80B2E939}" type="presOf" srcId="{4B029D2E-00BE-4C52-9609-2B465F238780}" destId="{69FCBAFC-AD54-4E6F-8947-B161FF20343E}" srcOrd="0" destOrd="0" presId="urn:microsoft.com/office/officeart/2005/8/layout/hList1"/>
    <dgm:cxn modelId="{B0942F7D-1395-4AEC-BEC4-F48502C3D6AC}" type="presOf" srcId="{C6CA654C-460E-4F09-8ABB-748A78E102E6}" destId="{B4680926-3A7F-409C-BA02-C5FEC1FFE1AD}" srcOrd="0" destOrd="2" presId="urn:microsoft.com/office/officeart/2005/8/layout/hList1"/>
    <dgm:cxn modelId="{2CCA4769-BF46-43A5-A679-21F6424C3DFC}" type="presOf" srcId="{64CF795A-03A1-4896-83A0-7A01455544BD}" destId="{B4680926-3A7F-409C-BA02-C5FEC1FFE1AD}" srcOrd="0" destOrd="4" presId="urn:microsoft.com/office/officeart/2005/8/layout/hList1"/>
    <dgm:cxn modelId="{2A46346B-FF5A-4507-A556-EE7C71D366FD}" srcId="{6E6DF0E3-F0B6-4E99-A406-B4DF7E00A1A3}" destId="{43A785C4-B66B-4A46-84A9-E408E0759933}" srcOrd="0" destOrd="0" parTransId="{783F9A1D-0020-4262-AB1B-EBEEC2207A96}" sibTransId="{6DED001A-AD32-4783-80BB-61B17BC8786E}"/>
    <dgm:cxn modelId="{4CD2E2FD-4D59-4967-8278-E13717348CBF}" type="presOf" srcId="{6D7EEC61-FFCA-4665-8016-B2F02E5C1C4F}" destId="{653A5A1A-8E70-4A68-B935-443A46A4E539}" srcOrd="0" destOrd="0" presId="urn:microsoft.com/office/officeart/2005/8/layout/hList1"/>
    <dgm:cxn modelId="{0C3E6176-CB7E-4D64-963B-903CECE63814}" srcId="{E9C4B05F-7AEF-498E-AC0A-CDC4E1D19531}" destId="{78581B57-A106-4CD6-ACE4-7CE25D47389D}" srcOrd="3" destOrd="0" parTransId="{29B6E1C4-A740-490A-A02F-56729FB988A3}" sibTransId="{26F11200-9CDB-4401-9187-2DA4730F2017}"/>
    <dgm:cxn modelId="{33D00155-5D63-4129-A528-C6D33ACC7DDE}" srcId="{E9C4B05F-7AEF-498E-AC0A-CDC4E1D19531}" destId="{97085C9B-C599-4132-BE86-C489CEF56DA1}" srcOrd="2" destOrd="0" parTransId="{238CC07A-6B1F-4431-8F4B-04960831BE3F}" sibTransId="{4277E1BD-7A42-4C26-B7F4-03F71CAD71D3}"/>
    <dgm:cxn modelId="{11C9D839-0FED-4BD9-961C-C30D3D8C4A9F}" srcId="{6D7EEC61-FFCA-4665-8016-B2F02E5C1C4F}" destId="{4B029D2E-00BE-4C52-9609-2B465F238780}" srcOrd="0" destOrd="0" parTransId="{3D2C0E30-A889-48FA-AF07-992D96EC47BA}" sibTransId="{325D41B9-50B4-49DB-B51C-ABFC0CC4AFB1}"/>
    <dgm:cxn modelId="{34B9DFF7-6D0F-4A41-BE4B-314ED71869BF}" type="presOf" srcId="{BBCD5093-596A-421A-9C37-D97864393D5B}" destId="{4C3B64C1-1FE5-4795-8F13-99EF65C0068B}" srcOrd="0" destOrd="0" presId="urn:microsoft.com/office/officeart/2005/8/layout/hList1"/>
    <dgm:cxn modelId="{604376AE-1C79-41FF-A873-D8FC34E92836}" type="presOf" srcId="{44788D92-410E-425C-8462-69B30DA58457}" destId="{B4680926-3A7F-409C-BA02-C5FEC1FFE1AD}" srcOrd="0" destOrd="1" presId="urn:microsoft.com/office/officeart/2005/8/layout/hList1"/>
    <dgm:cxn modelId="{34DC0A9C-1C26-49C0-8E07-B3F9B1F3CDD7}" type="presOf" srcId="{E9C4B05F-7AEF-498E-AC0A-CDC4E1D19531}" destId="{67802849-ED5D-49C2-BBB7-30E0DDF89B9A}" srcOrd="0" destOrd="0" presId="urn:microsoft.com/office/officeart/2005/8/layout/hList1"/>
    <dgm:cxn modelId="{CA8F1890-4C69-4B85-8BC3-64C1CA91AC69}" srcId="{4937FA66-CA1C-4FBD-A87A-4914CACE3A0A}" destId="{E9C4B05F-7AEF-498E-AC0A-CDC4E1D19531}" srcOrd="0" destOrd="0" parTransId="{B8BB5AE0-D96E-4F7D-BA8B-9E3B114B5C21}" sibTransId="{6898B075-54CF-44D4-9B00-A680FE7E4B4B}"/>
    <dgm:cxn modelId="{970DD144-212C-427D-A22A-31EF742EEBBA}" type="presOf" srcId="{97085C9B-C599-4132-BE86-C489CEF56DA1}" destId="{4C3B64C1-1FE5-4795-8F13-99EF65C0068B}" srcOrd="0" destOrd="2" presId="urn:microsoft.com/office/officeart/2005/8/layout/hList1"/>
    <dgm:cxn modelId="{E1737E2B-D15F-43DB-9584-2C9DE05AAA4D}" srcId="{6E6DF0E3-F0B6-4E99-A406-B4DF7E00A1A3}" destId="{C59EA635-65D4-4B21-A6FD-78A425475C63}" srcOrd="3" destOrd="0" parTransId="{B85842A6-EE3F-4F61-A72D-83220E4537CF}" sibTransId="{C3D904CE-CA64-41E9-A209-21616740DF7E}"/>
    <dgm:cxn modelId="{D7C832B2-5DDE-4279-B032-984F1D88950E}" type="presParOf" srcId="{EC1E8A6A-5CB6-4839-9C56-6444E3962389}" destId="{868CCAD7-6C5F-4A68-AD16-1B72E62EC39D}" srcOrd="0" destOrd="0" presId="urn:microsoft.com/office/officeart/2005/8/layout/hList1"/>
    <dgm:cxn modelId="{6EC2FD43-0808-4E28-AA46-9219BCDAF7CA}" type="presParOf" srcId="{868CCAD7-6C5F-4A68-AD16-1B72E62EC39D}" destId="{67802849-ED5D-49C2-BBB7-30E0DDF89B9A}" srcOrd="0" destOrd="0" presId="urn:microsoft.com/office/officeart/2005/8/layout/hList1"/>
    <dgm:cxn modelId="{BBF6D13B-B244-4889-8714-79967C35E0D5}" type="presParOf" srcId="{868CCAD7-6C5F-4A68-AD16-1B72E62EC39D}" destId="{4C3B64C1-1FE5-4795-8F13-99EF65C0068B}" srcOrd="1" destOrd="0" presId="urn:microsoft.com/office/officeart/2005/8/layout/hList1"/>
    <dgm:cxn modelId="{B63C2145-1E97-4B90-8FB4-8892882AE920}" type="presParOf" srcId="{EC1E8A6A-5CB6-4839-9C56-6444E3962389}" destId="{988EC335-9896-457E-B189-2FBB23FC983D}" srcOrd="1" destOrd="0" presId="urn:microsoft.com/office/officeart/2005/8/layout/hList1"/>
    <dgm:cxn modelId="{DAD1F35B-9EC8-4317-AE24-B5B6614EE236}" type="presParOf" srcId="{EC1E8A6A-5CB6-4839-9C56-6444E3962389}" destId="{E47AAE3F-A5B5-4642-A4C4-5B4F3BBDAEF8}" srcOrd="2" destOrd="0" presId="urn:microsoft.com/office/officeart/2005/8/layout/hList1"/>
    <dgm:cxn modelId="{47F2314A-E8B3-416A-8777-B3AACB564DAE}" type="presParOf" srcId="{E47AAE3F-A5B5-4642-A4C4-5B4F3BBDAEF8}" destId="{86EF3498-4272-48F4-A86D-CB3E00A31F3F}" srcOrd="0" destOrd="0" presId="urn:microsoft.com/office/officeart/2005/8/layout/hList1"/>
    <dgm:cxn modelId="{8B5204E3-BA8B-4A12-8C22-8522E738E6E7}" type="presParOf" srcId="{E47AAE3F-A5B5-4642-A4C4-5B4F3BBDAEF8}" destId="{B4680926-3A7F-409C-BA02-C5FEC1FFE1AD}" srcOrd="1" destOrd="0" presId="urn:microsoft.com/office/officeart/2005/8/layout/hList1"/>
    <dgm:cxn modelId="{559D2EA9-3C27-4AAD-B0C5-3410054D9BA7}" type="presParOf" srcId="{EC1E8A6A-5CB6-4839-9C56-6444E3962389}" destId="{1F27D294-04D6-4571-847D-8387A0EAC368}" srcOrd="3" destOrd="0" presId="urn:microsoft.com/office/officeart/2005/8/layout/hList1"/>
    <dgm:cxn modelId="{08E691B3-40E2-4488-A01D-ECA53E0E039C}" type="presParOf" srcId="{EC1E8A6A-5CB6-4839-9C56-6444E3962389}" destId="{BE07DAF0-57A9-4706-BA3C-3EDBEB0FAE75}" srcOrd="4" destOrd="0" presId="urn:microsoft.com/office/officeart/2005/8/layout/hList1"/>
    <dgm:cxn modelId="{15A7B840-7C95-485B-B753-28EDAB9BE099}" type="presParOf" srcId="{BE07DAF0-57A9-4706-BA3C-3EDBEB0FAE75}" destId="{653A5A1A-8E70-4A68-B935-443A46A4E539}" srcOrd="0" destOrd="0" presId="urn:microsoft.com/office/officeart/2005/8/layout/hList1"/>
    <dgm:cxn modelId="{8AC6502C-3C22-4FFC-B364-0C2F637E3DDA}" type="presParOf" srcId="{BE07DAF0-57A9-4706-BA3C-3EDBEB0FAE75}" destId="{69FCBAFC-AD54-4E6F-8947-B161FF20343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37FA66-CA1C-4FBD-A87A-4914CACE3A0A}"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E9C4B05F-7AEF-498E-AC0A-CDC4E1D19531}">
      <dgm:prSet phldrT="[Text]"/>
      <dgm:spPr/>
      <dgm:t>
        <a:bodyPr/>
        <a:lstStyle/>
        <a:p>
          <a:r>
            <a:rPr lang="en-US" dirty="0" smtClean="0"/>
            <a:t>SC Operations Manager</a:t>
          </a:r>
          <a:endParaRPr lang="en-US" dirty="0"/>
        </a:p>
      </dgm:t>
    </dgm:pt>
    <dgm:pt modelId="{B8BB5AE0-D96E-4F7D-BA8B-9E3B114B5C21}" type="parTrans" cxnId="{CA8F1890-4C69-4B85-8BC3-64C1CA91AC69}">
      <dgm:prSet/>
      <dgm:spPr/>
      <dgm:t>
        <a:bodyPr/>
        <a:lstStyle/>
        <a:p>
          <a:endParaRPr lang="en-US"/>
        </a:p>
      </dgm:t>
    </dgm:pt>
    <dgm:pt modelId="{6898B075-54CF-44D4-9B00-A680FE7E4B4B}" type="sibTrans" cxnId="{CA8F1890-4C69-4B85-8BC3-64C1CA91AC69}">
      <dgm:prSet/>
      <dgm:spPr/>
      <dgm:t>
        <a:bodyPr/>
        <a:lstStyle/>
        <a:p>
          <a:endParaRPr lang="en-US"/>
        </a:p>
      </dgm:t>
    </dgm:pt>
    <dgm:pt modelId="{BBCD5093-596A-421A-9C37-D97864393D5B}">
      <dgm:prSet custT="1"/>
      <dgm:spPr/>
      <dgm:t>
        <a:bodyPr/>
        <a:lstStyle/>
        <a:p>
          <a:pPr marL="365760" rtl="0">
            <a:lnSpc>
              <a:spcPct val="85000"/>
            </a:lnSpc>
            <a:spcAft>
              <a:spcPts val="1000"/>
            </a:spcAft>
          </a:pPr>
          <a:r>
            <a:rPr lang="en-US" sz="1800" smtClean="0"/>
            <a:t>Monitor OS health &amp; performance</a:t>
          </a:r>
          <a:endParaRPr lang="en-US" sz="1800" dirty="0"/>
        </a:p>
      </dgm:t>
    </dgm:pt>
    <dgm:pt modelId="{35E7B170-07A0-4860-A39F-AFEA102E2BFD}" type="parTrans" cxnId="{935652EE-6232-4444-9059-2D5823DA18D8}">
      <dgm:prSet/>
      <dgm:spPr/>
      <dgm:t>
        <a:bodyPr/>
        <a:lstStyle/>
        <a:p>
          <a:endParaRPr lang="en-US"/>
        </a:p>
      </dgm:t>
    </dgm:pt>
    <dgm:pt modelId="{71C11D9E-D7A1-4CF2-8655-B7F46429B048}" type="sibTrans" cxnId="{935652EE-6232-4444-9059-2D5823DA18D8}">
      <dgm:prSet/>
      <dgm:spPr/>
      <dgm:t>
        <a:bodyPr/>
        <a:lstStyle/>
        <a:p>
          <a:endParaRPr lang="en-US"/>
        </a:p>
      </dgm:t>
    </dgm:pt>
    <dgm:pt modelId="{6E6DF0E3-F0B6-4E99-A406-B4DF7E00A1A3}">
      <dgm:prSet phldrT="[Text]"/>
      <dgm:spPr/>
      <dgm:t>
        <a:bodyPr/>
        <a:lstStyle/>
        <a:p>
          <a:r>
            <a:rPr lang="en-US" dirty="0" smtClean="0"/>
            <a:t>SC Configuration Manager</a:t>
          </a:r>
          <a:endParaRPr lang="en-US" dirty="0"/>
        </a:p>
      </dgm:t>
    </dgm:pt>
    <dgm:pt modelId="{401632F0-BA3C-4023-92BB-5BE683D481AA}" type="parTrans" cxnId="{CECA8321-8B80-4820-A1B2-B240618115F0}">
      <dgm:prSet/>
      <dgm:spPr/>
      <dgm:t>
        <a:bodyPr/>
        <a:lstStyle/>
        <a:p>
          <a:endParaRPr lang="en-US"/>
        </a:p>
      </dgm:t>
    </dgm:pt>
    <dgm:pt modelId="{A2432C62-F8DE-442C-9AF5-C10F8F3C2148}" type="sibTrans" cxnId="{CECA8321-8B80-4820-A1B2-B240618115F0}">
      <dgm:prSet/>
      <dgm:spPr/>
      <dgm:t>
        <a:bodyPr/>
        <a:lstStyle/>
        <a:p>
          <a:endParaRPr lang="en-US"/>
        </a:p>
      </dgm:t>
    </dgm:pt>
    <dgm:pt modelId="{43A785C4-B66B-4A46-84A9-E408E0759933}">
      <dgm:prSet custT="1"/>
      <dgm:spPr/>
      <dgm:t>
        <a:bodyPr/>
        <a:lstStyle/>
        <a:p>
          <a:pPr marL="365760" rtl="0">
            <a:lnSpc>
              <a:spcPct val="85000"/>
            </a:lnSpc>
            <a:spcAft>
              <a:spcPts val="1000"/>
            </a:spcAft>
          </a:pPr>
          <a:r>
            <a:rPr lang="en-US" sz="1800" smtClean="0"/>
            <a:t>Inventory hardware</a:t>
          </a:r>
          <a:endParaRPr lang="en-US" sz="1800" dirty="0"/>
        </a:p>
      </dgm:t>
    </dgm:pt>
    <dgm:pt modelId="{783F9A1D-0020-4262-AB1B-EBEEC2207A96}" type="parTrans" cxnId="{2A46346B-FF5A-4507-A556-EE7C71D366FD}">
      <dgm:prSet/>
      <dgm:spPr/>
      <dgm:t>
        <a:bodyPr/>
        <a:lstStyle/>
        <a:p>
          <a:endParaRPr lang="en-US"/>
        </a:p>
      </dgm:t>
    </dgm:pt>
    <dgm:pt modelId="{6DED001A-AD32-4783-80BB-61B17BC8786E}" type="sibTrans" cxnId="{2A46346B-FF5A-4507-A556-EE7C71D366FD}">
      <dgm:prSet/>
      <dgm:spPr/>
      <dgm:t>
        <a:bodyPr/>
        <a:lstStyle/>
        <a:p>
          <a:endParaRPr lang="en-US"/>
        </a:p>
      </dgm:t>
    </dgm:pt>
    <dgm:pt modelId="{6D7EEC61-FFCA-4665-8016-B2F02E5C1C4F}">
      <dgm:prSet phldrT="[Text]"/>
      <dgm:spPr/>
      <dgm:t>
        <a:bodyPr/>
        <a:lstStyle/>
        <a:p>
          <a:r>
            <a:rPr lang="en-US" dirty="0" smtClean="0"/>
            <a:t>Data Protection Manager</a:t>
          </a:r>
          <a:endParaRPr lang="en-US" dirty="0"/>
        </a:p>
      </dgm:t>
    </dgm:pt>
    <dgm:pt modelId="{D29BD41E-0200-43E9-A967-16E39D5A4EA4}" type="parTrans" cxnId="{ACA1A2D6-369C-43F5-A3DC-7435F986B971}">
      <dgm:prSet/>
      <dgm:spPr/>
      <dgm:t>
        <a:bodyPr/>
        <a:lstStyle/>
        <a:p>
          <a:endParaRPr lang="en-US"/>
        </a:p>
      </dgm:t>
    </dgm:pt>
    <dgm:pt modelId="{2498CB4C-9D85-4163-8034-776B4E363883}" type="sibTrans" cxnId="{ACA1A2D6-369C-43F5-A3DC-7435F986B971}">
      <dgm:prSet/>
      <dgm:spPr/>
      <dgm:t>
        <a:bodyPr/>
        <a:lstStyle/>
        <a:p>
          <a:endParaRPr lang="en-US"/>
        </a:p>
      </dgm:t>
    </dgm:pt>
    <dgm:pt modelId="{7D2AF4E6-3897-4DF2-B5D4-72332851A6D0}">
      <dgm:prSet phldrT="[Text]" custT="1"/>
      <dgm:spPr/>
      <dgm:t>
        <a:bodyPr/>
        <a:lstStyle/>
        <a:p>
          <a:pPr marL="365760" rtl="0">
            <a:lnSpc>
              <a:spcPct val="85000"/>
            </a:lnSpc>
            <a:spcAft>
              <a:spcPts val="1000"/>
            </a:spcAft>
          </a:pPr>
          <a:r>
            <a:rPr lang="en-US" sz="2400" smtClean="0"/>
            <a:t>Desired State Configuration</a:t>
          </a:r>
          <a:endParaRPr lang="en-US" sz="2400" dirty="0"/>
        </a:p>
      </dgm:t>
    </dgm:pt>
    <dgm:pt modelId="{353E4EBF-6A72-4D8F-8FA4-360C17FFEE78}" type="parTrans" cxnId="{65F89F8B-70F0-43C6-A1B0-BCA28A904BDB}">
      <dgm:prSet/>
      <dgm:spPr/>
      <dgm:t>
        <a:bodyPr/>
        <a:lstStyle/>
        <a:p>
          <a:endParaRPr lang="en-US"/>
        </a:p>
      </dgm:t>
    </dgm:pt>
    <dgm:pt modelId="{C67D8DDE-758C-40FB-A28F-D7EA8AEC4B5E}" type="sibTrans" cxnId="{65F89F8B-70F0-43C6-A1B0-BCA28A904BDB}">
      <dgm:prSet/>
      <dgm:spPr/>
      <dgm:t>
        <a:bodyPr/>
        <a:lstStyle/>
        <a:p>
          <a:endParaRPr lang="en-US"/>
        </a:p>
      </dgm:t>
    </dgm:pt>
    <dgm:pt modelId="{586EF012-4BD6-4A51-AF77-A15E13D0D47A}">
      <dgm:prSet phldrT="[Text]" custT="1"/>
      <dgm:spPr/>
      <dgm:t>
        <a:bodyPr/>
        <a:lstStyle/>
        <a:p>
          <a:r>
            <a:rPr lang="en-US" sz="1800" smtClean="0"/>
            <a:t>Live backup Linux VMs on Hyper-V just like Windows VMs</a:t>
          </a:r>
          <a:endParaRPr lang="en-US" sz="1800" dirty="0"/>
        </a:p>
      </dgm:t>
    </dgm:pt>
    <dgm:pt modelId="{4A769411-77F1-4664-9759-3DD6CBFEB480}" type="parTrans" cxnId="{FDAA6EE2-ACD5-49EE-8E33-E83D7B3905BA}">
      <dgm:prSet/>
      <dgm:spPr/>
      <dgm:t>
        <a:bodyPr/>
        <a:lstStyle/>
        <a:p>
          <a:endParaRPr lang="en-US"/>
        </a:p>
      </dgm:t>
    </dgm:pt>
    <dgm:pt modelId="{5AFF3027-7613-4202-9AD7-CD8138E19299}" type="sibTrans" cxnId="{FDAA6EE2-ACD5-49EE-8E33-E83D7B3905BA}">
      <dgm:prSet/>
      <dgm:spPr/>
      <dgm:t>
        <a:bodyPr/>
        <a:lstStyle/>
        <a:p>
          <a:endParaRPr lang="en-US"/>
        </a:p>
      </dgm:t>
    </dgm:pt>
    <dgm:pt modelId="{B84A6F63-3388-4E65-8480-B956D3E0DF33}">
      <dgm:prSet custT="1"/>
      <dgm:spPr/>
      <dgm:t>
        <a:bodyPr/>
        <a:lstStyle/>
        <a:p>
          <a:r>
            <a:rPr lang="en-US" sz="1800" smtClean="0"/>
            <a:t>Hyper-V cooperates with LIS running in Linux to flush file system buffers, giving a file system consistent backup</a:t>
          </a:r>
          <a:endParaRPr lang="en-US" sz="1800" dirty="0"/>
        </a:p>
      </dgm:t>
    </dgm:pt>
    <dgm:pt modelId="{1377B569-341C-4BCC-915D-186728859E3E}" type="parTrans" cxnId="{C49DE56B-D8A6-4ECA-91B5-5D30C0C0044A}">
      <dgm:prSet/>
      <dgm:spPr/>
      <dgm:t>
        <a:bodyPr/>
        <a:lstStyle/>
        <a:p>
          <a:endParaRPr lang="en-US"/>
        </a:p>
      </dgm:t>
    </dgm:pt>
    <dgm:pt modelId="{37F78220-85CE-48FB-B565-012392E23405}" type="sibTrans" cxnId="{C49DE56B-D8A6-4ECA-91B5-5D30C0C0044A}">
      <dgm:prSet/>
      <dgm:spPr/>
      <dgm:t>
        <a:bodyPr/>
        <a:lstStyle/>
        <a:p>
          <a:endParaRPr lang="en-US"/>
        </a:p>
      </dgm:t>
    </dgm:pt>
    <dgm:pt modelId="{F22AF1C8-FBC7-481A-87AB-5710DBED2861}">
      <dgm:prSet/>
      <dgm:spPr/>
      <dgm:t>
        <a:bodyPr/>
        <a:lstStyle/>
        <a:p>
          <a:endParaRPr lang="en-US" sz="2100" dirty="0"/>
        </a:p>
      </dgm:t>
    </dgm:pt>
    <dgm:pt modelId="{732C70C2-A538-48B0-A610-166C39AB544D}" type="parTrans" cxnId="{522B9781-BEE9-468A-A4DA-7106997E905D}">
      <dgm:prSet/>
      <dgm:spPr/>
      <dgm:t>
        <a:bodyPr/>
        <a:lstStyle/>
        <a:p>
          <a:endParaRPr lang="en-US"/>
        </a:p>
      </dgm:t>
    </dgm:pt>
    <dgm:pt modelId="{A959BD6C-9139-4F2B-A5AE-89A5F98DC548}" type="sibTrans" cxnId="{522B9781-BEE9-468A-A4DA-7106997E905D}">
      <dgm:prSet/>
      <dgm:spPr/>
      <dgm:t>
        <a:bodyPr/>
        <a:lstStyle/>
        <a:p>
          <a:endParaRPr lang="en-US"/>
        </a:p>
      </dgm:t>
    </dgm:pt>
    <dgm:pt modelId="{BFF27FD7-C16A-4AF4-9821-A1C8E0025AFE}">
      <dgm:prSet custT="1"/>
      <dgm:spPr/>
      <dgm:t>
        <a:bodyPr/>
        <a:lstStyle/>
        <a:p>
          <a:r>
            <a:rPr lang="en-US" sz="1800" smtClean="0"/>
            <a:t>Detect and repair configuration drift</a:t>
          </a:r>
          <a:endParaRPr lang="en-US" sz="1800" dirty="0" smtClean="0"/>
        </a:p>
      </dgm:t>
    </dgm:pt>
    <dgm:pt modelId="{F5263DC7-E8CA-429A-8C91-8DB38F6C71B4}" type="parTrans" cxnId="{7BDE1C24-689E-412B-B953-5DD863851911}">
      <dgm:prSet/>
      <dgm:spPr/>
      <dgm:t>
        <a:bodyPr/>
        <a:lstStyle/>
        <a:p>
          <a:endParaRPr lang="en-US"/>
        </a:p>
      </dgm:t>
    </dgm:pt>
    <dgm:pt modelId="{55C58AC2-23C0-481F-B784-4C67E5D5E041}" type="sibTrans" cxnId="{7BDE1C24-689E-412B-B953-5DD863851911}">
      <dgm:prSet/>
      <dgm:spPr/>
      <dgm:t>
        <a:bodyPr/>
        <a:lstStyle/>
        <a:p>
          <a:endParaRPr lang="en-US"/>
        </a:p>
      </dgm:t>
    </dgm:pt>
    <dgm:pt modelId="{B7F3FFA4-F7CC-4C98-B881-46078B0303C6}">
      <dgm:prSet custT="1"/>
      <dgm:spPr/>
      <dgm:t>
        <a:bodyPr/>
        <a:lstStyle/>
        <a:p>
          <a:r>
            <a:rPr lang="en-US" sz="1800" smtClean="0"/>
            <a:t>Integrate Windows configuration and Linux configuration</a:t>
          </a:r>
          <a:endParaRPr lang="en-US" sz="1800" dirty="0" smtClean="0"/>
        </a:p>
      </dgm:t>
    </dgm:pt>
    <dgm:pt modelId="{EC52CDE7-89E4-485D-86B1-4337C57A0C02}" type="parTrans" cxnId="{9DA1A98B-401A-4571-B6EF-3757F9DC97B7}">
      <dgm:prSet/>
      <dgm:spPr/>
      <dgm:t>
        <a:bodyPr/>
        <a:lstStyle/>
        <a:p>
          <a:endParaRPr lang="en-US"/>
        </a:p>
      </dgm:t>
    </dgm:pt>
    <dgm:pt modelId="{E4F2FCE2-472B-46B2-83E9-C01CCAAA6BB0}" type="sibTrans" cxnId="{9DA1A98B-401A-4571-B6EF-3757F9DC97B7}">
      <dgm:prSet/>
      <dgm:spPr/>
      <dgm:t>
        <a:bodyPr/>
        <a:lstStyle/>
        <a:p>
          <a:endParaRPr lang="en-US"/>
        </a:p>
      </dgm:t>
    </dgm:pt>
    <dgm:pt modelId="{5CAEAD5D-56A1-446F-A823-23DAF9E92D69}">
      <dgm:prSet custT="1"/>
      <dgm:spPr/>
      <dgm:t>
        <a:bodyPr/>
        <a:lstStyle/>
        <a:p>
          <a:endParaRPr lang="en-US" sz="1800" dirty="0" smtClean="0">
            <a:solidFill>
              <a:schemeClr val="bg1">
                <a:lumMod val="50000"/>
              </a:schemeClr>
            </a:solidFill>
          </a:endParaRPr>
        </a:p>
      </dgm:t>
    </dgm:pt>
    <dgm:pt modelId="{9E8E604E-1AA3-46E5-97BB-7B6603C77D95}" type="parTrans" cxnId="{5C62B91E-27B5-40B8-B106-5CED1A6FDD96}">
      <dgm:prSet/>
      <dgm:spPr/>
      <dgm:t>
        <a:bodyPr/>
        <a:lstStyle/>
        <a:p>
          <a:endParaRPr lang="en-US"/>
        </a:p>
      </dgm:t>
    </dgm:pt>
    <dgm:pt modelId="{D21CAE1C-21E8-4288-BFF4-D2596E12DBC6}" type="sibTrans" cxnId="{5C62B91E-27B5-40B8-B106-5CED1A6FDD96}">
      <dgm:prSet/>
      <dgm:spPr/>
      <dgm:t>
        <a:bodyPr/>
        <a:lstStyle/>
        <a:p>
          <a:endParaRPr lang="en-US"/>
        </a:p>
      </dgm:t>
    </dgm:pt>
    <dgm:pt modelId="{BCC3C11D-D54F-4E29-A208-A9A2D24A2B27}">
      <dgm:prSet custT="1"/>
      <dgm:spPr/>
      <dgm:t>
        <a:bodyPr/>
        <a:lstStyle/>
        <a:p>
          <a:pPr marL="365760" rtl="0">
            <a:lnSpc>
              <a:spcPct val="85000"/>
            </a:lnSpc>
            <a:spcAft>
              <a:spcPts val="1000"/>
            </a:spcAft>
          </a:pPr>
          <a:r>
            <a:rPr lang="en-US" sz="1800" smtClean="0"/>
            <a:t>Inventory installed applications</a:t>
          </a:r>
          <a:endParaRPr lang="en-US" sz="1800" dirty="0"/>
        </a:p>
      </dgm:t>
    </dgm:pt>
    <dgm:pt modelId="{07D4AE59-7DE3-4873-8069-BB793F4F97AD}" type="parTrans" cxnId="{A9349A99-BA14-4744-85A6-F561ECBDB0E7}">
      <dgm:prSet/>
      <dgm:spPr/>
      <dgm:t>
        <a:bodyPr/>
        <a:lstStyle/>
        <a:p>
          <a:endParaRPr lang="en-US"/>
        </a:p>
      </dgm:t>
    </dgm:pt>
    <dgm:pt modelId="{7B6996A8-74CE-48F7-9330-954E98FD1669}" type="sibTrans" cxnId="{A9349A99-BA14-4744-85A6-F561ECBDB0E7}">
      <dgm:prSet/>
      <dgm:spPr/>
      <dgm:t>
        <a:bodyPr/>
        <a:lstStyle/>
        <a:p>
          <a:endParaRPr lang="en-US"/>
        </a:p>
      </dgm:t>
    </dgm:pt>
    <dgm:pt modelId="{CC6983A5-E4A6-4FE7-8EDA-CEFC1A6E29EF}">
      <dgm:prSet custT="1"/>
      <dgm:spPr/>
      <dgm:t>
        <a:bodyPr/>
        <a:lstStyle/>
        <a:p>
          <a:pPr marL="365760" rtl="0">
            <a:lnSpc>
              <a:spcPct val="85000"/>
            </a:lnSpc>
            <a:spcAft>
              <a:spcPts val="1000"/>
            </a:spcAft>
          </a:pPr>
          <a:r>
            <a:rPr lang="en-US" sz="1800" smtClean="0"/>
            <a:t>Create inventory based collections</a:t>
          </a:r>
          <a:endParaRPr lang="en-US" sz="1800" dirty="0"/>
        </a:p>
      </dgm:t>
    </dgm:pt>
    <dgm:pt modelId="{A7976E5A-E065-4346-8B96-8D024710E3D2}" type="parTrans" cxnId="{6664E2FA-1715-48F3-8319-E538AD9F0110}">
      <dgm:prSet/>
      <dgm:spPr/>
      <dgm:t>
        <a:bodyPr/>
        <a:lstStyle/>
        <a:p>
          <a:endParaRPr lang="en-US"/>
        </a:p>
      </dgm:t>
    </dgm:pt>
    <dgm:pt modelId="{8048F2BE-7224-4F6C-BE2D-E3FF2CAEF309}" type="sibTrans" cxnId="{6664E2FA-1715-48F3-8319-E538AD9F0110}">
      <dgm:prSet/>
      <dgm:spPr/>
      <dgm:t>
        <a:bodyPr/>
        <a:lstStyle/>
        <a:p>
          <a:endParaRPr lang="en-US"/>
        </a:p>
      </dgm:t>
    </dgm:pt>
    <dgm:pt modelId="{4AC8906F-1F43-4B20-B6F9-B3CFAA1793C7}">
      <dgm:prSet custT="1"/>
      <dgm:spPr/>
      <dgm:t>
        <a:bodyPr/>
        <a:lstStyle/>
        <a:p>
          <a:pPr marL="365760" rtl="0">
            <a:lnSpc>
              <a:spcPct val="85000"/>
            </a:lnSpc>
            <a:spcAft>
              <a:spcPts val="1000"/>
            </a:spcAft>
          </a:pPr>
          <a:r>
            <a:rPr lang="en-US" sz="1800" spc="-50" smtClean="0"/>
            <a:t>Distribute and install software</a:t>
          </a:r>
          <a:endParaRPr lang="en-US" sz="1800" dirty="0"/>
        </a:p>
      </dgm:t>
    </dgm:pt>
    <dgm:pt modelId="{1AFD1119-6DB4-4D1E-A65C-3ED17B5B726E}" type="parTrans" cxnId="{06425C7F-F354-440B-9AB5-BB26B9E5B634}">
      <dgm:prSet/>
      <dgm:spPr/>
      <dgm:t>
        <a:bodyPr/>
        <a:lstStyle/>
        <a:p>
          <a:endParaRPr lang="en-US"/>
        </a:p>
      </dgm:t>
    </dgm:pt>
    <dgm:pt modelId="{2CA823AC-E943-4CEA-A58C-979FDF4B3D07}" type="sibTrans" cxnId="{06425C7F-F354-440B-9AB5-BB26B9E5B634}">
      <dgm:prSet/>
      <dgm:spPr/>
      <dgm:t>
        <a:bodyPr/>
        <a:lstStyle/>
        <a:p>
          <a:endParaRPr lang="en-US"/>
        </a:p>
      </dgm:t>
    </dgm:pt>
    <dgm:pt modelId="{E4ED398A-E4E0-4BDD-84DD-DE48C583F5A1}">
      <dgm:prSet custT="1"/>
      <dgm:spPr/>
      <dgm:t>
        <a:bodyPr/>
        <a:lstStyle/>
        <a:p>
          <a:pPr marL="365760" rtl="0">
            <a:lnSpc>
              <a:spcPct val="85000"/>
            </a:lnSpc>
            <a:spcAft>
              <a:spcPts val="1000"/>
            </a:spcAft>
          </a:pPr>
          <a:r>
            <a:rPr lang="en-US" spc="-50" smtClean="0"/>
            <a:t>Report on inventory &amp; software dist</a:t>
          </a:r>
          <a:endParaRPr lang="en-US" sz="1800" dirty="0"/>
        </a:p>
      </dgm:t>
    </dgm:pt>
    <dgm:pt modelId="{6C7776FD-A65C-461F-801C-78949D3E61F3}" type="parTrans" cxnId="{E43983E6-B0A1-4C1F-A40D-31A1CEAE0881}">
      <dgm:prSet/>
      <dgm:spPr/>
      <dgm:t>
        <a:bodyPr/>
        <a:lstStyle/>
        <a:p>
          <a:endParaRPr lang="en-US"/>
        </a:p>
      </dgm:t>
    </dgm:pt>
    <dgm:pt modelId="{1E5378C2-762B-4F88-80EF-200AFAD7FF84}" type="sibTrans" cxnId="{E43983E6-B0A1-4C1F-A40D-31A1CEAE0881}">
      <dgm:prSet/>
      <dgm:spPr/>
      <dgm:t>
        <a:bodyPr/>
        <a:lstStyle/>
        <a:p>
          <a:endParaRPr lang="en-US"/>
        </a:p>
      </dgm:t>
    </dgm:pt>
    <dgm:pt modelId="{1BB58804-2CBF-4996-9088-BC532CED290D}">
      <dgm:prSet custT="1"/>
      <dgm:spPr/>
      <dgm:t>
        <a:bodyPr/>
        <a:lstStyle/>
        <a:p>
          <a:pPr marL="365760" rtl="0">
            <a:lnSpc>
              <a:spcPct val="85000"/>
            </a:lnSpc>
            <a:spcAft>
              <a:spcPts val="1000"/>
            </a:spcAft>
          </a:pPr>
          <a:r>
            <a:rPr lang="en-US" spc="-50" smtClean="0"/>
            <a:t>Endpoint Protection (anti-virus)</a:t>
          </a:r>
          <a:endParaRPr lang="en-US" sz="1800" dirty="0"/>
        </a:p>
      </dgm:t>
    </dgm:pt>
    <dgm:pt modelId="{0357296F-4EA8-4520-BE4E-25CDF2BBF054}" type="parTrans" cxnId="{6BAAB322-4EAD-4EC4-ACAF-E490D2F98A22}">
      <dgm:prSet/>
      <dgm:spPr/>
      <dgm:t>
        <a:bodyPr/>
        <a:lstStyle/>
        <a:p>
          <a:endParaRPr lang="en-US"/>
        </a:p>
      </dgm:t>
    </dgm:pt>
    <dgm:pt modelId="{59EA0E8E-DC66-44D1-AEAB-63D4064CE535}" type="sibTrans" cxnId="{6BAAB322-4EAD-4EC4-ACAF-E490D2F98A22}">
      <dgm:prSet/>
      <dgm:spPr/>
      <dgm:t>
        <a:bodyPr/>
        <a:lstStyle/>
        <a:p>
          <a:endParaRPr lang="en-US"/>
        </a:p>
      </dgm:t>
    </dgm:pt>
    <dgm:pt modelId="{19B28AC1-A366-4577-B5C6-1C1513A01A75}">
      <dgm:prSet custT="1"/>
      <dgm:spPr/>
      <dgm:t>
        <a:bodyPr/>
        <a:lstStyle/>
        <a:p>
          <a:pPr marL="365760" rtl="0">
            <a:lnSpc>
              <a:spcPct val="85000"/>
            </a:lnSpc>
            <a:spcAft>
              <a:spcPts val="1000"/>
            </a:spcAft>
          </a:pPr>
          <a:r>
            <a:rPr lang="en-US" sz="1800" smtClean="0"/>
            <a:t>Monitor log files</a:t>
          </a:r>
          <a:endParaRPr lang="en-US" sz="1800" dirty="0"/>
        </a:p>
      </dgm:t>
    </dgm:pt>
    <dgm:pt modelId="{466405D6-17A3-4A04-836E-9BF7B8165AE7}" type="parTrans" cxnId="{0AAFC4A9-2AB7-4A30-BA65-2369A8961AF0}">
      <dgm:prSet/>
      <dgm:spPr/>
      <dgm:t>
        <a:bodyPr/>
        <a:lstStyle/>
        <a:p>
          <a:endParaRPr lang="en-US"/>
        </a:p>
      </dgm:t>
    </dgm:pt>
    <dgm:pt modelId="{86C03B8C-8014-46CC-BC5B-08F0DAA3038D}" type="sibTrans" cxnId="{0AAFC4A9-2AB7-4A30-BA65-2369A8961AF0}">
      <dgm:prSet/>
      <dgm:spPr/>
      <dgm:t>
        <a:bodyPr/>
        <a:lstStyle/>
        <a:p>
          <a:endParaRPr lang="en-US"/>
        </a:p>
      </dgm:t>
    </dgm:pt>
    <dgm:pt modelId="{555E0E31-0E97-4A20-ACA9-8588C4BF8E89}">
      <dgm:prSet custT="1"/>
      <dgm:spPr/>
      <dgm:t>
        <a:bodyPr/>
        <a:lstStyle/>
        <a:p>
          <a:pPr marL="365760" rtl="0">
            <a:lnSpc>
              <a:spcPct val="85000"/>
            </a:lnSpc>
            <a:spcAft>
              <a:spcPts val="1000"/>
            </a:spcAft>
          </a:pPr>
          <a:r>
            <a:rPr lang="en-US" sz="1800" smtClean="0"/>
            <a:t>Monitor JEE app servers</a:t>
          </a:r>
          <a:endParaRPr lang="en-US" sz="1800" dirty="0"/>
        </a:p>
      </dgm:t>
    </dgm:pt>
    <dgm:pt modelId="{3E7BEBE7-E4B2-4C32-8980-7997113746F3}" type="parTrans" cxnId="{F1831E4A-DF17-4211-A53F-4A83B5B060C6}">
      <dgm:prSet/>
      <dgm:spPr/>
      <dgm:t>
        <a:bodyPr/>
        <a:lstStyle/>
        <a:p>
          <a:endParaRPr lang="en-US"/>
        </a:p>
      </dgm:t>
    </dgm:pt>
    <dgm:pt modelId="{0B84E56B-2D47-4D90-9231-04B055A0EF70}" type="sibTrans" cxnId="{F1831E4A-DF17-4211-A53F-4A83B5B060C6}">
      <dgm:prSet/>
      <dgm:spPr/>
      <dgm:t>
        <a:bodyPr/>
        <a:lstStyle/>
        <a:p>
          <a:endParaRPr lang="en-US"/>
        </a:p>
      </dgm:t>
    </dgm:pt>
    <dgm:pt modelId="{9EB08159-CD99-4183-B987-C16E372E8F28}">
      <dgm:prSet custT="1"/>
      <dgm:spPr/>
      <dgm:t>
        <a:bodyPr/>
        <a:lstStyle/>
        <a:p>
          <a:pPr marL="365760" rtl="0">
            <a:lnSpc>
              <a:spcPct val="85000"/>
            </a:lnSpc>
            <a:spcAft>
              <a:spcPts val="1000"/>
            </a:spcAft>
          </a:pPr>
          <a:r>
            <a:rPr lang="en-US" sz="1800" smtClean="0"/>
            <a:t>Monitor line-of-business applications</a:t>
          </a:r>
          <a:endParaRPr lang="en-US" sz="1800" dirty="0"/>
        </a:p>
      </dgm:t>
    </dgm:pt>
    <dgm:pt modelId="{8B7E96F0-A6D2-403C-8D47-F680684511F4}" type="parTrans" cxnId="{5B070863-44CE-4FC3-8243-28B700B954E8}">
      <dgm:prSet/>
      <dgm:spPr/>
      <dgm:t>
        <a:bodyPr/>
        <a:lstStyle/>
        <a:p>
          <a:endParaRPr lang="en-US"/>
        </a:p>
      </dgm:t>
    </dgm:pt>
    <dgm:pt modelId="{1EC41F50-B11A-439B-A362-C044982302F8}" type="sibTrans" cxnId="{5B070863-44CE-4FC3-8243-28B700B954E8}">
      <dgm:prSet/>
      <dgm:spPr/>
      <dgm:t>
        <a:bodyPr/>
        <a:lstStyle/>
        <a:p>
          <a:endParaRPr lang="en-US"/>
        </a:p>
      </dgm:t>
    </dgm:pt>
    <dgm:pt modelId="{70182FEB-C461-4DA6-B31F-A64800032AD8}">
      <dgm:prSet custT="1"/>
      <dgm:spPr/>
      <dgm:t>
        <a:bodyPr/>
        <a:lstStyle/>
        <a:p>
          <a:pPr marL="365760" rtl="0">
            <a:lnSpc>
              <a:spcPct val="85000"/>
            </a:lnSpc>
            <a:spcAft>
              <a:spcPts val="1000"/>
            </a:spcAft>
          </a:pPr>
          <a:r>
            <a:rPr lang="en-US" sz="1800" smtClean="0"/>
            <a:t>Monitor databases and web servers</a:t>
          </a:r>
          <a:endParaRPr lang="en-US" sz="1800" dirty="0"/>
        </a:p>
      </dgm:t>
    </dgm:pt>
    <dgm:pt modelId="{7EFDD1E8-FB7C-46D9-81A2-25738996B744}" type="parTrans" cxnId="{AE16A89C-974A-4D8D-AD87-B7201B0B0606}">
      <dgm:prSet/>
      <dgm:spPr/>
      <dgm:t>
        <a:bodyPr/>
        <a:lstStyle/>
        <a:p>
          <a:endParaRPr lang="en-US"/>
        </a:p>
      </dgm:t>
    </dgm:pt>
    <dgm:pt modelId="{5CA587EB-0723-489B-BD68-464E4E46742B}" type="sibTrans" cxnId="{AE16A89C-974A-4D8D-AD87-B7201B0B0606}">
      <dgm:prSet/>
      <dgm:spPr/>
      <dgm:t>
        <a:bodyPr/>
        <a:lstStyle/>
        <a:p>
          <a:endParaRPr lang="en-US"/>
        </a:p>
      </dgm:t>
    </dgm:pt>
    <dgm:pt modelId="{F1F5232F-FE49-4406-A587-7D702CAF8760}">
      <dgm:prSet custT="1"/>
      <dgm:spPr/>
      <dgm:t>
        <a:bodyPr/>
        <a:lstStyle/>
        <a:p>
          <a:pPr rtl="0"/>
          <a:r>
            <a:rPr lang="en-US" sz="1800" smtClean="0"/>
            <a:t>Declarative configuration platform for Linux OS and applications</a:t>
          </a:r>
          <a:endParaRPr lang="en-US" sz="1800" dirty="0"/>
        </a:p>
      </dgm:t>
    </dgm:pt>
    <dgm:pt modelId="{D604C9E8-D26F-484F-A2AD-3C53E79B15D7}" type="parTrans" cxnId="{87509F1F-A676-420E-A997-0C6F97CE33D8}">
      <dgm:prSet/>
      <dgm:spPr/>
      <dgm:t>
        <a:bodyPr/>
        <a:lstStyle/>
        <a:p>
          <a:endParaRPr lang="en-US"/>
        </a:p>
      </dgm:t>
    </dgm:pt>
    <dgm:pt modelId="{01EEAD7F-1470-41FB-B269-43848500B499}" type="sibTrans" cxnId="{87509F1F-A676-420E-A997-0C6F97CE33D8}">
      <dgm:prSet/>
      <dgm:spPr/>
      <dgm:t>
        <a:bodyPr/>
        <a:lstStyle/>
        <a:p>
          <a:endParaRPr lang="en-US"/>
        </a:p>
      </dgm:t>
    </dgm:pt>
    <dgm:pt modelId="{62488512-F643-44CE-BD90-A61921BB213D}">
      <dgm:prSet custT="1"/>
      <dgm:spPr/>
      <dgm:t>
        <a:bodyPr/>
        <a:lstStyle/>
        <a:p>
          <a:pPr rtl="0"/>
          <a:r>
            <a:rPr lang="en-US" sz="1800" smtClean="0"/>
            <a:t>Enable continuous delivery</a:t>
          </a:r>
          <a:endParaRPr lang="en-US" sz="1800" dirty="0"/>
        </a:p>
      </dgm:t>
    </dgm:pt>
    <dgm:pt modelId="{106E0245-8EBE-4FED-B7C2-3D2AD7CC70E1}" type="parTrans" cxnId="{3D92DC1D-0D52-4982-A68D-8A93BE257EF5}">
      <dgm:prSet/>
      <dgm:spPr/>
      <dgm:t>
        <a:bodyPr/>
        <a:lstStyle/>
        <a:p>
          <a:endParaRPr lang="en-US"/>
        </a:p>
      </dgm:t>
    </dgm:pt>
    <dgm:pt modelId="{F6916B1B-7808-49BB-9957-E6C437DFCB91}" type="sibTrans" cxnId="{3D92DC1D-0D52-4982-A68D-8A93BE257EF5}">
      <dgm:prSet/>
      <dgm:spPr/>
      <dgm:t>
        <a:bodyPr/>
        <a:lstStyle/>
        <a:p>
          <a:endParaRPr lang="en-US"/>
        </a:p>
      </dgm:t>
    </dgm:pt>
    <dgm:pt modelId="{EC1E8A6A-5CB6-4839-9C56-6444E3962389}" type="pres">
      <dgm:prSet presAssocID="{4937FA66-CA1C-4FBD-A87A-4914CACE3A0A}" presName="Name0" presStyleCnt="0">
        <dgm:presLayoutVars>
          <dgm:dir/>
          <dgm:animLvl val="lvl"/>
          <dgm:resizeHandles val="exact"/>
        </dgm:presLayoutVars>
      </dgm:prSet>
      <dgm:spPr/>
      <dgm:t>
        <a:bodyPr/>
        <a:lstStyle/>
        <a:p>
          <a:endParaRPr lang="en-US"/>
        </a:p>
      </dgm:t>
    </dgm:pt>
    <dgm:pt modelId="{868CCAD7-6C5F-4A68-AD16-1B72E62EC39D}" type="pres">
      <dgm:prSet presAssocID="{E9C4B05F-7AEF-498E-AC0A-CDC4E1D19531}" presName="composite" presStyleCnt="0"/>
      <dgm:spPr/>
      <dgm:t>
        <a:bodyPr/>
        <a:lstStyle/>
        <a:p>
          <a:endParaRPr lang="en-US"/>
        </a:p>
      </dgm:t>
    </dgm:pt>
    <dgm:pt modelId="{67802849-ED5D-49C2-BBB7-30E0DDF89B9A}" type="pres">
      <dgm:prSet presAssocID="{E9C4B05F-7AEF-498E-AC0A-CDC4E1D19531}" presName="parTx" presStyleLbl="alignNode1" presStyleIdx="0" presStyleCnt="4">
        <dgm:presLayoutVars>
          <dgm:chMax val="0"/>
          <dgm:chPref val="0"/>
          <dgm:bulletEnabled val="1"/>
        </dgm:presLayoutVars>
      </dgm:prSet>
      <dgm:spPr/>
      <dgm:t>
        <a:bodyPr/>
        <a:lstStyle/>
        <a:p>
          <a:endParaRPr lang="en-US"/>
        </a:p>
      </dgm:t>
    </dgm:pt>
    <dgm:pt modelId="{4C3B64C1-1FE5-4795-8F13-99EF65C0068B}" type="pres">
      <dgm:prSet presAssocID="{E9C4B05F-7AEF-498E-AC0A-CDC4E1D19531}" presName="desTx" presStyleLbl="alignAccFollowNode1" presStyleIdx="0" presStyleCnt="4">
        <dgm:presLayoutVars>
          <dgm:bulletEnabled val="1"/>
        </dgm:presLayoutVars>
      </dgm:prSet>
      <dgm:spPr/>
      <dgm:t>
        <a:bodyPr/>
        <a:lstStyle/>
        <a:p>
          <a:endParaRPr lang="en-US"/>
        </a:p>
      </dgm:t>
    </dgm:pt>
    <dgm:pt modelId="{988EC335-9896-457E-B189-2FBB23FC983D}" type="pres">
      <dgm:prSet presAssocID="{6898B075-54CF-44D4-9B00-A680FE7E4B4B}" presName="space" presStyleCnt="0"/>
      <dgm:spPr/>
      <dgm:t>
        <a:bodyPr/>
        <a:lstStyle/>
        <a:p>
          <a:endParaRPr lang="en-US"/>
        </a:p>
      </dgm:t>
    </dgm:pt>
    <dgm:pt modelId="{E47AAE3F-A5B5-4642-A4C4-5B4F3BBDAEF8}" type="pres">
      <dgm:prSet presAssocID="{6E6DF0E3-F0B6-4E99-A406-B4DF7E00A1A3}" presName="composite" presStyleCnt="0"/>
      <dgm:spPr/>
      <dgm:t>
        <a:bodyPr/>
        <a:lstStyle/>
        <a:p>
          <a:endParaRPr lang="en-US"/>
        </a:p>
      </dgm:t>
    </dgm:pt>
    <dgm:pt modelId="{86EF3498-4272-48F4-A86D-CB3E00A31F3F}" type="pres">
      <dgm:prSet presAssocID="{6E6DF0E3-F0B6-4E99-A406-B4DF7E00A1A3}" presName="parTx" presStyleLbl="alignNode1" presStyleIdx="1" presStyleCnt="4">
        <dgm:presLayoutVars>
          <dgm:chMax val="0"/>
          <dgm:chPref val="0"/>
          <dgm:bulletEnabled val="1"/>
        </dgm:presLayoutVars>
      </dgm:prSet>
      <dgm:spPr/>
      <dgm:t>
        <a:bodyPr/>
        <a:lstStyle/>
        <a:p>
          <a:endParaRPr lang="en-US"/>
        </a:p>
      </dgm:t>
    </dgm:pt>
    <dgm:pt modelId="{B4680926-3A7F-409C-BA02-C5FEC1FFE1AD}" type="pres">
      <dgm:prSet presAssocID="{6E6DF0E3-F0B6-4E99-A406-B4DF7E00A1A3}" presName="desTx" presStyleLbl="alignAccFollowNode1" presStyleIdx="1" presStyleCnt="4">
        <dgm:presLayoutVars>
          <dgm:bulletEnabled val="1"/>
        </dgm:presLayoutVars>
      </dgm:prSet>
      <dgm:spPr/>
      <dgm:t>
        <a:bodyPr/>
        <a:lstStyle/>
        <a:p>
          <a:endParaRPr lang="en-US"/>
        </a:p>
      </dgm:t>
    </dgm:pt>
    <dgm:pt modelId="{1F27D294-04D6-4571-847D-8387A0EAC368}" type="pres">
      <dgm:prSet presAssocID="{A2432C62-F8DE-442C-9AF5-C10F8F3C2148}" presName="space" presStyleCnt="0"/>
      <dgm:spPr/>
      <dgm:t>
        <a:bodyPr/>
        <a:lstStyle/>
        <a:p>
          <a:endParaRPr lang="en-US"/>
        </a:p>
      </dgm:t>
    </dgm:pt>
    <dgm:pt modelId="{9524F6C0-111F-4139-A484-04DB3DC5F691}" type="pres">
      <dgm:prSet presAssocID="{7D2AF4E6-3897-4DF2-B5D4-72332851A6D0}" presName="composite" presStyleCnt="0"/>
      <dgm:spPr/>
      <dgm:t>
        <a:bodyPr/>
        <a:lstStyle/>
        <a:p>
          <a:endParaRPr lang="en-US"/>
        </a:p>
      </dgm:t>
    </dgm:pt>
    <dgm:pt modelId="{8828ABA0-1182-4162-971A-8E0B67A28EE0}" type="pres">
      <dgm:prSet presAssocID="{7D2AF4E6-3897-4DF2-B5D4-72332851A6D0}" presName="parTx" presStyleLbl="alignNode1" presStyleIdx="2" presStyleCnt="4">
        <dgm:presLayoutVars>
          <dgm:chMax val="0"/>
          <dgm:chPref val="0"/>
          <dgm:bulletEnabled val="1"/>
        </dgm:presLayoutVars>
      </dgm:prSet>
      <dgm:spPr/>
      <dgm:t>
        <a:bodyPr/>
        <a:lstStyle/>
        <a:p>
          <a:endParaRPr lang="en-US"/>
        </a:p>
      </dgm:t>
    </dgm:pt>
    <dgm:pt modelId="{A2F61CC8-13EB-4FEA-A513-A020F3FD24A2}" type="pres">
      <dgm:prSet presAssocID="{7D2AF4E6-3897-4DF2-B5D4-72332851A6D0}" presName="desTx" presStyleLbl="alignAccFollowNode1" presStyleIdx="2" presStyleCnt="4">
        <dgm:presLayoutVars>
          <dgm:bulletEnabled val="1"/>
        </dgm:presLayoutVars>
      </dgm:prSet>
      <dgm:spPr/>
      <dgm:t>
        <a:bodyPr/>
        <a:lstStyle/>
        <a:p>
          <a:endParaRPr lang="en-US"/>
        </a:p>
      </dgm:t>
    </dgm:pt>
    <dgm:pt modelId="{0B232407-8DD8-42F8-9302-53490C564D73}" type="pres">
      <dgm:prSet presAssocID="{C67D8DDE-758C-40FB-A28F-D7EA8AEC4B5E}" presName="space" presStyleCnt="0"/>
      <dgm:spPr/>
      <dgm:t>
        <a:bodyPr/>
        <a:lstStyle/>
        <a:p>
          <a:endParaRPr lang="en-US"/>
        </a:p>
      </dgm:t>
    </dgm:pt>
    <dgm:pt modelId="{BE07DAF0-57A9-4706-BA3C-3EDBEB0FAE75}" type="pres">
      <dgm:prSet presAssocID="{6D7EEC61-FFCA-4665-8016-B2F02E5C1C4F}" presName="composite" presStyleCnt="0"/>
      <dgm:spPr/>
      <dgm:t>
        <a:bodyPr/>
        <a:lstStyle/>
        <a:p>
          <a:endParaRPr lang="en-US"/>
        </a:p>
      </dgm:t>
    </dgm:pt>
    <dgm:pt modelId="{653A5A1A-8E70-4A68-B935-443A46A4E539}" type="pres">
      <dgm:prSet presAssocID="{6D7EEC61-FFCA-4665-8016-B2F02E5C1C4F}" presName="parTx" presStyleLbl="alignNode1" presStyleIdx="3" presStyleCnt="4">
        <dgm:presLayoutVars>
          <dgm:chMax val="0"/>
          <dgm:chPref val="0"/>
          <dgm:bulletEnabled val="1"/>
        </dgm:presLayoutVars>
      </dgm:prSet>
      <dgm:spPr/>
      <dgm:t>
        <a:bodyPr/>
        <a:lstStyle/>
        <a:p>
          <a:endParaRPr lang="en-US"/>
        </a:p>
      </dgm:t>
    </dgm:pt>
    <dgm:pt modelId="{69FCBAFC-AD54-4E6F-8947-B161FF20343E}" type="pres">
      <dgm:prSet presAssocID="{6D7EEC61-FFCA-4665-8016-B2F02E5C1C4F}" presName="desTx" presStyleLbl="alignAccFollowNode1" presStyleIdx="3" presStyleCnt="4">
        <dgm:presLayoutVars>
          <dgm:bulletEnabled val="1"/>
        </dgm:presLayoutVars>
      </dgm:prSet>
      <dgm:spPr/>
      <dgm:t>
        <a:bodyPr/>
        <a:lstStyle/>
        <a:p>
          <a:endParaRPr lang="en-US"/>
        </a:p>
      </dgm:t>
    </dgm:pt>
  </dgm:ptLst>
  <dgm:cxnLst>
    <dgm:cxn modelId="{F72397A4-594F-46A7-A573-EF974775C0E5}" type="presOf" srcId="{5CAEAD5D-56A1-446F-A823-23DAF9E92D69}" destId="{A2F61CC8-13EB-4FEA-A513-A020F3FD24A2}" srcOrd="0" destOrd="4" presId="urn:microsoft.com/office/officeart/2005/8/layout/hList1"/>
    <dgm:cxn modelId="{AE16A89C-974A-4D8D-AD87-B7201B0B0606}" srcId="{E9C4B05F-7AEF-498E-AC0A-CDC4E1D19531}" destId="{70182FEB-C461-4DA6-B31F-A64800032AD8}" srcOrd="4" destOrd="0" parTransId="{7EFDD1E8-FB7C-46D9-81A2-25738996B744}" sibTransId="{5CA587EB-0723-489B-BD68-464E4E46742B}"/>
    <dgm:cxn modelId="{4629A8F0-EE5A-4B0D-95FA-6C23D60EAC1F}" type="presOf" srcId="{B84A6F63-3388-4E65-8480-B956D3E0DF33}" destId="{69FCBAFC-AD54-4E6F-8947-B161FF20343E}" srcOrd="0" destOrd="1" presId="urn:microsoft.com/office/officeart/2005/8/layout/hList1"/>
    <dgm:cxn modelId="{522B9781-BEE9-468A-A4DA-7106997E905D}" srcId="{6D7EEC61-FFCA-4665-8016-B2F02E5C1C4F}" destId="{F22AF1C8-FBC7-481A-87AB-5710DBED2861}" srcOrd="2" destOrd="0" parTransId="{732C70C2-A538-48B0-A610-166C39AB544D}" sibTransId="{A959BD6C-9139-4F2B-A5AE-89A5F98DC548}"/>
    <dgm:cxn modelId="{E2F881CD-493B-488C-B95F-2E97EA86201A}" type="presOf" srcId="{BFF27FD7-C16A-4AF4-9821-A1C8E0025AFE}" destId="{A2F61CC8-13EB-4FEA-A513-A020F3FD24A2}" srcOrd="0" destOrd="2" presId="urn:microsoft.com/office/officeart/2005/8/layout/hList1"/>
    <dgm:cxn modelId="{6A3D74C0-9436-4D6A-9D5A-2430EF87D776}" type="presOf" srcId="{4937FA66-CA1C-4FBD-A87A-4914CACE3A0A}" destId="{EC1E8A6A-5CB6-4839-9C56-6444E3962389}" srcOrd="0" destOrd="0" presId="urn:microsoft.com/office/officeart/2005/8/layout/hList1"/>
    <dgm:cxn modelId="{66772256-0126-424F-A112-59C60A664563}" type="presOf" srcId="{9EB08159-CD99-4183-B987-C16E372E8F28}" destId="{4C3B64C1-1FE5-4795-8F13-99EF65C0068B}" srcOrd="0" destOrd="3" presId="urn:microsoft.com/office/officeart/2005/8/layout/hList1"/>
    <dgm:cxn modelId="{06425C7F-F354-440B-9AB5-BB26B9E5B634}" srcId="{6E6DF0E3-F0B6-4E99-A406-B4DF7E00A1A3}" destId="{4AC8906F-1F43-4B20-B6F9-B3CFAA1793C7}" srcOrd="3" destOrd="0" parTransId="{1AFD1119-6DB4-4D1E-A65C-3ED17B5B726E}" sibTransId="{2CA823AC-E943-4CEA-A58C-979FDF4B3D07}"/>
    <dgm:cxn modelId="{0EBF1001-EA00-45E6-B5CA-5A8BD850D41F}" type="presOf" srcId="{BBCD5093-596A-421A-9C37-D97864393D5B}" destId="{4C3B64C1-1FE5-4795-8F13-99EF65C0068B}" srcOrd="0" destOrd="0" presId="urn:microsoft.com/office/officeart/2005/8/layout/hList1"/>
    <dgm:cxn modelId="{65F89F8B-70F0-43C6-A1B0-BCA28A904BDB}" srcId="{4937FA66-CA1C-4FBD-A87A-4914CACE3A0A}" destId="{7D2AF4E6-3897-4DF2-B5D4-72332851A6D0}" srcOrd="2" destOrd="0" parTransId="{353E4EBF-6A72-4D8F-8FA4-360C17FFEE78}" sibTransId="{C67D8DDE-758C-40FB-A28F-D7EA8AEC4B5E}"/>
    <dgm:cxn modelId="{E43983E6-B0A1-4C1F-A40D-31A1CEAE0881}" srcId="{6E6DF0E3-F0B6-4E99-A406-B4DF7E00A1A3}" destId="{E4ED398A-E4E0-4BDD-84DD-DE48C583F5A1}" srcOrd="4" destOrd="0" parTransId="{6C7776FD-A65C-461F-801C-78949D3E61F3}" sibTransId="{1E5378C2-762B-4F88-80EF-200AFAD7FF84}"/>
    <dgm:cxn modelId="{2A46346B-FF5A-4507-A556-EE7C71D366FD}" srcId="{6E6DF0E3-F0B6-4E99-A406-B4DF7E00A1A3}" destId="{43A785C4-B66B-4A46-84A9-E408E0759933}" srcOrd="0" destOrd="0" parTransId="{783F9A1D-0020-4262-AB1B-EBEEC2207A96}" sibTransId="{6DED001A-AD32-4783-80BB-61B17BC8786E}"/>
    <dgm:cxn modelId="{E8E4D8A6-52D4-425C-844F-5B53381B877C}" type="presOf" srcId="{F1F5232F-FE49-4406-A587-7D702CAF8760}" destId="{A2F61CC8-13EB-4FEA-A513-A020F3FD24A2}" srcOrd="0" destOrd="0" presId="urn:microsoft.com/office/officeart/2005/8/layout/hList1"/>
    <dgm:cxn modelId="{D394E8E3-F0E9-4506-81CB-489C7BD01DD4}" type="presOf" srcId="{6E6DF0E3-F0B6-4E99-A406-B4DF7E00A1A3}" destId="{86EF3498-4272-48F4-A86D-CB3E00A31F3F}" srcOrd="0" destOrd="0" presId="urn:microsoft.com/office/officeart/2005/8/layout/hList1"/>
    <dgm:cxn modelId="{7BDE1C24-689E-412B-B953-5DD863851911}" srcId="{7D2AF4E6-3897-4DF2-B5D4-72332851A6D0}" destId="{BFF27FD7-C16A-4AF4-9821-A1C8E0025AFE}" srcOrd="2" destOrd="0" parTransId="{F5263DC7-E8CA-429A-8C91-8DB38F6C71B4}" sibTransId="{55C58AC2-23C0-481F-B784-4C67E5D5E041}"/>
    <dgm:cxn modelId="{278926BE-0275-4E85-9BB5-22EF5058D7F2}" type="presOf" srcId="{1BB58804-2CBF-4996-9088-BC532CED290D}" destId="{B4680926-3A7F-409C-BA02-C5FEC1FFE1AD}" srcOrd="0" destOrd="5" presId="urn:microsoft.com/office/officeart/2005/8/layout/hList1"/>
    <dgm:cxn modelId="{9DA1A98B-401A-4571-B6EF-3757F9DC97B7}" srcId="{7D2AF4E6-3897-4DF2-B5D4-72332851A6D0}" destId="{B7F3FFA4-F7CC-4C98-B881-46078B0303C6}" srcOrd="3" destOrd="0" parTransId="{EC52CDE7-89E4-485D-86B1-4337C57A0C02}" sibTransId="{E4F2FCE2-472B-46B2-83E9-C01CCAAA6BB0}"/>
    <dgm:cxn modelId="{7FAC5C75-809E-4145-A75C-2D17289C2A56}" type="presOf" srcId="{555E0E31-0E97-4A20-ACA9-8588C4BF8E89}" destId="{4C3B64C1-1FE5-4795-8F13-99EF65C0068B}" srcOrd="0" destOrd="2" presId="urn:microsoft.com/office/officeart/2005/8/layout/hList1"/>
    <dgm:cxn modelId="{87509F1F-A676-420E-A997-0C6F97CE33D8}" srcId="{7D2AF4E6-3897-4DF2-B5D4-72332851A6D0}" destId="{F1F5232F-FE49-4406-A587-7D702CAF8760}" srcOrd="0" destOrd="0" parTransId="{D604C9E8-D26F-484F-A2AD-3C53E79B15D7}" sibTransId="{01EEAD7F-1470-41FB-B269-43848500B499}"/>
    <dgm:cxn modelId="{ACA1A2D6-369C-43F5-A3DC-7435F986B971}" srcId="{4937FA66-CA1C-4FBD-A87A-4914CACE3A0A}" destId="{6D7EEC61-FFCA-4665-8016-B2F02E5C1C4F}" srcOrd="3" destOrd="0" parTransId="{D29BD41E-0200-43E9-A967-16E39D5A4EA4}" sibTransId="{2498CB4C-9D85-4163-8034-776B4E363883}"/>
    <dgm:cxn modelId="{6BAAB322-4EAD-4EC4-ACAF-E490D2F98A22}" srcId="{6E6DF0E3-F0B6-4E99-A406-B4DF7E00A1A3}" destId="{1BB58804-2CBF-4996-9088-BC532CED290D}" srcOrd="5" destOrd="0" parTransId="{0357296F-4EA8-4520-BE4E-25CDF2BBF054}" sibTransId="{59EA0E8E-DC66-44D1-AEAB-63D4064CE535}"/>
    <dgm:cxn modelId="{7938E2AC-EC18-4E28-B1CD-B32966D95935}" type="presOf" srcId="{E4ED398A-E4E0-4BDD-84DD-DE48C583F5A1}" destId="{B4680926-3A7F-409C-BA02-C5FEC1FFE1AD}" srcOrd="0" destOrd="4" presId="urn:microsoft.com/office/officeart/2005/8/layout/hList1"/>
    <dgm:cxn modelId="{DB9BD6F6-6689-4DF8-BCAA-6F085B645C1B}" type="presOf" srcId="{6D7EEC61-FFCA-4665-8016-B2F02E5C1C4F}" destId="{653A5A1A-8E70-4A68-B935-443A46A4E539}" srcOrd="0" destOrd="0" presId="urn:microsoft.com/office/officeart/2005/8/layout/hList1"/>
    <dgm:cxn modelId="{73D38B6C-7550-455F-BDCE-044578E5B309}" type="presOf" srcId="{F22AF1C8-FBC7-481A-87AB-5710DBED2861}" destId="{69FCBAFC-AD54-4E6F-8947-B161FF20343E}" srcOrd="0" destOrd="2" presId="urn:microsoft.com/office/officeart/2005/8/layout/hList1"/>
    <dgm:cxn modelId="{3C4FD3AF-E3BE-49C3-8DBB-120B688D2617}" type="presOf" srcId="{BCC3C11D-D54F-4E29-A208-A9A2D24A2B27}" destId="{B4680926-3A7F-409C-BA02-C5FEC1FFE1AD}" srcOrd="0" destOrd="1" presId="urn:microsoft.com/office/officeart/2005/8/layout/hList1"/>
    <dgm:cxn modelId="{937F1682-BB8B-4125-AE53-DA73A7FB26FF}" type="presOf" srcId="{70182FEB-C461-4DA6-B31F-A64800032AD8}" destId="{4C3B64C1-1FE5-4795-8F13-99EF65C0068B}" srcOrd="0" destOrd="4" presId="urn:microsoft.com/office/officeart/2005/8/layout/hList1"/>
    <dgm:cxn modelId="{CECA8321-8B80-4820-A1B2-B240618115F0}" srcId="{4937FA66-CA1C-4FBD-A87A-4914CACE3A0A}" destId="{6E6DF0E3-F0B6-4E99-A406-B4DF7E00A1A3}" srcOrd="1" destOrd="0" parTransId="{401632F0-BA3C-4023-92BB-5BE683D481AA}" sibTransId="{A2432C62-F8DE-442C-9AF5-C10F8F3C2148}"/>
    <dgm:cxn modelId="{CA8F1890-4C69-4B85-8BC3-64C1CA91AC69}" srcId="{4937FA66-CA1C-4FBD-A87A-4914CACE3A0A}" destId="{E9C4B05F-7AEF-498E-AC0A-CDC4E1D19531}" srcOrd="0" destOrd="0" parTransId="{B8BB5AE0-D96E-4F7D-BA8B-9E3B114B5C21}" sibTransId="{6898B075-54CF-44D4-9B00-A680FE7E4B4B}"/>
    <dgm:cxn modelId="{F1831E4A-DF17-4211-A53F-4A83B5B060C6}" srcId="{E9C4B05F-7AEF-498E-AC0A-CDC4E1D19531}" destId="{555E0E31-0E97-4A20-ACA9-8588C4BF8E89}" srcOrd="2" destOrd="0" parTransId="{3E7BEBE7-E4B2-4C32-8980-7997113746F3}" sibTransId="{0B84E56B-2D47-4D90-9231-04B055A0EF70}"/>
    <dgm:cxn modelId="{0AAFC4A9-2AB7-4A30-BA65-2369A8961AF0}" srcId="{E9C4B05F-7AEF-498E-AC0A-CDC4E1D19531}" destId="{19B28AC1-A366-4577-B5C6-1C1513A01A75}" srcOrd="1" destOrd="0" parTransId="{466405D6-17A3-4A04-836E-9BF7B8165AE7}" sibTransId="{86C03B8C-8014-46CC-BC5B-08F0DAA3038D}"/>
    <dgm:cxn modelId="{3D92DC1D-0D52-4982-A68D-8A93BE257EF5}" srcId="{7D2AF4E6-3897-4DF2-B5D4-72332851A6D0}" destId="{62488512-F643-44CE-BD90-A61921BB213D}" srcOrd="1" destOrd="0" parTransId="{106E0245-8EBE-4FED-B7C2-3D2AD7CC70E1}" sibTransId="{F6916B1B-7808-49BB-9957-E6C437DFCB91}"/>
    <dgm:cxn modelId="{9CBB5CB9-06B4-4304-AA13-928D5BFD54A0}" type="presOf" srcId="{43A785C4-B66B-4A46-84A9-E408E0759933}" destId="{B4680926-3A7F-409C-BA02-C5FEC1FFE1AD}" srcOrd="0" destOrd="0" presId="urn:microsoft.com/office/officeart/2005/8/layout/hList1"/>
    <dgm:cxn modelId="{FDAA6EE2-ACD5-49EE-8E33-E83D7B3905BA}" srcId="{6D7EEC61-FFCA-4665-8016-B2F02E5C1C4F}" destId="{586EF012-4BD6-4A51-AF77-A15E13D0D47A}" srcOrd="0" destOrd="0" parTransId="{4A769411-77F1-4664-9759-3DD6CBFEB480}" sibTransId="{5AFF3027-7613-4202-9AD7-CD8138E19299}"/>
    <dgm:cxn modelId="{A9349A99-BA14-4744-85A6-F561ECBDB0E7}" srcId="{6E6DF0E3-F0B6-4E99-A406-B4DF7E00A1A3}" destId="{BCC3C11D-D54F-4E29-A208-A9A2D24A2B27}" srcOrd="1" destOrd="0" parTransId="{07D4AE59-7DE3-4873-8069-BB793F4F97AD}" sibTransId="{7B6996A8-74CE-48F7-9330-954E98FD1669}"/>
    <dgm:cxn modelId="{7107A171-3C6C-46C0-931E-574181DEC6A0}" type="presOf" srcId="{4AC8906F-1F43-4B20-B6F9-B3CFAA1793C7}" destId="{B4680926-3A7F-409C-BA02-C5FEC1FFE1AD}" srcOrd="0" destOrd="3" presId="urn:microsoft.com/office/officeart/2005/8/layout/hList1"/>
    <dgm:cxn modelId="{935652EE-6232-4444-9059-2D5823DA18D8}" srcId="{E9C4B05F-7AEF-498E-AC0A-CDC4E1D19531}" destId="{BBCD5093-596A-421A-9C37-D97864393D5B}" srcOrd="0" destOrd="0" parTransId="{35E7B170-07A0-4860-A39F-AFEA102E2BFD}" sibTransId="{71C11D9E-D7A1-4CF2-8655-B7F46429B048}"/>
    <dgm:cxn modelId="{853B7A7A-9FAD-4ADE-AD26-35FE465D012A}" type="presOf" srcId="{19B28AC1-A366-4577-B5C6-1C1513A01A75}" destId="{4C3B64C1-1FE5-4795-8F13-99EF65C0068B}" srcOrd="0" destOrd="1" presId="urn:microsoft.com/office/officeart/2005/8/layout/hList1"/>
    <dgm:cxn modelId="{5C62B91E-27B5-40B8-B106-5CED1A6FDD96}" srcId="{7D2AF4E6-3897-4DF2-B5D4-72332851A6D0}" destId="{5CAEAD5D-56A1-446F-A823-23DAF9E92D69}" srcOrd="4" destOrd="0" parTransId="{9E8E604E-1AA3-46E5-97BB-7B6603C77D95}" sibTransId="{D21CAE1C-21E8-4288-BFF4-D2596E12DBC6}"/>
    <dgm:cxn modelId="{83C15746-5D6E-4836-A1C3-506898932874}" type="presOf" srcId="{B7F3FFA4-F7CC-4C98-B881-46078B0303C6}" destId="{A2F61CC8-13EB-4FEA-A513-A020F3FD24A2}" srcOrd="0" destOrd="3" presId="urn:microsoft.com/office/officeart/2005/8/layout/hList1"/>
    <dgm:cxn modelId="{C9643BBF-7FF0-49E0-95F6-681B7A2B6C64}" type="presOf" srcId="{7D2AF4E6-3897-4DF2-B5D4-72332851A6D0}" destId="{8828ABA0-1182-4162-971A-8E0B67A28EE0}" srcOrd="0" destOrd="0" presId="urn:microsoft.com/office/officeart/2005/8/layout/hList1"/>
    <dgm:cxn modelId="{5B070863-44CE-4FC3-8243-28B700B954E8}" srcId="{E9C4B05F-7AEF-498E-AC0A-CDC4E1D19531}" destId="{9EB08159-CD99-4183-B987-C16E372E8F28}" srcOrd="3" destOrd="0" parTransId="{8B7E96F0-A6D2-403C-8D47-F680684511F4}" sibTransId="{1EC41F50-B11A-439B-A362-C044982302F8}"/>
    <dgm:cxn modelId="{12B33AF8-165F-4F06-9339-D7C9800BF98C}" type="presOf" srcId="{CC6983A5-E4A6-4FE7-8EDA-CEFC1A6E29EF}" destId="{B4680926-3A7F-409C-BA02-C5FEC1FFE1AD}" srcOrd="0" destOrd="2" presId="urn:microsoft.com/office/officeart/2005/8/layout/hList1"/>
    <dgm:cxn modelId="{9C900C50-71FF-4121-8E15-9EE29F4CA6C1}" type="presOf" srcId="{586EF012-4BD6-4A51-AF77-A15E13D0D47A}" destId="{69FCBAFC-AD54-4E6F-8947-B161FF20343E}" srcOrd="0" destOrd="0" presId="urn:microsoft.com/office/officeart/2005/8/layout/hList1"/>
    <dgm:cxn modelId="{F0F65BEF-B0ED-4634-8422-B447B456285E}" type="presOf" srcId="{62488512-F643-44CE-BD90-A61921BB213D}" destId="{A2F61CC8-13EB-4FEA-A513-A020F3FD24A2}" srcOrd="0" destOrd="1" presId="urn:microsoft.com/office/officeart/2005/8/layout/hList1"/>
    <dgm:cxn modelId="{6664E2FA-1715-48F3-8319-E538AD9F0110}" srcId="{6E6DF0E3-F0B6-4E99-A406-B4DF7E00A1A3}" destId="{CC6983A5-E4A6-4FE7-8EDA-CEFC1A6E29EF}" srcOrd="2" destOrd="0" parTransId="{A7976E5A-E065-4346-8B96-8D024710E3D2}" sibTransId="{8048F2BE-7224-4F6C-BE2D-E3FF2CAEF309}"/>
    <dgm:cxn modelId="{C49DE56B-D8A6-4ECA-91B5-5D30C0C0044A}" srcId="{6D7EEC61-FFCA-4665-8016-B2F02E5C1C4F}" destId="{B84A6F63-3388-4E65-8480-B956D3E0DF33}" srcOrd="1" destOrd="0" parTransId="{1377B569-341C-4BCC-915D-186728859E3E}" sibTransId="{37F78220-85CE-48FB-B565-012392E23405}"/>
    <dgm:cxn modelId="{1C88F5D2-8744-4FB6-ABAC-7FF51EDA830D}" type="presOf" srcId="{E9C4B05F-7AEF-498E-AC0A-CDC4E1D19531}" destId="{67802849-ED5D-49C2-BBB7-30E0DDF89B9A}" srcOrd="0" destOrd="0" presId="urn:microsoft.com/office/officeart/2005/8/layout/hList1"/>
    <dgm:cxn modelId="{EBDB074B-C693-4FA9-BEE3-856488FD103B}" type="presParOf" srcId="{EC1E8A6A-5CB6-4839-9C56-6444E3962389}" destId="{868CCAD7-6C5F-4A68-AD16-1B72E62EC39D}" srcOrd="0" destOrd="0" presId="urn:microsoft.com/office/officeart/2005/8/layout/hList1"/>
    <dgm:cxn modelId="{83BA1414-86FC-4344-847A-66B830802E2D}" type="presParOf" srcId="{868CCAD7-6C5F-4A68-AD16-1B72E62EC39D}" destId="{67802849-ED5D-49C2-BBB7-30E0DDF89B9A}" srcOrd="0" destOrd="0" presId="urn:microsoft.com/office/officeart/2005/8/layout/hList1"/>
    <dgm:cxn modelId="{0956F974-6682-40BA-A7CC-DEA4712BD57A}" type="presParOf" srcId="{868CCAD7-6C5F-4A68-AD16-1B72E62EC39D}" destId="{4C3B64C1-1FE5-4795-8F13-99EF65C0068B}" srcOrd="1" destOrd="0" presId="urn:microsoft.com/office/officeart/2005/8/layout/hList1"/>
    <dgm:cxn modelId="{8705FA68-AD0B-4DFB-B158-E0B737E90EE2}" type="presParOf" srcId="{EC1E8A6A-5CB6-4839-9C56-6444E3962389}" destId="{988EC335-9896-457E-B189-2FBB23FC983D}" srcOrd="1" destOrd="0" presId="urn:microsoft.com/office/officeart/2005/8/layout/hList1"/>
    <dgm:cxn modelId="{1EDCF1B5-BE2B-461E-AB61-35B0B3515B2E}" type="presParOf" srcId="{EC1E8A6A-5CB6-4839-9C56-6444E3962389}" destId="{E47AAE3F-A5B5-4642-A4C4-5B4F3BBDAEF8}" srcOrd="2" destOrd="0" presId="urn:microsoft.com/office/officeart/2005/8/layout/hList1"/>
    <dgm:cxn modelId="{FECF7444-7A99-4EF0-8BA4-0DF4DC9A4A49}" type="presParOf" srcId="{E47AAE3F-A5B5-4642-A4C4-5B4F3BBDAEF8}" destId="{86EF3498-4272-48F4-A86D-CB3E00A31F3F}" srcOrd="0" destOrd="0" presId="urn:microsoft.com/office/officeart/2005/8/layout/hList1"/>
    <dgm:cxn modelId="{63AF0D68-4D32-480C-963E-B74F1FA62ADF}" type="presParOf" srcId="{E47AAE3F-A5B5-4642-A4C4-5B4F3BBDAEF8}" destId="{B4680926-3A7F-409C-BA02-C5FEC1FFE1AD}" srcOrd="1" destOrd="0" presId="urn:microsoft.com/office/officeart/2005/8/layout/hList1"/>
    <dgm:cxn modelId="{D3D50F55-B438-4A2D-B16C-9AD6EC60184F}" type="presParOf" srcId="{EC1E8A6A-5CB6-4839-9C56-6444E3962389}" destId="{1F27D294-04D6-4571-847D-8387A0EAC368}" srcOrd="3" destOrd="0" presId="urn:microsoft.com/office/officeart/2005/8/layout/hList1"/>
    <dgm:cxn modelId="{EAC75A5F-2E97-4F62-8E57-C6FBCD28F26D}" type="presParOf" srcId="{EC1E8A6A-5CB6-4839-9C56-6444E3962389}" destId="{9524F6C0-111F-4139-A484-04DB3DC5F691}" srcOrd="4" destOrd="0" presId="urn:microsoft.com/office/officeart/2005/8/layout/hList1"/>
    <dgm:cxn modelId="{06408BCA-CF59-400D-ACC6-CED4B743D1F4}" type="presParOf" srcId="{9524F6C0-111F-4139-A484-04DB3DC5F691}" destId="{8828ABA0-1182-4162-971A-8E0B67A28EE0}" srcOrd="0" destOrd="0" presId="urn:microsoft.com/office/officeart/2005/8/layout/hList1"/>
    <dgm:cxn modelId="{9DCD285E-B5A0-4193-AD50-1A7418A6EAA6}" type="presParOf" srcId="{9524F6C0-111F-4139-A484-04DB3DC5F691}" destId="{A2F61CC8-13EB-4FEA-A513-A020F3FD24A2}" srcOrd="1" destOrd="0" presId="urn:microsoft.com/office/officeart/2005/8/layout/hList1"/>
    <dgm:cxn modelId="{36F999E1-0BEF-45CF-9014-DEC7A0FA8608}" type="presParOf" srcId="{EC1E8A6A-5CB6-4839-9C56-6444E3962389}" destId="{0B232407-8DD8-42F8-9302-53490C564D73}" srcOrd="5" destOrd="0" presId="urn:microsoft.com/office/officeart/2005/8/layout/hList1"/>
    <dgm:cxn modelId="{0821D2D8-C614-41E7-AF89-75C12FE03DC1}" type="presParOf" srcId="{EC1E8A6A-5CB6-4839-9C56-6444E3962389}" destId="{BE07DAF0-57A9-4706-BA3C-3EDBEB0FAE75}" srcOrd="6" destOrd="0" presId="urn:microsoft.com/office/officeart/2005/8/layout/hList1"/>
    <dgm:cxn modelId="{FCD5E244-F195-4555-96E9-F63CCA42A80D}" type="presParOf" srcId="{BE07DAF0-57A9-4706-BA3C-3EDBEB0FAE75}" destId="{653A5A1A-8E70-4A68-B935-443A46A4E539}" srcOrd="0" destOrd="0" presId="urn:microsoft.com/office/officeart/2005/8/layout/hList1"/>
    <dgm:cxn modelId="{58B43979-D968-4D5C-9B92-39BD2686E38A}" type="presParOf" srcId="{BE07DAF0-57A9-4706-BA3C-3EDBEB0FAE75}" destId="{69FCBAFC-AD54-4E6F-8947-B161FF20343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2FB0A7-6358-42B4-B3DB-1A0CA00660FE}" type="doc">
      <dgm:prSet loTypeId="urn:microsoft.com/office/officeart/2005/8/layout/hList1" loCatId="list" qsTypeId="urn:microsoft.com/office/officeart/2005/8/quickstyle/simple1" qsCatId="simple" csTypeId="urn:microsoft.com/office/officeart/2005/8/colors/accent6_2" csCatId="accent6" phldr="1"/>
      <dgm:spPr/>
      <dgm:t>
        <a:bodyPr/>
        <a:lstStyle/>
        <a:p>
          <a:endParaRPr lang="en-US"/>
        </a:p>
      </dgm:t>
    </dgm:pt>
    <dgm:pt modelId="{461295C4-F016-4C6B-92C3-F786F6763674}">
      <dgm:prSet phldrT="[Text]" custT="1"/>
      <dgm:spPr>
        <a:solidFill>
          <a:srgbClr val="7030A0"/>
        </a:solidFill>
      </dgm:spPr>
      <dgm:t>
        <a:bodyPr/>
        <a:lstStyle/>
        <a:p>
          <a:r>
            <a:rPr lang="en-US" sz="2800" dirty="0" smtClean="0"/>
            <a:t>JEE App Servers</a:t>
          </a:r>
          <a:endParaRPr lang="en-US" sz="2800" dirty="0"/>
        </a:p>
      </dgm:t>
    </dgm:pt>
    <dgm:pt modelId="{C0C25BC9-7842-4F9B-8245-54E256F7036A}" type="parTrans" cxnId="{AF6A2FFF-6B5B-47FA-8ADA-2477455901C5}">
      <dgm:prSet/>
      <dgm:spPr/>
      <dgm:t>
        <a:bodyPr/>
        <a:lstStyle/>
        <a:p>
          <a:endParaRPr lang="en-US"/>
        </a:p>
      </dgm:t>
    </dgm:pt>
    <dgm:pt modelId="{6099420A-8AE9-4161-ADCF-BEE77C57239A}" type="sibTrans" cxnId="{AF6A2FFF-6B5B-47FA-8ADA-2477455901C5}">
      <dgm:prSet/>
      <dgm:spPr/>
      <dgm:t>
        <a:bodyPr/>
        <a:lstStyle/>
        <a:p>
          <a:endParaRPr lang="en-US"/>
        </a:p>
      </dgm:t>
    </dgm:pt>
    <dgm:pt modelId="{39513319-FEBC-4FC8-BD67-2B697446EA8B}">
      <dgm:prSet phldrT="[Text]" custT="1"/>
      <dgm:spPr>
        <a:solidFill>
          <a:schemeClr val="tx1">
            <a:lumMod val="95000"/>
            <a:alpha val="90000"/>
          </a:schemeClr>
        </a:solidFill>
      </dgm:spPr>
      <dgm:t>
        <a:bodyPr/>
        <a:lstStyle/>
        <a:p>
          <a:r>
            <a:rPr lang="en-US" sz="2200" dirty="0" smtClean="0">
              <a:solidFill>
                <a:schemeClr val="bg1">
                  <a:lumMod val="50000"/>
                </a:schemeClr>
              </a:solidFill>
            </a:rPr>
            <a:t>Available since OpsMgr 2012</a:t>
          </a:r>
          <a:endParaRPr lang="en-US" sz="2200" dirty="0">
            <a:solidFill>
              <a:schemeClr val="bg1">
                <a:lumMod val="50000"/>
              </a:schemeClr>
            </a:solidFill>
          </a:endParaRPr>
        </a:p>
      </dgm:t>
    </dgm:pt>
    <dgm:pt modelId="{A4AB5702-9EFA-4B6E-B811-17D86E4B5861}" type="parTrans" cxnId="{514CE367-EEC4-449F-9D89-F8A789AEA5E8}">
      <dgm:prSet/>
      <dgm:spPr/>
      <dgm:t>
        <a:bodyPr/>
        <a:lstStyle/>
        <a:p>
          <a:endParaRPr lang="en-US"/>
        </a:p>
      </dgm:t>
    </dgm:pt>
    <dgm:pt modelId="{2FB29223-8351-4A15-9C6B-578A570F5536}" type="sibTrans" cxnId="{514CE367-EEC4-449F-9D89-F8A789AEA5E8}">
      <dgm:prSet/>
      <dgm:spPr/>
      <dgm:t>
        <a:bodyPr/>
        <a:lstStyle/>
        <a:p>
          <a:endParaRPr lang="en-US"/>
        </a:p>
      </dgm:t>
    </dgm:pt>
    <dgm:pt modelId="{951AEDB0-4A21-4714-B5B1-78B08AE1ECBE}">
      <dgm:prSet phldrT="[Text]" custT="1"/>
      <dgm:spPr>
        <a:solidFill>
          <a:schemeClr val="tx1">
            <a:lumMod val="95000"/>
            <a:alpha val="90000"/>
          </a:schemeClr>
        </a:solidFill>
      </dgm:spPr>
      <dgm:t>
        <a:bodyPr/>
        <a:lstStyle/>
        <a:p>
          <a:r>
            <a:rPr lang="en-US" sz="2200" dirty="0" smtClean="0">
              <a:solidFill>
                <a:schemeClr val="bg1">
                  <a:lumMod val="50000"/>
                </a:schemeClr>
              </a:solidFill>
            </a:rPr>
            <a:t>Monitor JEE App Servers and applications</a:t>
          </a:r>
          <a:endParaRPr lang="en-US" sz="2200" dirty="0">
            <a:solidFill>
              <a:schemeClr val="bg1">
                <a:lumMod val="50000"/>
              </a:schemeClr>
            </a:solidFill>
          </a:endParaRPr>
        </a:p>
      </dgm:t>
    </dgm:pt>
    <dgm:pt modelId="{ACFAFE5B-E37D-4514-86A5-F68083BD005F}" type="parTrans" cxnId="{24938DBD-2F12-4588-AED9-7194C31E5064}">
      <dgm:prSet/>
      <dgm:spPr/>
      <dgm:t>
        <a:bodyPr/>
        <a:lstStyle/>
        <a:p>
          <a:endParaRPr lang="en-US"/>
        </a:p>
      </dgm:t>
    </dgm:pt>
    <dgm:pt modelId="{824521F9-CA67-4EBA-AFF2-208EB3A5F541}" type="sibTrans" cxnId="{24938DBD-2F12-4588-AED9-7194C31E5064}">
      <dgm:prSet/>
      <dgm:spPr/>
      <dgm:t>
        <a:bodyPr/>
        <a:lstStyle/>
        <a:p>
          <a:endParaRPr lang="en-US"/>
        </a:p>
      </dgm:t>
    </dgm:pt>
    <dgm:pt modelId="{75478820-2F80-4206-9C89-D8D69DFFD3E2}">
      <dgm:prSet phldrT="[Text]" custT="1"/>
      <dgm:spPr>
        <a:solidFill>
          <a:srgbClr val="7030A0"/>
        </a:solidFill>
      </dgm:spPr>
      <dgm:t>
        <a:bodyPr/>
        <a:lstStyle/>
        <a:p>
          <a:pPr>
            <a:spcAft>
              <a:spcPts val="200"/>
            </a:spcAft>
          </a:pPr>
          <a:r>
            <a:rPr lang="en-US" sz="2800" dirty="0" smtClean="0"/>
            <a:t>MySQL</a:t>
          </a:r>
        </a:p>
        <a:p>
          <a:pPr>
            <a:spcAft>
              <a:spcPts val="200"/>
            </a:spcAft>
          </a:pPr>
          <a:r>
            <a:rPr lang="en-US" sz="2800" dirty="0" smtClean="0"/>
            <a:t>Databases </a:t>
          </a:r>
          <a:endParaRPr lang="en-US" sz="2800" dirty="0"/>
        </a:p>
      </dgm:t>
    </dgm:pt>
    <dgm:pt modelId="{06242CB2-77C1-49DC-B5C6-1548FB111B22}" type="parTrans" cxnId="{98FE7BE2-94AE-40B0-ACF4-FE41E9F4354D}">
      <dgm:prSet/>
      <dgm:spPr/>
      <dgm:t>
        <a:bodyPr/>
        <a:lstStyle/>
        <a:p>
          <a:endParaRPr lang="en-US"/>
        </a:p>
      </dgm:t>
    </dgm:pt>
    <dgm:pt modelId="{5D2BC1F8-F3DD-49F4-9B8E-2CA19E94B6E7}" type="sibTrans" cxnId="{98FE7BE2-94AE-40B0-ACF4-FE41E9F4354D}">
      <dgm:prSet/>
      <dgm:spPr/>
      <dgm:t>
        <a:bodyPr/>
        <a:lstStyle/>
        <a:p>
          <a:endParaRPr lang="en-US"/>
        </a:p>
      </dgm:t>
    </dgm:pt>
    <dgm:pt modelId="{50A90A4D-BDC5-40C7-94C3-E21A2798FD61}">
      <dgm:prSet phldrT="[Text]" custT="1"/>
      <dgm:spPr>
        <a:solidFill>
          <a:schemeClr val="tx1">
            <a:lumMod val="95000"/>
            <a:alpha val="90000"/>
          </a:schemeClr>
        </a:solidFill>
      </dgm:spPr>
      <dgm:t>
        <a:bodyPr/>
        <a:lstStyle/>
        <a:p>
          <a:r>
            <a:rPr lang="en-US" sz="2200" dirty="0" smtClean="0">
              <a:solidFill>
                <a:schemeClr val="bg1">
                  <a:lumMod val="50000"/>
                </a:schemeClr>
              </a:solidFill>
            </a:rPr>
            <a:t>New MP for 2016</a:t>
          </a:r>
          <a:endParaRPr lang="en-US" sz="2200" dirty="0">
            <a:solidFill>
              <a:schemeClr val="bg1">
                <a:lumMod val="50000"/>
              </a:schemeClr>
            </a:solidFill>
          </a:endParaRPr>
        </a:p>
      </dgm:t>
    </dgm:pt>
    <dgm:pt modelId="{6817102D-5D39-4E26-8086-139B5FC964C5}" type="parTrans" cxnId="{E1CCDF39-E240-441C-8599-03A61E7E8CE4}">
      <dgm:prSet/>
      <dgm:spPr/>
      <dgm:t>
        <a:bodyPr/>
        <a:lstStyle/>
        <a:p>
          <a:endParaRPr lang="en-US"/>
        </a:p>
      </dgm:t>
    </dgm:pt>
    <dgm:pt modelId="{89130E1A-9E80-4635-856A-A8976E124CAF}" type="sibTrans" cxnId="{E1CCDF39-E240-441C-8599-03A61E7E8CE4}">
      <dgm:prSet/>
      <dgm:spPr/>
      <dgm:t>
        <a:bodyPr/>
        <a:lstStyle/>
        <a:p>
          <a:endParaRPr lang="en-US"/>
        </a:p>
      </dgm:t>
    </dgm:pt>
    <dgm:pt modelId="{433A9BC3-53EC-4DD7-B62B-0AE374FC0E32}">
      <dgm:prSet phldrT="[Text]" custT="1"/>
      <dgm:spPr>
        <a:solidFill>
          <a:schemeClr val="tx1">
            <a:lumMod val="95000"/>
            <a:alpha val="90000"/>
          </a:schemeClr>
        </a:solidFill>
      </dgm:spPr>
      <dgm:t>
        <a:bodyPr/>
        <a:lstStyle/>
        <a:p>
          <a:r>
            <a:rPr lang="en-US" sz="2200" dirty="0" smtClean="0">
              <a:solidFill>
                <a:schemeClr val="bg1">
                  <a:lumMod val="50000"/>
                </a:schemeClr>
              </a:solidFill>
            </a:rPr>
            <a:t>Monitor MySQL database servers</a:t>
          </a:r>
          <a:endParaRPr lang="en-US" sz="2200" dirty="0">
            <a:solidFill>
              <a:schemeClr val="bg1">
                <a:lumMod val="50000"/>
              </a:schemeClr>
            </a:solidFill>
          </a:endParaRPr>
        </a:p>
      </dgm:t>
    </dgm:pt>
    <dgm:pt modelId="{D5667E56-D0D0-4C9E-B433-3CBCD6C31F35}" type="parTrans" cxnId="{7BE7779A-2AA9-4BC7-B6D4-3F63BBBAA3F5}">
      <dgm:prSet/>
      <dgm:spPr/>
      <dgm:t>
        <a:bodyPr/>
        <a:lstStyle/>
        <a:p>
          <a:endParaRPr lang="en-US"/>
        </a:p>
      </dgm:t>
    </dgm:pt>
    <dgm:pt modelId="{F697EEA0-0128-481A-B06D-332B75685F70}" type="sibTrans" cxnId="{7BE7779A-2AA9-4BC7-B6D4-3F63BBBAA3F5}">
      <dgm:prSet/>
      <dgm:spPr/>
      <dgm:t>
        <a:bodyPr/>
        <a:lstStyle/>
        <a:p>
          <a:endParaRPr lang="en-US"/>
        </a:p>
      </dgm:t>
    </dgm:pt>
    <dgm:pt modelId="{6677153B-C755-410E-B243-1AE0A2DBD3B3}">
      <dgm:prSet phldrT="[Text]" custT="1"/>
      <dgm:spPr>
        <a:solidFill>
          <a:schemeClr val="tx1">
            <a:lumMod val="95000"/>
            <a:alpha val="90000"/>
          </a:schemeClr>
        </a:solidFill>
      </dgm:spPr>
      <dgm:t>
        <a:bodyPr/>
        <a:lstStyle/>
        <a:p>
          <a:r>
            <a:rPr lang="en-US" sz="2200" dirty="0" smtClean="0">
              <a:solidFill>
                <a:schemeClr val="bg1">
                  <a:lumMod val="50000"/>
                </a:schemeClr>
              </a:solidFill>
            </a:rPr>
            <a:t>WebSphere, WebLogic, Tomcat, </a:t>
          </a:r>
          <a:r>
            <a:rPr lang="en-US" sz="2200" dirty="0" err="1" smtClean="0">
              <a:solidFill>
                <a:schemeClr val="bg1">
                  <a:lumMod val="50000"/>
                </a:schemeClr>
              </a:solidFill>
            </a:rPr>
            <a:t>JBoss</a:t>
          </a:r>
          <a:endParaRPr lang="en-US" sz="2200" dirty="0">
            <a:solidFill>
              <a:schemeClr val="bg1">
                <a:lumMod val="50000"/>
              </a:schemeClr>
            </a:solidFill>
          </a:endParaRPr>
        </a:p>
      </dgm:t>
    </dgm:pt>
    <dgm:pt modelId="{463BF0FF-E9A6-4699-AED9-20BF2DD7AF95}" type="parTrans" cxnId="{AC4AC6BF-8216-46F2-B8E4-ECB7FAA3C795}">
      <dgm:prSet/>
      <dgm:spPr/>
      <dgm:t>
        <a:bodyPr/>
        <a:lstStyle/>
        <a:p>
          <a:endParaRPr lang="en-US"/>
        </a:p>
      </dgm:t>
    </dgm:pt>
    <dgm:pt modelId="{62FB1C63-88D5-4C55-A6A3-21CB47848998}" type="sibTrans" cxnId="{AC4AC6BF-8216-46F2-B8E4-ECB7FAA3C795}">
      <dgm:prSet/>
      <dgm:spPr/>
      <dgm:t>
        <a:bodyPr/>
        <a:lstStyle/>
        <a:p>
          <a:endParaRPr lang="en-US"/>
        </a:p>
      </dgm:t>
    </dgm:pt>
    <dgm:pt modelId="{547C6495-574D-48D3-BA22-F21FDB2721A0}">
      <dgm:prSet phldrT="[Text]" custT="1"/>
      <dgm:spPr>
        <a:solidFill>
          <a:schemeClr val="tx1">
            <a:lumMod val="95000"/>
            <a:alpha val="90000"/>
          </a:schemeClr>
        </a:solidFill>
      </dgm:spPr>
      <dgm:t>
        <a:bodyPr/>
        <a:lstStyle/>
        <a:p>
          <a:r>
            <a:rPr lang="en-US" sz="2200" dirty="0" smtClean="0">
              <a:solidFill>
                <a:schemeClr val="bg1">
                  <a:lumMod val="50000"/>
                </a:schemeClr>
              </a:solidFill>
            </a:rPr>
            <a:t>Monitor Server, Database, Storage Engine, etc., for health and performance</a:t>
          </a:r>
          <a:endParaRPr lang="en-US" sz="2200" dirty="0">
            <a:solidFill>
              <a:schemeClr val="bg1">
                <a:lumMod val="50000"/>
              </a:schemeClr>
            </a:solidFill>
          </a:endParaRPr>
        </a:p>
      </dgm:t>
    </dgm:pt>
    <dgm:pt modelId="{7B899923-1ADA-4707-B01D-DDE8AB8F57A6}" type="parTrans" cxnId="{92CB5F49-3345-4AFE-A712-8FD9AC6019AE}">
      <dgm:prSet/>
      <dgm:spPr/>
      <dgm:t>
        <a:bodyPr/>
        <a:lstStyle/>
        <a:p>
          <a:endParaRPr lang="en-US"/>
        </a:p>
      </dgm:t>
    </dgm:pt>
    <dgm:pt modelId="{0F48E53D-57D7-473C-8ED4-FC4F7CFDAA0B}" type="sibTrans" cxnId="{92CB5F49-3345-4AFE-A712-8FD9AC6019AE}">
      <dgm:prSet/>
      <dgm:spPr/>
      <dgm:t>
        <a:bodyPr/>
        <a:lstStyle/>
        <a:p>
          <a:endParaRPr lang="en-US"/>
        </a:p>
      </dgm:t>
    </dgm:pt>
    <dgm:pt modelId="{0624BEB1-9450-4302-85BC-E8369E2A26B2}">
      <dgm:prSet phldrT="[Text]" custT="1"/>
      <dgm:spPr>
        <a:solidFill>
          <a:srgbClr val="7030A0"/>
        </a:solidFill>
      </dgm:spPr>
      <dgm:t>
        <a:bodyPr/>
        <a:lstStyle/>
        <a:p>
          <a:r>
            <a:rPr lang="en-US" sz="2800" dirty="0" smtClean="0"/>
            <a:t>Apache Web Servers</a:t>
          </a:r>
          <a:endParaRPr lang="en-US" sz="2800" dirty="0">
            <a:solidFill>
              <a:schemeClr val="bg1">
                <a:lumMod val="50000"/>
              </a:schemeClr>
            </a:solidFill>
          </a:endParaRPr>
        </a:p>
      </dgm:t>
    </dgm:pt>
    <dgm:pt modelId="{BDFF017A-5519-45FA-8CE4-291933D79044}" type="parTrans" cxnId="{CE1B7101-C1D3-4732-92FB-972C2F5B9B98}">
      <dgm:prSet/>
      <dgm:spPr/>
      <dgm:t>
        <a:bodyPr/>
        <a:lstStyle/>
        <a:p>
          <a:endParaRPr lang="en-US"/>
        </a:p>
      </dgm:t>
    </dgm:pt>
    <dgm:pt modelId="{B70D3E5B-C3A2-49F1-9D0B-596E12095FA5}" type="sibTrans" cxnId="{CE1B7101-C1D3-4732-92FB-972C2F5B9B98}">
      <dgm:prSet/>
      <dgm:spPr/>
      <dgm:t>
        <a:bodyPr/>
        <a:lstStyle/>
        <a:p>
          <a:endParaRPr lang="en-US"/>
        </a:p>
      </dgm:t>
    </dgm:pt>
    <dgm:pt modelId="{D0DC39D1-403F-4CD0-97FD-AD116D039330}">
      <dgm:prSet phldrT="[Text]" custT="1"/>
      <dgm:spPr>
        <a:solidFill>
          <a:schemeClr val="tx1">
            <a:lumMod val="95000"/>
            <a:alpha val="90000"/>
          </a:schemeClr>
        </a:solidFill>
      </dgm:spPr>
      <dgm:t>
        <a:bodyPr/>
        <a:lstStyle/>
        <a:p>
          <a:r>
            <a:rPr lang="en-US" sz="2200" dirty="0" smtClean="0">
              <a:solidFill>
                <a:schemeClr val="bg1">
                  <a:lumMod val="50000"/>
                </a:schemeClr>
              </a:solidFill>
            </a:rPr>
            <a:t>New MP for 2016</a:t>
          </a:r>
          <a:endParaRPr lang="en-US" sz="2200" dirty="0">
            <a:solidFill>
              <a:schemeClr val="bg1">
                <a:lumMod val="50000"/>
              </a:schemeClr>
            </a:solidFill>
          </a:endParaRPr>
        </a:p>
      </dgm:t>
    </dgm:pt>
    <dgm:pt modelId="{0203AC3F-6DDD-487F-BEA6-5CEC1A012EFD}" type="parTrans" cxnId="{5821C5E9-A0D3-414E-BB49-10864F760E48}">
      <dgm:prSet/>
      <dgm:spPr/>
      <dgm:t>
        <a:bodyPr/>
        <a:lstStyle/>
        <a:p>
          <a:endParaRPr lang="en-US"/>
        </a:p>
      </dgm:t>
    </dgm:pt>
    <dgm:pt modelId="{711F721B-AD25-456A-AD28-1263F6B64A5A}" type="sibTrans" cxnId="{5821C5E9-A0D3-414E-BB49-10864F760E48}">
      <dgm:prSet/>
      <dgm:spPr/>
      <dgm:t>
        <a:bodyPr/>
        <a:lstStyle/>
        <a:p>
          <a:endParaRPr lang="en-US"/>
        </a:p>
      </dgm:t>
    </dgm:pt>
    <dgm:pt modelId="{55898C22-0418-42AA-8779-1015137E0EB6}">
      <dgm:prSet phldrT="[Text]" custT="1"/>
      <dgm:spPr>
        <a:solidFill>
          <a:schemeClr val="tx1">
            <a:lumMod val="95000"/>
            <a:alpha val="90000"/>
          </a:schemeClr>
        </a:solidFill>
      </dgm:spPr>
      <dgm:t>
        <a:bodyPr/>
        <a:lstStyle/>
        <a:p>
          <a:r>
            <a:rPr lang="en-US" sz="2200" dirty="0" smtClean="0">
              <a:solidFill>
                <a:schemeClr val="bg1">
                  <a:lumMod val="50000"/>
                </a:schemeClr>
              </a:solidFill>
            </a:rPr>
            <a:t>Monitor Apache HTTP Servers (2.2 – 2.4)</a:t>
          </a:r>
          <a:endParaRPr lang="en-US" sz="2200" dirty="0">
            <a:solidFill>
              <a:schemeClr val="bg1">
                <a:lumMod val="50000"/>
              </a:schemeClr>
            </a:solidFill>
          </a:endParaRPr>
        </a:p>
      </dgm:t>
    </dgm:pt>
    <dgm:pt modelId="{486D33DF-ACFE-4D97-9EBD-7BB4823EBAA4}" type="parTrans" cxnId="{5D06DA93-C130-47D2-9813-B8D7ADC6A6D5}">
      <dgm:prSet/>
      <dgm:spPr/>
      <dgm:t>
        <a:bodyPr/>
        <a:lstStyle/>
        <a:p>
          <a:endParaRPr lang="en-US"/>
        </a:p>
      </dgm:t>
    </dgm:pt>
    <dgm:pt modelId="{F9F11047-E46A-4B87-AF80-9CE79420F8D0}" type="sibTrans" cxnId="{5D06DA93-C130-47D2-9813-B8D7ADC6A6D5}">
      <dgm:prSet/>
      <dgm:spPr/>
      <dgm:t>
        <a:bodyPr/>
        <a:lstStyle/>
        <a:p>
          <a:endParaRPr lang="en-US"/>
        </a:p>
      </dgm:t>
    </dgm:pt>
    <dgm:pt modelId="{320CD1AF-01B5-4FFA-B78D-88D08ACA29C4}">
      <dgm:prSet phldrT="[Text]" custT="1"/>
      <dgm:spPr>
        <a:solidFill>
          <a:schemeClr val="tx1">
            <a:lumMod val="95000"/>
            <a:alpha val="90000"/>
          </a:schemeClr>
        </a:solidFill>
      </dgm:spPr>
      <dgm:t>
        <a:bodyPr/>
        <a:lstStyle/>
        <a:p>
          <a:r>
            <a:rPr lang="en-US" sz="2200" dirty="0" smtClean="0">
              <a:solidFill>
                <a:schemeClr val="bg1">
                  <a:lumMod val="50000"/>
                </a:schemeClr>
              </a:solidFill>
            </a:rPr>
            <a:t>Monitor Server, Virtual Host, and SSL certificates for health and performance</a:t>
          </a:r>
          <a:endParaRPr lang="en-US" sz="2200" dirty="0"/>
        </a:p>
      </dgm:t>
    </dgm:pt>
    <dgm:pt modelId="{F165C7DA-03B9-4AB1-A773-60FEFDBA35DD}" type="parTrans" cxnId="{BB4B3B43-2321-4D6A-8C8A-DE7756A06AC3}">
      <dgm:prSet/>
      <dgm:spPr/>
      <dgm:t>
        <a:bodyPr/>
        <a:lstStyle/>
        <a:p>
          <a:endParaRPr lang="en-US"/>
        </a:p>
      </dgm:t>
    </dgm:pt>
    <dgm:pt modelId="{6B7D485F-D9B6-4F6B-88D7-4B57C5BAED7E}" type="sibTrans" cxnId="{BB4B3B43-2321-4D6A-8C8A-DE7756A06AC3}">
      <dgm:prSet/>
      <dgm:spPr/>
      <dgm:t>
        <a:bodyPr/>
        <a:lstStyle/>
        <a:p>
          <a:endParaRPr lang="en-US"/>
        </a:p>
      </dgm:t>
    </dgm:pt>
    <dgm:pt modelId="{DF2767C2-3DA7-46E1-963B-7B6293218B80}" type="pres">
      <dgm:prSet presAssocID="{9B2FB0A7-6358-42B4-B3DB-1A0CA00660FE}" presName="Name0" presStyleCnt="0">
        <dgm:presLayoutVars>
          <dgm:dir/>
          <dgm:animLvl val="lvl"/>
          <dgm:resizeHandles val="exact"/>
        </dgm:presLayoutVars>
      </dgm:prSet>
      <dgm:spPr/>
      <dgm:t>
        <a:bodyPr/>
        <a:lstStyle/>
        <a:p>
          <a:endParaRPr lang="en-US"/>
        </a:p>
      </dgm:t>
    </dgm:pt>
    <dgm:pt modelId="{DE95774B-4D68-49E6-9232-49EBBC595526}" type="pres">
      <dgm:prSet presAssocID="{461295C4-F016-4C6B-92C3-F786F6763674}" presName="composite" presStyleCnt="0"/>
      <dgm:spPr/>
      <dgm:t>
        <a:bodyPr/>
        <a:lstStyle/>
        <a:p>
          <a:endParaRPr lang="en-US"/>
        </a:p>
      </dgm:t>
    </dgm:pt>
    <dgm:pt modelId="{3DC6680F-C86E-4584-B7D9-A15825EB8388}" type="pres">
      <dgm:prSet presAssocID="{461295C4-F016-4C6B-92C3-F786F6763674}" presName="parTx" presStyleLbl="alignNode1" presStyleIdx="0" presStyleCnt="3">
        <dgm:presLayoutVars>
          <dgm:chMax val="0"/>
          <dgm:chPref val="0"/>
          <dgm:bulletEnabled val="1"/>
        </dgm:presLayoutVars>
      </dgm:prSet>
      <dgm:spPr/>
      <dgm:t>
        <a:bodyPr/>
        <a:lstStyle/>
        <a:p>
          <a:endParaRPr lang="en-US"/>
        </a:p>
      </dgm:t>
    </dgm:pt>
    <dgm:pt modelId="{819181A9-21F1-4857-88E3-1F55437E5FD6}" type="pres">
      <dgm:prSet presAssocID="{461295C4-F016-4C6B-92C3-F786F6763674}" presName="desTx" presStyleLbl="alignAccFollowNode1" presStyleIdx="0" presStyleCnt="3">
        <dgm:presLayoutVars>
          <dgm:bulletEnabled val="1"/>
        </dgm:presLayoutVars>
      </dgm:prSet>
      <dgm:spPr/>
      <dgm:t>
        <a:bodyPr/>
        <a:lstStyle/>
        <a:p>
          <a:endParaRPr lang="en-US"/>
        </a:p>
      </dgm:t>
    </dgm:pt>
    <dgm:pt modelId="{6FCAE22F-DA7C-4B3F-9B09-77DA4DA7484F}" type="pres">
      <dgm:prSet presAssocID="{6099420A-8AE9-4161-ADCF-BEE77C57239A}" presName="space" presStyleCnt="0"/>
      <dgm:spPr/>
      <dgm:t>
        <a:bodyPr/>
        <a:lstStyle/>
        <a:p>
          <a:endParaRPr lang="en-US"/>
        </a:p>
      </dgm:t>
    </dgm:pt>
    <dgm:pt modelId="{DC72D335-C032-4824-94F7-C496AD46DBBD}" type="pres">
      <dgm:prSet presAssocID="{75478820-2F80-4206-9C89-D8D69DFFD3E2}" presName="composite" presStyleCnt="0"/>
      <dgm:spPr/>
      <dgm:t>
        <a:bodyPr/>
        <a:lstStyle/>
        <a:p>
          <a:endParaRPr lang="en-US"/>
        </a:p>
      </dgm:t>
    </dgm:pt>
    <dgm:pt modelId="{7FB2AAF2-1639-4A07-BB1B-18E80A312CD4}" type="pres">
      <dgm:prSet presAssocID="{75478820-2F80-4206-9C89-D8D69DFFD3E2}" presName="parTx" presStyleLbl="alignNode1" presStyleIdx="1" presStyleCnt="3">
        <dgm:presLayoutVars>
          <dgm:chMax val="0"/>
          <dgm:chPref val="0"/>
          <dgm:bulletEnabled val="1"/>
        </dgm:presLayoutVars>
      </dgm:prSet>
      <dgm:spPr/>
      <dgm:t>
        <a:bodyPr/>
        <a:lstStyle/>
        <a:p>
          <a:endParaRPr lang="en-US"/>
        </a:p>
      </dgm:t>
    </dgm:pt>
    <dgm:pt modelId="{9DD8B5BB-376A-48E9-AC5D-B8B90C780EE5}" type="pres">
      <dgm:prSet presAssocID="{75478820-2F80-4206-9C89-D8D69DFFD3E2}" presName="desTx" presStyleLbl="alignAccFollowNode1" presStyleIdx="1" presStyleCnt="3">
        <dgm:presLayoutVars>
          <dgm:bulletEnabled val="1"/>
        </dgm:presLayoutVars>
      </dgm:prSet>
      <dgm:spPr/>
      <dgm:t>
        <a:bodyPr/>
        <a:lstStyle/>
        <a:p>
          <a:endParaRPr lang="en-US"/>
        </a:p>
      </dgm:t>
    </dgm:pt>
    <dgm:pt modelId="{13BDFF3D-799C-466C-98CB-E2E9D408C34F}" type="pres">
      <dgm:prSet presAssocID="{5D2BC1F8-F3DD-49F4-9B8E-2CA19E94B6E7}" presName="space" presStyleCnt="0"/>
      <dgm:spPr/>
    </dgm:pt>
    <dgm:pt modelId="{D5F9C1E3-E04B-4F72-A658-8393AD3691DE}" type="pres">
      <dgm:prSet presAssocID="{0624BEB1-9450-4302-85BC-E8369E2A26B2}" presName="composite" presStyleCnt="0"/>
      <dgm:spPr/>
    </dgm:pt>
    <dgm:pt modelId="{62772FC5-3CEA-47A6-9F83-89E875F6E8E4}" type="pres">
      <dgm:prSet presAssocID="{0624BEB1-9450-4302-85BC-E8369E2A26B2}" presName="parTx" presStyleLbl="alignNode1" presStyleIdx="2" presStyleCnt="3">
        <dgm:presLayoutVars>
          <dgm:chMax val="0"/>
          <dgm:chPref val="0"/>
          <dgm:bulletEnabled val="1"/>
        </dgm:presLayoutVars>
      </dgm:prSet>
      <dgm:spPr/>
      <dgm:t>
        <a:bodyPr/>
        <a:lstStyle/>
        <a:p>
          <a:endParaRPr lang="en-US"/>
        </a:p>
      </dgm:t>
    </dgm:pt>
    <dgm:pt modelId="{03E9B412-2A59-4ECD-8BCD-6889A993A296}" type="pres">
      <dgm:prSet presAssocID="{0624BEB1-9450-4302-85BC-E8369E2A26B2}" presName="desTx" presStyleLbl="alignAccFollowNode1" presStyleIdx="2" presStyleCnt="3">
        <dgm:presLayoutVars>
          <dgm:bulletEnabled val="1"/>
        </dgm:presLayoutVars>
      </dgm:prSet>
      <dgm:spPr/>
      <dgm:t>
        <a:bodyPr/>
        <a:lstStyle/>
        <a:p>
          <a:endParaRPr lang="en-US"/>
        </a:p>
      </dgm:t>
    </dgm:pt>
  </dgm:ptLst>
  <dgm:cxnLst>
    <dgm:cxn modelId="{BB4B3B43-2321-4D6A-8C8A-DE7756A06AC3}" srcId="{0624BEB1-9450-4302-85BC-E8369E2A26B2}" destId="{320CD1AF-01B5-4FFA-B78D-88D08ACA29C4}" srcOrd="2" destOrd="0" parTransId="{F165C7DA-03B9-4AB1-A773-60FEFDBA35DD}" sibTransId="{6B7D485F-D9B6-4F6B-88D7-4B57C5BAED7E}"/>
    <dgm:cxn modelId="{92CB5F49-3345-4AFE-A712-8FD9AC6019AE}" srcId="{75478820-2F80-4206-9C89-D8D69DFFD3E2}" destId="{547C6495-574D-48D3-BA22-F21FDB2721A0}" srcOrd="2" destOrd="0" parTransId="{7B899923-1ADA-4707-B01D-DDE8AB8F57A6}" sibTransId="{0F48E53D-57D7-473C-8ED4-FC4F7CFDAA0B}"/>
    <dgm:cxn modelId="{1C54484C-B3A1-4981-9A72-631EF56831DF}" type="presOf" srcId="{433A9BC3-53EC-4DD7-B62B-0AE374FC0E32}" destId="{9DD8B5BB-376A-48E9-AC5D-B8B90C780EE5}" srcOrd="0" destOrd="1" presId="urn:microsoft.com/office/officeart/2005/8/layout/hList1"/>
    <dgm:cxn modelId="{35E12218-578E-480A-9367-DBD697D1BD26}" type="presOf" srcId="{55898C22-0418-42AA-8779-1015137E0EB6}" destId="{03E9B412-2A59-4ECD-8BCD-6889A993A296}" srcOrd="0" destOrd="1" presId="urn:microsoft.com/office/officeart/2005/8/layout/hList1"/>
    <dgm:cxn modelId="{AF6A2FFF-6B5B-47FA-8ADA-2477455901C5}" srcId="{9B2FB0A7-6358-42B4-B3DB-1A0CA00660FE}" destId="{461295C4-F016-4C6B-92C3-F786F6763674}" srcOrd="0" destOrd="0" parTransId="{C0C25BC9-7842-4F9B-8245-54E256F7036A}" sibTransId="{6099420A-8AE9-4161-ADCF-BEE77C57239A}"/>
    <dgm:cxn modelId="{E1CCDF39-E240-441C-8599-03A61E7E8CE4}" srcId="{75478820-2F80-4206-9C89-D8D69DFFD3E2}" destId="{50A90A4D-BDC5-40C7-94C3-E21A2798FD61}" srcOrd="0" destOrd="0" parTransId="{6817102D-5D39-4E26-8086-139B5FC964C5}" sibTransId="{89130E1A-9E80-4635-856A-A8976E124CAF}"/>
    <dgm:cxn modelId="{AC4AC6BF-8216-46F2-B8E4-ECB7FAA3C795}" srcId="{461295C4-F016-4C6B-92C3-F786F6763674}" destId="{6677153B-C755-410E-B243-1AE0A2DBD3B3}" srcOrd="2" destOrd="0" parTransId="{463BF0FF-E9A6-4699-AED9-20BF2DD7AF95}" sibTransId="{62FB1C63-88D5-4C55-A6A3-21CB47848998}"/>
    <dgm:cxn modelId="{E63DE3A4-1DD8-4746-BD2E-FF77980E9C32}" type="presOf" srcId="{39513319-FEBC-4FC8-BD67-2B697446EA8B}" destId="{819181A9-21F1-4857-88E3-1F55437E5FD6}" srcOrd="0" destOrd="0" presId="urn:microsoft.com/office/officeart/2005/8/layout/hList1"/>
    <dgm:cxn modelId="{869FE325-81B5-4131-A253-2D48FBA1D7B5}" type="presOf" srcId="{50A90A4D-BDC5-40C7-94C3-E21A2798FD61}" destId="{9DD8B5BB-376A-48E9-AC5D-B8B90C780EE5}" srcOrd="0" destOrd="0" presId="urn:microsoft.com/office/officeart/2005/8/layout/hList1"/>
    <dgm:cxn modelId="{804E3056-6F1C-4961-AAF9-735609DA92D7}" type="presOf" srcId="{320CD1AF-01B5-4FFA-B78D-88D08ACA29C4}" destId="{03E9B412-2A59-4ECD-8BCD-6889A993A296}" srcOrd="0" destOrd="2" presId="urn:microsoft.com/office/officeart/2005/8/layout/hList1"/>
    <dgm:cxn modelId="{5B1369B9-FC09-47FC-908F-CA35B2F0EBF8}" type="presOf" srcId="{D0DC39D1-403F-4CD0-97FD-AD116D039330}" destId="{03E9B412-2A59-4ECD-8BCD-6889A993A296}" srcOrd="0" destOrd="0" presId="urn:microsoft.com/office/officeart/2005/8/layout/hList1"/>
    <dgm:cxn modelId="{539547B4-DE00-469E-9B6A-880DE714160C}" type="presOf" srcId="{75478820-2F80-4206-9C89-D8D69DFFD3E2}" destId="{7FB2AAF2-1639-4A07-BB1B-18E80A312CD4}" srcOrd="0" destOrd="0" presId="urn:microsoft.com/office/officeart/2005/8/layout/hList1"/>
    <dgm:cxn modelId="{45F70595-903B-4ADC-97E7-438C627CDD75}" type="presOf" srcId="{951AEDB0-4A21-4714-B5B1-78B08AE1ECBE}" destId="{819181A9-21F1-4857-88E3-1F55437E5FD6}" srcOrd="0" destOrd="1" presId="urn:microsoft.com/office/officeart/2005/8/layout/hList1"/>
    <dgm:cxn modelId="{5D06DA93-C130-47D2-9813-B8D7ADC6A6D5}" srcId="{0624BEB1-9450-4302-85BC-E8369E2A26B2}" destId="{55898C22-0418-42AA-8779-1015137E0EB6}" srcOrd="1" destOrd="0" parTransId="{486D33DF-ACFE-4D97-9EBD-7BB4823EBAA4}" sibTransId="{F9F11047-E46A-4B87-AF80-9CE79420F8D0}"/>
    <dgm:cxn modelId="{052029EC-9E74-49E6-8B56-BD0E5D6A7430}" type="presOf" srcId="{0624BEB1-9450-4302-85BC-E8369E2A26B2}" destId="{62772FC5-3CEA-47A6-9F83-89E875F6E8E4}" srcOrd="0" destOrd="0" presId="urn:microsoft.com/office/officeart/2005/8/layout/hList1"/>
    <dgm:cxn modelId="{7BE7779A-2AA9-4BC7-B6D4-3F63BBBAA3F5}" srcId="{75478820-2F80-4206-9C89-D8D69DFFD3E2}" destId="{433A9BC3-53EC-4DD7-B62B-0AE374FC0E32}" srcOrd="1" destOrd="0" parTransId="{D5667E56-D0D0-4C9E-B433-3CBCD6C31F35}" sibTransId="{F697EEA0-0128-481A-B06D-332B75685F70}"/>
    <dgm:cxn modelId="{F711868F-9A13-4A09-88DB-A319032917BD}" type="presOf" srcId="{9B2FB0A7-6358-42B4-B3DB-1A0CA00660FE}" destId="{DF2767C2-3DA7-46E1-963B-7B6293218B80}" srcOrd="0" destOrd="0" presId="urn:microsoft.com/office/officeart/2005/8/layout/hList1"/>
    <dgm:cxn modelId="{46D2E424-F64B-4C01-9DD1-9EFC6183A832}" type="presOf" srcId="{6677153B-C755-410E-B243-1AE0A2DBD3B3}" destId="{819181A9-21F1-4857-88E3-1F55437E5FD6}" srcOrd="0" destOrd="2" presId="urn:microsoft.com/office/officeart/2005/8/layout/hList1"/>
    <dgm:cxn modelId="{24938DBD-2F12-4588-AED9-7194C31E5064}" srcId="{461295C4-F016-4C6B-92C3-F786F6763674}" destId="{951AEDB0-4A21-4714-B5B1-78B08AE1ECBE}" srcOrd="1" destOrd="0" parTransId="{ACFAFE5B-E37D-4514-86A5-F68083BD005F}" sibTransId="{824521F9-CA67-4EBA-AFF2-208EB3A5F541}"/>
    <dgm:cxn modelId="{8D5A696E-9D83-40FA-ABD0-CBA2DD0DE0D5}" type="presOf" srcId="{547C6495-574D-48D3-BA22-F21FDB2721A0}" destId="{9DD8B5BB-376A-48E9-AC5D-B8B90C780EE5}" srcOrd="0" destOrd="2" presId="urn:microsoft.com/office/officeart/2005/8/layout/hList1"/>
    <dgm:cxn modelId="{514CE367-EEC4-449F-9D89-F8A789AEA5E8}" srcId="{461295C4-F016-4C6B-92C3-F786F6763674}" destId="{39513319-FEBC-4FC8-BD67-2B697446EA8B}" srcOrd="0" destOrd="0" parTransId="{A4AB5702-9EFA-4B6E-B811-17D86E4B5861}" sibTransId="{2FB29223-8351-4A15-9C6B-578A570F5536}"/>
    <dgm:cxn modelId="{98FE7BE2-94AE-40B0-ACF4-FE41E9F4354D}" srcId="{9B2FB0A7-6358-42B4-B3DB-1A0CA00660FE}" destId="{75478820-2F80-4206-9C89-D8D69DFFD3E2}" srcOrd="1" destOrd="0" parTransId="{06242CB2-77C1-49DC-B5C6-1548FB111B22}" sibTransId="{5D2BC1F8-F3DD-49F4-9B8E-2CA19E94B6E7}"/>
    <dgm:cxn modelId="{00DDDC6F-E0EB-40FA-81D4-920FC90F93A5}" type="presOf" srcId="{461295C4-F016-4C6B-92C3-F786F6763674}" destId="{3DC6680F-C86E-4584-B7D9-A15825EB8388}" srcOrd="0" destOrd="0" presId="urn:microsoft.com/office/officeart/2005/8/layout/hList1"/>
    <dgm:cxn modelId="{5821C5E9-A0D3-414E-BB49-10864F760E48}" srcId="{0624BEB1-9450-4302-85BC-E8369E2A26B2}" destId="{D0DC39D1-403F-4CD0-97FD-AD116D039330}" srcOrd="0" destOrd="0" parTransId="{0203AC3F-6DDD-487F-BEA6-5CEC1A012EFD}" sibTransId="{711F721B-AD25-456A-AD28-1263F6B64A5A}"/>
    <dgm:cxn modelId="{CE1B7101-C1D3-4732-92FB-972C2F5B9B98}" srcId="{9B2FB0A7-6358-42B4-B3DB-1A0CA00660FE}" destId="{0624BEB1-9450-4302-85BC-E8369E2A26B2}" srcOrd="2" destOrd="0" parTransId="{BDFF017A-5519-45FA-8CE4-291933D79044}" sibTransId="{B70D3E5B-C3A2-49F1-9D0B-596E12095FA5}"/>
    <dgm:cxn modelId="{6B9A9B3B-C661-4543-8432-E56CF664E477}" type="presParOf" srcId="{DF2767C2-3DA7-46E1-963B-7B6293218B80}" destId="{DE95774B-4D68-49E6-9232-49EBBC595526}" srcOrd="0" destOrd="0" presId="urn:microsoft.com/office/officeart/2005/8/layout/hList1"/>
    <dgm:cxn modelId="{FAC03F18-0D22-4700-BCA2-0CDD9AA593A6}" type="presParOf" srcId="{DE95774B-4D68-49E6-9232-49EBBC595526}" destId="{3DC6680F-C86E-4584-B7D9-A15825EB8388}" srcOrd="0" destOrd="0" presId="urn:microsoft.com/office/officeart/2005/8/layout/hList1"/>
    <dgm:cxn modelId="{13A7A4B9-4EB6-4EC6-B00C-52FCFA395EE4}" type="presParOf" srcId="{DE95774B-4D68-49E6-9232-49EBBC595526}" destId="{819181A9-21F1-4857-88E3-1F55437E5FD6}" srcOrd="1" destOrd="0" presId="urn:microsoft.com/office/officeart/2005/8/layout/hList1"/>
    <dgm:cxn modelId="{B00831EA-9C27-4C4E-801B-770E6C29BD90}" type="presParOf" srcId="{DF2767C2-3DA7-46E1-963B-7B6293218B80}" destId="{6FCAE22F-DA7C-4B3F-9B09-77DA4DA7484F}" srcOrd="1" destOrd="0" presId="urn:microsoft.com/office/officeart/2005/8/layout/hList1"/>
    <dgm:cxn modelId="{C8CE09E8-483D-4E5F-9707-C95CAAD8E535}" type="presParOf" srcId="{DF2767C2-3DA7-46E1-963B-7B6293218B80}" destId="{DC72D335-C032-4824-94F7-C496AD46DBBD}" srcOrd="2" destOrd="0" presId="urn:microsoft.com/office/officeart/2005/8/layout/hList1"/>
    <dgm:cxn modelId="{4470FCD6-AEE3-41DF-BABB-110E21D2303E}" type="presParOf" srcId="{DC72D335-C032-4824-94F7-C496AD46DBBD}" destId="{7FB2AAF2-1639-4A07-BB1B-18E80A312CD4}" srcOrd="0" destOrd="0" presId="urn:microsoft.com/office/officeart/2005/8/layout/hList1"/>
    <dgm:cxn modelId="{7DEEFA30-3FA0-4C74-9965-39DAFA212461}" type="presParOf" srcId="{DC72D335-C032-4824-94F7-C496AD46DBBD}" destId="{9DD8B5BB-376A-48E9-AC5D-B8B90C780EE5}" srcOrd="1" destOrd="0" presId="urn:microsoft.com/office/officeart/2005/8/layout/hList1"/>
    <dgm:cxn modelId="{EFFA530C-617F-4E77-848A-91C6FBA8D11C}" type="presParOf" srcId="{DF2767C2-3DA7-46E1-963B-7B6293218B80}" destId="{13BDFF3D-799C-466C-98CB-E2E9D408C34F}" srcOrd="3" destOrd="0" presId="urn:microsoft.com/office/officeart/2005/8/layout/hList1"/>
    <dgm:cxn modelId="{316BEF64-9508-4BBB-9D96-6225BC1A0703}" type="presParOf" srcId="{DF2767C2-3DA7-46E1-963B-7B6293218B80}" destId="{D5F9C1E3-E04B-4F72-A658-8393AD3691DE}" srcOrd="4" destOrd="0" presId="urn:microsoft.com/office/officeart/2005/8/layout/hList1"/>
    <dgm:cxn modelId="{CCB607A7-16D3-4826-9B08-097DDD3910B1}" type="presParOf" srcId="{D5F9C1E3-E04B-4F72-A658-8393AD3691DE}" destId="{62772FC5-3CEA-47A6-9F83-89E875F6E8E4}" srcOrd="0" destOrd="0" presId="urn:microsoft.com/office/officeart/2005/8/layout/hList1"/>
    <dgm:cxn modelId="{834A1F89-F8E3-4C59-8933-EF2A7B407A65}" type="presParOf" srcId="{D5F9C1E3-E04B-4F72-A658-8393AD3691DE}" destId="{03E9B412-2A59-4ECD-8BCD-6889A993A29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37FA66-CA1C-4FBD-A87A-4914CACE3A0A}" type="doc">
      <dgm:prSet loTypeId="urn:microsoft.com/office/officeart/2005/8/layout/hList1" loCatId="list" qsTypeId="urn:microsoft.com/office/officeart/2005/8/quickstyle/simple2" qsCatId="simple" csTypeId="urn:microsoft.com/office/officeart/2005/8/colors/colorful1" csCatId="colorful" phldr="1"/>
      <dgm:spPr/>
      <dgm:t>
        <a:bodyPr/>
        <a:lstStyle/>
        <a:p>
          <a:endParaRPr lang="en-US"/>
        </a:p>
      </dgm:t>
    </dgm:pt>
    <dgm:pt modelId="{E9C4B05F-7AEF-498E-AC0A-CDC4E1D19531}">
      <dgm:prSet phldrT="[Text]"/>
      <dgm:spPr>
        <a:solidFill>
          <a:srgbClr val="7030A0"/>
        </a:solidFill>
        <a:ln>
          <a:solidFill>
            <a:schemeClr val="tx1"/>
          </a:solidFill>
        </a:ln>
      </dgm:spPr>
      <dgm:t>
        <a:bodyPr/>
        <a:lstStyle/>
        <a:p>
          <a:r>
            <a:rPr lang="en-US" dirty="0" smtClean="0"/>
            <a:t>Log File Monitoring</a:t>
          </a:r>
          <a:endParaRPr lang="en-US" dirty="0"/>
        </a:p>
      </dgm:t>
    </dgm:pt>
    <dgm:pt modelId="{B8BB5AE0-D96E-4F7D-BA8B-9E3B114B5C21}" type="parTrans" cxnId="{CA8F1890-4C69-4B85-8BC3-64C1CA91AC69}">
      <dgm:prSet/>
      <dgm:spPr/>
      <dgm:t>
        <a:bodyPr/>
        <a:lstStyle/>
        <a:p>
          <a:endParaRPr lang="en-US"/>
        </a:p>
      </dgm:t>
    </dgm:pt>
    <dgm:pt modelId="{6898B075-54CF-44D4-9B00-A680FE7E4B4B}" type="sibTrans" cxnId="{CA8F1890-4C69-4B85-8BC3-64C1CA91AC69}">
      <dgm:prSet/>
      <dgm:spPr/>
      <dgm:t>
        <a:bodyPr/>
        <a:lstStyle/>
        <a:p>
          <a:endParaRPr lang="en-US"/>
        </a:p>
      </dgm:t>
    </dgm:pt>
    <dgm:pt modelId="{BBCD5093-596A-421A-9C37-D97864393D5B}">
      <dgm:prSet custT="1"/>
      <dgm:spPr>
        <a:solidFill>
          <a:schemeClr val="tx1">
            <a:lumMod val="95000"/>
            <a:alpha val="90000"/>
          </a:schemeClr>
        </a:solidFill>
        <a:ln>
          <a:solidFill>
            <a:schemeClr val="tx1"/>
          </a:solidFill>
        </a:ln>
      </dgm:spPr>
      <dgm:t>
        <a:bodyPr/>
        <a:lstStyle/>
        <a:p>
          <a:pPr marL="365760" rtl="0">
            <a:lnSpc>
              <a:spcPct val="85000"/>
            </a:lnSpc>
            <a:spcAft>
              <a:spcPts val="1000"/>
            </a:spcAft>
          </a:pPr>
          <a:r>
            <a:rPr lang="en-US" sz="1800" dirty="0" smtClean="0">
              <a:solidFill>
                <a:schemeClr val="bg1">
                  <a:lumMod val="50000"/>
                </a:schemeClr>
              </a:solidFill>
            </a:rPr>
            <a:t>Monitor any </a:t>
          </a:r>
          <a:r>
            <a:rPr lang="en-US" sz="1800" dirty="0" err="1" smtClean="0">
              <a:solidFill>
                <a:schemeClr val="bg1">
                  <a:lumMod val="50000"/>
                </a:schemeClr>
              </a:solidFill>
            </a:rPr>
            <a:t>logfile</a:t>
          </a:r>
          <a:endParaRPr lang="en-US" sz="1800" dirty="0">
            <a:solidFill>
              <a:schemeClr val="bg1">
                <a:lumMod val="50000"/>
              </a:schemeClr>
            </a:solidFill>
          </a:endParaRPr>
        </a:p>
      </dgm:t>
    </dgm:pt>
    <dgm:pt modelId="{35E7B170-07A0-4860-A39F-AFEA102E2BFD}" type="parTrans" cxnId="{935652EE-6232-4444-9059-2D5823DA18D8}">
      <dgm:prSet/>
      <dgm:spPr/>
      <dgm:t>
        <a:bodyPr/>
        <a:lstStyle/>
        <a:p>
          <a:endParaRPr lang="en-US"/>
        </a:p>
      </dgm:t>
    </dgm:pt>
    <dgm:pt modelId="{71C11D9E-D7A1-4CF2-8655-B7F46429B048}" type="sibTrans" cxnId="{935652EE-6232-4444-9059-2D5823DA18D8}">
      <dgm:prSet/>
      <dgm:spPr/>
      <dgm:t>
        <a:bodyPr/>
        <a:lstStyle/>
        <a:p>
          <a:endParaRPr lang="en-US"/>
        </a:p>
      </dgm:t>
    </dgm:pt>
    <dgm:pt modelId="{6E6DF0E3-F0B6-4E99-A406-B4DF7E00A1A3}">
      <dgm:prSet phldrT="[Text]"/>
      <dgm:spPr>
        <a:solidFill>
          <a:srgbClr val="7030A0"/>
        </a:solidFill>
        <a:ln>
          <a:solidFill>
            <a:schemeClr val="tx1"/>
          </a:solidFill>
        </a:ln>
      </dgm:spPr>
      <dgm:t>
        <a:bodyPr/>
        <a:lstStyle/>
        <a:p>
          <a:r>
            <a:rPr lang="en-US" dirty="0" smtClean="0"/>
            <a:t>Process Monitoring</a:t>
          </a:r>
          <a:endParaRPr lang="en-US" dirty="0"/>
        </a:p>
      </dgm:t>
    </dgm:pt>
    <dgm:pt modelId="{401632F0-BA3C-4023-92BB-5BE683D481AA}" type="parTrans" cxnId="{CECA8321-8B80-4820-A1B2-B240618115F0}">
      <dgm:prSet/>
      <dgm:spPr/>
      <dgm:t>
        <a:bodyPr/>
        <a:lstStyle/>
        <a:p>
          <a:endParaRPr lang="en-US"/>
        </a:p>
      </dgm:t>
    </dgm:pt>
    <dgm:pt modelId="{A2432C62-F8DE-442C-9AF5-C10F8F3C2148}" type="sibTrans" cxnId="{CECA8321-8B80-4820-A1B2-B240618115F0}">
      <dgm:prSet/>
      <dgm:spPr/>
      <dgm:t>
        <a:bodyPr/>
        <a:lstStyle/>
        <a:p>
          <a:endParaRPr lang="en-US"/>
        </a:p>
      </dgm:t>
    </dgm:pt>
    <dgm:pt modelId="{43A785C4-B66B-4A46-84A9-E408E0759933}">
      <dgm:prSet custT="1"/>
      <dgm:spPr>
        <a:solidFill>
          <a:schemeClr val="tx1">
            <a:lumMod val="95000"/>
            <a:alpha val="90000"/>
          </a:schemeClr>
        </a:solidFill>
        <a:ln>
          <a:solidFill>
            <a:schemeClr val="tx1"/>
          </a:solidFill>
        </a:ln>
      </dgm:spPr>
      <dgm:t>
        <a:bodyPr/>
        <a:lstStyle/>
        <a:p>
          <a:pPr marL="365760" rtl="0">
            <a:lnSpc>
              <a:spcPct val="85000"/>
            </a:lnSpc>
            <a:spcAft>
              <a:spcPts val="1000"/>
            </a:spcAft>
          </a:pPr>
          <a:r>
            <a:rPr lang="en-US" sz="1800" dirty="0" smtClean="0">
              <a:solidFill>
                <a:schemeClr val="bg1">
                  <a:lumMod val="50000"/>
                </a:schemeClr>
              </a:solidFill>
            </a:rPr>
            <a:t>Monitor by name any service, daemon or process</a:t>
          </a:r>
          <a:endParaRPr lang="en-US" sz="1800" dirty="0">
            <a:solidFill>
              <a:schemeClr val="bg1">
                <a:lumMod val="50000"/>
              </a:schemeClr>
            </a:solidFill>
          </a:endParaRPr>
        </a:p>
      </dgm:t>
    </dgm:pt>
    <dgm:pt modelId="{783F9A1D-0020-4262-AB1B-EBEEC2207A96}" type="parTrans" cxnId="{2A46346B-FF5A-4507-A556-EE7C71D366FD}">
      <dgm:prSet/>
      <dgm:spPr/>
      <dgm:t>
        <a:bodyPr/>
        <a:lstStyle/>
        <a:p>
          <a:endParaRPr lang="en-US"/>
        </a:p>
      </dgm:t>
    </dgm:pt>
    <dgm:pt modelId="{6DED001A-AD32-4783-80BB-61B17BC8786E}" type="sibTrans" cxnId="{2A46346B-FF5A-4507-A556-EE7C71D366FD}">
      <dgm:prSet/>
      <dgm:spPr/>
      <dgm:t>
        <a:bodyPr/>
        <a:lstStyle/>
        <a:p>
          <a:endParaRPr lang="en-US"/>
        </a:p>
      </dgm:t>
    </dgm:pt>
    <dgm:pt modelId="{6A744AC2-3DE2-4248-BEFB-46661316D4FA}">
      <dgm:prSet phldrT="[Text]"/>
      <dgm:spPr>
        <a:solidFill>
          <a:srgbClr val="7030A0"/>
        </a:solidFill>
        <a:ln>
          <a:solidFill>
            <a:schemeClr val="tx1"/>
          </a:solidFill>
        </a:ln>
      </dgm:spPr>
      <dgm:t>
        <a:bodyPr/>
        <a:lstStyle/>
        <a:p>
          <a:r>
            <a:rPr lang="en-US" dirty="0" smtClean="0"/>
            <a:t>Command Line Rules and Monitors</a:t>
          </a:r>
          <a:endParaRPr lang="en-US" dirty="0"/>
        </a:p>
      </dgm:t>
    </dgm:pt>
    <dgm:pt modelId="{91831869-6697-430B-BADE-8145DAB743A3}" type="parTrans" cxnId="{45D9AECE-7F2E-432A-95DC-328410945AAA}">
      <dgm:prSet/>
      <dgm:spPr/>
      <dgm:t>
        <a:bodyPr/>
        <a:lstStyle/>
        <a:p>
          <a:endParaRPr lang="en-US"/>
        </a:p>
      </dgm:t>
    </dgm:pt>
    <dgm:pt modelId="{A010340A-71B4-4273-AD72-98B4A3A98F30}" type="sibTrans" cxnId="{45D9AECE-7F2E-432A-95DC-328410945AAA}">
      <dgm:prSet/>
      <dgm:spPr/>
      <dgm:t>
        <a:bodyPr/>
        <a:lstStyle/>
        <a:p>
          <a:endParaRPr lang="en-US"/>
        </a:p>
      </dgm:t>
    </dgm:pt>
    <dgm:pt modelId="{8D17DF7D-DC27-43F7-86DF-51222BD684A2}">
      <dgm:prSet custT="1"/>
      <dgm:spPr>
        <a:solidFill>
          <a:schemeClr val="tx1">
            <a:lumMod val="95000"/>
            <a:alpha val="90000"/>
          </a:schemeClr>
        </a:solidFill>
        <a:ln>
          <a:solidFill>
            <a:schemeClr val="tx1"/>
          </a:solidFill>
        </a:ln>
      </dgm:spPr>
      <dgm:t>
        <a:bodyPr/>
        <a:lstStyle/>
        <a:p>
          <a:pPr marL="365760" rtl="0">
            <a:lnSpc>
              <a:spcPct val="85000"/>
            </a:lnSpc>
            <a:spcAft>
              <a:spcPts val="1000"/>
            </a:spcAft>
          </a:pPr>
          <a:r>
            <a:rPr lang="en-US" sz="1800" dirty="0" smtClean="0">
              <a:solidFill>
                <a:schemeClr val="bg1">
                  <a:lumMod val="50000"/>
                </a:schemeClr>
              </a:solidFill>
            </a:rPr>
            <a:t>Run any shell command line to determine health or performance</a:t>
          </a:r>
          <a:endParaRPr lang="en-US" sz="1800" dirty="0">
            <a:solidFill>
              <a:schemeClr val="bg1">
                <a:lumMod val="50000"/>
              </a:schemeClr>
            </a:solidFill>
          </a:endParaRPr>
        </a:p>
      </dgm:t>
    </dgm:pt>
    <dgm:pt modelId="{A53EC597-2263-43F7-880C-E0B8E05B2FB4}" type="parTrans" cxnId="{CF7A560D-8AB7-461E-AEEB-53BA4765653E}">
      <dgm:prSet/>
      <dgm:spPr/>
      <dgm:t>
        <a:bodyPr/>
        <a:lstStyle/>
        <a:p>
          <a:endParaRPr lang="en-US"/>
        </a:p>
      </dgm:t>
    </dgm:pt>
    <dgm:pt modelId="{64029BEA-1D82-4719-B4E6-B258A677870E}" type="sibTrans" cxnId="{CF7A560D-8AB7-461E-AEEB-53BA4765653E}">
      <dgm:prSet/>
      <dgm:spPr/>
      <dgm:t>
        <a:bodyPr/>
        <a:lstStyle/>
        <a:p>
          <a:endParaRPr lang="en-US"/>
        </a:p>
      </dgm:t>
    </dgm:pt>
    <dgm:pt modelId="{943786DB-DC2F-4C34-88C5-5C800A393F11}">
      <dgm:prSet custT="1"/>
      <dgm:spPr>
        <a:solidFill>
          <a:schemeClr val="tx1">
            <a:lumMod val="95000"/>
            <a:alpha val="90000"/>
          </a:schemeClr>
        </a:solidFill>
        <a:ln>
          <a:solidFill>
            <a:schemeClr val="tx1"/>
          </a:solidFill>
        </a:ln>
      </dgm:spPr>
      <dgm:t>
        <a:bodyPr/>
        <a:lstStyle/>
        <a:p>
          <a:pPr marL="365760" rtl="0">
            <a:lnSpc>
              <a:spcPct val="85000"/>
            </a:lnSpc>
            <a:spcAft>
              <a:spcPts val="1000"/>
            </a:spcAft>
          </a:pPr>
          <a:r>
            <a:rPr lang="en-US" sz="1800" dirty="0" smtClean="0">
              <a:solidFill>
                <a:schemeClr val="bg1">
                  <a:lumMod val="50000"/>
                </a:schemeClr>
              </a:solidFill>
            </a:rPr>
            <a:t>Specify regular expression to match against</a:t>
          </a:r>
          <a:endParaRPr lang="en-US" sz="1800" dirty="0">
            <a:solidFill>
              <a:schemeClr val="bg1">
                <a:lumMod val="50000"/>
              </a:schemeClr>
            </a:solidFill>
          </a:endParaRPr>
        </a:p>
      </dgm:t>
    </dgm:pt>
    <dgm:pt modelId="{3215D390-4291-418E-B906-5B4F66A252BF}" type="parTrans" cxnId="{5496B5AF-6992-45EA-BD17-1EA3864DA3BF}">
      <dgm:prSet/>
      <dgm:spPr/>
      <dgm:t>
        <a:bodyPr/>
        <a:lstStyle/>
        <a:p>
          <a:endParaRPr lang="en-US"/>
        </a:p>
      </dgm:t>
    </dgm:pt>
    <dgm:pt modelId="{5091DB8F-DC1F-4D84-8450-26CC002D6193}" type="sibTrans" cxnId="{5496B5AF-6992-45EA-BD17-1EA3864DA3BF}">
      <dgm:prSet/>
      <dgm:spPr/>
      <dgm:t>
        <a:bodyPr/>
        <a:lstStyle/>
        <a:p>
          <a:endParaRPr lang="en-US"/>
        </a:p>
      </dgm:t>
    </dgm:pt>
    <dgm:pt modelId="{5AC87C5C-9C65-4920-A732-70E32D16F8D4}">
      <dgm:prSet custT="1"/>
      <dgm:spPr>
        <a:solidFill>
          <a:schemeClr val="tx1">
            <a:lumMod val="95000"/>
            <a:alpha val="90000"/>
          </a:schemeClr>
        </a:solidFill>
        <a:ln>
          <a:solidFill>
            <a:schemeClr val="tx1"/>
          </a:solidFill>
        </a:ln>
      </dgm:spPr>
      <dgm:t>
        <a:bodyPr/>
        <a:lstStyle/>
        <a:p>
          <a:pPr marL="365760" rtl="0">
            <a:lnSpc>
              <a:spcPct val="85000"/>
            </a:lnSpc>
            <a:spcAft>
              <a:spcPts val="1000"/>
            </a:spcAft>
          </a:pPr>
          <a:r>
            <a:rPr lang="en-US" sz="1800" dirty="0" smtClean="0">
              <a:solidFill>
                <a:schemeClr val="bg1">
                  <a:lumMod val="50000"/>
                </a:schemeClr>
              </a:solidFill>
            </a:rPr>
            <a:t>Target a single computer or group of computers</a:t>
          </a:r>
          <a:endParaRPr lang="en-US" sz="1800" dirty="0">
            <a:solidFill>
              <a:schemeClr val="bg1">
                <a:lumMod val="50000"/>
              </a:schemeClr>
            </a:solidFill>
          </a:endParaRPr>
        </a:p>
      </dgm:t>
    </dgm:pt>
    <dgm:pt modelId="{B23C23FE-113F-435A-91BA-BBF277869E53}" type="parTrans" cxnId="{998826BF-EFD9-47D8-82B6-2EB77EF74AD1}">
      <dgm:prSet/>
      <dgm:spPr/>
      <dgm:t>
        <a:bodyPr/>
        <a:lstStyle/>
        <a:p>
          <a:endParaRPr lang="en-US"/>
        </a:p>
      </dgm:t>
    </dgm:pt>
    <dgm:pt modelId="{3D62F9A3-99C8-4186-92C8-64C9B2B8D750}" type="sibTrans" cxnId="{998826BF-EFD9-47D8-82B6-2EB77EF74AD1}">
      <dgm:prSet/>
      <dgm:spPr/>
      <dgm:t>
        <a:bodyPr/>
        <a:lstStyle/>
        <a:p>
          <a:endParaRPr lang="en-US"/>
        </a:p>
      </dgm:t>
    </dgm:pt>
    <dgm:pt modelId="{D1FF815B-BE45-4056-8EE0-E218593412AF}">
      <dgm:prSet custT="1"/>
      <dgm:spPr>
        <a:solidFill>
          <a:schemeClr val="tx1">
            <a:lumMod val="95000"/>
            <a:alpha val="90000"/>
          </a:schemeClr>
        </a:solidFill>
        <a:ln>
          <a:solidFill>
            <a:schemeClr val="tx1"/>
          </a:solidFill>
        </a:ln>
      </dgm:spPr>
      <dgm:t>
        <a:bodyPr/>
        <a:lstStyle/>
        <a:p>
          <a:pPr marL="365760" rtl="0">
            <a:lnSpc>
              <a:spcPct val="85000"/>
            </a:lnSpc>
            <a:spcAft>
              <a:spcPts val="1000"/>
            </a:spcAft>
          </a:pPr>
          <a:r>
            <a:rPr lang="en-US" sz="1800" dirty="0" smtClean="0">
              <a:solidFill>
                <a:schemeClr val="bg1">
                  <a:lumMod val="50000"/>
                </a:schemeClr>
              </a:solidFill>
            </a:rPr>
            <a:t>Distinguish duplicate names with regex filter on process arguments</a:t>
          </a:r>
          <a:endParaRPr lang="en-US" sz="1800" dirty="0">
            <a:solidFill>
              <a:schemeClr val="bg1">
                <a:lumMod val="50000"/>
              </a:schemeClr>
            </a:solidFill>
          </a:endParaRPr>
        </a:p>
      </dgm:t>
    </dgm:pt>
    <dgm:pt modelId="{249A8F42-6AF9-4337-9E50-2B9730B9FA0A}" type="parTrans" cxnId="{332D06DA-C46A-4BA4-A4DD-2143B71C5FC3}">
      <dgm:prSet/>
      <dgm:spPr/>
      <dgm:t>
        <a:bodyPr/>
        <a:lstStyle/>
        <a:p>
          <a:endParaRPr lang="en-US"/>
        </a:p>
      </dgm:t>
    </dgm:pt>
    <dgm:pt modelId="{B16E76B2-B8DC-42E0-80C5-A7262A2D0180}" type="sibTrans" cxnId="{332D06DA-C46A-4BA4-A4DD-2143B71C5FC3}">
      <dgm:prSet/>
      <dgm:spPr/>
      <dgm:t>
        <a:bodyPr/>
        <a:lstStyle/>
        <a:p>
          <a:endParaRPr lang="en-US"/>
        </a:p>
      </dgm:t>
    </dgm:pt>
    <dgm:pt modelId="{D1F13111-D810-4ED1-9CEF-8AF27FF9C70D}">
      <dgm:prSet custT="1"/>
      <dgm:spPr>
        <a:solidFill>
          <a:schemeClr val="tx1">
            <a:lumMod val="95000"/>
            <a:alpha val="90000"/>
          </a:schemeClr>
        </a:solidFill>
        <a:ln>
          <a:solidFill>
            <a:schemeClr val="tx1"/>
          </a:solidFill>
        </a:ln>
      </dgm:spPr>
      <dgm:t>
        <a:bodyPr/>
        <a:lstStyle/>
        <a:p>
          <a:pPr marL="365760" rtl="0">
            <a:lnSpc>
              <a:spcPct val="85000"/>
            </a:lnSpc>
            <a:spcAft>
              <a:spcPts val="1000"/>
            </a:spcAft>
          </a:pPr>
          <a:r>
            <a:rPr lang="en-US" sz="1800" dirty="0" smtClean="0">
              <a:solidFill>
                <a:schemeClr val="bg1">
                  <a:lumMod val="50000"/>
                </a:schemeClr>
              </a:solidFill>
            </a:rPr>
            <a:t>Specify minimum and maximum counts</a:t>
          </a:r>
          <a:endParaRPr lang="en-US" sz="1800" dirty="0">
            <a:solidFill>
              <a:schemeClr val="bg1">
                <a:lumMod val="50000"/>
              </a:schemeClr>
            </a:solidFill>
          </a:endParaRPr>
        </a:p>
      </dgm:t>
    </dgm:pt>
    <dgm:pt modelId="{E0C40322-6E8F-49C1-B139-DD80D26512FF}" type="parTrans" cxnId="{77FCF33F-8B70-4C7A-829F-CAFF32871A07}">
      <dgm:prSet/>
      <dgm:spPr/>
      <dgm:t>
        <a:bodyPr/>
        <a:lstStyle/>
        <a:p>
          <a:endParaRPr lang="en-US"/>
        </a:p>
      </dgm:t>
    </dgm:pt>
    <dgm:pt modelId="{5338E119-79DB-47A1-9749-854194DDCC50}" type="sibTrans" cxnId="{77FCF33F-8B70-4C7A-829F-CAFF32871A07}">
      <dgm:prSet/>
      <dgm:spPr/>
      <dgm:t>
        <a:bodyPr/>
        <a:lstStyle/>
        <a:p>
          <a:endParaRPr lang="en-US"/>
        </a:p>
      </dgm:t>
    </dgm:pt>
    <dgm:pt modelId="{9FEA28A2-11D1-4098-9BD3-B8B7B69622DB}">
      <dgm:prSet custT="1"/>
      <dgm:spPr>
        <a:solidFill>
          <a:schemeClr val="tx1">
            <a:lumMod val="95000"/>
            <a:alpha val="90000"/>
          </a:schemeClr>
        </a:solidFill>
        <a:ln>
          <a:solidFill>
            <a:schemeClr val="tx1"/>
          </a:solidFill>
        </a:ln>
      </dgm:spPr>
      <dgm:t>
        <a:bodyPr/>
        <a:lstStyle/>
        <a:p>
          <a:pPr marL="365760">
            <a:lnSpc>
              <a:spcPct val="85000"/>
            </a:lnSpc>
            <a:spcAft>
              <a:spcPts val="1000"/>
            </a:spcAft>
          </a:pPr>
          <a:r>
            <a:rPr lang="en-US" sz="1800" dirty="0" smtClean="0">
              <a:solidFill>
                <a:schemeClr val="bg1">
                  <a:lumMod val="50000"/>
                </a:schemeClr>
              </a:solidFill>
            </a:rPr>
            <a:t>Target a single computer or group of computers</a:t>
          </a:r>
          <a:endParaRPr lang="en-US" sz="1800" dirty="0">
            <a:solidFill>
              <a:schemeClr val="bg1">
                <a:lumMod val="50000"/>
              </a:schemeClr>
            </a:solidFill>
          </a:endParaRPr>
        </a:p>
      </dgm:t>
    </dgm:pt>
    <dgm:pt modelId="{A74A1E14-4413-4353-BA8C-C47876AB834D}" type="parTrans" cxnId="{38527E9D-8F61-42BF-B503-0D6A40BEE97E}">
      <dgm:prSet/>
      <dgm:spPr/>
      <dgm:t>
        <a:bodyPr/>
        <a:lstStyle/>
        <a:p>
          <a:endParaRPr lang="en-US"/>
        </a:p>
      </dgm:t>
    </dgm:pt>
    <dgm:pt modelId="{F52F42A5-FC15-4DF2-AECC-D844025593B3}" type="sibTrans" cxnId="{38527E9D-8F61-42BF-B503-0D6A40BEE97E}">
      <dgm:prSet/>
      <dgm:spPr/>
      <dgm:t>
        <a:bodyPr/>
        <a:lstStyle/>
        <a:p>
          <a:endParaRPr lang="en-US"/>
        </a:p>
      </dgm:t>
    </dgm:pt>
    <dgm:pt modelId="{75830AA9-21FE-4FA8-A365-44C54C438CB6}">
      <dgm:prSet custT="1"/>
      <dgm:spPr>
        <a:solidFill>
          <a:schemeClr val="tx1">
            <a:lumMod val="95000"/>
            <a:alpha val="90000"/>
          </a:schemeClr>
        </a:solidFill>
        <a:ln>
          <a:solidFill>
            <a:schemeClr val="tx1"/>
          </a:solidFill>
        </a:ln>
      </dgm:spPr>
      <dgm:t>
        <a:bodyPr/>
        <a:lstStyle/>
        <a:p>
          <a:pPr marL="365760">
            <a:lnSpc>
              <a:spcPct val="85000"/>
            </a:lnSpc>
            <a:spcAft>
              <a:spcPts val="1000"/>
            </a:spcAft>
          </a:pPr>
          <a:r>
            <a:rPr lang="en-US" sz="1800" dirty="0" smtClean="0">
              <a:solidFill>
                <a:schemeClr val="bg1">
                  <a:lumMod val="50000"/>
                </a:schemeClr>
              </a:solidFill>
            </a:rPr>
            <a:t>Target a single computer or group of computers</a:t>
          </a:r>
          <a:endParaRPr lang="en-US" sz="1800" dirty="0">
            <a:solidFill>
              <a:schemeClr val="bg1">
                <a:lumMod val="50000"/>
              </a:schemeClr>
            </a:solidFill>
          </a:endParaRPr>
        </a:p>
      </dgm:t>
    </dgm:pt>
    <dgm:pt modelId="{8C9315D7-2AE8-4350-8FF4-F9248F2AB6BB}" type="parTrans" cxnId="{070ABC0F-6191-4549-A4B8-0C36248C6632}">
      <dgm:prSet/>
      <dgm:spPr/>
      <dgm:t>
        <a:bodyPr/>
        <a:lstStyle/>
        <a:p>
          <a:endParaRPr lang="en-US"/>
        </a:p>
      </dgm:t>
    </dgm:pt>
    <dgm:pt modelId="{79B74A67-B9ED-434D-90A5-490D6499661E}" type="sibTrans" cxnId="{070ABC0F-6191-4549-A4B8-0C36248C6632}">
      <dgm:prSet/>
      <dgm:spPr/>
      <dgm:t>
        <a:bodyPr/>
        <a:lstStyle/>
        <a:p>
          <a:endParaRPr lang="en-US"/>
        </a:p>
      </dgm:t>
    </dgm:pt>
    <dgm:pt modelId="{6D7EEC61-FFCA-4665-8016-B2F02E5C1C4F}">
      <dgm:prSet phldrT="[Text]"/>
      <dgm:spPr>
        <a:solidFill>
          <a:srgbClr val="7030A0"/>
        </a:solidFill>
        <a:ln>
          <a:solidFill>
            <a:schemeClr val="tx1"/>
          </a:solidFill>
        </a:ln>
      </dgm:spPr>
      <dgm:t>
        <a:bodyPr/>
        <a:lstStyle/>
        <a:p>
          <a:r>
            <a:rPr lang="en-US" dirty="0" smtClean="0"/>
            <a:t>Script Rules and Monitors</a:t>
          </a:r>
          <a:endParaRPr lang="en-US" dirty="0"/>
        </a:p>
      </dgm:t>
    </dgm:pt>
    <dgm:pt modelId="{D29BD41E-0200-43E9-A967-16E39D5A4EA4}" type="parTrans" cxnId="{ACA1A2D6-369C-43F5-A3DC-7435F986B971}">
      <dgm:prSet/>
      <dgm:spPr/>
      <dgm:t>
        <a:bodyPr/>
        <a:lstStyle/>
        <a:p>
          <a:endParaRPr lang="en-US"/>
        </a:p>
      </dgm:t>
    </dgm:pt>
    <dgm:pt modelId="{2498CB4C-9D85-4163-8034-776B4E363883}" type="sibTrans" cxnId="{ACA1A2D6-369C-43F5-A3DC-7435F986B971}">
      <dgm:prSet/>
      <dgm:spPr/>
      <dgm:t>
        <a:bodyPr/>
        <a:lstStyle/>
        <a:p>
          <a:endParaRPr lang="en-US"/>
        </a:p>
      </dgm:t>
    </dgm:pt>
    <dgm:pt modelId="{4B029D2E-00BE-4C52-9609-2B465F238780}">
      <dgm:prSet phldrT="[Text]" custT="1"/>
      <dgm:spPr>
        <a:solidFill>
          <a:schemeClr val="tx1">
            <a:lumMod val="95000"/>
            <a:alpha val="90000"/>
          </a:schemeClr>
        </a:solidFill>
        <a:ln>
          <a:solidFill>
            <a:schemeClr val="tx1"/>
          </a:solidFill>
        </a:ln>
      </dgm:spPr>
      <dgm:t>
        <a:bodyPr/>
        <a:lstStyle/>
        <a:p>
          <a:pPr marL="365760">
            <a:lnSpc>
              <a:spcPct val="85000"/>
            </a:lnSpc>
            <a:spcAft>
              <a:spcPts val="1000"/>
            </a:spcAft>
          </a:pPr>
          <a:r>
            <a:rPr lang="en-US" sz="1800" dirty="0" smtClean="0">
              <a:solidFill>
                <a:schemeClr val="bg1">
                  <a:lumMod val="50000"/>
                </a:schemeClr>
              </a:solidFill>
            </a:rPr>
            <a:t>Run any script to get health or performance (shell, Python, PERL, etc.) </a:t>
          </a:r>
          <a:endParaRPr lang="en-US" sz="1800" dirty="0">
            <a:solidFill>
              <a:schemeClr val="bg1">
                <a:lumMod val="50000"/>
              </a:schemeClr>
            </a:solidFill>
          </a:endParaRPr>
        </a:p>
      </dgm:t>
    </dgm:pt>
    <dgm:pt modelId="{3D2C0E30-A889-48FA-AF07-992D96EC47BA}" type="parTrans" cxnId="{11C9D839-0FED-4BD9-961C-C30D3D8C4A9F}">
      <dgm:prSet/>
      <dgm:spPr/>
      <dgm:t>
        <a:bodyPr/>
        <a:lstStyle/>
        <a:p>
          <a:endParaRPr lang="en-US"/>
        </a:p>
      </dgm:t>
    </dgm:pt>
    <dgm:pt modelId="{325D41B9-50B4-49DB-B51C-ABFC0CC4AFB1}" type="sibTrans" cxnId="{11C9D839-0FED-4BD9-961C-C30D3D8C4A9F}">
      <dgm:prSet/>
      <dgm:spPr/>
      <dgm:t>
        <a:bodyPr/>
        <a:lstStyle/>
        <a:p>
          <a:endParaRPr lang="en-US"/>
        </a:p>
      </dgm:t>
    </dgm:pt>
    <dgm:pt modelId="{32AA0B2A-2979-4545-9B5B-C6640C2BAECB}">
      <dgm:prSet phldrT="[Text]" custT="1"/>
      <dgm:spPr>
        <a:solidFill>
          <a:schemeClr val="tx1">
            <a:lumMod val="95000"/>
            <a:alpha val="90000"/>
          </a:schemeClr>
        </a:solidFill>
        <a:ln>
          <a:solidFill>
            <a:schemeClr val="tx1"/>
          </a:solidFill>
        </a:ln>
      </dgm:spPr>
      <dgm:t>
        <a:bodyPr/>
        <a:lstStyle/>
        <a:p>
          <a:pPr marL="365760">
            <a:lnSpc>
              <a:spcPct val="85000"/>
            </a:lnSpc>
            <a:spcAft>
              <a:spcPts val="1000"/>
            </a:spcAft>
          </a:pPr>
          <a:r>
            <a:rPr lang="en-US" sz="1800" dirty="0" smtClean="0">
              <a:solidFill>
                <a:schemeClr val="bg1">
                  <a:lumMod val="50000"/>
                </a:schemeClr>
              </a:solidFill>
            </a:rPr>
            <a:t>Target a single computer or group of computers</a:t>
          </a:r>
          <a:endParaRPr lang="en-US" sz="1800" dirty="0">
            <a:solidFill>
              <a:schemeClr val="bg1">
                <a:lumMod val="50000"/>
              </a:schemeClr>
            </a:solidFill>
          </a:endParaRPr>
        </a:p>
      </dgm:t>
    </dgm:pt>
    <dgm:pt modelId="{F99225C7-085C-4920-9EB9-A419FE3D77B4}" type="parTrans" cxnId="{20D1A79A-3341-4135-B707-0070270F1A90}">
      <dgm:prSet/>
      <dgm:spPr/>
      <dgm:t>
        <a:bodyPr/>
        <a:lstStyle/>
        <a:p>
          <a:endParaRPr lang="en-US"/>
        </a:p>
      </dgm:t>
    </dgm:pt>
    <dgm:pt modelId="{96983138-00D8-4518-BB0A-D72105693540}" type="sibTrans" cxnId="{20D1A79A-3341-4135-B707-0070270F1A90}">
      <dgm:prSet/>
      <dgm:spPr/>
      <dgm:t>
        <a:bodyPr/>
        <a:lstStyle/>
        <a:p>
          <a:endParaRPr lang="en-US"/>
        </a:p>
      </dgm:t>
    </dgm:pt>
    <dgm:pt modelId="{EC1E8A6A-5CB6-4839-9C56-6444E3962389}" type="pres">
      <dgm:prSet presAssocID="{4937FA66-CA1C-4FBD-A87A-4914CACE3A0A}" presName="Name0" presStyleCnt="0">
        <dgm:presLayoutVars>
          <dgm:dir/>
          <dgm:animLvl val="lvl"/>
          <dgm:resizeHandles val="exact"/>
        </dgm:presLayoutVars>
      </dgm:prSet>
      <dgm:spPr/>
      <dgm:t>
        <a:bodyPr/>
        <a:lstStyle/>
        <a:p>
          <a:endParaRPr lang="en-US"/>
        </a:p>
      </dgm:t>
    </dgm:pt>
    <dgm:pt modelId="{868CCAD7-6C5F-4A68-AD16-1B72E62EC39D}" type="pres">
      <dgm:prSet presAssocID="{E9C4B05F-7AEF-498E-AC0A-CDC4E1D19531}" presName="composite" presStyleCnt="0"/>
      <dgm:spPr/>
      <dgm:t>
        <a:bodyPr/>
        <a:lstStyle/>
        <a:p>
          <a:endParaRPr lang="en-US"/>
        </a:p>
      </dgm:t>
    </dgm:pt>
    <dgm:pt modelId="{67802849-ED5D-49C2-BBB7-30E0DDF89B9A}" type="pres">
      <dgm:prSet presAssocID="{E9C4B05F-7AEF-498E-AC0A-CDC4E1D19531}" presName="parTx" presStyleLbl="alignNode1" presStyleIdx="0" presStyleCnt="4">
        <dgm:presLayoutVars>
          <dgm:chMax val="0"/>
          <dgm:chPref val="0"/>
          <dgm:bulletEnabled val="1"/>
        </dgm:presLayoutVars>
      </dgm:prSet>
      <dgm:spPr/>
      <dgm:t>
        <a:bodyPr/>
        <a:lstStyle/>
        <a:p>
          <a:endParaRPr lang="en-US"/>
        </a:p>
      </dgm:t>
    </dgm:pt>
    <dgm:pt modelId="{4C3B64C1-1FE5-4795-8F13-99EF65C0068B}" type="pres">
      <dgm:prSet presAssocID="{E9C4B05F-7AEF-498E-AC0A-CDC4E1D19531}" presName="desTx" presStyleLbl="alignAccFollowNode1" presStyleIdx="0" presStyleCnt="4">
        <dgm:presLayoutVars>
          <dgm:bulletEnabled val="1"/>
        </dgm:presLayoutVars>
      </dgm:prSet>
      <dgm:spPr/>
      <dgm:t>
        <a:bodyPr/>
        <a:lstStyle/>
        <a:p>
          <a:endParaRPr lang="en-US"/>
        </a:p>
      </dgm:t>
    </dgm:pt>
    <dgm:pt modelId="{988EC335-9896-457E-B189-2FBB23FC983D}" type="pres">
      <dgm:prSet presAssocID="{6898B075-54CF-44D4-9B00-A680FE7E4B4B}" presName="space" presStyleCnt="0"/>
      <dgm:spPr/>
      <dgm:t>
        <a:bodyPr/>
        <a:lstStyle/>
        <a:p>
          <a:endParaRPr lang="en-US"/>
        </a:p>
      </dgm:t>
    </dgm:pt>
    <dgm:pt modelId="{E47AAE3F-A5B5-4642-A4C4-5B4F3BBDAEF8}" type="pres">
      <dgm:prSet presAssocID="{6E6DF0E3-F0B6-4E99-A406-B4DF7E00A1A3}" presName="composite" presStyleCnt="0"/>
      <dgm:spPr/>
      <dgm:t>
        <a:bodyPr/>
        <a:lstStyle/>
        <a:p>
          <a:endParaRPr lang="en-US"/>
        </a:p>
      </dgm:t>
    </dgm:pt>
    <dgm:pt modelId="{86EF3498-4272-48F4-A86D-CB3E00A31F3F}" type="pres">
      <dgm:prSet presAssocID="{6E6DF0E3-F0B6-4E99-A406-B4DF7E00A1A3}" presName="parTx" presStyleLbl="alignNode1" presStyleIdx="1" presStyleCnt="4">
        <dgm:presLayoutVars>
          <dgm:chMax val="0"/>
          <dgm:chPref val="0"/>
          <dgm:bulletEnabled val="1"/>
        </dgm:presLayoutVars>
      </dgm:prSet>
      <dgm:spPr/>
      <dgm:t>
        <a:bodyPr/>
        <a:lstStyle/>
        <a:p>
          <a:endParaRPr lang="en-US"/>
        </a:p>
      </dgm:t>
    </dgm:pt>
    <dgm:pt modelId="{B4680926-3A7F-409C-BA02-C5FEC1FFE1AD}" type="pres">
      <dgm:prSet presAssocID="{6E6DF0E3-F0B6-4E99-A406-B4DF7E00A1A3}" presName="desTx" presStyleLbl="alignAccFollowNode1" presStyleIdx="1" presStyleCnt="4">
        <dgm:presLayoutVars>
          <dgm:bulletEnabled val="1"/>
        </dgm:presLayoutVars>
      </dgm:prSet>
      <dgm:spPr/>
      <dgm:t>
        <a:bodyPr/>
        <a:lstStyle/>
        <a:p>
          <a:endParaRPr lang="en-US"/>
        </a:p>
      </dgm:t>
    </dgm:pt>
    <dgm:pt modelId="{1F27D294-04D6-4571-847D-8387A0EAC368}" type="pres">
      <dgm:prSet presAssocID="{A2432C62-F8DE-442C-9AF5-C10F8F3C2148}" presName="space" presStyleCnt="0"/>
      <dgm:spPr/>
      <dgm:t>
        <a:bodyPr/>
        <a:lstStyle/>
        <a:p>
          <a:endParaRPr lang="en-US"/>
        </a:p>
      </dgm:t>
    </dgm:pt>
    <dgm:pt modelId="{BE07DAF0-57A9-4706-BA3C-3EDBEB0FAE75}" type="pres">
      <dgm:prSet presAssocID="{6D7EEC61-FFCA-4665-8016-B2F02E5C1C4F}" presName="composite" presStyleCnt="0"/>
      <dgm:spPr/>
      <dgm:t>
        <a:bodyPr/>
        <a:lstStyle/>
        <a:p>
          <a:endParaRPr lang="en-US"/>
        </a:p>
      </dgm:t>
    </dgm:pt>
    <dgm:pt modelId="{653A5A1A-8E70-4A68-B935-443A46A4E539}" type="pres">
      <dgm:prSet presAssocID="{6D7EEC61-FFCA-4665-8016-B2F02E5C1C4F}" presName="parTx" presStyleLbl="alignNode1" presStyleIdx="2" presStyleCnt="4">
        <dgm:presLayoutVars>
          <dgm:chMax val="0"/>
          <dgm:chPref val="0"/>
          <dgm:bulletEnabled val="1"/>
        </dgm:presLayoutVars>
      </dgm:prSet>
      <dgm:spPr/>
      <dgm:t>
        <a:bodyPr/>
        <a:lstStyle/>
        <a:p>
          <a:endParaRPr lang="en-US"/>
        </a:p>
      </dgm:t>
    </dgm:pt>
    <dgm:pt modelId="{69FCBAFC-AD54-4E6F-8947-B161FF20343E}" type="pres">
      <dgm:prSet presAssocID="{6D7EEC61-FFCA-4665-8016-B2F02E5C1C4F}" presName="desTx" presStyleLbl="alignAccFollowNode1" presStyleIdx="2" presStyleCnt="4">
        <dgm:presLayoutVars>
          <dgm:bulletEnabled val="1"/>
        </dgm:presLayoutVars>
      </dgm:prSet>
      <dgm:spPr/>
      <dgm:t>
        <a:bodyPr/>
        <a:lstStyle/>
        <a:p>
          <a:endParaRPr lang="en-US"/>
        </a:p>
      </dgm:t>
    </dgm:pt>
    <dgm:pt modelId="{3960542D-16AE-4093-9ACB-25EA109B4B99}" type="pres">
      <dgm:prSet presAssocID="{2498CB4C-9D85-4163-8034-776B4E363883}" presName="space" presStyleCnt="0"/>
      <dgm:spPr/>
      <dgm:t>
        <a:bodyPr/>
        <a:lstStyle/>
        <a:p>
          <a:endParaRPr lang="en-US"/>
        </a:p>
      </dgm:t>
    </dgm:pt>
    <dgm:pt modelId="{EF3267E4-E7EB-45E3-8D5C-B1AA72DC9234}" type="pres">
      <dgm:prSet presAssocID="{6A744AC2-3DE2-4248-BEFB-46661316D4FA}" presName="composite" presStyleCnt="0"/>
      <dgm:spPr/>
      <dgm:t>
        <a:bodyPr/>
        <a:lstStyle/>
        <a:p>
          <a:endParaRPr lang="en-US"/>
        </a:p>
      </dgm:t>
    </dgm:pt>
    <dgm:pt modelId="{BBA62F38-1029-4A0A-A11E-99EA105A34C8}" type="pres">
      <dgm:prSet presAssocID="{6A744AC2-3DE2-4248-BEFB-46661316D4FA}" presName="parTx" presStyleLbl="alignNode1" presStyleIdx="3" presStyleCnt="4">
        <dgm:presLayoutVars>
          <dgm:chMax val="0"/>
          <dgm:chPref val="0"/>
          <dgm:bulletEnabled val="1"/>
        </dgm:presLayoutVars>
      </dgm:prSet>
      <dgm:spPr/>
      <dgm:t>
        <a:bodyPr/>
        <a:lstStyle/>
        <a:p>
          <a:endParaRPr lang="en-US"/>
        </a:p>
      </dgm:t>
    </dgm:pt>
    <dgm:pt modelId="{53D998A1-3EC1-418C-AF84-5F8327750AFD}" type="pres">
      <dgm:prSet presAssocID="{6A744AC2-3DE2-4248-BEFB-46661316D4FA}" presName="desTx" presStyleLbl="alignAccFollowNode1" presStyleIdx="3" presStyleCnt="4">
        <dgm:presLayoutVars>
          <dgm:bulletEnabled val="1"/>
        </dgm:presLayoutVars>
      </dgm:prSet>
      <dgm:spPr/>
      <dgm:t>
        <a:bodyPr/>
        <a:lstStyle/>
        <a:p>
          <a:endParaRPr lang="en-US"/>
        </a:p>
      </dgm:t>
    </dgm:pt>
  </dgm:ptLst>
  <dgm:cxnLst>
    <dgm:cxn modelId="{11C9D839-0FED-4BD9-961C-C30D3D8C4A9F}" srcId="{6D7EEC61-FFCA-4665-8016-B2F02E5C1C4F}" destId="{4B029D2E-00BE-4C52-9609-2B465F238780}" srcOrd="0" destOrd="0" parTransId="{3D2C0E30-A889-48FA-AF07-992D96EC47BA}" sibTransId="{325D41B9-50B4-49DB-B51C-ABFC0CC4AFB1}"/>
    <dgm:cxn modelId="{6D674B9D-51BE-4196-A395-7E7893571A55}" type="presOf" srcId="{BBCD5093-596A-421A-9C37-D97864393D5B}" destId="{4C3B64C1-1FE5-4795-8F13-99EF65C0068B}" srcOrd="0" destOrd="0" presId="urn:microsoft.com/office/officeart/2005/8/layout/hList1"/>
    <dgm:cxn modelId="{5496B5AF-6992-45EA-BD17-1EA3864DA3BF}" srcId="{E9C4B05F-7AEF-498E-AC0A-CDC4E1D19531}" destId="{943786DB-DC2F-4C34-88C5-5C800A393F11}" srcOrd="1" destOrd="0" parTransId="{3215D390-4291-418E-B906-5B4F66A252BF}" sibTransId="{5091DB8F-DC1F-4D84-8450-26CC002D6193}"/>
    <dgm:cxn modelId="{070ABC0F-6191-4549-A4B8-0C36248C6632}" srcId="{6A744AC2-3DE2-4248-BEFB-46661316D4FA}" destId="{75830AA9-21FE-4FA8-A365-44C54C438CB6}" srcOrd="1" destOrd="0" parTransId="{8C9315D7-2AE8-4350-8FF4-F9248F2AB6BB}" sibTransId="{79B74A67-B9ED-434D-90A5-490D6499661E}"/>
    <dgm:cxn modelId="{22048E14-6067-473D-8742-13B76A738F2F}" type="presOf" srcId="{6D7EEC61-FFCA-4665-8016-B2F02E5C1C4F}" destId="{653A5A1A-8E70-4A68-B935-443A46A4E539}" srcOrd="0" destOrd="0" presId="urn:microsoft.com/office/officeart/2005/8/layout/hList1"/>
    <dgm:cxn modelId="{332D06DA-C46A-4BA4-A4DD-2143B71C5FC3}" srcId="{6E6DF0E3-F0B6-4E99-A406-B4DF7E00A1A3}" destId="{D1FF815B-BE45-4056-8EE0-E218593412AF}" srcOrd="1" destOrd="0" parTransId="{249A8F42-6AF9-4337-9E50-2B9730B9FA0A}" sibTransId="{B16E76B2-B8DC-42E0-80C5-A7262A2D0180}"/>
    <dgm:cxn modelId="{2A46346B-FF5A-4507-A556-EE7C71D366FD}" srcId="{6E6DF0E3-F0B6-4E99-A406-B4DF7E00A1A3}" destId="{43A785C4-B66B-4A46-84A9-E408E0759933}" srcOrd="0" destOrd="0" parTransId="{783F9A1D-0020-4262-AB1B-EBEEC2207A96}" sibTransId="{6DED001A-AD32-4783-80BB-61B17BC8786E}"/>
    <dgm:cxn modelId="{20D1A79A-3341-4135-B707-0070270F1A90}" srcId="{6D7EEC61-FFCA-4665-8016-B2F02E5C1C4F}" destId="{32AA0B2A-2979-4545-9B5B-C6640C2BAECB}" srcOrd="1" destOrd="0" parTransId="{F99225C7-085C-4920-9EB9-A419FE3D77B4}" sibTransId="{96983138-00D8-4518-BB0A-D72105693540}"/>
    <dgm:cxn modelId="{A5B23547-701C-43CA-9485-3BB5A969FEAD}" type="presOf" srcId="{6A744AC2-3DE2-4248-BEFB-46661316D4FA}" destId="{BBA62F38-1029-4A0A-A11E-99EA105A34C8}" srcOrd="0" destOrd="0" presId="urn:microsoft.com/office/officeart/2005/8/layout/hList1"/>
    <dgm:cxn modelId="{998826BF-EFD9-47D8-82B6-2EB77EF74AD1}" srcId="{E9C4B05F-7AEF-498E-AC0A-CDC4E1D19531}" destId="{5AC87C5C-9C65-4920-A732-70E32D16F8D4}" srcOrd="2" destOrd="0" parTransId="{B23C23FE-113F-435A-91BA-BBF277869E53}" sibTransId="{3D62F9A3-99C8-4186-92C8-64C9B2B8D750}"/>
    <dgm:cxn modelId="{F2A63220-4DDE-4C58-9905-2F5990AFB80F}" type="presOf" srcId="{E9C4B05F-7AEF-498E-AC0A-CDC4E1D19531}" destId="{67802849-ED5D-49C2-BBB7-30E0DDF89B9A}" srcOrd="0" destOrd="0" presId="urn:microsoft.com/office/officeart/2005/8/layout/hList1"/>
    <dgm:cxn modelId="{ACA1A2D6-369C-43F5-A3DC-7435F986B971}" srcId="{4937FA66-CA1C-4FBD-A87A-4914CACE3A0A}" destId="{6D7EEC61-FFCA-4665-8016-B2F02E5C1C4F}" srcOrd="2" destOrd="0" parTransId="{D29BD41E-0200-43E9-A967-16E39D5A4EA4}" sibTransId="{2498CB4C-9D85-4163-8034-776B4E363883}"/>
    <dgm:cxn modelId="{37DFC38F-917D-46A5-B569-F83B5F54C509}" type="presOf" srcId="{943786DB-DC2F-4C34-88C5-5C800A393F11}" destId="{4C3B64C1-1FE5-4795-8F13-99EF65C0068B}" srcOrd="0" destOrd="1" presId="urn:microsoft.com/office/officeart/2005/8/layout/hList1"/>
    <dgm:cxn modelId="{81BD1E44-40F7-403F-94B9-26BA293B82FB}" type="presOf" srcId="{5AC87C5C-9C65-4920-A732-70E32D16F8D4}" destId="{4C3B64C1-1FE5-4795-8F13-99EF65C0068B}" srcOrd="0" destOrd="2" presId="urn:microsoft.com/office/officeart/2005/8/layout/hList1"/>
    <dgm:cxn modelId="{CF7A560D-8AB7-461E-AEEB-53BA4765653E}" srcId="{6A744AC2-3DE2-4248-BEFB-46661316D4FA}" destId="{8D17DF7D-DC27-43F7-86DF-51222BD684A2}" srcOrd="0" destOrd="0" parTransId="{A53EC597-2263-43F7-880C-E0B8E05B2FB4}" sibTransId="{64029BEA-1D82-4719-B4E6-B258A677870E}"/>
    <dgm:cxn modelId="{33BB5E02-A250-4F78-988B-383307C66133}" type="presOf" srcId="{D1F13111-D810-4ED1-9CEF-8AF27FF9C70D}" destId="{B4680926-3A7F-409C-BA02-C5FEC1FFE1AD}" srcOrd="0" destOrd="2" presId="urn:microsoft.com/office/officeart/2005/8/layout/hList1"/>
    <dgm:cxn modelId="{1E55CB24-089C-4918-992F-B524150B211A}" type="presOf" srcId="{4937FA66-CA1C-4FBD-A87A-4914CACE3A0A}" destId="{EC1E8A6A-5CB6-4839-9C56-6444E3962389}" srcOrd="0" destOrd="0" presId="urn:microsoft.com/office/officeart/2005/8/layout/hList1"/>
    <dgm:cxn modelId="{201FFFBF-8007-4299-8597-82749BB835F3}" type="presOf" srcId="{8D17DF7D-DC27-43F7-86DF-51222BD684A2}" destId="{53D998A1-3EC1-418C-AF84-5F8327750AFD}" srcOrd="0" destOrd="0" presId="urn:microsoft.com/office/officeart/2005/8/layout/hList1"/>
    <dgm:cxn modelId="{E8F3DB9B-FA10-49D1-A070-0FD9E53D15ED}" type="presOf" srcId="{43A785C4-B66B-4A46-84A9-E408E0759933}" destId="{B4680926-3A7F-409C-BA02-C5FEC1FFE1AD}" srcOrd="0" destOrd="0" presId="urn:microsoft.com/office/officeart/2005/8/layout/hList1"/>
    <dgm:cxn modelId="{CECA8321-8B80-4820-A1B2-B240618115F0}" srcId="{4937FA66-CA1C-4FBD-A87A-4914CACE3A0A}" destId="{6E6DF0E3-F0B6-4E99-A406-B4DF7E00A1A3}" srcOrd="1" destOrd="0" parTransId="{401632F0-BA3C-4023-92BB-5BE683D481AA}" sibTransId="{A2432C62-F8DE-442C-9AF5-C10F8F3C2148}"/>
    <dgm:cxn modelId="{CA8F1890-4C69-4B85-8BC3-64C1CA91AC69}" srcId="{4937FA66-CA1C-4FBD-A87A-4914CACE3A0A}" destId="{E9C4B05F-7AEF-498E-AC0A-CDC4E1D19531}" srcOrd="0" destOrd="0" parTransId="{B8BB5AE0-D96E-4F7D-BA8B-9E3B114B5C21}" sibTransId="{6898B075-54CF-44D4-9B00-A680FE7E4B4B}"/>
    <dgm:cxn modelId="{38527E9D-8F61-42BF-B503-0D6A40BEE97E}" srcId="{6E6DF0E3-F0B6-4E99-A406-B4DF7E00A1A3}" destId="{9FEA28A2-11D1-4098-9BD3-B8B7B69622DB}" srcOrd="3" destOrd="0" parTransId="{A74A1E14-4413-4353-BA8C-C47876AB834D}" sibTransId="{F52F42A5-FC15-4DF2-AECC-D844025593B3}"/>
    <dgm:cxn modelId="{935652EE-6232-4444-9059-2D5823DA18D8}" srcId="{E9C4B05F-7AEF-498E-AC0A-CDC4E1D19531}" destId="{BBCD5093-596A-421A-9C37-D97864393D5B}" srcOrd="0" destOrd="0" parTransId="{35E7B170-07A0-4860-A39F-AFEA102E2BFD}" sibTransId="{71C11D9E-D7A1-4CF2-8655-B7F46429B048}"/>
    <dgm:cxn modelId="{EE93486C-7ACC-4B64-B052-12DE7693A0E0}" type="presOf" srcId="{D1FF815B-BE45-4056-8EE0-E218593412AF}" destId="{B4680926-3A7F-409C-BA02-C5FEC1FFE1AD}" srcOrd="0" destOrd="1" presId="urn:microsoft.com/office/officeart/2005/8/layout/hList1"/>
    <dgm:cxn modelId="{45D9AECE-7F2E-432A-95DC-328410945AAA}" srcId="{4937FA66-CA1C-4FBD-A87A-4914CACE3A0A}" destId="{6A744AC2-3DE2-4248-BEFB-46661316D4FA}" srcOrd="3" destOrd="0" parTransId="{91831869-6697-430B-BADE-8145DAB743A3}" sibTransId="{A010340A-71B4-4273-AD72-98B4A3A98F30}"/>
    <dgm:cxn modelId="{B3A54C2A-71A8-4F56-9C4E-7515FF171DF8}" type="presOf" srcId="{9FEA28A2-11D1-4098-9BD3-B8B7B69622DB}" destId="{B4680926-3A7F-409C-BA02-C5FEC1FFE1AD}" srcOrd="0" destOrd="3" presId="urn:microsoft.com/office/officeart/2005/8/layout/hList1"/>
    <dgm:cxn modelId="{29AF945E-4635-4DF0-9357-D54F47187B7D}" type="presOf" srcId="{75830AA9-21FE-4FA8-A365-44C54C438CB6}" destId="{53D998A1-3EC1-418C-AF84-5F8327750AFD}" srcOrd="0" destOrd="1" presId="urn:microsoft.com/office/officeart/2005/8/layout/hList1"/>
    <dgm:cxn modelId="{7A35995E-5E24-4200-91A9-2A1D2935B7E5}" type="presOf" srcId="{6E6DF0E3-F0B6-4E99-A406-B4DF7E00A1A3}" destId="{86EF3498-4272-48F4-A86D-CB3E00A31F3F}" srcOrd="0" destOrd="0" presId="urn:microsoft.com/office/officeart/2005/8/layout/hList1"/>
    <dgm:cxn modelId="{77FCF33F-8B70-4C7A-829F-CAFF32871A07}" srcId="{6E6DF0E3-F0B6-4E99-A406-B4DF7E00A1A3}" destId="{D1F13111-D810-4ED1-9CEF-8AF27FF9C70D}" srcOrd="2" destOrd="0" parTransId="{E0C40322-6E8F-49C1-B139-DD80D26512FF}" sibTransId="{5338E119-79DB-47A1-9749-854194DDCC50}"/>
    <dgm:cxn modelId="{94B58111-28A9-4A65-BB7E-18ED8A0EABFA}" type="presOf" srcId="{32AA0B2A-2979-4545-9B5B-C6640C2BAECB}" destId="{69FCBAFC-AD54-4E6F-8947-B161FF20343E}" srcOrd="0" destOrd="1" presId="urn:microsoft.com/office/officeart/2005/8/layout/hList1"/>
    <dgm:cxn modelId="{73D5A858-5111-4CCD-AEFF-AE6D1309F5E1}" type="presOf" srcId="{4B029D2E-00BE-4C52-9609-2B465F238780}" destId="{69FCBAFC-AD54-4E6F-8947-B161FF20343E}" srcOrd="0" destOrd="0" presId="urn:microsoft.com/office/officeart/2005/8/layout/hList1"/>
    <dgm:cxn modelId="{59CB7B6C-6FAD-48DB-85FB-A70E8C9D89E6}" type="presParOf" srcId="{EC1E8A6A-5CB6-4839-9C56-6444E3962389}" destId="{868CCAD7-6C5F-4A68-AD16-1B72E62EC39D}" srcOrd="0" destOrd="0" presId="urn:microsoft.com/office/officeart/2005/8/layout/hList1"/>
    <dgm:cxn modelId="{5C49C608-1BE9-477E-B221-E95831D3B6CB}" type="presParOf" srcId="{868CCAD7-6C5F-4A68-AD16-1B72E62EC39D}" destId="{67802849-ED5D-49C2-BBB7-30E0DDF89B9A}" srcOrd="0" destOrd="0" presId="urn:microsoft.com/office/officeart/2005/8/layout/hList1"/>
    <dgm:cxn modelId="{F1CC9C89-9E1A-41C9-ABBC-A223DD9EC2F7}" type="presParOf" srcId="{868CCAD7-6C5F-4A68-AD16-1B72E62EC39D}" destId="{4C3B64C1-1FE5-4795-8F13-99EF65C0068B}" srcOrd="1" destOrd="0" presId="urn:microsoft.com/office/officeart/2005/8/layout/hList1"/>
    <dgm:cxn modelId="{F44F4351-3D9B-4D33-842E-9622B8AF1C5D}" type="presParOf" srcId="{EC1E8A6A-5CB6-4839-9C56-6444E3962389}" destId="{988EC335-9896-457E-B189-2FBB23FC983D}" srcOrd="1" destOrd="0" presId="urn:microsoft.com/office/officeart/2005/8/layout/hList1"/>
    <dgm:cxn modelId="{6FCB3F3B-C7DD-4B86-9B2D-D3B5D8F1EBEF}" type="presParOf" srcId="{EC1E8A6A-5CB6-4839-9C56-6444E3962389}" destId="{E47AAE3F-A5B5-4642-A4C4-5B4F3BBDAEF8}" srcOrd="2" destOrd="0" presId="urn:microsoft.com/office/officeart/2005/8/layout/hList1"/>
    <dgm:cxn modelId="{F3D0E3A7-1654-4A34-9876-320406C6BDA4}" type="presParOf" srcId="{E47AAE3F-A5B5-4642-A4C4-5B4F3BBDAEF8}" destId="{86EF3498-4272-48F4-A86D-CB3E00A31F3F}" srcOrd="0" destOrd="0" presId="urn:microsoft.com/office/officeart/2005/8/layout/hList1"/>
    <dgm:cxn modelId="{3E1C30C1-2B6F-4D91-B54C-E0F14D1876A4}" type="presParOf" srcId="{E47AAE3F-A5B5-4642-A4C4-5B4F3BBDAEF8}" destId="{B4680926-3A7F-409C-BA02-C5FEC1FFE1AD}" srcOrd="1" destOrd="0" presId="urn:microsoft.com/office/officeart/2005/8/layout/hList1"/>
    <dgm:cxn modelId="{6470ACD8-4D93-411E-B6CB-8C6179BA8111}" type="presParOf" srcId="{EC1E8A6A-5CB6-4839-9C56-6444E3962389}" destId="{1F27D294-04D6-4571-847D-8387A0EAC368}" srcOrd="3" destOrd="0" presId="urn:microsoft.com/office/officeart/2005/8/layout/hList1"/>
    <dgm:cxn modelId="{C8D555D6-C324-4C3B-ABAB-DA1A9A43A2C7}" type="presParOf" srcId="{EC1E8A6A-5CB6-4839-9C56-6444E3962389}" destId="{BE07DAF0-57A9-4706-BA3C-3EDBEB0FAE75}" srcOrd="4" destOrd="0" presId="urn:microsoft.com/office/officeart/2005/8/layout/hList1"/>
    <dgm:cxn modelId="{A7357228-5748-4923-9C97-AA88C70A19A1}" type="presParOf" srcId="{BE07DAF0-57A9-4706-BA3C-3EDBEB0FAE75}" destId="{653A5A1A-8E70-4A68-B935-443A46A4E539}" srcOrd="0" destOrd="0" presId="urn:microsoft.com/office/officeart/2005/8/layout/hList1"/>
    <dgm:cxn modelId="{B1FAB4E8-A6A6-4751-B7A9-1FBB9BB7B174}" type="presParOf" srcId="{BE07DAF0-57A9-4706-BA3C-3EDBEB0FAE75}" destId="{69FCBAFC-AD54-4E6F-8947-B161FF20343E}" srcOrd="1" destOrd="0" presId="urn:microsoft.com/office/officeart/2005/8/layout/hList1"/>
    <dgm:cxn modelId="{C1748D14-9614-4FB2-B0B0-AC0853345BD4}" type="presParOf" srcId="{EC1E8A6A-5CB6-4839-9C56-6444E3962389}" destId="{3960542D-16AE-4093-9ACB-25EA109B4B99}" srcOrd="5" destOrd="0" presId="urn:microsoft.com/office/officeart/2005/8/layout/hList1"/>
    <dgm:cxn modelId="{8CAA1022-DB07-4EF6-AADB-4D679D1FB46A}" type="presParOf" srcId="{EC1E8A6A-5CB6-4839-9C56-6444E3962389}" destId="{EF3267E4-E7EB-45E3-8D5C-B1AA72DC9234}" srcOrd="6" destOrd="0" presId="urn:microsoft.com/office/officeart/2005/8/layout/hList1"/>
    <dgm:cxn modelId="{F5F61AD1-1DCD-46E3-BC1C-B26D30975C71}" type="presParOf" srcId="{EF3267E4-E7EB-45E3-8D5C-B1AA72DC9234}" destId="{BBA62F38-1029-4A0A-A11E-99EA105A34C8}" srcOrd="0" destOrd="0" presId="urn:microsoft.com/office/officeart/2005/8/layout/hList1"/>
    <dgm:cxn modelId="{93CF0F4B-BBBC-42CE-A661-0B3A7E0A84C4}" type="presParOf" srcId="{EF3267E4-E7EB-45E3-8D5C-B1AA72DC9234}" destId="{53D998A1-3EC1-418C-AF84-5F8327750AF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802849-ED5D-49C2-BBB7-30E0DDF89B9A}">
      <dsp:nvSpPr>
        <dsp:cNvPr id="0" name=""/>
        <dsp:cNvSpPr/>
      </dsp:nvSpPr>
      <dsp:spPr>
        <a:xfrm>
          <a:off x="3667" y="575368"/>
          <a:ext cx="3576167" cy="1164935"/>
        </a:xfrm>
        <a:prstGeom prst="rect">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13360" tIns="121920" rIns="213360" bIns="121920" numCol="1" spcCol="1270" anchor="ctr" anchorCtr="0">
          <a:noAutofit/>
        </a:bodyPr>
        <a:lstStyle/>
        <a:p>
          <a:pPr lvl="0" algn="ctr" defTabSz="1333500">
            <a:lnSpc>
              <a:spcPct val="90000"/>
            </a:lnSpc>
            <a:spcBef>
              <a:spcPct val="0"/>
            </a:spcBef>
            <a:spcAft>
              <a:spcPct val="35000"/>
            </a:spcAft>
          </a:pPr>
          <a:r>
            <a:rPr lang="en-US" sz="3000" kern="1200" dirty="0" smtClean="0"/>
            <a:t>Hyper-V/LIS</a:t>
          </a:r>
          <a:endParaRPr lang="en-US" sz="3000" kern="1200" dirty="0"/>
        </a:p>
      </dsp:txBody>
      <dsp:txXfrm>
        <a:off x="3667" y="575368"/>
        <a:ext cx="3576167" cy="1164935"/>
      </dsp:txXfrm>
    </dsp:sp>
    <dsp:sp modelId="{4C3B64C1-1FE5-4795-8F13-99EF65C0068B}">
      <dsp:nvSpPr>
        <dsp:cNvPr id="0" name=""/>
        <dsp:cNvSpPr/>
      </dsp:nvSpPr>
      <dsp:spPr>
        <a:xfrm>
          <a:off x="3667" y="1740303"/>
          <a:ext cx="3576167" cy="3211650"/>
        </a:xfrm>
        <a:prstGeom prst="rect">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365760" lvl="1" indent="-171450" algn="l" defTabSz="800100" rtl="0">
            <a:lnSpc>
              <a:spcPct val="85000"/>
            </a:lnSpc>
            <a:spcBef>
              <a:spcPct val="0"/>
            </a:spcBef>
            <a:spcAft>
              <a:spcPts val="1000"/>
            </a:spcAft>
            <a:buChar char="••"/>
          </a:pPr>
          <a:r>
            <a:rPr lang="en-US" sz="1800" kern="1200" smtClean="0"/>
            <a:t>Drivers for synthetic (virtualized) devices</a:t>
          </a:r>
          <a:endParaRPr lang="en-US" sz="1800" kern="1200" dirty="0"/>
        </a:p>
        <a:p>
          <a:pPr marL="365760" lvl="1" indent="-171450" algn="l" defTabSz="800100" rtl="0">
            <a:lnSpc>
              <a:spcPct val="85000"/>
            </a:lnSpc>
            <a:spcBef>
              <a:spcPct val="0"/>
            </a:spcBef>
            <a:spcAft>
              <a:spcPts val="1000"/>
            </a:spcAft>
            <a:buChar char="••"/>
          </a:pPr>
          <a:r>
            <a:rPr lang="en-US" sz="1800" kern="1200" smtClean="0"/>
            <a:t>Host&lt;-&gt;Guest communication daemon</a:t>
          </a:r>
          <a:endParaRPr lang="en-US" sz="1800" kern="1200" dirty="0"/>
        </a:p>
        <a:p>
          <a:pPr marL="365760" lvl="1" indent="-171450" algn="l" defTabSz="800100" rtl="0">
            <a:lnSpc>
              <a:spcPct val="85000"/>
            </a:lnSpc>
            <a:spcBef>
              <a:spcPct val="0"/>
            </a:spcBef>
            <a:spcAft>
              <a:spcPts val="1000"/>
            </a:spcAft>
            <a:buChar char="••"/>
          </a:pPr>
          <a:r>
            <a:rPr lang="en-US" sz="1800" kern="1200" smtClean="0"/>
            <a:t>Integrated into the Linux kernel and distributed by Linux distro vendors – “built-in”</a:t>
          </a:r>
          <a:endParaRPr lang="en-US" sz="1800" kern="1200" dirty="0"/>
        </a:p>
        <a:p>
          <a:pPr marL="365760" lvl="1" indent="-171450" algn="l" defTabSz="800100" rtl="0">
            <a:lnSpc>
              <a:spcPct val="85000"/>
            </a:lnSpc>
            <a:spcBef>
              <a:spcPct val="0"/>
            </a:spcBef>
            <a:spcAft>
              <a:spcPts val="1000"/>
            </a:spcAft>
            <a:buChar char="••"/>
          </a:pPr>
          <a:r>
            <a:rPr lang="en-US" sz="1800" kern="1200" smtClean="0"/>
            <a:t>Supported by Microsoft and Linux vendor</a:t>
          </a:r>
          <a:endParaRPr lang="en-US" sz="1800" kern="1200" dirty="0"/>
        </a:p>
      </dsp:txBody>
      <dsp:txXfrm>
        <a:off x="3667" y="1740303"/>
        <a:ext cx="3576167" cy="3211650"/>
      </dsp:txXfrm>
    </dsp:sp>
    <dsp:sp modelId="{86EF3498-4272-48F4-A86D-CB3E00A31F3F}">
      <dsp:nvSpPr>
        <dsp:cNvPr id="0" name=""/>
        <dsp:cNvSpPr/>
      </dsp:nvSpPr>
      <dsp:spPr>
        <a:xfrm>
          <a:off x="4080499" y="575368"/>
          <a:ext cx="3576167" cy="1164935"/>
        </a:xfrm>
        <a:prstGeom prst="rect">
          <a:avLst/>
        </a:prstGeom>
        <a:solidFill>
          <a:schemeClr val="accent3">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13360" tIns="121920" rIns="213360" bIns="121920" numCol="1" spcCol="1270" anchor="ctr" anchorCtr="0">
          <a:noAutofit/>
        </a:bodyPr>
        <a:lstStyle/>
        <a:p>
          <a:pPr lvl="0" algn="ctr" defTabSz="1333500">
            <a:lnSpc>
              <a:spcPct val="90000"/>
            </a:lnSpc>
            <a:spcBef>
              <a:spcPct val="0"/>
            </a:spcBef>
            <a:spcAft>
              <a:spcPct val="35000"/>
            </a:spcAft>
          </a:pPr>
          <a:r>
            <a:rPr lang="en-US" sz="3000" b="0" kern="1200" cap="none" spc="0" smtClean="0">
              <a:ln w="0"/>
              <a:effectLst>
                <a:outerShdw blurRad="38100" dist="19050" dir="2700000" algn="tl" rotWithShape="0">
                  <a:schemeClr val="dk1">
                    <a:alpha val="40000"/>
                  </a:schemeClr>
                </a:outerShdw>
              </a:effectLst>
            </a:rPr>
            <a:t>SC Virtual Machine Manager</a:t>
          </a:r>
          <a:endParaRPr lang="en-US" sz="3000" b="0" kern="1200" cap="none" spc="0" dirty="0">
            <a:ln w="0"/>
            <a:effectLst>
              <a:outerShdw blurRad="38100" dist="19050" dir="2700000" algn="tl" rotWithShape="0">
                <a:schemeClr val="dk1">
                  <a:alpha val="40000"/>
                </a:schemeClr>
              </a:outerShdw>
            </a:effectLst>
          </a:endParaRPr>
        </a:p>
      </dsp:txBody>
      <dsp:txXfrm>
        <a:off x="4080499" y="575368"/>
        <a:ext cx="3576167" cy="1164935"/>
      </dsp:txXfrm>
    </dsp:sp>
    <dsp:sp modelId="{B4680926-3A7F-409C-BA02-C5FEC1FFE1AD}">
      <dsp:nvSpPr>
        <dsp:cNvPr id="0" name=""/>
        <dsp:cNvSpPr/>
      </dsp:nvSpPr>
      <dsp:spPr>
        <a:xfrm>
          <a:off x="4080499" y="1740303"/>
          <a:ext cx="3576167" cy="3211650"/>
        </a:xfrm>
        <a:prstGeom prst="rect">
          <a:avLst/>
        </a:prstGeom>
        <a:solidFill>
          <a:schemeClr val="accent3">
            <a:tint val="40000"/>
            <a:alpha val="90000"/>
            <a:hueOff val="0"/>
            <a:satOff val="0"/>
            <a:lumOff val="0"/>
            <a:alphaOff val="0"/>
          </a:schemeClr>
        </a:solidFill>
        <a:ln w="1079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365760" lvl="1" indent="-171450" algn="l" defTabSz="800100" rtl="0">
            <a:lnSpc>
              <a:spcPct val="85000"/>
            </a:lnSpc>
            <a:spcBef>
              <a:spcPct val="0"/>
            </a:spcBef>
            <a:spcAft>
              <a:spcPts val="1000"/>
            </a:spcAft>
            <a:buChar char="••"/>
          </a:pPr>
          <a:r>
            <a:rPr lang="en-US" sz="1800" kern="1200" smtClean="0"/>
            <a:t>Fabric and VM management</a:t>
          </a:r>
          <a:endParaRPr lang="en-US" sz="1800" kern="1200" dirty="0"/>
        </a:p>
        <a:p>
          <a:pPr marL="365760" lvl="1" indent="-171450" algn="l" defTabSz="800100" rtl="0">
            <a:lnSpc>
              <a:spcPct val="85000"/>
            </a:lnSpc>
            <a:spcBef>
              <a:spcPct val="0"/>
            </a:spcBef>
            <a:spcAft>
              <a:spcPts val="1000"/>
            </a:spcAft>
            <a:buChar char="••"/>
          </a:pPr>
          <a:r>
            <a:rPr lang="en-US" sz="1800" kern="1200" smtClean="0"/>
            <a:t>Administer hosts, networks, storage</a:t>
          </a:r>
          <a:endParaRPr lang="en-US" sz="1800" kern="1200" dirty="0"/>
        </a:p>
        <a:p>
          <a:pPr marL="365760" lvl="1" indent="-171450" algn="l" defTabSz="800100" rtl="0">
            <a:lnSpc>
              <a:spcPct val="85000"/>
            </a:lnSpc>
            <a:spcBef>
              <a:spcPct val="0"/>
            </a:spcBef>
            <a:spcAft>
              <a:spcPts val="1000"/>
            </a:spcAft>
            <a:buChar char="••"/>
          </a:pPr>
          <a:r>
            <a:rPr lang="en-US" sz="1800" kern="1200" smtClean="0"/>
            <a:t>Define VM and Service Templates</a:t>
          </a:r>
          <a:endParaRPr lang="en-US" sz="1800" kern="1200" dirty="0"/>
        </a:p>
        <a:p>
          <a:pPr marL="365760" lvl="1" indent="-171450" algn="l" defTabSz="800100" rtl="0">
            <a:lnSpc>
              <a:spcPct val="85000"/>
            </a:lnSpc>
            <a:spcBef>
              <a:spcPct val="0"/>
            </a:spcBef>
            <a:spcAft>
              <a:spcPts val="1000"/>
            </a:spcAft>
            <a:buChar char="••"/>
          </a:pPr>
          <a:r>
            <a:rPr lang="en-US" sz="1800" kern="1200" smtClean="0"/>
            <a:t>Deploy and manage VMs and Services</a:t>
          </a:r>
          <a:endParaRPr lang="en-US" sz="1800" kern="1200" dirty="0"/>
        </a:p>
        <a:p>
          <a:pPr marL="171450" lvl="1" indent="-171450" algn="l" defTabSz="800100">
            <a:lnSpc>
              <a:spcPct val="90000"/>
            </a:lnSpc>
            <a:spcBef>
              <a:spcPct val="0"/>
            </a:spcBef>
            <a:spcAft>
              <a:spcPct val="15000"/>
            </a:spcAft>
            <a:buChar char="••"/>
          </a:pPr>
          <a:endParaRPr lang="en-US" sz="1800" kern="1200" dirty="0" smtClean="0">
            <a:solidFill>
              <a:schemeClr val="bg1">
                <a:lumMod val="50000"/>
              </a:schemeClr>
            </a:solidFill>
          </a:endParaRPr>
        </a:p>
      </dsp:txBody>
      <dsp:txXfrm>
        <a:off x="4080499" y="1740303"/>
        <a:ext cx="3576167" cy="3211650"/>
      </dsp:txXfrm>
    </dsp:sp>
    <dsp:sp modelId="{653A5A1A-8E70-4A68-B935-443A46A4E539}">
      <dsp:nvSpPr>
        <dsp:cNvPr id="0" name=""/>
        <dsp:cNvSpPr/>
      </dsp:nvSpPr>
      <dsp:spPr>
        <a:xfrm>
          <a:off x="8157330" y="575368"/>
          <a:ext cx="3576167" cy="1164935"/>
        </a:xfrm>
        <a:prstGeom prst="rect">
          <a:avLst/>
        </a:prstGeom>
        <a:solidFill>
          <a:schemeClr val="accent4">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13360" tIns="121920" rIns="213360" bIns="121920" numCol="1" spcCol="1270" anchor="ctr" anchorCtr="0">
          <a:noAutofit/>
        </a:bodyPr>
        <a:lstStyle/>
        <a:p>
          <a:pPr lvl="0" algn="ctr" defTabSz="1333500">
            <a:lnSpc>
              <a:spcPct val="90000"/>
            </a:lnSpc>
            <a:spcBef>
              <a:spcPct val="0"/>
            </a:spcBef>
            <a:spcAft>
              <a:spcPct val="35000"/>
            </a:spcAft>
          </a:pPr>
          <a:r>
            <a:rPr lang="en-US" sz="3000" kern="1200" dirty="0" smtClean="0"/>
            <a:t>Azure Stack</a:t>
          </a:r>
          <a:endParaRPr lang="en-US" sz="3000" kern="1200" dirty="0"/>
        </a:p>
      </dsp:txBody>
      <dsp:txXfrm>
        <a:off x="8157330" y="575368"/>
        <a:ext cx="3576167" cy="1164935"/>
      </dsp:txXfrm>
    </dsp:sp>
    <dsp:sp modelId="{69FCBAFC-AD54-4E6F-8947-B161FF20343E}">
      <dsp:nvSpPr>
        <dsp:cNvPr id="0" name=""/>
        <dsp:cNvSpPr/>
      </dsp:nvSpPr>
      <dsp:spPr>
        <a:xfrm>
          <a:off x="8157330" y="1740303"/>
          <a:ext cx="3576167" cy="3211650"/>
        </a:xfrm>
        <a:prstGeom prst="rect">
          <a:avLst/>
        </a:prstGeom>
        <a:solidFill>
          <a:schemeClr val="accent4">
            <a:tint val="40000"/>
            <a:alpha val="90000"/>
            <a:hueOff val="0"/>
            <a:satOff val="0"/>
            <a:lumOff val="0"/>
            <a:alphaOff val="0"/>
          </a:schemeClr>
        </a:solidFill>
        <a:ln w="1079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365760" lvl="1" indent="-171450" algn="l" defTabSz="800100">
            <a:lnSpc>
              <a:spcPct val="85000"/>
            </a:lnSpc>
            <a:spcBef>
              <a:spcPct val="0"/>
            </a:spcBef>
            <a:spcAft>
              <a:spcPts val="1000"/>
            </a:spcAft>
            <a:buChar char="••"/>
          </a:pPr>
          <a:r>
            <a:rPr lang="en-US" sz="1800" kern="1200" dirty="0" smtClean="0"/>
            <a:t>Azure in your Datacenter</a:t>
          </a:r>
          <a:endParaRPr lang="en-US" sz="1800" kern="1200" dirty="0"/>
        </a:p>
        <a:p>
          <a:pPr marL="365760" lvl="1" indent="-171450" algn="l" defTabSz="800100">
            <a:lnSpc>
              <a:spcPct val="85000"/>
            </a:lnSpc>
            <a:spcBef>
              <a:spcPct val="0"/>
            </a:spcBef>
            <a:spcAft>
              <a:spcPts val="1000"/>
            </a:spcAft>
            <a:buChar char="••"/>
          </a:pPr>
          <a:r>
            <a:rPr lang="en-US" sz="1800" kern="1200" dirty="0" smtClean="0"/>
            <a:t>Linux as a first class citizen</a:t>
          </a:r>
          <a:endParaRPr lang="en-US" sz="1800" kern="1200" dirty="0"/>
        </a:p>
      </dsp:txBody>
      <dsp:txXfrm>
        <a:off x="8157330" y="1740303"/>
        <a:ext cx="3576167" cy="32116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802849-ED5D-49C2-BBB7-30E0DDF89B9A}">
      <dsp:nvSpPr>
        <dsp:cNvPr id="0" name=""/>
        <dsp:cNvSpPr/>
      </dsp:nvSpPr>
      <dsp:spPr>
        <a:xfrm>
          <a:off x="4412" y="406660"/>
          <a:ext cx="2653470" cy="934136"/>
        </a:xfrm>
        <a:prstGeom prst="rect">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SC Operations Manager</a:t>
          </a:r>
          <a:endParaRPr lang="en-US" sz="2400" kern="1200" dirty="0"/>
        </a:p>
      </dsp:txBody>
      <dsp:txXfrm>
        <a:off x="4412" y="406660"/>
        <a:ext cx="2653470" cy="934136"/>
      </dsp:txXfrm>
    </dsp:sp>
    <dsp:sp modelId="{4C3B64C1-1FE5-4795-8F13-99EF65C0068B}">
      <dsp:nvSpPr>
        <dsp:cNvPr id="0" name=""/>
        <dsp:cNvSpPr/>
      </dsp:nvSpPr>
      <dsp:spPr>
        <a:xfrm>
          <a:off x="4412" y="1340796"/>
          <a:ext cx="2653470" cy="3779865"/>
        </a:xfrm>
        <a:prstGeom prst="rect">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365760" lvl="1" indent="-171450" algn="l" defTabSz="800100" rtl="0">
            <a:lnSpc>
              <a:spcPct val="85000"/>
            </a:lnSpc>
            <a:spcBef>
              <a:spcPct val="0"/>
            </a:spcBef>
            <a:spcAft>
              <a:spcPts val="1000"/>
            </a:spcAft>
            <a:buChar char="••"/>
          </a:pPr>
          <a:r>
            <a:rPr lang="en-US" sz="1800" kern="1200" smtClean="0"/>
            <a:t>Monitor OS health &amp; performance</a:t>
          </a:r>
          <a:endParaRPr lang="en-US" sz="1800" kern="1200" dirty="0"/>
        </a:p>
        <a:p>
          <a:pPr marL="365760" lvl="1" indent="-171450" algn="l" defTabSz="800100" rtl="0">
            <a:lnSpc>
              <a:spcPct val="85000"/>
            </a:lnSpc>
            <a:spcBef>
              <a:spcPct val="0"/>
            </a:spcBef>
            <a:spcAft>
              <a:spcPts val="1000"/>
            </a:spcAft>
            <a:buChar char="••"/>
          </a:pPr>
          <a:r>
            <a:rPr lang="en-US" sz="1800" kern="1200" smtClean="0"/>
            <a:t>Monitor log files</a:t>
          </a:r>
          <a:endParaRPr lang="en-US" sz="1800" kern="1200" dirty="0"/>
        </a:p>
        <a:p>
          <a:pPr marL="365760" lvl="1" indent="-171450" algn="l" defTabSz="800100" rtl="0">
            <a:lnSpc>
              <a:spcPct val="85000"/>
            </a:lnSpc>
            <a:spcBef>
              <a:spcPct val="0"/>
            </a:spcBef>
            <a:spcAft>
              <a:spcPts val="1000"/>
            </a:spcAft>
            <a:buChar char="••"/>
          </a:pPr>
          <a:r>
            <a:rPr lang="en-US" sz="1800" kern="1200" smtClean="0"/>
            <a:t>Monitor JEE app servers</a:t>
          </a:r>
          <a:endParaRPr lang="en-US" sz="1800" kern="1200" dirty="0"/>
        </a:p>
        <a:p>
          <a:pPr marL="365760" lvl="1" indent="-171450" algn="l" defTabSz="800100" rtl="0">
            <a:lnSpc>
              <a:spcPct val="85000"/>
            </a:lnSpc>
            <a:spcBef>
              <a:spcPct val="0"/>
            </a:spcBef>
            <a:spcAft>
              <a:spcPts val="1000"/>
            </a:spcAft>
            <a:buChar char="••"/>
          </a:pPr>
          <a:r>
            <a:rPr lang="en-US" sz="1800" kern="1200" smtClean="0"/>
            <a:t>Monitor line-of-business applications</a:t>
          </a:r>
          <a:endParaRPr lang="en-US" sz="1800" kern="1200" dirty="0"/>
        </a:p>
        <a:p>
          <a:pPr marL="365760" lvl="1" indent="-171450" algn="l" defTabSz="800100" rtl="0">
            <a:lnSpc>
              <a:spcPct val="85000"/>
            </a:lnSpc>
            <a:spcBef>
              <a:spcPct val="0"/>
            </a:spcBef>
            <a:spcAft>
              <a:spcPts val="1000"/>
            </a:spcAft>
            <a:buChar char="••"/>
          </a:pPr>
          <a:r>
            <a:rPr lang="en-US" sz="1800" kern="1200" smtClean="0"/>
            <a:t>Monitor databases and web servers</a:t>
          </a:r>
          <a:endParaRPr lang="en-US" sz="1800" kern="1200" dirty="0"/>
        </a:p>
      </dsp:txBody>
      <dsp:txXfrm>
        <a:off x="4412" y="1340796"/>
        <a:ext cx="2653470" cy="3779865"/>
      </dsp:txXfrm>
    </dsp:sp>
    <dsp:sp modelId="{86EF3498-4272-48F4-A86D-CB3E00A31F3F}">
      <dsp:nvSpPr>
        <dsp:cNvPr id="0" name=""/>
        <dsp:cNvSpPr/>
      </dsp:nvSpPr>
      <dsp:spPr>
        <a:xfrm>
          <a:off x="3029369" y="406660"/>
          <a:ext cx="2653470" cy="934136"/>
        </a:xfrm>
        <a:prstGeom prst="rect">
          <a:avLst/>
        </a:prstGeom>
        <a:solidFill>
          <a:schemeClr val="accent3">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SC Configuration Manager</a:t>
          </a:r>
          <a:endParaRPr lang="en-US" sz="2400" kern="1200" dirty="0"/>
        </a:p>
      </dsp:txBody>
      <dsp:txXfrm>
        <a:off x="3029369" y="406660"/>
        <a:ext cx="2653470" cy="934136"/>
      </dsp:txXfrm>
    </dsp:sp>
    <dsp:sp modelId="{B4680926-3A7F-409C-BA02-C5FEC1FFE1AD}">
      <dsp:nvSpPr>
        <dsp:cNvPr id="0" name=""/>
        <dsp:cNvSpPr/>
      </dsp:nvSpPr>
      <dsp:spPr>
        <a:xfrm>
          <a:off x="3029369" y="1340796"/>
          <a:ext cx="2653470" cy="3779865"/>
        </a:xfrm>
        <a:prstGeom prst="rect">
          <a:avLst/>
        </a:prstGeom>
        <a:solidFill>
          <a:schemeClr val="accent3">
            <a:tint val="40000"/>
            <a:alpha val="90000"/>
            <a:hueOff val="0"/>
            <a:satOff val="0"/>
            <a:lumOff val="0"/>
            <a:alphaOff val="0"/>
          </a:schemeClr>
        </a:solidFill>
        <a:ln w="1079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365760" lvl="1" indent="-171450" algn="l" defTabSz="800100" rtl="0">
            <a:lnSpc>
              <a:spcPct val="85000"/>
            </a:lnSpc>
            <a:spcBef>
              <a:spcPct val="0"/>
            </a:spcBef>
            <a:spcAft>
              <a:spcPts val="1000"/>
            </a:spcAft>
            <a:buChar char="••"/>
          </a:pPr>
          <a:r>
            <a:rPr lang="en-US" sz="1800" kern="1200" smtClean="0"/>
            <a:t>Inventory hardware</a:t>
          </a:r>
          <a:endParaRPr lang="en-US" sz="1800" kern="1200" dirty="0"/>
        </a:p>
        <a:p>
          <a:pPr marL="365760" lvl="1" indent="-171450" algn="l" defTabSz="800100" rtl="0">
            <a:lnSpc>
              <a:spcPct val="85000"/>
            </a:lnSpc>
            <a:spcBef>
              <a:spcPct val="0"/>
            </a:spcBef>
            <a:spcAft>
              <a:spcPts val="1000"/>
            </a:spcAft>
            <a:buChar char="••"/>
          </a:pPr>
          <a:r>
            <a:rPr lang="en-US" sz="1800" kern="1200" smtClean="0"/>
            <a:t>Inventory installed applications</a:t>
          </a:r>
          <a:endParaRPr lang="en-US" sz="1800" kern="1200" dirty="0"/>
        </a:p>
        <a:p>
          <a:pPr marL="365760" lvl="1" indent="-171450" algn="l" defTabSz="800100" rtl="0">
            <a:lnSpc>
              <a:spcPct val="85000"/>
            </a:lnSpc>
            <a:spcBef>
              <a:spcPct val="0"/>
            </a:spcBef>
            <a:spcAft>
              <a:spcPts val="1000"/>
            </a:spcAft>
            <a:buChar char="••"/>
          </a:pPr>
          <a:r>
            <a:rPr lang="en-US" sz="1800" kern="1200" smtClean="0"/>
            <a:t>Create inventory based collections</a:t>
          </a:r>
          <a:endParaRPr lang="en-US" sz="1800" kern="1200" dirty="0"/>
        </a:p>
        <a:p>
          <a:pPr marL="365760" lvl="1" indent="-171450" algn="l" defTabSz="800100" rtl="0">
            <a:lnSpc>
              <a:spcPct val="85000"/>
            </a:lnSpc>
            <a:spcBef>
              <a:spcPct val="0"/>
            </a:spcBef>
            <a:spcAft>
              <a:spcPts val="1000"/>
            </a:spcAft>
            <a:buChar char="••"/>
          </a:pPr>
          <a:r>
            <a:rPr lang="en-US" sz="1800" kern="1200" spc="-50" smtClean="0"/>
            <a:t>Distribute and install software</a:t>
          </a:r>
          <a:endParaRPr lang="en-US" sz="1800" kern="1200" dirty="0"/>
        </a:p>
        <a:p>
          <a:pPr marL="365760" lvl="1" indent="-228600" algn="l" defTabSz="1066800" rtl="0">
            <a:lnSpc>
              <a:spcPct val="85000"/>
            </a:lnSpc>
            <a:spcBef>
              <a:spcPct val="0"/>
            </a:spcBef>
            <a:spcAft>
              <a:spcPts val="1000"/>
            </a:spcAft>
            <a:buChar char="••"/>
          </a:pPr>
          <a:r>
            <a:rPr lang="en-US" kern="1200" spc="-50" smtClean="0"/>
            <a:t>Report on inventory &amp; software dist</a:t>
          </a:r>
          <a:endParaRPr lang="en-US" sz="1800" kern="1200" dirty="0"/>
        </a:p>
        <a:p>
          <a:pPr marL="365760" lvl="1" indent="-228600" algn="l" defTabSz="1066800" rtl="0">
            <a:lnSpc>
              <a:spcPct val="85000"/>
            </a:lnSpc>
            <a:spcBef>
              <a:spcPct val="0"/>
            </a:spcBef>
            <a:spcAft>
              <a:spcPts val="1000"/>
            </a:spcAft>
            <a:buChar char="••"/>
          </a:pPr>
          <a:r>
            <a:rPr lang="en-US" kern="1200" spc="-50" smtClean="0"/>
            <a:t>Endpoint Protection (anti-virus)</a:t>
          </a:r>
          <a:endParaRPr lang="en-US" sz="1800" kern="1200" dirty="0"/>
        </a:p>
      </dsp:txBody>
      <dsp:txXfrm>
        <a:off x="3029369" y="1340796"/>
        <a:ext cx="2653470" cy="3779865"/>
      </dsp:txXfrm>
    </dsp:sp>
    <dsp:sp modelId="{8828ABA0-1182-4162-971A-8E0B67A28EE0}">
      <dsp:nvSpPr>
        <dsp:cNvPr id="0" name=""/>
        <dsp:cNvSpPr/>
      </dsp:nvSpPr>
      <dsp:spPr>
        <a:xfrm>
          <a:off x="6054325" y="406660"/>
          <a:ext cx="2653470" cy="934136"/>
        </a:xfrm>
        <a:prstGeom prst="rect">
          <a:avLst/>
        </a:prstGeom>
        <a:solidFill>
          <a:schemeClr val="accent4">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365760" lvl="0" algn="ctr" defTabSz="1066800" rtl="0">
            <a:lnSpc>
              <a:spcPct val="85000"/>
            </a:lnSpc>
            <a:spcBef>
              <a:spcPct val="0"/>
            </a:spcBef>
            <a:spcAft>
              <a:spcPts val="1000"/>
            </a:spcAft>
          </a:pPr>
          <a:r>
            <a:rPr lang="en-US" sz="2400" kern="1200" smtClean="0"/>
            <a:t>Desired State Configuration</a:t>
          </a:r>
          <a:endParaRPr lang="en-US" sz="2400" kern="1200" dirty="0"/>
        </a:p>
      </dsp:txBody>
      <dsp:txXfrm>
        <a:off x="6054325" y="406660"/>
        <a:ext cx="2653470" cy="934136"/>
      </dsp:txXfrm>
    </dsp:sp>
    <dsp:sp modelId="{A2F61CC8-13EB-4FEA-A513-A020F3FD24A2}">
      <dsp:nvSpPr>
        <dsp:cNvPr id="0" name=""/>
        <dsp:cNvSpPr/>
      </dsp:nvSpPr>
      <dsp:spPr>
        <a:xfrm>
          <a:off x="6054325" y="1340796"/>
          <a:ext cx="2653470" cy="3779865"/>
        </a:xfrm>
        <a:prstGeom prst="rect">
          <a:avLst/>
        </a:prstGeom>
        <a:solidFill>
          <a:schemeClr val="accent4">
            <a:tint val="40000"/>
            <a:alpha val="90000"/>
            <a:hueOff val="0"/>
            <a:satOff val="0"/>
            <a:lumOff val="0"/>
            <a:alphaOff val="0"/>
          </a:schemeClr>
        </a:solidFill>
        <a:ln w="1079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kern="1200" smtClean="0"/>
            <a:t>Declarative configuration platform for Linux OS and applications</a:t>
          </a:r>
          <a:endParaRPr lang="en-US" sz="1800" kern="1200" dirty="0"/>
        </a:p>
        <a:p>
          <a:pPr marL="171450" lvl="1" indent="-171450" algn="l" defTabSz="800100" rtl="0">
            <a:lnSpc>
              <a:spcPct val="90000"/>
            </a:lnSpc>
            <a:spcBef>
              <a:spcPct val="0"/>
            </a:spcBef>
            <a:spcAft>
              <a:spcPct val="15000"/>
            </a:spcAft>
            <a:buChar char="••"/>
          </a:pPr>
          <a:r>
            <a:rPr lang="en-US" sz="1800" kern="1200" smtClean="0"/>
            <a:t>Enable continuous delivery</a:t>
          </a:r>
          <a:endParaRPr lang="en-US" sz="1800" kern="1200" dirty="0"/>
        </a:p>
        <a:p>
          <a:pPr marL="171450" lvl="1" indent="-171450" algn="l" defTabSz="800100">
            <a:lnSpc>
              <a:spcPct val="90000"/>
            </a:lnSpc>
            <a:spcBef>
              <a:spcPct val="0"/>
            </a:spcBef>
            <a:spcAft>
              <a:spcPct val="15000"/>
            </a:spcAft>
            <a:buChar char="••"/>
          </a:pPr>
          <a:r>
            <a:rPr lang="en-US" sz="1800" kern="1200" smtClean="0"/>
            <a:t>Detect and repair configuration drift</a:t>
          </a:r>
          <a:endParaRPr lang="en-US" sz="1800" kern="1200" dirty="0" smtClean="0"/>
        </a:p>
        <a:p>
          <a:pPr marL="171450" lvl="1" indent="-171450" algn="l" defTabSz="800100">
            <a:lnSpc>
              <a:spcPct val="90000"/>
            </a:lnSpc>
            <a:spcBef>
              <a:spcPct val="0"/>
            </a:spcBef>
            <a:spcAft>
              <a:spcPct val="15000"/>
            </a:spcAft>
            <a:buChar char="••"/>
          </a:pPr>
          <a:r>
            <a:rPr lang="en-US" sz="1800" kern="1200" smtClean="0"/>
            <a:t>Integrate Windows configuration and Linux configuration</a:t>
          </a:r>
          <a:endParaRPr lang="en-US" sz="1800" kern="1200" dirty="0" smtClean="0"/>
        </a:p>
        <a:p>
          <a:pPr marL="171450" lvl="1" indent="-171450" algn="l" defTabSz="800100">
            <a:lnSpc>
              <a:spcPct val="90000"/>
            </a:lnSpc>
            <a:spcBef>
              <a:spcPct val="0"/>
            </a:spcBef>
            <a:spcAft>
              <a:spcPct val="15000"/>
            </a:spcAft>
            <a:buChar char="••"/>
          </a:pPr>
          <a:endParaRPr lang="en-US" sz="1800" kern="1200" dirty="0" smtClean="0">
            <a:solidFill>
              <a:schemeClr val="bg1">
                <a:lumMod val="50000"/>
              </a:schemeClr>
            </a:solidFill>
          </a:endParaRPr>
        </a:p>
      </dsp:txBody>
      <dsp:txXfrm>
        <a:off x="6054325" y="1340796"/>
        <a:ext cx="2653470" cy="3779865"/>
      </dsp:txXfrm>
    </dsp:sp>
    <dsp:sp modelId="{653A5A1A-8E70-4A68-B935-443A46A4E539}">
      <dsp:nvSpPr>
        <dsp:cNvPr id="0" name=""/>
        <dsp:cNvSpPr/>
      </dsp:nvSpPr>
      <dsp:spPr>
        <a:xfrm>
          <a:off x="9079282" y="406660"/>
          <a:ext cx="2653470" cy="934136"/>
        </a:xfrm>
        <a:prstGeom prst="rect">
          <a:avLst/>
        </a:prstGeom>
        <a:solidFill>
          <a:schemeClr val="accent5">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Data Protection Manager</a:t>
          </a:r>
          <a:endParaRPr lang="en-US" sz="2400" kern="1200" dirty="0"/>
        </a:p>
      </dsp:txBody>
      <dsp:txXfrm>
        <a:off x="9079282" y="406660"/>
        <a:ext cx="2653470" cy="934136"/>
      </dsp:txXfrm>
    </dsp:sp>
    <dsp:sp modelId="{69FCBAFC-AD54-4E6F-8947-B161FF20343E}">
      <dsp:nvSpPr>
        <dsp:cNvPr id="0" name=""/>
        <dsp:cNvSpPr/>
      </dsp:nvSpPr>
      <dsp:spPr>
        <a:xfrm>
          <a:off x="9079282" y="1340796"/>
          <a:ext cx="2653470" cy="3779865"/>
        </a:xfrm>
        <a:prstGeom prst="rect">
          <a:avLst/>
        </a:prstGeom>
        <a:solidFill>
          <a:schemeClr val="accent5">
            <a:tint val="40000"/>
            <a:alpha val="90000"/>
            <a:hueOff val="0"/>
            <a:satOff val="0"/>
            <a:lumOff val="0"/>
            <a:alphaOff val="0"/>
          </a:schemeClr>
        </a:solidFill>
        <a:ln w="1079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smtClean="0"/>
            <a:t>Live backup Linux VMs on Hyper-V just like Windows VMs</a:t>
          </a:r>
          <a:endParaRPr lang="en-US" sz="1800" kern="1200" dirty="0"/>
        </a:p>
        <a:p>
          <a:pPr marL="171450" lvl="1" indent="-171450" algn="l" defTabSz="800100">
            <a:lnSpc>
              <a:spcPct val="90000"/>
            </a:lnSpc>
            <a:spcBef>
              <a:spcPct val="0"/>
            </a:spcBef>
            <a:spcAft>
              <a:spcPct val="15000"/>
            </a:spcAft>
            <a:buChar char="••"/>
          </a:pPr>
          <a:r>
            <a:rPr lang="en-US" sz="1800" kern="1200" smtClean="0"/>
            <a:t>Hyper-V cooperates with LIS running in Linux to flush file system buffers, giving a file system consistent backup</a:t>
          </a:r>
          <a:endParaRPr lang="en-US" sz="1800" kern="1200" dirty="0"/>
        </a:p>
        <a:p>
          <a:pPr marL="228600" lvl="1" indent="-228600" algn="l" defTabSz="933450">
            <a:lnSpc>
              <a:spcPct val="90000"/>
            </a:lnSpc>
            <a:spcBef>
              <a:spcPct val="0"/>
            </a:spcBef>
            <a:spcAft>
              <a:spcPct val="15000"/>
            </a:spcAft>
            <a:buChar char="••"/>
          </a:pPr>
          <a:endParaRPr lang="en-US" sz="2100" kern="1200" dirty="0"/>
        </a:p>
      </dsp:txBody>
      <dsp:txXfrm>
        <a:off x="9079282" y="1340796"/>
        <a:ext cx="2653470" cy="37798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C6680F-C86E-4584-B7D9-A15825EB8388}">
      <dsp:nvSpPr>
        <dsp:cNvPr id="0" name=""/>
        <dsp:cNvSpPr/>
      </dsp:nvSpPr>
      <dsp:spPr>
        <a:xfrm>
          <a:off x="3591" y="248894"/>
          <a:ext cx="3501504" cy="1400601"/>
        </a:xfrm>
        <a:prstGeom prst="rect">
          <a:avLst/>
        </a:prstGeom>
        <a:solidFill>
          <a:srgbClr val="7030A0"/>
        </a:solidFill>
        <a:ln w="1079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kern="1200" dirty="0" smtClean="0"/>
            <a:t>JEE App Servers</a:t>
          </a:r>
          <a:endParaRPr lang="en-US" sz="2800" kern="1200" dirty="0"/>
        </a:p>
      </dsp:txBody>
      <dsp:txXfrm>
        <a:off x="3591" y="248894"/>
        <a:ext cx="3501504" cy="1400601"/>
      </dsp:txXfrm>
    </dsp:sp>
    <dsp:sp modelId="{819181A9-21F1-4857-88E3-1F55437E5FD6}">
      <dsp:nvSpPr>
        <dsp:cNvPr id="0" name=""/>
        <dsp:cNvSpPr/>
      </dsp:nvSpPr>
      <dsp:spPr>
        <a:xfrm>
          <a:off x="3591" y="1649495"/>
          <a:ext cx="3501504" cy="2854800"/>
        </a:xfrm>
        <a:prstGeom prst="rect">
          <a:avLst/>
        </a:prstGeom>
        <a:solidFill>
          <a:schemeClr val="tx1">
            <a:lumMod val="95000"/>
            <a:alpha val="90000"/>
          </a:schemeClr>
        </a:solidFill>
        <a:ln w="10795"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solidFill>
                <a:schemeClr val="bg1">
                  <a:lumMod val="50000"/>
                </a:schemeClr>
              </a:solidFill>
            </a:rPr>
            <a:t>Available since OpsMgr 2012</a:t>
          </a:r>
          <a:endParaRPr lang="en-US" sz="2200" kern="1200" dirty="0">
            <a:solidFill>
              <a:schemeClr val="bg1">
                <a:lumMod val="50000"/>
              </a:schemeClr>
            </a:solidFill>
          </a:endParaRPr>
        </a:p>
        <a:p>
          <a:pPr marL="228600" lvl="1" indent="-228600" algn="l" defTabSz="977900">
            <a:lnSpc>
              <a:spcPct val="90000"/>
            </a:lnSpc>
            <a:spcBef>
              <a:spcPct val="0"/>
            </a:spcBef>
            <a:spcAft>
              <a:spcPct val="15000"/>
            </a:spcAft>
            <a:buChar char="••"/>
          </a:pPr>
          <a:r>
            <a:rPr lang="en-US" sz="2200" kern="1200" dirty="0" smtClean="0">
              <a:solidFill>
                <a:schemeClr val="bg1">
                  <a:lumMod val="50000"/>
                </a:schemeClr>
              </a:solidFill>
            </a:rPr>
            <a:t>Monitor JEE App Servers and applications</a:t>
          </a:r>
          <a:endParaRPr lang="en-US" sz="2200" kern="1200" dirty="0">
            <a:solidFill>
              <a:schemeClr val="bg1">
                <a:lumMod val="50000"/>
              </a:schemeClr>
            </a:solidFill>
          </a:endParaRPr>
        </a:p>
        <a:p>
          <a:pPr marL="228600" lvl="1" indent="-228600" algn="l" defTabSz="977900">
            <a:lnSpc>
              <a:spcPct val="90000"/>
            </a:lnSpc>
            <a:spcBef>
              <a:spcPct val="0"/>
            </a:spcBef>
            <a:spcAft>
              <a:spcPct val="15000"/>
            </a:spcAft>
            <a:buChar char="••"/>
          </a:pPr>
          <a:r>
            <a:rPr lang="en-US" sz="2200" kern="1200" dirty="0" smtClean="0">
              <a:solidFill>
                <a:schemeClr val="bg1">
                  <a:lumMod val="50000"/>
                </a:schemeClr>
              </a:solidFill>
            </a:rPr>
            <a:t>WebSphere, WebLogic, Tomcat, </a:t>
          </a:r>
          <a:r>
            <a:rPr lang="en-US" sz="2200" kern="1200" dirty="0" err="1" smtClean="0">
              <a:solidFill>
                <a:schemeClr val="bg1">
                  <a:lumMod val="50000"/>
                </a:schemeClr>
              </a:solidFill>
            </a:rPr>
            <a:t>JBoss</a:t>
          </a:r>
          <a:endParaRPr lang="en-US" sz="2200" kern="1200" dirty="0">
            <a:solidFill>
              <a:schemeClr val="bg1">
                <a:lumMod val="50000"/>
              </a:schemeClr>
            </a:solidFill>
          </a:endParaRPr>
        </a:p>
      </dsp:txBody>
      <dsp:txXfrm>
        <a:off x="3591" y="1649495"/>
        <a:ext cx="3501504" cy="2854800"/>
      </dsp:txXfrm>
    </dsp:sp>
    <dsp:sp modelId="{7FB2AAF2-1639-4A07-BB1B-18E80A312CD4}">
      <dsp:nvSpPr>
        <dsp:cNvPr id="0" name=""/>
        <dsp:cNvSpPr/>
      </dsp:nvSpPr>
      <dsp:spPr>
        <a:xfrm>
          <a:off x="3995306" y="248894"/>
          <a:ext cx="3501504" cy="1400601"/>
        </a:xfrm>
        <a:prstGeom prst="rect">
          <a:avLst/>
        </a:prstGeom>
        <a:solidFill>
          <a:srgbClr val="7030A0"/>
        </a:solidFill>
        <a:ln w="1079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ts val="200"/>
            </a:spcAft>
          </a:pPr>
          <a:r>
            <a:rPr lang="en-US" sz="2800" kern="1200" dirty="0" smtClean="0"/>
            <a:t>MySQL</a:t>
          </a:r>
        </a:p>
        <a:p>
          <a:pPr lvl="0" algn="ctr" defTabSz="1244600">
            <a:lnSpc>
              <a:spcPct val="90000"/>
            </a:lnSpc>
            <a:spcBef>
              <a:spcPct val="0"/>
            </a:spcBef>
            <a:spcAft>
              <a:spcPts val="200"/>
            </a:spcAft>
          </a:pPr>
          <a:r>
            <a:rPr lang="en-US" sz="2800" kern="1200" dirty="0" smtClean="0"/>
            <a:t>Databases </a:t>
          </a:r>
          <a:endParaRPr lang="en-US" sz="2800" kern="1200" dirty="0"/>
        </a:p>
      </dsp:txBody>
      <dsp:txXfrm>
        <a:off x="3995306" y="248894"/>
        <a:ext cx="3501504" cy="1400601"/>
      </dsp:txXfrm>
    </dsp:sp>
    <dsp:sp modelId="{9DD8B5BB-376A-48E9-AC5D-B8B90C780EE5}">
      <dsp:nvSpPr>
        <dsp:cNvPr id="0" name=""/>
        <dsp:cNvSpPr/>
      </dsp:nvSpPr>
      <dsp:spPr>
        <a:xfrm>
          <a:off x="3995306" y="1649495"/>
          <a:ext cx="3501504" cy="2854800"/>
        </a:xfrm>
        <a:prstGeom prst="rect">
          <a:avLst/>
        </a:prstGeom>
        <a:solidFill>
          <a:schemeClr val="tx1">
            <a:lumMod val="95000"/>
            <a:alpha val="90000"/>
          </a:schemeClr>
        </a:solidFill>
        <a:ln w="10795"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solidFill>
                <a:schemeClr val="bg1">
                  <a:lumMod val="50000"/>
                </a:schemeClr>
              </a:solidFill>
            </a:rPr>
            <a:t>New MP for 2016</a:t>
          </a:r>
          <a:endParaRPr lang="en-US" sz="2200" kern="1200" dirty="0">
            <a:solidFill>
              <a:schemeClr val="bg1">
                <a:lumMod val="50000"/>
              </a:schemeClr>
            </a:solidFill>
          </a:endParaRPr>
        </a:p>
        <a:p>
          <a:pPr marL="228600" lvl="1" indent="-228600" algn="l" defTabSz="977900">
            <a:lnSpc>
              <a:spcPct val="90000"/>
            </a:lnSpc>
            <a:spcBef>
              <a:spcPct val="0"/>
            </a:spcBef>
            <a:spcAft>
              <a:spcPct val="15000"/>
            </a:spcAft>
            <a:buChar char="••"/>
          </a:pPr>
          <a:r>
            <a:rPr lang="en-US" sz="2200" kern="1200" dirty="0" smtClean="0">
              <a:solidFill>
                <a:schemeClr val="bg1">
                  <a:lumMod val="50000"/>
                </a:schemeClr>
              </a:solidFill>
            </a:rPr>
            <a:t>Monitor MySQL database servers</a:t>
          </a:r>
          <a:endParaRPr lang="en-US" sz="2200" kern="1200" dirty="0">
            <a:solidFill>
              <a:schemeClr val="bg1">
                <a:lumMod val="50000"/>
              </a:schemeClr>
            </a:solidFill>
          </a:endParaRPr>
        </a:p>
        <a:p>
          <a:pPr marL="228600" lvl="1" indent="-228600" algn="l" defTabSz="977900">
            <a:lnSpc>
              <a:spcPct val="90000"/>
            </a:lnSpc>
            <a:spcBef>
              <a:spcPct val="0"/>
            </a:spcBef>
            <a:spcAft>
              <a:spcPct val="15000"/>
            </a:spcAft>
            <a:buChar char="••"/>
          </a:pPr>
          <a:r>
            <a:rPr lang="en-US" sz="2200" kern="1200" dirty="0" smtClean="0">
              <a:solidFill>
                <a:schemeClr val="bg1">
                  <a:lumMod val="50000"/>
                </a:schemeClr>
              </a:solidFill>
            </a:rPr>
            <a:t>Monitor Server, Database, Storage Engine, etc., for health and performance</a:t>
          </a:r>
          <a:endParaRPr lang="en-US" sz="2200" kern="1200" dirty="0">
            <a:solidFill>
              <a:schemeClr val="bg1">
                <a:lumMod val="50000"/>
              </a:schemeClr>
            </a:solidFill>
          </a:endParaRPr>
        </a:p>
      </dsp:txBody>
      <dsp:txXfrm>
        <a:off x="3995306" y="1649495"/>
        <a:ext cx="3501504" cy="2854800"/>
      </dsp:txXfrm>
    </dsp:sp>
    <dsp:sp modelId="{62772FC5-3CEA-47A6-9F83-89E875F6E8E4}">
      <dsp:nvSpPr>
        <dsp:cNvPr id="0" name=""/>
        <dsp:cNvSpPr/>
      </dsp:nvSpPr>
      <dsp:spPr>
        <a:xfrm>
          <a:off x="7987022" y="248894"/>
          <a:ext cx="3501504" cy="1400601"/>
        </a:xfrm>
        <a:prstGeom prst="rect">
          <a:avLst/>
        </a:prstGeom>
        <a:solidFill>
          <a:srgbClr val="7030A0"/>
        </a:solidFill>
        <a:ln w="1079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kern="1200" dirty="0" smtClean="0"/>
            <a:t>Apache Web Servers</a:t>
          </a:r>
          <a:endParaRPr lang="en-US" sz="2800" kern="1200" dirty="0">
            <a:solidFill>
              <a:schemeClr val="bg1">
                <a:lumMod val="50000"/>
              </a:schemeClr>
            </a:solidFill>
          </a:endParaRPr>
        </a:p>
      </dsp:txBody>
      <dsp:txXfrm>
        <a:off x="7987022" y="248894"/>
        <a:ext cx="3501504" cy="1400601"/>
      </dsp:txXfrm>
    </dsp:sp>
    <dsp:sp modelId="{03E9B412-2A59-4ECD-8BCD-6889A993A296}">
      <dsp:nvSpPr>
        <dsp:cNvPr id="0" name=""/>
        <dsp:cNvSpPr/>
      </dsp:nvSpPr>
      <dsp:spPr>
        <a:xfrm>
          <a:off x="7987022" y="1649495"/>
          <a:ext cx="3501504" cy="2854800"/>
        </a:xfrm>
        <a:prstGeom prst="rect">
          <a:avLst/>
        </a:prstGeom>
        <a:solidFill>
          <a:schemeClr val="tx1">
            <a:lumMod val="95000"/>
            <a:alpha val="90000"/>
          </a:schemeClr>
        </a:solidFill>
        <a:ln w="10795"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solidFill>
                <a:schemeClr val="bg1">
                  <a:lumMod val="50000"/>
                </a:schemeClr>
              </a:solidFill>
            </a:rPr>
            <a:t>New MP for 2016</a:t>
          </a:r>
          <a:endParaRPr lang="en-US" sz="2200" kern="1200" dirty="0">
            <a:solidFill>
              <a:schemeClr val="bg1">
                <a:lumMod val="50000"/>
              </a:schemeClr>
            </a:solidFill>
          </a:endParaRPr>
        </a:p>
        <a:p>
          <a:pPr marL="228600" lvl="1" indent="-228600" algn="l" defTabSz="977900">
            <a:lnSpc>
              <a:spcPct val="90000"/>
            </a:lnSpc>
            <a:spcBef>
              <a:spcPct val="0"/>
            </a:spcBef>
            <a:spcAft>
              <a:spcPct val="15000"/>
            </a:spcAft>
            <a:buChar char="••"/>
          </a:pPr>
          <a:r>
            <a:rPr lang="en-US" sz="2200" kern="1200" dirty="0" smtClean="0">
              <a:solidFill>
                <a:schemeClr val="bg1">
                  <a:lumMod val="50000"/>
                </a:schemeClr>
              </a:solidFill>
            </a:rPr>
            <a:t>Monitor Apache HTTP Servers (2.2 – 2.4)</a:t>
          </a:r>
          <a:endParaRPr lang="en-US" sz="2200" kern="1200" dirty="0">
            <a:solidFill>
              <a:schemeClr val="bg1">
                <a:lumMod val="50000"/>
              </a:schemeClr>
            </a:solidFill>
          </a:endParaRPr>
        </a:p>
        <a:p>
          <a:pPr marL="228600" lvl="1" indent="-228600" algn="l" defTabSz="977900">
            <a:lnSpc>
              <a:spcPct val="90000"/>
            </a:lnSpc>
            <a:spcBef>
              <a:spcPct val="0"/>
            </a:spcBef>
            <a:spcAft>
              <a:spcPct val="15000"/>
            </a:spcAft>
            <a:buChar char="••"/>
          </a:pPr>
          <a:r>
            <a:rPr lang="en-US" sz="2200" kern="1200" dirty="0" smtClean="0">
              <a:solidFill>
                <a:schemeClr val="bg1">
                  <a:lumMod val="50000"/>
                </a:schemeClr>
              </a:solidFill>
            </a:rPr>
            <a:t>Monitor Server, Virtual Host, and SSL certificates for health and performance</a:t>
          </a:r>
          <a:endParaRPr lang="en-US" sz="2200" kern="1200" dirty="0"/>
        </a:p>
      </dsp:txBody>
      <dsp:txXfrm>
        <a:off x="7987022" y="1649495"/>
        <a:ext cx="3501504" cy="28548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802849-ED5D-49C2-BBB7-30E0DDF89B9A}">
      <dsp:nvSpPr>
        <dsp:cNvPr id="0" name=""/>
        <dsp:cNvSpPr/>
      </dsp:nvSpPr>
      <dsp:spPr>
        <a:xfrm>
          <a:off x="4412" y="336673"/>
          <a:ext cx="2653470" cy="818825"/>
        </a:xfrm>
        <a:prstGeom prst="rect">
          <a:avLst/>
        </a:prstGeom>
        <a:solidFill>
          <a:srgbClr val="7030A0"/>
        </a:solidFill>
        <a:ln w="10795" cap="flat" cmpd="sng" algn="ctr">
          <a:solidFill>
            <a:schemeClr val="tx1"/>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smtClean="0"/>
            <a:t>Log File Monitoring</a:t>
          </a:r>
          <a:endParaRPr lang="en-US" sz="2100" kern="1200" dirty="0"/>
        </a:p>
      </dsp:txBody>
      <dsp:txXfrm>
        <a:off x="4412" y="336673"/>
        <a:ext cx="2653470" cy="818825"/>
      </dsp:txXfrm>
    </dsp:sp>
    <dsp:sp modelId="{4C3B64C1-1FE5-4795-8F13-99EF65C0068B}">
      <dsp:nvSpPr>
        <dsp:cNvPr id="0" name=""/>
        <dsp:cNvSpPr/>
      </dsp:nvSpPr>
      <dsp:spPr>
        <a:xfrm>
          <a:off x="4412" y="1155498"/>
          <a:ext cx="2653470" cy="4035150"/>
        </a:xfrm>
        <a:prstGeom prst="rect">
          <a:avLst/>
        </a:prstGeom>
        <a:solidFill>
          <a:schemeClr val="tx1">
            <a:lumMod val="95000"/>
            <a:alpha val="90000"/>
          </a:schemeClr>
        </a:solidFill>
        <a:ln w="1079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365760" lvl="1" indent="-171450" algn="l" defTabSz="800100" rtl="0">
            <a:lnSpc>
              <a:spcPct val="85000"/>
            </a:lnSpc>
            <a:spcBef>
              <a:spcPct val="0"/>
            </a:spcBef>
            <a:spcAft>
              <a:spcPts val="1000"/>
            </a:spcAft>
            <a:buChar char="••"/>
          </a:pPr>
          <a:r>
            <a:rPr lang="en-US" sz="1800" kern="1200" dirty="0" smtClean="0">
              <a:solidFill>
                <a:schemeClr val="bg1">
                  <a:lumMod val="50000"/>
                </a:schemeClr>
              </a:solidFill>
            </a:rPr>
            <a:t>Monitor any </a:t>
          </a:r>
          <a:r>
            <a:rPr lang="en-US" sz="1800" kern="1200" dirty="0" err="1" smtClean="0">
              <a:solidFill>
                <a:schemeClr val="bg1">
                  <a:lumMod val="50000"/>
                </a:schemeClr>
              </a:solidFill>
            </a:rPr>
            <a:t>logfile</a:t>
          </a:r>
          <a:endParaRPr lang="en-US" sz="1800" kern="1200" dirty="0">
            <a:solidFill>
              <a:schemeClr val="bg1">
                <a:lumMod val="50000"/>
              </a:schemeClr>
            </a:solidFill>
          </a:endParaRPr>
        </a:p>
        <a:p>
          <a:pPr marL="365760" lvl="1" indent="-171450" algn="l" defTabSz="800100" rtl="0">
            <a:lnSpc>
              <a:spcPct val="85000"/>
            </a:lnSpc>
            <a:spcBef>
              <a:spcPct val="0"/>
            </a:spcBef>
            <a:spcAft>
              <a:spcPts val="1000"/>
            </a:spcAft>
            <a:buChar char="••"/>
          </a:pPr>
          <a:r>
            <a:rPr lang="en-US" sz="1800" kern="1200" dirty="0" smtClean="0">
              <a:solidFill>
                <a:schemeClr val="bg1">
                  <a:lumMod val="50000"/>
                </a:schemeClr>
              </a:solidFill>
            </a:rPr>
            <a:t>Specify regular expression to match against</a:t>
          </a:r>
          <a:endParaRPr lang="en-US" sz="1800" kern="1200" dirty="0">
            <a:solidFill>
              <a:schemeClr val="bg1">
                <a:lumMod val="50000"/>
              </a:schemeClr>
            </a:solidFill>
          </a:endParaRPr>
        </a:p>
        <a:p>
          <a:pPr marL="365760" lvl="1" indent="-171450" algn="l" defTabSz="800100" rtl="0">
            <a:lnSpc>
              <a:spcPct val="85000"/>
            </a:lnSpc>
            <a:spcBef>
              <a:spcPct val="0"/>
            </a:spcBef>
            <a:spcAft>
              <a:spcPts val="1000"/>
            </a:spcAft>
            <a:buChar char="••"/>
          </a:pPr>
          <a:r>
            <a:rPr lang="en-US" sz="1800" kern="1200" dirty="0" smtClean="0">
              <a:solidFill>
                <a:schemeClr val="bg1">
                  <a:lumMod val="50000"/>
                </a:schemeClr>
              </a:solidFill>
            </a:rPr>
            <a:t>Target a single computer or group of computers</a:t>
          </a:r>
          <a:endParaRPr lang="en-US" sz="1800" kern="1200" dirty="0">
            <a:solidFill>
              <a:schemeClr val="bg1">
                <a:lumMod val="50000"/>
              </a:schemeClr>
            </a:solidFill>
          </a:endParaRPr>
        </a:p>
      </dsp:txBody>
      <dsp:txXfrm>
        <a:off x="4412" y="1155498"/>
        <a:ext cx="2653470" cy="4035150"/>
      </dsp:txXfrm>
    </dsp:sp>
    <dsp:sp modelId="{86EF3498-4272-48F4-A86D-CB3E00A31F3F}">
      <dsp:nvSpPr>
        <dsp:cNvPr id="0" name=""/>
        <dsp:cNvSpPr/>
      </dsp:nvSpPr>
      <dsp:spPr>
        <a:xfrm>
          <a:off x="3029369" y="336673"/>
          <a:ext cx="2653470" cy="818825"/>
        </a:xfrm>
        <a:prstGeom prst="rect">
          <a:avLst/>
        </a:prstGeom>
        <a:solidFill>
          <a:srgbClr val="7030A0"/>
        </a:solidFill>
        <a:ln w="10795" cap="flat" cmpd="sng" algn="ctr">
          <a:solidFill>
            <a:schemeClr val="tx1"/>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smtClean="0"/>
            <a:t>Process Monitoring</a:t>
          </a:r>
          <a:endParaRPr lang="en-US" sz="2100" kern="1200" dirty="0"/>
        </a:p>
      </dsp:txBody>
      <dsp:txXfrm>
        <a:off x="3029369" y="336673"/>
        <a:ext cx="2653470" cy="818825"/>
      </dsp:txXfrm>
    </dsp:sp>
    <dsp:sp modelId="{B4680926-3A7F-409C-BA02-C5FEC1FFE1AD}">
      <dsp:nvSpPr>
        <dsp:cNvPr id="0" name=""/>
        <dsp:cNvSpPr/>
      </dsp:nvSpPr>
      <dsp:spPr>
        <a:xfrm>
          <a:off x="3029369" y="1155498"/>
          <a:ext cx="2653470" cy="4035150"/>
        </a:xfrm>
        <a:prstGeom prst="rect">
          <a:avLst/>
        </a:prstGeom>
        <a:solidFill>
          <a:schemeClr val="tx1">
            <a:lumMod val="95000"/>
            <a:alpha val="90000"/>
          </a:schemeClr>
        </a:solidFill>
        <a:ln w="1079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365760" lvl="1" indent="-171450" algn="l" defTabSz="800100" rtl="0">
            <a:lnSpc>
              <a:spcPct val="85000"/>
            </a:lnSpc>
            <a:spcBef>
              <a:spcPct val="0"/>
            </a:spcBef>
            <a:spcAft>
              <a:spcPts val="1000"/>
            </a:spcAft>
            <a:buChar char="••"/>
          </a:pPr>
          <a:r>
            <a:rPr lang="en-US" sz="1800" kern="1200" dirty="0" smtClean="0">
              <a:solidFill>
                <a:schemeClr val="bg1">
                  <a:lumMod val="50000"/>
                </a:schemeClr>
              </a:solidFill>
            </a:rPr>
            <a:t>Monitor by name any service, daemon or process</a:t>
          </a:r>
          <a:endParaRPr lang="en-US" sz="1800" kern="1200" dirty="0">
            <a:solidFill>
              <a:schemeClr val="bg1">
                <a:lumMod val="50000"/>
              </a:schemeClr>
            </a:solidFill>
          </a:endParaRPr>
        </a:p>
        <a:p>
          <a:pPr marL="365760" lvl="1" indent="-171450" algn="l" defTabSz="800100" rtl="0">
            <a:lnSpc>
              <a:spcPct val="85000"/>
            </a:lnSpc>
            <a:spcBef>
              <a:spcPct val="0"/>
            </a:spcBef>
            <a:spcAft>
              <a:spcPts val="1000"/>
            </a:spcAft>
            <a:buChar char="••"/>
          </a:pPr>
          <a:r>
            <a:rPr lang="en-US" sz="1800" kern="1200" dirty="0" smtClean="0">
              <a:solidFill>
                <a:schemeClr val="bg1">
                  <a:lumMod val="50000"/>
                </a:schemeClr>
              </a:solidFill>
            </a:rPr>
            <a:t>Distinguish duplicate names with regex filter on process arguments</a:t>
          </a:r>
          <a:endParaRPr lang="en-US" sz="1800" kern="1200" dirty="0">
            <a:solidFill>
              <a:schemeClr val="bg1">
                <a:lumMod val="50000"/>
              </a:schemeClr>
            </a:solidFill>
          </a:endParaRPr>
        </a:p>
        <a:p>
          <a:pPr marL="365760" lvl="1" indent="-171450" algn="l" defTabSz="800100" rtl="0">
            <a:lnSpc>
              <a:spcPct val="85000"/>
            </a:lnSpc>
            <a:spcBef>
              <a:spcPct val="0"/>
            </a:spcBef>
            <a:spcAft>
              <a:spcPts val="1000"/>
            </a:spcAft>
            <a:buChar char="••"/>
          </a:pPr>
          <a:r>
            <a:rPr lang="en-US" sz="1800" kern="1200" dirty="0" smtClean="0">
              <a:solidFill>
                <a:schemeClr val="bg1">
                  <a:lumMod val="50000"/>
                </a:schemeClr>
              </a:solidFill>
            </a:rPr>
            <a:t>Specify minimum and maximum counts</a:t>
          </a:r>
          <a:endParaRPr lang="en-US" sz="1800" kern="1200" dirty="0">
            <a:solidFill>
              <a:schemeClr val="bg1">
                <a:lumMod val="50000"/>
              </a:schemeClr>
            </a:solidFill>
          </a:endParaRPr>
        </a:p>
        <a:p>
          <a:pPr marL="365760" lvl="1" indent="-171450" algn="l" defTabSz="800100">
            <a:lnSpc>
              <a:spcPct val="85000"/>
            </a:lnSpc>
            <a:spcBef>
              <a:spcPct val="0"/>
            </a:spcBef>
            <a:spcAft>
              <a:spcPts val="1000"/>
            </a:spcAft>
            <a:buChar char="••"/>
          </a:pPr>
          <a:r>
            <a:rPr lang="en-US" sz="1800" kern="1200" dirty="0" smtClean="0">
              <a:solidFill>
                <a:schemeClr val="bg1">
                  <a:lumMod val="50000"/>
                </a:schemeClr>
              </a:solidFill>
            </a:rPr>
            <a:t>Target a single computer or group of computers</a:t>
          </a:r>
          <a:endParaRPr lang="en-US" sz="1800" kern="1200" dirty="0">
            <a:solidFill>
              <a:schemeClr val="bg1">
                <a:lumMod val="50000"/>
              </a:schemeClr>
            </a:solidFill>
          </a:endParaRPr>
        </a:p>
      </dsp:txBody>
      <dsp:txXfrm>
        <a:off x="3029369" y="1155498"/>
        <a:ext cx="2653470" cy="4035150"/>
      </dsp:txXfrm>
    </dsp:sp>
    <dsp:sp modelId="{653A5A1A-8E70-4A68-B935-443A46A4E539}">
      <dsp:nvSpPr>
        <dsp:cNvPr id="0" name=""/>
        <dsp:cNvSpPr/>
      </dsp:nvSpPr>
      <dsp:spPr>
        <a:xfrm>
          <a:off x="6054325" y="336673"/>
          <a:ext cx="2653470" cy="818825"/>
        </a:xfrm>
        <a:prstGeom prst="rect">
          <a:avLst/>
        </a:prstGeom>
        <a:solidFill>
          <a:srgbClr val="7030A0"/>
        </a:solidFill>
        <a:ln w="10795" cap="flat" cmpd="sng" algn="ctr">
          <a:solidFill>
            <a:schemeClr val="tx1"/>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smtClean="0"/>
            <a:t>Script Rules and Monitors</a:t>
          </a:r>
          <a:endParaRPr lang="en-US" sz="2100" kern="1200" dirty="0"/>
        </a:p>
      </dsp:txBody>
      <dsp:txXfrm>
        <a:off x="6054325" y="336673"/>
        <a:ext cx="2653470" cy="818825"/>
      </dsp:txXfrm>
    </dsp:sp>
    <dsp:sp modelId="{69FCBAFC-AD54-4E6F-8947-B161FF20343E}">
      <dsp:nvSpPr>
        <dsp:cNvPr id="0" name=""/>
        <dsp:cNvSpPr/>
      </dsp:nvSpPr>
      <dsp:spPr>
        <a:xfrm>
          <a:off x="6054325" y="1155498"/>
          <a:ext cx="2653470" cy="4035150"/>
        </a:xfrm>
        <a:prstGeom prst="rect">
          <a:avLst/>
        </a:prstGeom>
        <a:solidFill>
          <a:schemeClr val="tx1">
            <a:lumMod val="95000"/>
            <a:alpha val="90000"/>
          </a:schemeClr>
        </a:solidFill>
        <a:ln w="1079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365760" lvl="1" indent="-171450" algn="l" defTabSz="800100">
            <a:lnSpc>
              <a:spcPct val="85000"/>
            </a:lnSpc>
            <a:spcBef>
              <a:spcPct val="0"/>
            </a:spcBef>
            <a:spcAft>
              <a:spcPts val="1000"/>
            </a:spcAft>
            <a:buChar char="••"/>
          </a:pPr>
          <a:r>
            <a:rPr lang="en-US" sz="1800" kern="1200" dirty="0" smtClean="0">
              <a:solidFill>
                <a:schemeClr val="bg1">
                  <a:lumMod val="50000"/>
                </a:schemeClr>
              </a:solidFill>
            </a:rPr>
            <a:t>Run any script to get health or performance (shell, Python, PERL, etc.) </a:t>
          </a:r>
          <a:endParaRPr lang="en-US" sz="1800" kern="1200" dirty="0">
            <a:solidFill>
              <a:schemeClr val="bg1">
                <a:lumMod val="50000"/>
              </a:schemeClr>
            </a:solidFill>
          </a:endParaRPr>
        </a:p>
        <a:p>
          <a:pPr marL="365760" lvl="1" indent="-171450" algn="l" defTabSz="800100">
            <a:lnSpc>
              <a:spcPct val="85000"/>
            </a:lnSpc>
            <a:spcBef>
              <a:spcPct val="0"/>
            </a:spcBef>
            <a:spcAft>
              <a:spcPts val="1000"/>
            </a:spcAft>
            <a:buChar char="••"/>
          </a:pPr>
          <a:r>
            <a:rPr lang="en-US" sz="1800" kern="1200" dirty="0" smtClean="0">
              <a:solidFill>
                <a:schemeClr val="bg1">
                  <a:lumMod val="50000"/>
                </a:schemeClr>
              </a:solidFill>
            </a:rPr>
            <a:t>Target a single computer or group of computers</a:t>
          </a:r>
          <a:endParaRPr lang="en-US" sz="1800" kern="1200" dirty="0">
            <a:solidFill>
              <a:schemeClr val="bg1">
                <a:lumMod val="50000"/>
              </a:schemeClr>
            </a:solidFill>
          </a:endParaRPr>
        </a:p>
      </dsp:txBody>
      <dsp:txXfrm>
        <a:off x="6054325" y="1155498"/>
        <a:ext cx="2653470" cy="4035150"/>
      </dsp:txXfrm>
    </dsp:sp>
    <dsp:sp modelId="{BBA62F38-1029-4A0A-A11E-99EA105A34C8}">
      <dsp:nvSpPr>
        <dsp:cNvPr id="0" name=""/>
        <dsp:cNvSpPr/>
      </dsp:nvSpPr>
      <dsp:spPr>
        <a:xfrm>
          <a:off x="9079282" y="336673"/>
          <a:ext cx="2653470" cy="818825"/>
        </a:xfrm>
        <a:prstGeom prst="rect">
          <a:avLst/>
        </a:prstGeom>
        <a:solidFill>
          <a:srgbClr val="7030A0"/>
        </a:solidFill>
        <a:ln w="10795" cap="flat" cmpd="sng" algn="ctr">
          <a:solidFill>
            <a:schemeClr val="tx1"/>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smtClean="0"/>
            <a:t>Command Line Rules and Monitors</a:t>
          </a:r>
          <a:endParaRPr lang="en-US" sz="2100" kern="1200" dirty="0"/>
        </a:p>
      </dsp:txBody>
      <dsp:txXfrm>
        <a:off x="9079282" y="336673"/>
        <a:ext cx="2653470" cy="818825"/>
      </dsp:txXfrm>
    </dsp:sp>
    <dsp:sp modelId="{53D998A1-3EC1-418C-AF84-5F8327750AFD}">
      <dsp:nvSpPr>
        <dsp:cNvPr id="0" name=""/>
        <dsp:cNvSpPr/>
      </dsp:nvSpPr>
      <dsp:spPr>
        <a:xfrm>
          <a:off x="9079282" y="1155498"/>
          <a:ext cx="2653470" cy="4035150"/>
        </a:xfrm>
        <a:prstGeom prst="rect">
          <a:avLst/>
        </a:prstGeom>
        <a:solidFill>
          <a:schemeClr val="tx1">
            <a:lumMod val="95000"/>
            <a:alpha val="90000"/>
          </a:schemeClr>
        </a:solidFill>
        <a:ln w="1079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365760" lvl="1" indent="-171450" algn="l" defTabSz="800100" rtl="0">
            <a:lnSpc>
              <a:spcPct val="85000"/>
            </a:lnSpc>
            <a:spcBef>
              <a:spcPct val="0"/>
            </a:spcBef>
            <a:spcAft>
              <a:spcPts val="1000"/>
            </a:spcAft>
            <a:buChar char="••"/>
          </a:pPr>
          <a:r>
            <a:rPr lang="en-US" sz="1800" kern="1200" dirty="0" smtClean="0">
              <a:solidFill>
                <a:schemeClr val="bg1">
                  <a:lumMod val="50000"/>
                </a:schemeClr>
              </a:solidFill>
            </a:rPr>
            <a:t>Run any shell command line to determine health or performance</a:t>
          </a:r>
          <a:endParaRPr lang="en-US" sz="1800" kern="1200" dirty="0">
            <a:solidFill>
              <a:schemeClr val="bg1">
                <a:lumMod val="50000"/>
              </a:schemeClr>
            </a:solidFill>
          </a:endParaRPr>
        </a:p>
        <a:p>
          <a:pPr marL="365760" lvl="1" indent="-171450" algn="l" defTabSz="800100">
            <a:lnSpc>
              <a:spcPct val="85000"/>
            </a:lnSpc>
            <a:spcBef>
              <a:spcPct val="0"/>
            </a:spcBef>
            <a:spcAft>
              <a:spcPts val="1000"/>
            </a:spcAft>
            <a:buChar char="••"/>
          </a:pPr>
          <a:r>
            <a:rPr lang="en-US" sz="1800" kern="1200" dirty="0" smtClean="0">
              <a:solidFill>
                <a:schemeClr val="bg1">
                  <a:lumMod val="50000"/>
                </a:schemeClr>
              </a:solidFill>
            </a:rPr>
            <a:t>Target a single computer or group of computers</a:t>
          </a:r>
          <a:endParaRPr lang="en-US" sz="1800" kern="1200" dirty="0">
            <a:solidFill>
              <a:schemeClr val="bg1">
                <a:lumMod val="50000"/>
              </a:schemeClr>
            </a:solidFill>
          </a:endParaRPr>
        </a:p>
      </dsp:txBody>
      <dsp:txXfrm>
        <a:off x="9079282" y="1155498"/>
        <a:ext cx="2653470" cy="403515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Microsoft Ignite 2015</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9/4/2015 3:25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Ignite 2015</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9/4/2015 3:25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9/4/2015 3:25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3535140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9/4/2015 3:25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660214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9/4/2015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290299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5C79F9-2E34-4CA1-A7E3-C624B27DB1D1}"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1335394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9/4/2015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38</a:t>
            </a:fld>
            <a:endParaRPr lang="en-US" dirty="0"/>
          </a:p>
        </p:txBody>
      </p:sp>
    </p:spTree>
    <p:extLst>
      <p:ext uri="{BB962C8B-B14F-4D97-AF65-F5344CB8AC3E}">
        <p14:creationId xmlns:p14="http://schemas.microsoft.com/office/powerpoint/2010/main" val="1229019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39</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9/4/2015 3:25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1210023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A17D118-1690-458F-B4D2-F9DA5D6F5033}" type="datetime8">
              <a:rPr lang="en-US" smtClean="0">
                <a:solidFill>
                  <a:prstClr val="black"/>
                </a:solidFill>
              </a:rPr>
              <a:t>9/4/2015 3:25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40</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2861498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0DDD1004-CDF9-4DFB-AB77-2785DE7911C4}"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870973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9/4/2015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807303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9/4/2015 3:25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2689144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9/4/2015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3232223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9/4/2015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595345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9/4/2015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4283272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9/4/2015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679231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9/4/2015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269289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Standard Master">
    <p:bg>
      <p:bgPr>
        <a:solidFill>
          <a:srgbClr val="0078D7"/>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316865" y="400918"/>
            <a:ext cx="10725150" cy="864096"/>
          </a:xfrm>
          <a:prstGeom prst="rect">
            <a:avLst/>
          </a:prstGeom>
        </p:spPr>
        <p:txBody>
          <a:bodyPr vert="horz" lIns="91440" tIns="45720" rIns="91440" bIns="45720" rtlCol="0" anchor="ctr">
            <a:normAutofit/>
          </a:bodyPr>
          <a:lstStyle>
            <a:lvl1pPr>
              <a:defRPr sz="5400"/>
            </a:lvl1pPr>
          </a:lstStyle>
          <a:p>
            <a:r>
              <a:rPr lang="en-US" dirty="0" smtClean="0"/>
              <a:t>Click to edit Master title style</a:t>
            </a:r>
            <a:endParaRPr lang="en-NZ" dirty="0"/>
          </a:p>
        </p:txBody>
      </p:sp>
      <p:sp>
        <p:nvSpPr>
          <p:cNvPr id="3" name="Content Placeholder 2"/>
          <p:cNvSpPr>
            <a:spLocks noGrp="1"/>
          </p:cNvSpPr>
          <p:nvPr>
            <p:ph sz="quarter" idx="10"/>
          </p:nvPr>
        </p:nvSpPr>
        <p:spPr>
          <a:xfrm>
            <a:off x="316865" y="1481138"/>
            <a:ext cx="10724515" cy="2092881"/>
          </a:xfrm>
        </p:spPr>
        <p:txBody>
          <a:bodyPr/>
          <a:lstStyle>
            <a:lvl1pPr marL="0" indent="0">
              <a:buNone/>
              <a:defRPr/>
            </a:lvl1pPr>
            <a:lvl2pPr marL="0" indent="0">
              <a:buNone/>
              <a:defRPr sz="2000"/>
            </a:lvl2pPr>
            <a:lvl3pPr marL="0" indent="0">
              <a:buNone/>
              <a:defRPr/>
            </a:lvl3pPr>
            <a:lvl4pPr marL="0" indent="0">
              <a:buNone/>
              <a:defRPr sz="2000"/>
            </a:lvl4pPr>
            <a:lvl5pPr marL="0" indent="0">
              <a:buNone/>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Tree>
    <p:extLst>
      <p:ext uri="{BB962C8B-B14F-4D97-AF65-F5344CB8AC3E}">
        <p14:creationId xmlns:p14="http://schemas.microsoft.com/office/powerpoint/2010/main" val="168309601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9946700"/>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8982855"/>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8933552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89760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0258259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2884901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8934554"/>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15834702"/>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08698505"/>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66291156"/>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a:xfrm>
            <a:off x="855663" y="6483350"/>
            <a:ext cx="2797175" cy="371475"/>
          </a:xfrm>
          <a:prstGeom prst="rect">
            <a:avLst/>
          </a:prstGeom>
        </p:spPr>
        <p:txBody>
          <a:bodyPr/>
          <a:lstStyle/>
          <a:p>
            <a:fld id="{0626A314-07C3-4D18-A5FC-2D5811D0A94B}" type="datetimeFigureOut">
              <a:rPr lang="en-NZ" smtClean="0"/>
              <a:t>4/09/2015</a:t>
            </a:fld>
            <a:endParaRPr lang="en-NZ" dirty="0"/>
          </a:p>
        </p:txBody>
      </p:sp>
      <p:sp>
        <p:nvSpPr>
          <p:cNvPr id="4" name="Footer Placeholder 3"/>
          <p:cNvSpPr>
            <a:spLocks noGrp="1"/>
          </p:cNvSpPr>
          <p:nvPr>
            <p:ph type="ftr" sz="quarter" idx="11"/>
          </p:nvPr>
        </p:nvSpPr>
        <p:spPr>
          <a:xfrm>
            <a:off x="4119563" y="6483350"/>
            <a:ext cx="4197350" cy="371475"/>
          </a:xfrm>
          <a:prstGeom prst="rect">
            <a:avLst/>
          </a:prstGeom>
        </p:spPr>
        <p:txBody>
          <a:bodyPr/>
          <a:lstStyle/>
          <a:p>
            <a:endParaRPr lang="en-NZ" dirty="0"/>
          </a:p>
        </p:txBody>
      </p:sp>
      <p:sp>
        <p:nvSpPr>
          <p:cNvPr id="5" name="Slide Number Placeholder 4"/>
          <p:cNvSpPr>
            <a:spLocks noGrp="1"/>
          </p:cNvSpPr>
          <p:nvPr>
            <p:ph type="sldNum" sz="quarter" idx="12"/>
          </p:nvPr>
        </p:nvSpPr>
        <p:spPr>
          <a:xfrm>
            <a:off x="8783638" y="6483350"/>
            <a:ext cx="2797175" cy="371475"/>
          </a:xfrm>
          <a:prstGeom prst="rect">
            <a:avLst/>
          </a:prstGeom>
        </p:spPr>
        <p:txBody>
          <a:bodyPr/>
          <a:lstStyle/>
          <a:p>
            <a:fld id="{FB0C7228-8968-4EAD-A859-852F0E05042B}" type="slidenum">
              <a:rPr lang="en-NZ" smtClean="0"/>
              <a:t>‹#›</a:t>
            </a:fld>
            <a:endParaRPr lang="en-NZ"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0162" y="1"/>
            <a:ext cx="12496800" cy="7002462"/>
          </a:xfrm>
          <a:prstGeom prst="rect">
            <a:avLst/>
          </a:prstGeom>
        </p:spPr>
      </p:pic>
      <p:sp>
        <p:nvSpPr>
          <p:cNvPr id="7" name="Rectangle 6"/>
          <p:cNvSpPr/>
          <p:nvPr userDrawn="1"/>
        </p:nvSpPr>
        <p:spPr bwMode="gray">
          <a:xfrm>
            <a:off x="-30162" y="6537325"/>
            <a:ext cx="12496800" cy="465138"/>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99837" y="6678217"/>
            <a:ext cx="822951" cy="175415"/>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38007" y="2875069"/>
            <a:ext cx="4261830" cy="2782028"/>
          </a:xfrm>
          <a:prstGeom prst="rect">
            <a:avLst/>
          </a:prstGeom>
        </p:spPr>
      </p:pic>
    </p:spTree>
    <p:extLst>
      <p:ext uri="{BB962C8B-B14F-4D97-AF65-F5344CB8AC3E}">
        <p14:creationId xmlns:p14="http://schemas.microsoft.com/office/powerpoint/2010/main" val="2239331299"/>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smtClean="0"/>
              <a:t>Click icon to add picture</a:t>
            </a:r>
            <a:endParaRPr lang="en-US" dirty="0"/>
          </a:p>
        </p:txBody>
      </p:sp>
    </p:spTree>
    <p:extLst>
      <p:ext uri="{BB962C8B-B14F-4D97-AF65-F5344CB8AC3E}">
        <p14:creationId xmlns:p14="http://schemas.microsoft.com/office/powerpoint/2010/main" val="2366974557"/>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49218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390786"/>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5173661"/>
            <a:ext cx="12436475" cy="1820863"/>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6294438" y="6123709"/>
            <a:ext cx="5867384" cy="726353"/>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solidFill>
                  <a:schemeClr val="bg1"/>
                </a:solidFill>
                <a:cs typeface="Segoe UI" pitchFamily="34" charset="0"/>
              </a:rPr>
              <a:t>© </a:t>
            </a:r>
            <a:r>
              <a:rPr lang="en-US" sz="700" dirty="0" smtClean="0">
                <a:solidFill>
                  <a:schemeClr val="bg1"/>
                </a:solidFill>
                <a:cs typeface="Segoe UI" pitchFamily="34" charset="0"/>
              </a:rPr>
              <a:t>2015 </a:t>
            </a:r>
            <a:r>
              <a:rPr lang="en-US" sz="700" dirty="0">
                <a:solidFill>
                  <a:schemeClr val="bg1"/>
                </a:solidFill>
                <a:cs typeface="Segoe UI" pitchFamily="34" charset="0"/>
              </a:rPr>
              <a:t>Microsoft Corporation. All rights reserved</a:t>
            </a:r>
            <a:r>
              <a:rPr lang="en-US" sz="700" dirty="0" smtClean="0">
                <a:solidFill>
                  <a:schemeClr val="bg1"/>
                </a:solidFill>
                <a:cs typeface="Segoe UI" pitchFamily="34" charset="0"/>
              </a:rPr>
              <a:t>.</a:t>
            </a:r>
          </a:p>
          <a:p>
            <a:pPr algn="r" defTabSz="932290" eaLnBrk="0" hangingPunct="0"/>
            <a:r>
              <a:rPr lang="en-US" sz="700" dirty="0" smtClean="0">
                <a:solidFill>
                  <a:schemeClr val="bg1"/>
                </a:solidFill>
                <a:cs typeface="Segoe UI" pitchFamily="34" charset="0"/>
              </a:rPr>
              <a:t>Microsoft, Windows and other product names are or may be registered trademarks and/or trademarks in the U.S. and/or other countries.</a:t>
            </a:r>
          </a:p>
          <a:p>
            <a:pPr algn="r" defTabSz="932290" eaLnBrk="0" hangingPunct="0"/>
            <a:r>
              <a:rPr lang="en-US" sz="700" dirty="0" smtClean="0">
                <a:solidFill>
                  <a:schemeClr val="bg1"/>
                </a:solidFill>
                <a:cs typeface="Segoe UI" pitchFamily="34" charset="0"/>
              </a:rPr>
              <a:t>MICROSOFT MAKES NO WARRANTIES, EXPRESS, IMPLIED OR STATUTORY, AS TO THE INFORMATION IN THIS PRESENTATION.</a:t>
            </a:r>
          </a:p>
          <a:p>
            <a:pPr algn="r" defTabSz="932215" eaLnBrk="0" hangingPunct="0"/>
            <a:r>
              <a:rPr lang="en-US" sz="700" dirty="0" smtClean="0">
                <a:gradFill>
                  <a:gsLst>
                    <a:gs pos="12389">
                      <a:srgbClr val="FFFFFF"/>
                    </a:gs>
                    <a:gs pos="54000">
                      <a:srgbClr val="FFFFFF"/>
                    </a:gs>
                  </a:gsLst>
                  <a:lin ang="5400000" scaled="0"/>
                </a:gradFill>
                <a:cs typeface="Segoe UI" pitchFamily="34" charset="0"/>
              </a:rPr>
              <a:t> </a:t>
            </a:r>
            <a:endParaRPr lang="en-US" sz="700" dirty="0">
              <a:gradFill>
                <a:gsLst>
                  <a:gs pos="12389">
                    <a:srgbClr val="FFFFFF"/>
                  </a:gs>
                  <a:gs pos="54000">
                    <a:srgbClr val="FFFFFF"/>
                  </a:gs>
                </a:gsLst>
                <a:lin ang="5400000" scaled="0"/>
              </a:gradFill>
              <a:cs typeface="Segoe UI" pitchFamily="34" charset="0"/>
            </a:endParaRP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637" y="5750695"/>
            <a:ext cx="3291840" cy="701671"/>
          </a:xfrm>
          <a:prstGeom prst="rect">
            <a:avLst/>
          </a:prstGeom>
        </p:spPr>
      </p:pic>
    </p:spTree>
    <p:extLst>
      <p:ext uri="{BB962C8B-B14F-4D97-AF65-F5344CB8AC3E}">
        <p14:creationId xmlns:p14="http://schemas.microsoft.com/office/powerpoint/2010/main" val="1729398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a:xfrm>
            <a:off x="855663" y="6483350"/>
            <a:ext cx="2797175" cy="371475"/>
          </a:xfrm>
          <a:prstGeom prst="rect">
            <a:avLst/>
          </a:prstGeom>
        </p:spPr>
        <p:txBody>
          <a:bodyPr/>
          <a:lstStyle/>
          <a:p>
            <a:fld id="{0626A314-07C3-4D18-A5FC-2D5811D0A94B}" type="datetimeFigureOut">
              <a:rPr lang="en-NZ" smtClean="0"/>
              <a:t>4/09/2015</a:t>
            </a:fld>
            <a:endParaRPr lang="en-NZ" dirty="0"/>
          </a:p>
        </p:txBody>
      </p:sp>
      <p:sp>
        <p:nvSpPr>
          <p:cNvPr id="4" name="Footer Placeholder 3"/>
          <p:cNvSpPr>
            <a:spLocks noGrp="1"/>
          </p:cNvSpPr>
          <p:nvPr>
            <p:ph type="ftr" sz="quarter" idx="11"/>
          </p:nvPr>
        </p:nvSpPr>
        <p:spPr>
          <a:xfrm>
            <a:off x="4119563" y="6483350"/>
            <a:ext cx="4197350" cy="371475"/>
          </a:xfrm>
          <a:prstGeom prst="rect">
            <a:avLst/>
          </a:prstGeom>
        </p:spPr>
        <p:txBody>
          <a:bodyPr/>
          <a:lstStyle/>
          <a:p>
            <a:endParaRPr lang="en-NZ" dirty="0"/>
          </a:p>
        </p:txBody>
      </p:sp>
      <p:sp>
        <p:nvSpPr>
          <p:cNvPr id="5" name="Slide Number Placeholder 4"/>
          <p:cNvSpPr>
            <a:spLocks noGrp="1"/>
          </p:cNvSpPr>
          <p:nvPr>
            <p:ph type="sldNum" sz="quarter" idx="12"/>
          </p:nvPr>
        </p:nvSpPr>
        <p:spPr>
          <a:xfrm>
            <a:off x="8783638" y="6483350"/>
            <a:ext cx="2797175" cy="371475"/>
          </a:xfrm>
          <a:prstGeom prst="rect">
            <a:avLst/>
          </a:prstGeom>
        </p:spPr>
        <p:txBody>
          <a:bodyPr/>
          <a:lstStyle/>
          <a:p>
            <a:fld id="{FB0C7228-8968-4EAD-A859-852F0E05042B}" type="slidenum">
              <a:rPr lang="en-NZ" smtClean="0"/>
              <a:t>‹#›</a:t>
            </a:fld>
            <a:endParaRPr lang="en-NZ"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0162" y="1"/>
            <a:ext cx="12496800" cy="7002462"/>
          </a:xfrm>
          <a:prstGeom prst="rect">
            <a:avLst/>
          </a:prstGeom>
        </p:spPr>
      </p:pic>
    </p:spTree>
    <p:extLst>
      <p:ext uri="{BB962C8B-B14F-4D97-AF65-F5344CB8AC3E}">
        <p14:creationId xmlns:p14="http://schemas.microsoft.com/office/powerpoint/2010/main" val="82053931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6822358"/>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 Color">
    <p:bg>
      <p:bgRef idx="1002">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a:solidFill>
            <a:srgbClr val="5C2D91"/>
          </a:solidFill>
        </p:spPr>
      </p:pic>
      <p:sp>
        <p:nvSpPr>
          <p:cNvPr id="9" name="Title 1"/>
          <p:cNvSpPr>
            <a:spLocks noGrp="1"/>
          </p:cNvSpPr>
          <p:nvPr>
            <p:ph type="title" hasCustomPrompt="1"/>
          </p:nvPr>
        </p:nvSpPr>
        <p:spPr>
          <a:xfrm>
            <a:off x="274702" y="2784565"/>
            <a:ext cx="9143936" cy="1524001"/>
          </a:xfrm>
          <a:solidFill>
            <a:srgbClr val="0078D7"/>
          </a:solidFill>
        </p:spPr>
        <p:txBody>
          <a:bodyPr lIns="146304" tIns="91440" rIns="146304" bIns="91440" anchor="t" anchorCtr="0"/>
          <a:lstStyle>
            <a:lvl1pPr>
              <a:defRPr sz="5399" spc="-100" baseline="0">
                <a:solidFill>
                  <a:schemeClr val="bg1"/>
                </a:solidFill>
              </a:defRPr>
            </a:lvl1pPr>
          </a:lstStyle>
          <a:p>
            <a:r>
              <a:rPr lang="en-US" dirty="0" smtClean="0"/>
              <a:t>Session title</a:t>
            </a:r>
            <a:endParaRPr lang="en-US" dirty="0"/>
          </a:p>
        </p:txBody>
      </p:sp>
      <p:sp>
        <p:nvSpPr>
          <p:cNvPr id="5" name="Text Placeholder 4"/>
          <p:cNvSpPr>
            <a:spLocks noGrp="1"/>
          </p:cNvSpPr>
          <p:nvPr>
            <p:ph type="body" sz="quarter" idx="12" hasCustomPrompt="1"/>
          </p:nvPr>
        </p:nvSpPr>
        <p:spPr>
          <a:xfrm>
            <a:off x="274702" y="4309889"/>
            <a:ext cx="7315137" cy="635173"/>
          </a:xfrm>
          <a:solidFill>
            <a:schemeClr val="accent2"/>
          </a:solidFill>
        </p:spPr>
        <p:txBody>
          <a:bodyPr lIns="146304" tIns="109728" rIns="146304" bIns="109728">
            <a:noAutofit/>
          </a:bodyPr>
          <a:lstStyle>
            <a:lvl1pPr marL="0" indent="0">
              <a:spcBef>
                <a:spcPts val="0"/>
              </a:spcBef>
              <a:buNone/>
              <a:defRPr sz="3200" spc="0" baseline="0">
                <a:solidFill>
                  <a:schemeClr val="bg1"/>
                </a:soli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4702" y="6678217"/>
            <a:ext cx="822951" cy="175415"/>
          </a:xfrm>
          <a:prstGeom prst="rect">
            <a:avLst/>
          </a:prstGeom>
        </p:spPr>
      </p:pic>
      <p:sp>
        <p:nvSpPr>
          <p:cNvPr id="4" name="Text Placeholder 3"/>
          <p:cNvSpPr>
            <a:spLocks noGrp="1"/>
          </p:cNvSpPr>
          <p:nvPr>
            <p:ph type="body" sz="quarter" idx="13" hasCustomPrompt="1"/>
          </p:nvPr>
        </p:nvSpPr>
        <p:spPr>
          <a:xfrm>
            <a:off x="7612430" y="4317198"/>
            <a:ext cx="1806208" cy="627864"/>
          </a:xfrm>
          <a:solidFill>
            <a:schemeClr val="accent3"/>
          </a:solidFill>
        </p:spPr>
        <p:txBody>
          <a:bodyPr/>
          <a:lstStyle>
            <a:lvl1pPr marL="0" indent="0" algn="ctr">
              <a:buFontTx/>
              <a:buNone/>
              <a:defRPr sz="3200" baseline="0">
                <a:solidFill>
                  <a:schemeClr val="bg1"/>
                </a:solidFill>
                <a:latin typeface="+mj-lt"/>
              </a:defRPr>
            </a:lvl1pPr>
            <a:lvl2pPr marL="342873" indent="0">
              <a:buFontTx/>
              <a:buNone/>
              <a:defRPr sz="1600">
                <a:latin typeface="+mn-lt"/>
              </a:defRPr>
            </a:lvl2pPr>
            <a:lvl3pPr marL="571454" indent="0">
              <a:buFontTx/>
              <a:buNone/>
              <a:defRPr sz="1600">
                <a:latin typeface="+mn-lt"/>
              </a:defRPr>
            </a:lvl3pPr>
            <a:lvl4pPr marL="800036" indent="0">
              <a:buFontTx/>
              <a:buNone/>
              <a:defRPr sz="1600">
                <a:latin typeface="+mn-lt"/>
              </a:defRPr>
            </a:lvl4pPr>
            <a:lvl5pPr marL="1028617" indent="0">
              <a:buFontTx/>
              <a:buNone/>
              <a:defRPr sz="1600">
                <a:latin typeface="+mn-lt"/>
              </a:defRPr>
            </a:lvl5pPr>
          </a:lstStyle>
          <a:p>
            <a:pPr lvl="0"/>
            <a:r>
              <a:rPr lang="en-US" dirty="0" smtClean="0"/>
              <a:t>ABC101</a:t>
            </a:r>
          </a:p>
        </p:txBody>
      </p:sp>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237" y="1343899"/>
            <a:ext cx="4733925" cy="1391363"/>
          </a:xfrm>
          <a:prstGeom prst="rect">
            <a:avLst/>
          </a:prstGeom>
        </p:spPr>
      </p:pic>
    </p:spTree>
    <p:extLst>
      <p:ext uri="{BB962C8B-B14F-4D97-AF65-F5344CB8AC3E}">
        <p14:creationId xmlns:p14="http://schemas.microsoft.com/office/powerpoint/2010/main" val="19016825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95087113"/>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18187" y="1439653"/>
            <a:ext cx="11400103" cy="2156191"/>
          </a:xfrm>
        </p:spPr>
        <p:txBody>
          <a:bodyPr/>
          <a:lstStyle>
            <a:lvl1pPr>
              <a:lnSpc>
                <a:spcPct val="90000"/>
              </a:lnSpc>
              <a:defRPr lang="en-US" sz="3264" kern="1200" dirty="0" smtClean="0">
                <a:solidFill>
                  <a:schemeClr val="tx1"/>
                </a:solidFill>
                <a:effectLst>
                  <a:outerShdw blurRad="50800" dist="38100" dir="2700000" algn="tl" rotWithShape="0">
                    <a:prstClr val="black">
                      <a:alpha val="19000"/>
                    </a:prstClr>
                  </a:outerShdw>
                </a:effectLst>
                <a:latin typeface="+mn-lt"/>
                <a:ea typeface="+mn-ea"/>
                <a:cs typeface="+mn-cs"/>
              </a:defRPr>
            </a:lvl1pPr>
            <a:lvl2pPr>
              <a:lnSpc>
                <a:spcPct val="90000"/>
              </a:lnSpc>
              <a:defRPr/>
            </a:lvl2pPr>
            <a:lvl3pPr>
              <a:lnSpc>
                <a:spcPct val="90000"/>
              </a:lnSpc>
              <a:defRPr/>
            </a:lvl3pPr>
            <a:lvl4pPr>
              <a:lnSpc>
                <a:spcPct val="90000"/>
              </a:lnSpc>
              <a:defRPr/>
            </a:lvl4pPr>
            <a:lvl5pPr>
              <a:lnSpc>
                <a:spcPct val="90000"/>
              </a:lnSpc>
              <a:defRPr/>
            </a:lvl5pPr>
          </a:lstStyle>
          <a:p>
            <a:pPr marL="456584" lvl="0" indent="-456584" algn="l" defTabSz="932559" rtl="0" eaLnBrk="0" fontAlgn="base" latinLnBrk="0" hangingPunct="0">
              <a:lnSpc>
                <a:spcPct val="90000"/>
              </a:lnSpc>
              <a:spcBef>
                <a:spcPct val="30000"/>
              </a:spcBef>
              <a:spcAft>
                <a:spcPct val="0"/>
              </a:spcAft>
              <a:buClr>
                <a:schemeClr val="tx2"/>
              </a:buClr>
              <a:buFont typeface="Wingdings 2" pitchFamily="18" charset="2"/>
              <a:buBlip>
                <a:blip r:embed="rId2"/>
              </a:buBlip>
            </a:pPr>
            <a:r>
              <a:rPr lang="en-US" smtClean="0"/>
              <a:t>Click to edit Master text styles</a:t>
            </a:r>
          </a:p>
          <a:p>
            <a:pPr marL="456584" lvl="1" indent="-456584" algn="l" defTabSz="932559" rtl="0" eaLnBrk="0" fontAlgn="base" latinLnBrk="0" hangingPunct="0">
              <a:lnSpc>
                <a:spcPct val="90000"/>
              </a:lnSpc>
              <a:spcBef>
                <a:spcPct val="30000"/>
              </a:spcBef>
              <a:spcAft>
                <a:spcPct val="0"/>
              </a:spcAft>
              <a:buClr>
                <a:schemeClr val="tx2"/>
              </a:buClr>
              <a:buFont typeface="Wingdings 2" pitchFamily="18" charset="2"/>
              <a:buBlip>
                <a:blip r:embed="rId2"/>
              </a:buBlip>
            </a:pPr>
            <a:r>
              <a:rPr lang="en-US" smtClean="0"/>
              <a:t>Second level</a:t>
            </a:r>
          </a:p>
          <a:p>
            <a:pPr marL="456584" lvl="2" indent="-456584" algn="l" defTabSz="932559" rtl="0" eaLnBrk="0" fontAlgn="base" latinLnBrk="0" hangingPunct="0">
              <a:lnSpc>
                <a:spcPct val="90000"/>
              </a:lnSpc>
              <a:spcBef>
                <a:spcPct val="30000"/>
              </a:spcBef>
              <a:spcAft>
                <a:spcPct val="0"/>
              </a:spcAft>
              <a:buClr>
                <a:schemeClr val="tx2"/>
              </a:buClr>
              <a:buFont typeface="Wingdings 2" pitchFamily="18" charset="2"/>
              <a:buBlip>
                <a:blip r:embed="rId2"/>
              </a:buBlip>
            </a:pPr>
            <a:r>
              <a:rPr lang="en-US" smtClean="0"/>
              <a:t>Third level</a:t>
            </a:r>
          </a:p>
          <a:p>
            <a:pPr marL="456584" lvl="3" indent="-456584" algn="l" defTabSz="932559" rtl="0" eaLnBrk="0" fontAlgn="base" latinLnBrk="0" hangingPunct="0">
              <a:lnSpc>
                <a:spcPct val="90000"/>
              </a:lnSpc>
              <a:spcBef>
                <a:spcPct val="30000"/>
              </a:spcBef>
              <a:spcAft>
                <a:spcPct val="0"/>
              </a:spcAft>
              <a:buClr>
                <a:schemeClr val="tx2"/>
              </a:buClr>
              <a:buFont typeface="Wingdings 2" pitchFamily="18" charset="2"/>
              <a:buBlip>
                <a:blip r:embed="rId2"/>
              </a:buBlip>
            </a:pPr>
            <a:r>
              <a:rPr lang="en-US" smtClean="0"/>
              <a:t>Fourth level</a:t>
            </a:r>
          </a:p>
          <a:p>
            <a:pPr marL="456584" lvl="4" indent="-456584" algn="l" defTabSz="932559" rtl="0" eaLnBrk="0" fontAlgn="base" latinLnBrk="0" hangingPunct="0">
              <a:lnSpc>
                <a:spcPct val="90000"/>
              </a:lnSpc>
              <a:spcBef>
                <a:spcPct val="30000"/>
              </a:spcBef>
              <a:spcAft>
                <a:spcPct val="0"/>
              </a:spcAft>
              <a:buClr>
                <a:schemeClr val="tx2"/>
              </a:buClr>
              <a:buFont typeface="Wingdings 2" pitchFamily="18" charset="2"/>
              <a:buBlip>
                <a:blip r:embed="rId2"/>
              </a:buBlip>
            </a:pPr>
            <a:r>
              <a:rPr lang="en-US" smtClean="0"/>
              <a:t>Fifth level</a:t>
            </a:r>
            <a:endParaRPr lang="en-US" dirty="0"/>
          </a:p>
        </p:txBody>
      </p:sp>
      <p:sp>
        <p:nvSpPr>
          <p:cNvPr id="4" name="Footer Placeholder 4"/>
          <p:cNvSpPr>
            <a:spLocks noGrp="1"/>
          </p:cNvSpPr>
          <p:nvPr>
            <p:ph type="ftr" sz="quarter" idx="11"/>
          </p:nvPr>
        </p:nvSpPr>
        <p:spPr>
          <a:xfrm>
            <a:off x="4385000" y="6621484"/>
            <a:ext cx="3937624" cy="372394"/>
          </a:xfrm>
          <a:prstGeom prst="rect">
            <a:avLst/>
          </a:prstGeom>
        </p:spPr>
        <p:txBody>
          <a:bodyPr/>
          <a:lstStyle>
            <a:lvl1pPr defTabSz="932481" fontAlgn="auto">
              <a:spcBef>
                <a:spcPts val="0"/>
              </a:spcBef>
              <a:spcAft>
                <a:spcPts val="0"/>
              </a:spcAft>
              <a:defRPr dirty="0">
                <a:latin typeface="+mn-lt"/>
              </a:defRPr>
            </a:lvl1pPr>
          </a:lstStyle>
          <a:p>
            <a:pPr>
              <a:defRPr/>
            </a:pPr>
            <a:r>
              <a:rPr lang="en-US" smtClean="0">
                <a:solidFill>
                  <a:srgbClr val="FFFFFF"/>
                </a:solidFill>
              </a:rPr>
              <a:t>Microsoft Confidential</a:t>
            </a:r>
            <a:endParaRPr lang="en-US">
              <a:solidFill>
                <a:srgbClr val="FFFFFF"/>
              </a:solidFill>
            </a:endParaRPr>
          </a:p>
        </p:txBody>
      </p:sp>
    </p:spTree>
    <p:extLst>
      <p:ext uri="{BB962C8B-B14F-4D97-AF65-F5344CB8AC3E}">
        <p14:creationId xmlns:p14="http://schemas.microsoft.com/office/powerpoint/2010/main" val="4068280487"/>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82098365"/>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133736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6098637"/>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3268474"/>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31149"/>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959926"/>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6586672"/>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4"/>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dk1" tx1="lt1" bg2="dk2" tx2="lt2" accent1="accent1" accent2="accent2" accent3="accent3" accent4="accent4" accent5="accent5" accent6="accent6" hlink="hlink" folHlink="folHlink"/>
  <p:sldLayoutIdLst>
    <p:sldLayoutId id="2147484337" r:id="rId1"/>
    <p:sldLayoutId id="2147484334" r:id="rId2"/>
    <p:sldLayoutId id="2147484335" r:id="rId3"/>
    <p:sldLayoutId id="2147484240" r:id="rId4"/>
    <p:sldLayoutId id="2147484272" r:id="rId5"/>
    <p:sldLayoutId id="2147484241" r:id="rId6"/>
    <p:sldLayoutId id="2147484273" r:id="rId7"/>
    <p:sldLayoutId id="2147484244" r:id="rId8"/>
    <p:sldLayoutId id="2147484274" r:id="rId9"/>
    <p:sldLayoutId id="2147484245" r:id="rId10"/>
    <p:sldLayoutId id="2147484275" r:id="rId11"/>
    <p:sldLayoutId id="2147484247" r:id="rId12"/>
    <p:sldLayoutId id="2147484249" r:id="rId13"/>
    <p:sldLayoutId id="2147484250" r:id="rId14"/>
    <p:sldLayoutId id="2147484264" r:id="rId15"/>
    <p:sldLayoutId id="2147484251" r:id="rId16"/>
    <p:sldLayoutId id="2147484270" r:id="rId17"/>
    <p:sldLayoutId id="2147484252" r:id="rId18"/>
    <p:sldLayoutId id="2147484253" r:id="rId19"/>
    <p:sldLayoutId id="2147484254" r:id="rId20"/>
    <p:sldLayoutId id="2147484271" r:id="rId21"/>
    <p:sldLayoutId id="2147484257" r:id="rId22"/>
    <p:sldLayoutId id="2147484258" r:id="rId23"/>
    <p:sldLayoutId id="2147484259" r:id="rId24"/>
    <p:sldLayoutId id="2147484260" r:id="rId25"/>
    <p:sldLayoutId id="2147484261" r:id="rId26"/>
    <p:sldLayoutId id="2147484263" r:id="rId27"/>
    <p:sldLayoutId id="2147484333" r:id="rId28"/>
    <p:sldLayoutId id="2147484338" r:id="rId29"/>
    <p:sldLayoutId id="2147484339" r:id="rId30"/>
    <p:sldLayoutId id="2147484340" r:id="rId31"/>
    <p:sldLayoutId id="2147484341" r:id="rId32"/>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49" userDrawn="1">
          <p15:clr>
            <a:srgbClr val="5ACBF0"/>
          </p15:clr>
        </p15:guide>
        <p15:guide id="4" pos="1325" userDrawn="1">
          <p15:clr>
            <a:srgbClr val="5ACBF0"/>
          </p15:clr>
        </p15:guide>
        <p15:guide id="5" pos="1901" userDrawn="1">
          <p15:clr>
            <a:srgbClr val="5ACBF0"/>
          </p15:clr>
        </p15:guide>
        <p15:guide id="6" pos="2477" userDrawn="1">
          <p15:clr>
            <a:srgbClr val="5ACBF0"/>
          </p15:clr>
        </p15:guide>
        <p15:guide id="7" pos="3053" userDrawn="1">
          <p15:clr>
            <a:srgbClr val="5ACBF0"/>
          </p15:clr>
        </p15:guide>
        <p15:guide id="8" pos="3629" userDrawn="1">
          <p15:clr>
            <a:srgbClr val="5ACBF0"/>
          </p15:clr>
        </p15:guide>
        <p15:guide id="9" pos="4205" userDrawn="1">
          <p15:clr>
            <a:srgbClr val="5ACBF0"/>
          </p15:clr>
        </p15:guide>
        <p15:guide id="10" pos="4781" userDrawn="1">
          <p15:clr>
            <a:srgbClr val="5ACBF0"/>
          </p15:clr>
        </p15:guide>
        <p15:guide id="11" pos="5357" userDrawn="1">
          <p15:clr>
            <a:srgbClr val="5ACBF0"/>
          </p15:clr>
        </p15:guide>
        <p15:guide id="12" pos="5933" userDrawn="1">
          <p15:clr>
            <a:srgbClr val="5ACBF0"/>
          </p15:clr>
        </p15:guide>
        <p15:guide id="13" pos="6509" userDrawn="1">
          <p15:clr>
            <a:srgbClr val="5ACBF0"/>
          </p15:clr>
        </p15:guide>
        <p15:guide id="14" pos="7085" userDrawn="1">
          <p15:clr>
            <a:srgbClr val="5ACBF0"/>
          </p15:clr>
        </p15:guide>
        <p15:guide id="15" pos="7661" userDrawn="1">
          <p15:clr>
            <a:srgbClr val="5ACBF0"/>
          </p15:clr>
        </p15:guide>
        <p15:guide id="16" pos="288" userDrawn="1">
          <p15:clr>
            <a:srgbClr val="C35EA4"/>
          </p15:clr>
        </p15:guide>
        <p15:guide id="17" pos="7546" userDrawn="1">
          <p15:clr>
            <a:srgbClr val="C35EA4"/>
          </p15:clr>
        </p15:guide>
        <p15:guide id="18" orient="horz" pos="763" userDrawn="1">
          <p15:clr>
            <a:srgbClr val="5ACBF0"/>
          </p15:clr>
        </p15:guide>
        <p15:guide id="19" orient="horz" pos="1339" userDrawn="1">
          <p15:clr>
            <a:srgbClr val="5ACBF0"/>
          </p15:clr>
        </p15:guide>
        <p15:guide id="20" orient="horz" pos="1915" userDrawn="1">
          <p15:clr>
            <a:srgbClr val="5ACBF0"/>
          </p15:clr>
        </p15:guide>
        <p15:guide id="21" orient="horz" pos="2491" userDrawn="1">
          <p15:clr>
            <a:srgbClr val="5ACBF0"/>
          </p15:clr>
        </p15:guide>
        <p15:guide id="22" orient="horz" pos="3067" userDrawn="1">
          <p15:clr>
            <a:srgbClr val="5ACBF0"/>
          </p15:clr>
        </p15:guide>
        <p15:guide id="23" orient="horz" pos="3643" userDrawn="1">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3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hyperlink" Target="http://pinpoint.microsoft.com/en-US/category.aspx?catid=1&amp;fpf=700004" TargetMode="External"/><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github.com/MSFTOSSMgmt/WPSDSCLinux" TargetMode="External"/><Relationship Id="rId2" Type="http://schemas.openxmlformats.org/officeDocument/2006/relationships/hyperlink" Target="http://www.microsoft.com/downloads" TargetMode="External"/><Relationship Id="rId1" Type="http://schemas.openxmlformats.org/officeDocument/2006/relationships/slideLayout" Target="../slideLayouts/slideLayout7.xml"/><Relationship Id="rId4" Type="http://schemas.openxmlformats.org/officeDocument/2006/relationships/hyperlink" Target="https://collaboration.opengroup.org/omi/"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aka.ms/technetnz" TargetMode="External"/><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hyperlink" Target="http://www.microsoft.com/learning" TargetMode="External"/><Relationship Id="rId11" Type="http://schemas.openxmlformats.org/officeDocument/2006/relationships/image" Target="../media/image21.png"/><Relationship Id="rId5" Type="http://schemas.openxmlformats.org/officeDocument/2006/relationships/hyperlink" Target="http://aka.ms/ch9nz" TargetMode="External"/><Relationship Id="rId10" Type="http://schemas.openxmlformats.org/officeDocument/2006/relationships/image" Target="../media/image20.png"/><Relationship Id="rId4" Type="http://schemas.openxmlformats.org/officeDocument/2006/relationships/hyperlink" Target="http://aka.ms/msdnnz" TargetMode="External"/><Relationship Id="rId9"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327952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Deploying Linux Applications</a:t>
            </a:r>
            <a:endParaRPr lang="en-US" dirty="0"/>
          </a:p>
        </p:txBody>
      </p:sp>
    </p:spTree>
    <p:extLst>
      <p:ext uri="{BB962C8B-B14F-4D97-AF65-F5344CB8AC3E}">
        <p14:creationId xmlns:p14="http://schemas.microsoft.com/office/powerpoint/2010/main" val="301702853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5527667"/>
          </a:xfrm>
        </p:spPr>
        <p:txBody>
          <a:bodyPr/>
          <a:lstStyle/>
          <a:p>
            <a:r>
              <a:rPr lang="en-US" dirty="0" smtClean="0"/>
              <a:t>Configuration Manager</a:t>
            </a:r>
          </a:p>
          <a:p>
            <a:pPr lvl="1"/>
            <a:r>
              <a:rPr lang="en-US" dirty="0" smtClean="0"/>
              <a:t>Deploy any Linux application with </a:t>
            </a:r>
            <a:r>
              <a:rPr lang="en-US" dirty="0" err="1" smtClean="0"/>
              <a:t>ConfigMgr</a:t>
            </a:r>
            <a:r>
              <a:rPr lang="en-US" dirty="0" smtClean="0"/>
              <a:t> Software Distribution</a:t>
            </a:r>
          </a:p>
          <a:p>
            <a:pPr lvl="1"/>
            <a:r>
              <a:rPr lang="en-US" dirty="0" smtClean="0"/>
              <a:t>Define “package” and “program” and distribute on defined schedule with maintenance windows</a:t>
            </a:r>
          </a:p>
          <a:p>
            <a:pPr lvl="1"/>
            <a:endParaRPr lang="en-US" dirty="0"/>
          </a:p>
          <a:p>
            <a:r>
              <a:rPr lang="en-US" dirty="0" smtClean="0"/>
              <a:t>VMM/Azure Pack</a:t>
            </a:r>
          </a:p>
          <a:p>
            <a:pPr lvl="1"/>
            <a:r>
              <a:rPr lang="en-US" dirty="0" smtClean="0"/>
              <a:t>Use “</a:t>
            </a:r>
            <a:r>
              <a:rPr lang="en-US" dirty="0" err="1" smtClean="0"/>
              <a:t>RunOnce</a:t>
            </a:r>
            <a:r>
              <a:rPr lang="en-US" dirty="0" smtClean="0"/>
              <a:t>” commands in a VM template or VM Role to install software during VM provisioning</a:t>
            </a:r>
          </a:p>
          <a:p>
            <a:pPr lvl="1"/>
            <a:endParaRPr lang="en-US" dirty="0"/>
          </a:p>
          <a:p>
            <a:r>
              <a:rPr lang="en-US" dirty="0" smtClean="0"/>
              <a:t>Bootstrap a Configuration Manager</a:t>
            </a:r>
          </a:p>
          <a:p>
            <a:pPr lvl="1"/>
            <a:r>
              <a:rPr lang="en-US" dirty="0" smtClean="0"/>
              <a:t>Use “</a:t>
            </a:r>
            <a:r>
              <a:rPr lang="en-US" dirty="0" err="1" smtClean="0"/>
              <a:t>RunOnce</a:t>
            </a:r>
            <a:r>
              <a:rPr lang="en-US" dirty="0" smtClean="0"/>
              <a:t>” commands in a VM template or VM Role to “bootstrap” Chef, Puppet, or DSC agents for automated software configuration</a:t>
            </a:r>
            <a:endParaRPr lang="en-US" dirty="0"/>
          </a:p>
        </p:txBody>
      </p:sp>
      <p:sp>
        <p:nvSpPr>
          <p:cNvPr id="3" name="Title 2"/>
          <p:cNvSpPr>
            <a:spLocks noGrp="1"/>
          </p:cNvSpPr>
          <p:nvPr>
            <p:ph type="title"/>
          </p:nvPr>
        </p:nvSpPr>
        <p:spPr/>
        <p:txBody>
          <a:bodyPr/>
          <a:lstStyle/>
          <a:p>
            <a:r>
              <a:rPr lang="en-US" dirty="0" smtClean="0"/>
              <a:t>Linux Application Deployment Options</a:t>
            </a:r>
            <a:endParaRPr lang="en-US" dirty="0"/>
          </a:p>
        </p:txBody>
      </p:sp>
    </p:spTree>
    <p:extLst>
      <p:ext uri="{BB962C8B-B14F-4D97-AF65-F5344CB8AC3E}">
        <p14:creationId xmlns:p14="http://schemas.microsoft.com/office/powerpoint/2010/main" val="36243595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8" y="2125662"/>
            <a:ext cx="11887200" cy="2400657"/>
          </a:xfrm>
        </p:spPr>
        <p:txBody>
          <a:bodyPr/>
          <a:lstStyle/>
          <a:p>
            <a:r>
              <a:rPr lang="en-US" sz="8000" dirty="0" smtClean="0"/>
              <a:t>Monitoring Linux Applications</a:t>
            </a:r>
            <a:endParaRPr lang="en-US" sz="8000" dirty="0"/>
          </a:p>
        </p:txBody>
      </p:sp>
    </p:spTree>
    <p:extLst>
      <p:ext uri="{BB962C8B-B14F-4D97-AF65-F5344CB8AC3E}">
        <p14:creationId xmlns:p14="http://schemas.microsoft.com/office/powerpoint/2010/main" val="262607405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Linux Application Monitoring</a:t>
            </a:r>
            <a:endParaRPr lang="en-US" dirty="0"/>
          </a:p>
        </p:txBody>
      </p:sp>
      <p:graphicFrame>
        <p:nvGraphicFramePr>
          <p:cNvPr id="7" name="Diagram 6"/>
          <p:cNvGraphicFramePr/>
          <p:nvPr>
            <p:extLst>
              <p:ext uri="{D42A27DB-BD31-4B8C-83A1-F6EECF244321}">
                <p14:modId xmlns:p14="http://schemas.microsoft.com/office/powerpoint/2010/main" val="3424134958"/>
              </p:ext>
            </p:extLst>
          </p:nvPr>
        </p:nvGraphicFramePr>
        <p:xfrm>
          <a:off x="441119" y="1439862"/>
          <a:ext cx="11492118" cy="4753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538636">
            <a:off x="4110647" y="1212525"/>
            <a:ext cx="1219200" cy="862473"/>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538636">
            <a:off x="7996848" y="1223704"/>
            <a:ext cx="1219200" cy="862473"/>
          </a:xfrm>
          <a:prstGeom prst="rect">
            <a:avLst/>
          </a:prstGeom>
        </p:spPr>
      </p:pic>
    </p:spTree>
    <p:extLst>
      <p:ext uri="{BB962C8B-B14F-4D97-AF65-F5344CB8AC3E}">
        <p14:creationId xmlns:p14="http://schemas.microsoft.com/office/powerpoint/2010/main" val="165051614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sz="3600" dirty="0" smtClean="0">
                <a:latin typeface="+mj-lt"/>
              </a:rPr>
              <a:t>Monitor top four JEE application servers</a:t>
            </a:r>
          </a:p>
          <a:p>
            <a:pPr lvl="1"/>
            <a:r>
              <a:rPr lang="en-US" dirty="0" smtClean="0"/>
              <a:t>Discovery, basic health, memory usage, garbage collection, running modules</a:t>
            </a:r>
          </a:p>
          <a:p>
            <a:pPr lvl="1"/>
            <a:r>
              <a:rPr lang="en-US" dirty="0" smtClean="0"/>
              <a:t>Health and performance data from custom </a:t>
            </a:r>
            <a:r>
              <a:rPr lang="en-US" dirty="0" err="1" smtClean="0"/>
              <a:t>Mbeans</a:t>
            </a:r>
            <a:endParaRPr lang="en-US" dirty="0" smtClean="0"/>
          </a:p>
          <a:p>
            <a:r>
              <a:rPr lang="en-US" sz="3600" dirty="0" smtClean="0">
                <a:effectLst/>
                <a:latin typeface="+mj-lt"/>
              </a:rPr>
              <a:t>New versions in 2012 R2 UR4:  </a:t>
            </a:r>
            <a:r>
              <a:rPr lang="en-US" sz="3600" dirty="0" err="1" smtClean="0">
                <a:effectLst/>
                <a:latin typeface="+mj-lt"/>
              </a:rPr>
              <a:t>JBoss</a:t>
            </a:r>
            <a:r>
              <a:rPr lang="en-US" sz="3600" dirty="0" smtClean="0">
                <a:effectLst/>
                <a:latin typeface="+mj-lt"/>
              </a:rPr>
              <a:t> 7 &amp; 8, Tomcat 8</a:t>
            </a:r>
            <a:endParaRPr lang="en-US" sz="3600" dirty="0">
              <a:effectLst/>
              <a:latin typeface="+mj-lt"/>
            </a:endParaRPr>
          </a:p>
        </p:txBody>
      </p:sp>
      <p:sp>
        <p:nvSpPr>
          <p:cNvPr id="2" name="Title 1"/>
          <p:cNvSpPr>
            <a:spLocks noGrp="1"/>
          </p:cNvSpPr>
          <p:nvPr>
            <p:ph type="title"/>
          </p:nvPr>
        </p:nvSpPr>
        <p:spPr/>
        <p:txBody>
          <a:bodyPr/>
          <a:lstStyle/>
          <a:p>
            <a:r>
              <a:rPr lang="en-US" dirty="0" smtClean="0"/>
              <a:t>Monitor JEE </a:t>
            </a:r>
            <a:r>
              <a:rPr lang="en-US" dirty="0" err="1" smtClean="0"/>
              <a:t>AppServers</a:t>
            </a:r>
            <a:endParaRPr lang="en-US" dirty="0"/>
          </a:p>
        </p:txBody>
      </p:sp>
      <p:graphicFrame>
        <p:nvGraphicFramePr>
          <p:cNvPr id="4" name="Table 3"/>
          <p:cNvGraphicFramePr>
            <a:graphicFrameLocks noGrp="1"/>
          </p:cNvGraphicFramePr>
          <p:nvPr>
            <p:extLst/>
          </p:nvPr>
        </p:nvGraphicFramePr>
        <p:xfrm>
          <a:off x="655637" y="3268662"/>
          <a:ext cx="10820399" cy="3186980"/>
        </p:xfrm>
        <a:graphic>
          <a:graphicData uri="http://schemas.openxmlformats.org/drawingml/2006/table">
            <a:tbl>
              <a:tblPr firstRow="1" bandRow="1">
                <a:tableStyleId>{21E4AEA4-8DFA-4A89-87EB-49C32662AFE0}</a:tableStyleId>
              </a:tblPr>
              <a:tblGrid>
                <a:gridCol w="2321151"/>
                <a:gridCol w="2124812"/>
                <a:gridCol w="2124812"/>
                <a:gridCol w="2124812"/>
                <a:gridCol w="2124812"/>
              </a:tblGrid>
              <a:tr h="872892">
                <a:tc>
                  <a:txBody>
                    <a:bodyPr/>
                    <a:lstStyle/>
                    <a:p>
                      <a:endParaRPr lang="en-US" sz="2400" dirty="0"/>
                    </a:p>
                  </a:txBody>
                  <a:tcPr marL="124314" marR="124314" marT="46630" marB="46630" anchor="b"/>
                </a:tc>
                <a:tc>
                  <a:txBody>
                    <a:bodyPr/>
                    <a:lstStyle/>
                    <a:p>
                      <a:pPr algn="ctr"/>
                      <a:r>
                        <a:rPr lang="en-US" sz="2200" dirty="0" smtClean="0"/>
                        <a:t>Tomcat</a:t>
                      </a:r>
                    </a:p>
                    <a:p>
                      <a:pPr algn="ctr"/>
                      <a:r>
                        <a:rPr lang="en-US" sz="1800" dirty="0" smtClean="0"/>
                        <a:t>5.5,</a:t>
                      </a:r>
                      <a:r>
                        <a:rPr lang="en-US" sz="1800" baseline="0" dirty="0" smtClean="0"/>
                        <a:t>  6.0,  7, 8</a:t>
                      </a:r>
                      <a:endParaRPr lang="en-US" sz="1800" b="0" dirty="0"/>
                    </a:p>
                  </a:txBody>
                  <a:tcPr marL="0" marR="0" marT="46630" marB="46630" anchor="b"/>
                </a:tc>
                <a:tc>
                  <a:txBody>
                    <a:bodyPr/>
                    <a:lstStyle/>
                    <a:p>
                      <a:pPr algn="ctr"/>
                      <a:r>
                        <a:rPr lang="en-US" sz="2200" dirty="0" err="1" smtClean="0"/>
                        <a:t>JBoss</a:t>
                      </a:r>
                      <a:endParaRPr lang="en-US" sz="2200" dirty="0" smtClean="0"/>
                    </a:p>
                    <a:p>
                      <a:pPr algn="ctr"/>
                      <a:r>
                        <a:rPr lang="en-US" sz="1800" dirty="0" smtClean="0"/>
                        <a:t>4.2,  5.1, 6, 7, 8</a:t>
                      </a:r>
                      <a:r>
                        <a:rPr lang="en-US" sz="1800" baseline="0" dirty="0" smtClean="0"/>
                        <a:t> </a:t>
                      </a:r>
                      <a:endParaRPr lang="en-US" sz="1800" b="0" baseline="0" dirty="0" smtClean="0"/>
                    </a:p>
                  </a:txBody>
                  <a:tcPr marL="0" marR="0" marT="46630" marB="46630" anchor="b"/>
                </a:tc>
                <a:tc>
                  <a:txBody>
                    <a:bodyPr/>
                    <a:lstStyle/>
                    <a:p>
                      <a:pPr algn="ctr"/>
                      <a:r>
                        <a:rPr lang="en-US" sz="2200" dirty="0" err="1" smtClean="0"/>
                        <a:t>WebSphere</a:t>
                      </a:r>
                      <a:endParaRPr lang="en-US" sz="2200" dirty="0" smtClean="0"/>
                    </a:p>
                    <a:p>
                      <a:pPr algn="ctr"/>
                      <a:r>
                        <a:rPr lang="en-US" sz="1800" dirty="0" smtClean="0"/>
                        <a:t>6.1,  7.0</a:t>
                      </a:r>
                      <a:r>
                        <a:rPr lang="en-US" sz="1800" baseline="0" dirty="0" smtClean="0"/>
                        <a:t>, 8.X</a:t>
                      </a:r>
                      <a:endParaRPr lang="en-US" sz="1800" b="0" baseline="0" dirty="0" smtClean="0"/>
                    </a:p>
                  </a:txBody>
                  <a:tcPr marL="0" marR="0" marT="46630" marB="46630" anchor="b"/>
                </a:tc>
                <a:tc>
                  <a:txBody>
                    <a:bodyPr/>
                    <a:lstStyle/>
                    <a:p>
                      <a:pPr algn="ctr"/>
                      <a:r>
                        <a:rPr lang="en-US" sz="2200" dirty="0" err="1" smtClean="0"/>
                        <a:t>WebLogic</a:t>
                      </a:r>
                      <a:endParaRPr lang="en-US" sz="2200" dirty="0" smtClean="0"/>
                    </a:p>
                    <a:p>
                      <a:pPr algn="ctr"/>
                      <a:r>
                        <a:rPr lang="en-US" sz="1800" dirty="0" smtClean="0"/>
                        <a:t>10g</a:t>
                      </a:r>
                      <a:r>
                        <a:rPr lang="en-US" sz="1800" baseline="0" dirty="0" smtClean="0"/>
                        <a:t> </a:t>
                      </a:r>
                      <a:r>
                        <a:rPr lang="en-US" sz="1800" dirty="0" smtClean="0"/>
                        <a:t>Rel3, 11g Rel1, 12c</a:t>
                      </a:r>
                      <a:r>
                        <a:rPr lang="en-US" sz="1800" baseline="0" dirty="0" smtClean="0"/>
                        <a:t> </a:t>
                      </a:r>
                      <a:r>
                        <a:rPr lang="en-US" sz="1800" baseline="0" dirty="0" err="1" smtClean="0"/>
                        <a:t>Rel</a:t>
                      </a:r>
                      <a:r>
                        <a:rPr lang="en-US" sz="1800" baseline="0" dirty="0" smtClean="0"/>
                        <a:t> 1</a:t>
                      </a:r>
                      <a:endParaRPr lang="en-US" sz="1800" b="0" dirty="0"/>
                    </a:p>
                  </a:txBody>
                  <a:tcPr marL="0" marR="0" marT="46630" marB="46630" anchor="b"/>
                </a:tc>
              </a:tr>
              <a:tr h="374662">
                <a:tc>
                  <a:txBody>
                    <a:bodyPr/>
                    <a:lstStyle/>
                    <a:p>
                      <a:r>
                        <a:rPr lang="en-US" sz="2200" baseline="0" dirty="0" smtClean="0">
                          <a:solidFill>
                            <a:schemeClr val="bg1">
                              <a:lumMod val="50000"/>
                            </a:schemeClr>
                          </a:solidFill>
                        </a:rPr>
                        <a:t>Windows Server</a:t>
                      </a:r>
                      <a:endParaRPr lang="en-US" sz="2200" dirty="0">
                        <a:solidFill>
                          <a:schemeClr val="bg1">
                            <a:lumMod val="50000"/>
                          </a:schemeClr>
                        </a:solidFill>
                        <a:latin typeface="Calibri" pitchFamily="34" charset="0"/>
                      </a:endParaRPr>
                    </a:p>
                  </a:txBody>
                  <a:tcPr marL="93260" marR="93260" marT="0" marB="0" anchor="ctr"/>
                </a:tc>
                <a:tc>
                  <a:txBody>
                    <a:bodyPr/>
                    <a:lstStyle/>
                    <a:p>
                      <a:pPr algn="ctr"/>
                      <a:r>
                        <a:rPr lang="en-US" sz="2900" dirty="0" smtClean="0">
                          <a:solidFill>
                            <a:schemeClr val="bg1">
                              <a:lumMod val="50000"/>
                            </a:schemeClr>
                          </a:solidFill>
                          <a:sym typeface="Wingdings"/>
                        </a:rPr>
                        <a:t></a:t>
                      </a:r>
                      <a:endParaRPr lang="en-US" sz="2900" dirty="0">
                        <a:solidFill>
                          <a:schemeClr val="bg1">
                            <a:lumMod val="50000"/>
                          </a:schemeClr>
                        </a:solidFill>
                        <a:latin typeface="Calibri" pitchFamily="34" charset="0"/>
                      </a:endParaRPr>
                    </a:p>
                  </a:txBody>
                  <a:tcPr marL="93260" marR="93260" marT="0" marB="0" anchor="ctr"/>
                </a:tc>
                <a:tc>
                  <a:txBody>
                    <a:bodyPr/>
                    <a:lstStyle/>
                    <a:p>
                      <a:pPr algn="ctr"/>
                      <a:r>
                        <a:rPr lang="en-US" sz="2900" dirty="0" smtClean="0">
                          <a:solidFill>
                            <a:schemeClr val="bg1">
                              <a:lumMod val="50000"/>
                            </a:schemeClr>
                          </a:solidFill>
                          <a:sym typeface="Wingdings"/>
                        </a:rPr>
                        <a:t></a:t>
                      </a:r>
                      <a:endParaRPr lang="en-US" sz="2900" dirty="0">
                        <a:solidFill>
                          <a:schemeClr val="bg1">
                            <a:lumMod val="50000"/>
                          </a:schemeClr>
                        </a:solidFill>
                        <a:latin typeface="Calibri" pitchFamily="34" charset="0"/>
                      </a:endParaRPr>
                    </a:p>
                  </a:txBody>
                  <a:tcPr marL="93260" marR="93260" marT="0" marB="0" anchor="ctr"/>
                </a:tc>
                <a:tc>
                  <a:txBody>
                    <a:bodyPr/>
                    <a:lstStyle/>
                    <a:p>
                      <a:pPr algn="ctr"/>
                      <a:r>
                        <a:rPr lang="en-US" sz="2900" dirty="0" smtClean="0">
                          <a:solidFill>
                            <a:schemeClr val="bg1">
                              <a:lumMod val="50000"/>
                            </a:schemeClr>
                          </a:solidFill>
                          <a:sym typeface="Wingdings"/>
                        </a:rPr>
                        <a:t></a:t>
                      </a:r>
                      <a:endParaRPr lang="en-US" sz="2900" dirty="0">
                        <a:solidFill>
                          <a:schemeClr val="bg1">
                            <a:lumMod val="50000"/>
                          </a:schemeClr>
                        </a:solidFill>
                        <a:latin typeface="Calibri" pitchFamily="34" charset="0"/>
                      </a:endParaRPr>
                    </a:p>
                  </a:txBody>
                  <a:tcPr marL="93260" marR="93260" marT="0" marB="0" anchor="ctr"/>
                </a:tc>
                <a:tc>
                  <a:txBody>
                    <a:bodyPr/>
                    <a:lstStyle/>
                    <a:p>
                      <a:pPr algn="ctr"/>
                      <a:r>
                        <a:rPr lang="en-US" sz="2900" dirty="0" smtClean="0">
                          <a:solidFill>
                            <a:schemeClr val="bg1">
                              <a:lumMod val="50000"/>
                            </a:schemeClr>
                          </a:solidFill>
                          <a:sym typeface="Wingdings"/>
                        </a:rPr>
                        <a:t></a:t>
                      </a:r>
                      <a:endParaRPr lang="en-US" sz="2900" dirty="0">
                        <a:solidFill>
                          <a:schemeClr val="bg1">
                            <a:lumMod val="50000"/>
                          </a:schemeClr>
                        </a:solidFill>
                        <a:latin typeface="Calibri" pitchFamily="34" charset="0"/>
                      </a:endParaRPr>
                    </a:p>
                  </a:txBody>
                  <a:tcPr marL="93260" marR="93260" marT="0" marB="0" anchor="ctr"/>
                </a:tc>
              </a:tr>
              <a:tr h="374662">
                <a:tc>
                  <a:txBody>
                    <a:bodyPr/>
                    <a:lstStyle/>
                    <a:p>
                      <a:r>
                        <a:rPr lang="en-US" sz="2200" dirty="0" smtClean="0">
                          <a:solidFill>
                            <a:schemeClr val="bg1">
                              <a:lumMod val="50000"/>
                            </a:schemeClr>
                          </a:solidFill>
                        </a:rPr>
                        <a:t>Linux</a:t>
                      </a:r>
                      <a:endParaRPr lang="en-US" sz="2200" dirty="0">
                        <a:solidFill>
                          <a:schemeClr val="bg1">
                            <a:lumMod val="50000"/>
                          </a:schemeClr>
                        </a:solidFill>
                        <a:latin typeface="Calibri" pitchFamily="34" charset="0"/>
                      </a:endParaRPr>
                    </a:p>
                  </a:txBody>
                  <a:tcPr marL="93260" marR="93260" marT="0" marB="0" anchor="ctr"/>
                </a:tc>
                <a:tc>
                  <a:txBody>
                    <a:bodyPr/>
                    <a:lstStyle/>
                    <a:p>
                      <a:pPr algn="ctr"/>
                      <a:r>
                        <a:rPr lang="en-US" sz="2900" dirty="0" smtClean="0">
                          <a:solidFill>
                            <a:schemeClr val="bg1">
                              <a:lumMod val="50000"/>
                            </a:schemeClr>
                          </a:solidFill>
                          <a:sym typeface="Wingdings"/>
                        </a:rPr>
                        <a:t></a:t>
                      </a:r>
                      <a:endParaRPr lang="en-US" sz="2900" dirty="0">
                        <a:solidFill>
                          <a:schemeClr val="bg1">
                            <a:lumMod val="50000"/>
                          </a:schemeClr>
                        </a:solidFill>
                        <a:latin typeface="Calibri" pitchFamily="34" charset="0"/>
                      </a:endParaRPr>
                    </a:p>
                  </a:txBody>
                  <a:tcPr marL="93260" marR="93260" marT="0" marB="0" anchor="ctr"/>
                </a:tc>
                <a:tc>
                  <a:txBody>
                    <a:bodyPr/>
                    <a:lstStyle/>
                    <a:p>
                      <a:pPr algn="ctr"/>
                      <a:r>
                        <a:rPr lang="en-US" sz="2900" dirty="0" smtClean="0">
                          <a:solidFill>
                            <a:schemeClr val="bg1">
                              <a:lumMod val="50000"/>
                            </a:schemeClr>
                          </a:solidFill>
                          <a:sym typeface="Wingdings"/>
                        </a:rPr>
                        <a:t></a:t>
                      </a:r>
                      <a:endParaRPr lang="en-US" sz="2900" dirty="0">
                        <a:solidFill>
                          <a:schemeClr val="bg1">
                            <a:lumMod val="50000"/>
                          </a:schemeClr>
                        </a:solidFill>
                        <a:latin typeface="Calibri" pitchFamily="34" charset="0"/>
                      </a:endParaRPr>
                    </a:p>
                  </a:txBody>
                  <a:tcPr marL="93260" marR="93260" marT="0" marB="0" anchor="ctr"/>
                </a:tc>
                <a:tc>
                  <a:txBody>
                    <a:bodyPr/>
                    <a:lstStyle/>
                    <a:p>
                      <a:pPr algn="ctr"/>
                      <a:r>
                        <a:rPr lang="en-US" sz="2900" dirty="0" smtClean="0">
                          <a:solidFill>
                            <a:schemeClr val="bg1">
                              <a:lumMod val="50000"/>
                            </a:schemeClr>
                          </a:solidFill>
                          <a:sym typeface="Wingdings"/>
                        </a:rPr>
                        <a:t></a:t>
                      </a:r>
                      <a:endParaRPr lang="en-US" sz="2900" dirty="0">
                        <a:solidFill>
                          <a:schemeClr val="bg1">
                            <a:lumMod val="50000"/>
                          </a:schemeClr>
                        </a:solidFill>
                        <a:latin typeface="Calibri" pitchFamily="34" charset="0"/>
                      </a:endParaRPr>
                    </a:p>
                  </a:txBody>
                  <a:tcPr marL="93260" marR="93260" marT="0" marB="0" anchor="ctr"/>
                </a:tc>
                <a:tc>
                  <a:txBody>
                    <a:bodyPr/>
                    <a:lstStyle/>
                    <a:p>
                      <a:pPr algn="ctr"/>
                      <a:r>
                        <a:rPr lang="en-US" sz="2900" dirty="0" smtClean="0">
                          <a:solidFill>
                            <a:schemeClr val="bg1">
                              <a:lumMod val="50000"/>
                            </a:schemeClr>
                          </a:solidFill>
                          <a:sym typeface="Wingdings"/>
                        </a:rPr>
                        <a:t></a:t>
                      </a:r>
                      <a:endParaRPr lang="en-US" sz="2900" dirty="0">
                        <a:solidFill>
                          <a:schemeClr val="bg1">
                            <a:lumMod val="50000"/>
                          </a:schemeClr>
                        </a:solidFill>
                        <a:latin typeface="Calibri" pitchFamily="34" charset="0"/>
                      </a:endParaRPr>
                    </a:p>
                  </a:txBody>
                  <a:tcPr marL="93260" marR="93260" marT="0" marB="0" anchor="ctr"/>
                </a:tc>
              </a:tr>
              <a:tr h="374662">
                <a:tc>
                  <a:txBody>
                    <a:bodyPr/>
                    <a:lstStyle/>
                    <a:p>
                      <a:r>
                        <a:rPr lang="en-US" sz="2200" dirty="0" smtClean="0">
                          <a:solidFill>
                            <a:schemeClr val="bg1">
                              <a:lumMod val="50000"/>
                            </a:schemeClr>
                          </a:solidFill>
                        </a:rPr>
                        <a:t>Oracle</a:t>
                      </a:r>
                      <a:r>
                        <a:rPr lang="en-US" sz="2200" baseline="0" dirty="0" smtClean="0">
                          <a:solidFill>
                            <a:schemeClr val="bg1">
                              <a:lumMod val="50000"/>
                            </a:schemeClr>
                          </a:solidFill>
                        </a:rPr>
                        <a:t> </a:t>
                      </a:r>
                      <a:r>
                        <a:rPr lang="en-US" sz="2200" dirty="0" smtClean="0">
                          <a:solidFill>
                            <a:schemeClr val="bg1">
                              <a:lumMod val="50000"/>
                            </a:schemeClr>
                          </a:solidFill>
                        </a:rPr>
                        <a:t>Solaris</a:t>
                      </a:r>
                      <a:endParaRPr lang="en-US" sz="2200" dirty="0">
                        <a:solidFill>
                          <a:schemeClr val="bg1">
                            <a:lumMod val="50000"/>
                          </a:schemeClr>
                        </a:solidFill>
                        <a:latin typeface="Calibri" pitchFamily="34" charset="0"/>
                      </a:endParaRPr>
                    </a:p>
                  </a:txBody>
                  <a:tcPr marL="93260" marR="93260" marT="0" marB="0" anchor="ctr"/>
                </a:tc>
                <a:tc>
                  <a:txBody>
                    <a:bodyPr/>
                    <a:lstStyle/>
                    <a:p>
                      <a:pPr algn="ctr"/>
                      <a:endParaRPr lang="en-US" sz="2900" dirty="0">
                        <a:solidFill>
                          <a:schemeClr val="bg1">
                            <a:lumMod val="50000"/>
                          </a:schemeClr>
                        </a:solidFill>
                        <a:latin typeface="Calibri" pitchFamily="34" charset="0"/>
                      </a:endParaRPr>
                    </a:p>
                  </a:txBody>
                  <a:tcPr marL="93260" marR="93260" marT="0" marB="0" anchor="ctr"/>
                </a:tc>
                <a:tc>
                  <a:txBody>
                    <a:bodyPr/>
                    <a:lstStyle/>
                    <a:p>
                      <a:pPr algn="ctr"/>
                      <a:endParaRPr lang="en-US" sz="2900" dirty="0">
                        <a:solidFill>
                          <a:schemeClr val="bg1">
                            <a:lumMod val="50000"/>
                          </a:schemeClr>
                        </a:solidFill>
                        <a:latin typeface="Calibri" pitchFamily="34" charset="0"/>
                      </a:endParaRPr>
                    </a:p>
                  </a:txBody>
                  <a:tcPr marL="93260" marR="93260" marT="0" marB="0" anchor="ctr"/>
                </a:tc>
                <a:tc>
                  <a:txBody>
                    <a:bodyPr/>
                    <a:lstStyle/>
                    <a:p>
                      <a:pPr algn="ctr"/>
                      <a:endParaRPr lang="en-US" sz="2900" dirty="0">
                        <a:solidFill>
                          <a:schemeClr val="bg1">
                            <a:lumMod val="50000"/>
                          </a:schemeClr>
                        </a:solidFill>
                        <a:latin typeface="Calibri" pitchFamily="34" charset="0"/>
                      </a:endParaRPr>
                    </a:p>
                  </a:txBody>
                  <a:tcPr marL="93260" marR="93260" marT="0" marB="0" anchor="ctr"/>
                </a:tc>
                <a:tc>
                  <a:txBody>
                    <a:bodyPr/>
                    <a:lstStyle/>
                    <a:p>
                      <a:pPr algn="ctr"/>
                      <a:r>
                        <a:rPr lang="en-US" sz="2900" dirty="0" smtClean="0">
                          <a:solidFill>
                            <a:schemeClr val="bg1">
                              <a:lumMod val="50000"/>
                            </a:schemeClr>
                          </a:solidFill>
                          <a:sym typeface="Wingdings"/>
                        </a:rPr>
                        <a:t></a:t>
                      </a:r>
                      <a:endParaRPr lang="en-US" sz="2900" dirty="0">
                        <a:solidFill>
                          <a:schemeClr val="bg1">
                            <a:lumMod val="50000"/>
                          </a:schemeClr>
                        </a:solidFill>
                        <a:latin typeface="Calibri" pitchFamily="34" charset="0"/>
                      </a:endParaRPr>
                    </a:p>
                  </a:txBody>
                  <a:tcPr marL="93260" marR="93260" marT="0" marB="0" anchor="ctr"/>
                </a:tc>
              </a:tr>
              <a:tr h="374662">
                <a:tc>
                  <a:txBody>
                    <a:bodyPr/>
                    <a:lstStyle/>
                    <a:p>
                      <a:r>
                        <a:rPr lang="en-US" sz="2200" dirty="0" smtClean="0">
                          <a:solidFill>
                            <a:schemeClr val="bg1">
                              <a:lumMod val="50000"/>
                            </a:schemeClr>
                          </a:solidFill>
                        </a:rPr>
                        <a:t>IBM AIX</a:t>
                      </a:r>
                      <a:endParaRPr lang="en-US" sz="2200" dirty="0">
                        <a:solidFill>
                          <a:schemeClr val="bg1">
                            <a:lumMod val="50000"/>
                          </a:schemeClr>
                        </a:solidFill>
                        <a:latin typeface="Calibri" pitchFamily="34" charset="0"/>
                      </a:endParaRPr>
                    </a:p>
                  </a:txBody>
                  <a:tcPr marL="93260" marR="93260" marT="0" marB="0" anchor="ctr"/>
                </a:tc>
                <a:tc>
                  <a:txBody>
                    <a:bodyPr/>
                    <a:lstStyle/>
                    <a:p>
                      <a:pPr algn="ctr"/>
                      <a:endParaRPr lang="en-US" sz="2900" dirty="0">
                        <a:solidFill>
                          <a:schemeClr val="bg1">
                            <a:lumMod val="50000"/>
                          </a:schemeClr>
                        </a:solidFill>
                        <a:latin typeface="Calibri" pitchFamily="34" charset="0"/>
                      </a:endParaRPr>
                    </a:p>
                  </a:txBody>
                  <a:tcPr marL="93260" marR="93260" marT="0" marB="0" anchor="ctr"/>
                </a:tc>
                <a:tc>
                  <a:txBody>
                    <a:bodyPr/>
                    <a:lstStyle/>
                    <a:p>
                      <a:pPr algn="ctr"/>
                      <a:endParaRPr lang="en-US" sz="2900" dirty="0">
                        <a:solidFill>
                          <a:schemeClr val="bg1">
                            <a:lumMod val="50000"/>
                          </a:schemeClr>
                        </a:solidFill>
                        <a:latin typeface="Calibri" pitchFamily="34" charset="0"/>
                      </a:endParaRPr>
                    </a:p>
                  </a:txBody>
                  <a:tcPr marL="93260" marR="93260" marT="0" marB="0" anchor="ctr"/>
                </a:tc>
                <a:tc>
                  <a:txBody>
                    <a:bodyPr/>
                    <a:lstStyle/>
                    <a:p>
                      <a:pPr algn="ctr"/>
                      <a:r>
                        <a:rPr lang="en-US" sz="2900" dirty="0" smtClean="0">
                          <a:solidFill>
                            <a:schemeClr val="bg1">
                              <a:lumMod val="50000"/>
                            </a:schemeClr>
                          </a:solidFill>
                          <a:sym typeface="Wingdings"/>
                        </a:rPr>
                        <a:t></a:t>
                      </a:r>
                      <a:endParaRPr lang="en-US" sz="2900" dirty="0">
                        <a:solidFill>
                          <a:schemeClr val="bg1">
                            <a:lumMod val="50000"/>
                          </a:schemeClr>
                        </a:solidFill>
                        <a:latin typeface="Calibri" pitchFamily="34" charset="0"/>
                      </a:endParaRPr>
                    </a:p>
                  </a:txBody>
                  <a:tcPr marL="93260" marR="93260" marT="0" marB="0" anchor="ctr"/>
                </a:tc>
                <a:tc>
                  <a:txBody>
                    <a:bodyPr/>
                    <a:lstStyle/>
                    <a:p>
                      <a:pPr algn="ctr"/>
                      <a:endParaRPr lang="en-US" sz="2900" dirty="0">
                        <a:solidFill>
                          <a:schemeClr val="bg1">
                            <a:lumMod val="50000"/>
                          </a:schemeClr>
                        </a:solidFill>
                        <a:latin typeface="Calibri" pitchFamily="34" charset="0"/>
                      </a:endParaRPr>
                    </a:p>
                  </a:txBody>
                  <a:tcPr marL="93260" marR="93260" marT="0" marB="0" anchor="ctr"/>
                </a:tc>
              </a:tr>
              <a:tr h="374662">
                <a:tc>
                  <a:txBody>
                    <a:bodyPr/>
                    <a:lstStyle/>
                    <a:p>
                      <a:r>
                        <a:rPr lang="en-US" sz="2200" dirty="0" smtClean="0">
                          <a:solidFill>
                            <a:schemeClr val="bg1">
                              <a:lumMod val="50000"/>
                            </a:schemeClr>
                          </a:solidFill>
                        </a:rPr>
                        <a:t>HP-UX</a:t>
                      </a:r>
                      <a:endParaRPr lang="en-US" sz="2200" dirty="0">
                        <a:solidFill>
                          <a:schemeClr val="bg1">
                            <a:lumMod val="50000"/>
                          </a:schemeClr>
                        </a:solidFill>
                        <a:latin typeface="Calibri" pitchFamily="34" charset="0"/>
                      </a:endParaRPr>
                    </a:p>
                  </a:txBody>
                  <a:tcPr marL="93260" marR="93260" marT="0" marB="0" anchor="ctr"/>
                </a:tc>
                <a:tc>
                  <a:txBody>
                    <a:bodyPr/>
                    <a:lstStyle/>
                    <a:p>
                      <a:pPr algn="ctr"/>
                      <a:endParaRPr lang="en-US" sz="2900" dirty="0">
                        <a:solidFill>
                          <a:schemeClr val="bg1">
                            <a:lumMod val="50000"/>
                          </a:schemeClr>
                        </a:solidFill>
                        <a:latin typeface="Calibri" pitchFamily="34" charset="0"/>
                      </a:endParaRPr>
                    </a:p>
                  </a:txBody>
                  <a:tcPr marL="93260" marR="93260" marT="0" marB="0" anchor="ctr"/>
                </a:tc>
                <a:tc>
                  <a:txBody>
                    <a:bodyPr/>
                    <a:lstStyle/>
                    <a:p>
                      <a:pPr algn="ctr"/>
                      <a:endParaRPr lang="en-US" sz="2900" dirty="0">
                        <a:solidFill>
                          <a:schemeClr val="bg1">
                            <a:lumMod val="50000"/>
                          </a:schemeClr>
                        </a:solidFill>
                        <a:latin typeface="Calibri" pitchFamily="34" charset="0"/>
                      </a:endParaRPr>
                    </a:p>
                  </a:txBody>
                  <a:tcPr marL="93260" marR="93260" marT="0" marB="0" anchor="ctr"/>
                </a:tc>
                <a:tc>
                  <a:txBody>
                    <a:bodyPr/>
                    <a:lstStyle/>
                    <a:p>
                      <a:pPr algn="ctr"/>
                      <a:endParaRPr lang="en-US" sz="2900" dirty="0">
                        <a:solidFill>
                          <a:schemeClr val="bg1">
                            <a:lumMod val="50000"/>
                          </a:schemeClr>
                        </a:solidFill>
                        <a:latin typeface="Calibri" pitchFamily="34" charset="0"/>
                      </a:endParaRPr>
                    </a:p>
                  </a:txBody>
                  <a:tcPr marL="93260" marR="93260" marT="0" marB="0" anchor="ctr"/>
                </a:tc>
                <a:tc>
                  <a:txBody>
                    <a:bodyPr/>
                    <a:lstStyle/>
                    <a:p>
                      <a:pPr algn="ctr"/>
                      <a:endParaRPr lang="en-US" sz="2900" dirty="0">
                        <a:solidFill>
                          <a:schemeClr val="bg1">
                            <a:lumMod val="50000"/>
                          </a:schemeClr>
                        </a:solidFill>
                        <a:latin typeface="Calibri" pitchFamily="34" charset="0"/>
                      </a:endParaRPr>
                    </a:p>
                  </a:txBody>
                  <a:tcPr marL="93260" marR="93260" marT="0" marB="0" anchor="ctr"/>
                </a:tc>
              </a:tr>
            </a:tbl>
          </a:graphicData>
        </a:graphic>
      </p:graphicFrame>
    </p:spTree>
    <p:extLst>
      <p:ext uri="{BB962C8B-B14F-4D97-AF65-F5344CB8AC3E}">
        <p14:creationId xmlns:p14="http://schemas.microsoft.com/office/powerpoint/2010/main" val="286583368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JEE App Server Monitoring	</a:t>
            </a:r>
            <a:endParaRPr lang="en-US" dirty="0"/>
          </a:p>
        </p:txBody>
      </p:sp>
      <p:sp>
        <p:nvSpPr>
          <p:cNvPr id="5" name="Text Placeholder 4"/>
          <p:cNvSpPr>
            <a:spLocks noGrp="1"/>
          </p:cNvSpPr>
          <p:nvPr>
            <p:ph type="body" sz="quarter" idx="12"/>
          </p:nvPr>
        </p:nvSpPr>
        <p:spPr/>
        <p:txBody>
          <a:bodyPr/>
          <a:lstStyle/>
          <a:p>
            <a:r>
              <a:rPr lang="en-US" dirty="0" smtClean="0"/>
              <a:t>Anurag Gupta</a:t>
            </a:r>
            <a:endParaRPr lang="en-US" dirty="0"/>
          </a:p>
        </p:txBody>
      </p:sp>
    </p:spTree>
    <p:extLst>
      <p:ext uri="{BB962C8B-B14F-4D97-AF65-F5344CB8AC3E}">
        <p14:creationId xmlns:p14="http://schemas.microsoft.com/office/powerpoint/2010/main" val="34635395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1"/>
            <a:ext cx="11887200" cy="6992684"/>
          </a:xfrm>
        </p:spPr>
        <p:txBody>
          <a:bodyPr/>
          <a:lstStyle/>
          <a:p>
            <a:r>
              <a:rPr lang="en-US" dirty="0" smtClean="0"/>
              <a:t>Preview available now with SC 2016 TP2</a:t>
            </a:r>
          </a:p>
          <a:p>
            <a:pPr lvl="1"/>
            <a:endParaRPr lang="en-US" dirty="0"/>
          </a:p>
          <a:p>
            <a:r>
              <a:rPr lang="en-US" dirty="0" smtClean="0"/>
              <a:t>Apache and MySQL MPs join JEE MPs as first wave of open source application monitoring</a:t>
            </a:r>
          </a:p>
          <a:p>
            <a:endParaRPr lang="en-US" dirty="0"/>
          </a:p>
          <a:p>
            <a:r>
              <a:rPr lang="en-US" dirty="0" smtClean="0"/>
              <a:t>Approach: build CIM providers that extend </a:t>
            </a:r>
            <a:r>
              <a:rPr lang="en-US" dirty="0" err="1" smtClean="0"/>
              <a:t>OpsMgr</a:t>
            </a:r>
            <a:r>
              <a:rPr lang="en-US" dirty="0" smtClean="0"/>
              <a:t> Linux agent</a:t>
            </a:r>
          </a:p>
          <a:p>
            <a:endParaRPr lang="en-US" dirty="0"/>
          </a:p>
          <a:p>
            <a:r>
              <a:rPr lang="en-US" dirty="0" smtClean="0"/>
              <a:t>Let us know what you want next!</a:t>
            </a:r>
          </a:p>
          <a:p>
            <a:endParaRPr lang="en-US" dirty="0"/>
          </a:p>
          <a:p>
            <a:endParaRPr lang="en-US" dirty="0" smtClean="0"/>
          </a:p>
        </p:txBody>
      </p:sp>
      <p:sp>
        <p:nvSpPr>
          <p:cNvPr id="4" name="Title 3"/>
          <p:cNvSpPr>
            <a:spLocks noGrp="1"/>
          </p:cNvSpPr>
          <p:nvPr>
            <p:ph type="title"/>
          </p:nvPr>
        </p:nvSpPr>
        <p:spPr/>
        <p:txBody>
          <a:bodyPr/>
          <a:lstStyle/>
          <a:p>
            <a:r>
              <a:rPr lang="en-US" dirty="0" smtClean="0"/>
              <a:t>New OSS Management Packs</a:t>
            </a:r>
            <a:endParaRPr lang="en-US" dirty="0"/>
          </a:p>
        </p:txBody>
      </p:sp>
    </p:spTree>
    <p:extLst>
      <p:ext uri="{BB962C8B-B14F-4D97-AF65-F5344CB8AC3E}">
        <p14:creationId xmlns:p14="http://schemas.microsoft.com/office/powerpoint/2010/main" val="230516448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Monitor MySQL Servers</a:t>
            </a:r>
            <a:endParaRPr lang="en-US" dirty="0"/>
          </a:p>
        </p:txBody>
      </p:sp>
      <p:sp>
        <p:nvSpPr>
          <p:cNvPr id="4" name="Text Placeholder 4"/>
          <p:cNvSpPr txBox="1">
            <a:spLocks/>
          </p:cNvSpPr>
          <p:nvPr/>
        </p:nvSpPr>
        <p:spPr>
          <a:xfrm>
            <a:off x="274638" y="1212849"/>
            <a:ext cx="11887200" cy="5269135"/>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New MySQL Server Management Pack</a:t>
            </a:r>
          </a:p>
          <a:p>
            <a:pPr lvl="1"/>
            <a:r>
              <a:rPr lang="en-US" dirty="0" smtClean="0"/>
              <a:t>Uses deployable MySQL provider</a:t>
            </a:r>
          </a:p>
          <a:p>
            <a:pPr lvl="1"/>
            <a:r>
              <a:rPr lang="en-US" dirty="0" smtClean="0"/>
              <a:t>Provider auto-installed with </a:t>
            </a:r>
            <a:r>
              <a:rPr lang="en-US" dirty="0" err="1" smtClean="0"/>
              <a:t>OpsMgr</a:t>
            </a:r>
            <a:r>
              <a:rPr lang="en-US" dirty="0" smtClean="0"/>
              <a:t> agent if MySQL </a:t>
            </a:r>
            <a:r>
              <a:rPr lang="en-US" dirty="0"/>
              <a:t>is present</a:t>
            </a:r>
          </a:p>
          <a:p>
            <a:pPr lvl="1"/>
            <a:endParaRPr lang="en-US" dirty="0" smtClean="0"/>
          </a:p>
          <a:p>
            <a:r>
              <a:rPr lang="en-US" dirty="0" smtClean="0"/>
              <a:t>Dynamically discover MySQL Servers</a:t>
            </a:r>
          </a:p>
          <a:p>
            <a:pPr lvl="1"/>
            <a:r>
              <a:rPr lang="en-US" dirty="0" smtClean="0"/>
              <a:t>Supports MySQL &amp; </a:t>
            </a:r>
            <a:r>
              <a:rPr lang="en-US" smtClean="0"/>
              <a:t>MariaDB</a:t>
            </a:r>
            <a:endParaRPr lang="en-US" dirty="0" smtClean="0"/>
          </a:p>
          <a:p>
            <a:pPr marL="342900" lvl="1" indent="0">
              <a:buNone/>
            </a:pPr>
            <a:endParaRPr lang="en-US" dirty="0" smtClean="0"/>
          </a:p>
          <a:p>
            <a:r>
              <a:rPr lang="en-US" dirty="0" smtClean="0"/>
              <a:t>Monitor MySQL Server, and Databases</a:t>
            </a:r>
          </a:p>
          <a:p>
            <a:pPr lvl="1"/>
            <a:r>
              <a:rPr lang="en-US" dirty="0" smtClean="0"/>
              <a:t>Performance metrics for key cache, query cache, table cache, and optional metrics for InnoDB buffer pool</a:t>
            </a:r>
          </a:p>
          <a:p>
            <a:pPr lvl="1"/>
            <a:r>
              <a:rPr lang="en-US" dirty="0" smtClean="0"/>
              <a:t>Extend monitoring with custom stored procedure monitoring</a:t>
            </a:r>
          </a:p>
        </p:txBody>
      </p:sp>
    </p:spTree>
    <p:extLst>
      <p:ext uri="{BB962C8B-B14F-4D97-AF65-F5344CB8AC3E}">
        <p14:creationId xmlns:p14="http://schemas.microsoft.com/office/powerpoint/2010/main" val="3698691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503237" y="1439862"/>
            <a:ext cx="9601200" cy="48006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itle 2"/>
          <p:cNvSpPr>
            <a:spLocks noGrp="1"/>
          </p:cNvSpPr>
          <p:nvPr>
            <p:ph type="title"/>
          </p:nvPr>
        </p:nvSpPr>
        <p:spPr/>
        <p:txBody>
          <a:bodyPr/>
          <a:lstStyle/>
          <a:p>
            <a:r>
              <a:rPr lang="en-US" dirty="0" smtClean="0"/>
              <a:t>MySQL Monitoring Architecture</a:t>
            </a:r>
            <a:endParaRPr lang="en-US" dirty="0"/>
          </a:p>
        </p:txBody>
      </p:sp>
      <p:sp>
        <p:nvSpPr>
          <p:cNvPr id="4" name="Rectangle 3"/>
          <p:cNvSpPr/>
          <p:nvPr/>
        </p:nvSpPr>
        <p:spPr bwMode="auto">
          <a:xfrm>
            <a:off x="5180903" y="1700322"/>
            <a:ext cx="4038600" cy="1114097"/>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OMI Server</a:t>
            </a:r>
          </a:p>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(CIM Server)</a:t>
            </a:r>
            <a:endParaRPr lang="en-US" sz="2000" dirty="0">
              <a:gradFill>
                <a:gsLst>
                  <a:gs pos="0">
                    <a:srgbClr val="FFFFFF"/>
                  </a:gs>
                  <a:gs pos="100000">
                    <a:srgbClr val="FFFFFF"/>
                  </a:gs>
                </a:gsLst>
                <a:lin ang="5400000" scaled="0"/>
              </a:gradFill>
            </a:endParaRPr>
          </a:p>
        </p:txBody>
      </p:sp>
      <p:sp>
        <p:nvSpPr>
          <p:cNvPr id="5" name="Rectangle 4"/>
          <p:cNvSpPr/>
          <p:nvPr/>
        </p:nvSpPr>
        <p:spPr bwMode="auto">
          <a:xfrm>
            <a:off x="8105406" y="2815749"/>
            <a:ext cx="1114097" cy="2654211"/>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Providers</a:t>
            </a:r>
            <a:endParaRPr lang="en-US" sz="2000" dirty="0">
              <a:gradFill>
                <a:gsLst>
                  <a:gs pos="0">
                    <a:srgbClr val="FFFFFF"/>
                  </a:gs>
                  <a:gs pos="100000">
                    <a:srgbClr val="FFFFFF"/>
                  </a:gs>
                </a:gsLst>
                <a:lin ang="5400000" scaled="0"/>
              </a:gradFill>
            </a:endParaRPr>
          </a:p>
        </p:txBody>
      </p:sp>
      <p:sp>
        <p:nvSpPr>
          <p:cNvPr id="6" name="Rectangle 5"/>
          <p:cNvSpPr/>
          <p:nvPr/>
        </p:nvSpPr>
        <p:spPr bwMode="auto">
          <a:xfrm>
            <a:off x="5180903" y="2819872"/>
            <a:ext cx="2924503" cy="668141"/>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err="1" smtClean="0">
                <a:gradFill>
                  <a:gsLst>
                    <a:gs pos="0">
                      <a:srgbClr val="FFFFFF"/>
                    </a:gs>
                    <a:gs pos="100000">
                      <a:srgbClr val="FFFFFF"/>
                    </a:gs>
                  </a:gsLst>
                  <a:lin ang="5400000" scaled="0"/>
                </a:gradFill>
              </a:rPr>
              <a:t>MySQL_Server</a:t>
            </a:r>
            <a:r>
              <a:rPr lang="en-US" sz="2000" dirty="0" smtClean="0">
                <a:gradFill>
                  <a:gsLst>
                    <a:gs pos="0">
                      <a:srgbClr val="FFFFFF"/>
                    </a:gs>
                    <a:gs pos="100000">
                      <a:srgbClr val="FFFFFF"/>
                    </a:gs>
                  </a:gsLst>
                  <a:lin ang="5400000" scaled="0"/>
                </a:gradFill>
              </a:rPr>
              <a:t>*</a:t>
            </a:r>
            <a:endParaRPr lang="en-US" sz="2000" dirty="0">
              <a:gradFill>
                <a:gsLst>
                  <a:gs pos="0">
                    <a:srgbClr val="FFFFFF"/>
                  </a:gs>
                  <a:gs pos="100000">
                    <a:srgbClr val="FFFFFF"/>
                  </a:gs>
                </a:gsLst>
                <a:lin ang="5400000" scaled="0"/>
              </a:gradFill>
            </a:endParaRPr>
          </a:p>
        </p:txBody>
      </p:sp>
      <p:sp>
        <p:nvSpPr>
          <p:cNvPr id="7" name="Rectangle 6"/>
          <p:cNvSpPr/>
          <p:nvPr/>
        </p:nvSpPr>
        <p:spPr bwMode="auto">
          <a:xfrm>
            <a:off x="5180903" y="3489463"/>
            <a:ext cx="2924503" cy="66814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err="1" smtClean="0">
                <a:gradFill>
                  <a:gsLst>
                    <a:gs pos="0">
                      <a:srgbClr val="FFFFFF"/>
                    </a:gs>
                    <a:gs pos="100000">
                      <a:srgbClr val="FFFFFF"/>
                    </a:gs>
                  </a:gsLst>
                  <a:lin ang="5400000" scaled="0"/>
                </a:gradFill>
              </a:rPr>
              <a:t>SCX_OperatingSystem</a:t>
            </a:r>
            <a:endParaRPr lang="en-US" sz="2000" dirty="0">
              <a:gradFill>
                <a:gsLst>
                  <a:gs pos="0">
                    <a:srgbClr val="FFFFFF"/>
                  </a:gs>
                  <a:gs pos="100000">
                    <a:srgbClr val="FFFFFF"/>
                  </a:gs>
                </a:gsLst>
                <a:lin ang="5400000" scaled="0"/>
              </a:gradFill>
            </a:endParaRPr>
          </a:p>
        </p:txBody>
      </p:sp>
      <p:sp>
        <p:nvSpPr>
          <p:cNvPr id="9" name="Rectangle 8"/>
          <p:cNvSpPr/>
          <p:nvPr/>
        </p:nvSpPr>
        <p:spPr bwMode="auto">
          <a:xfrm>
            <a:off x="5180903" y="4148041"/>
            <a:ext cx="2924503" cy="66814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err="1" smtClean="0">
                <a:gradFill>
                  <a:gsLst>
                    <a:gs pos="0">
                      <a:srgbClr val="FFFFFF"/>
                    </a:gs>
                    <a:gs pos="100000">
                      <a:srgbClr val="FFFFFF"/>
                    </a:gs>
                  </a:gsLst>
                  <a:lin ang="5400000" scaled="0"/>
                </a:gradFill>
              </a:rPr>
              <a:t>SCX_FileSystem</a:t>
            </a:r>
            <a:endParaRPr lang="en-US" sz="2000" dirty="0">
              <a:gradFill>
                <a:gsLst>
                  <a:gs pos="0">
                    <a:srgbClr val="FFFFFF"/>
                  </a:gs>
                  <a:gs pos="100000">
                    <a:srgbClr val="FFFFFF"/>
                  </a:gs>
                </a:gsLst>
                <a:lin ang="5400000" scaled="0"/>
              </a:gradFill>
            </a:endParaRPr>
          </a:p>
        </p:txBody>
      </p:sp>
      <p:sp>
        <p:nvSpPr>
          <p:cNvPr id="10" name="Rectangle 9"/>
          <p:cNvSpPr/>
          <p:nvPr/>
        </p:nvSpPr>
        <p:spPr bwMode="auto">
          <a:xfrm>
            <a:off x="5180903" y="4801819"/>
            <a:ext cx="2924503" cy="66814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err="1" smtClean="0">
                <a:gradFill>
                  <a:gsLst>
                    <a:gs pos="0">
                      <a:srgbClr val="FFFFFF"/>
                    </a:gs>
                    <a:gs pos="100000">
                      <a:srgbClr val="FFFFFF"/>
                    </a:gs>
                  </a:gsLst>
                  <a:lin ang="5400000" scaled="0"/>
                </a:gradFill>
              </a:rPr>
              <a:t>SCX_UnixProcess</a:t>
            </a:r>
            <a:endParaRPr lang="en-US" sz="2000" dirty="0">
              <a:gradFill>
                <a:gsLst>
                  <a:gs pos="0">
                    <a:srgbClr val="FFFFFF"/>
                  </a:gs>
                  <a:gs pos="100000">
                    <a:srgbClr val="FFFFFF"/>
                  </a:gs>
                </a:gsLst>
                <a:lin ang="5400000" scaled="0"/>
              </a:gradFill>
            </a:endParaRPr>
          </a:p>
        </p:txBody>
      </p:sp>
      <p:sp>
        <p:nvSpPr>
          <p:cNvPr id="11" name="TextBox 10"/>
          <p:cNvSpPr txBox="1"/>
          <p:nvPr/>
        </p:nvSpPr>
        <p:spPr>
          <a:xfrm>
            <a:off x="5075237" y="5503279"/>
            <a:ext cx="441960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err="1" smtClean="0">
                <a:solidFill>
                  <a:srgbClr val="505050">
                    <a:lumMod val="50000"/>
                  </a:srgbClr>
                </a:solidFill>
              </a:rPr>
              <a:t>OpsMgr</a:t>
            </a:r>
            <a:r>
              <a:rPr lang="en-US" sz="2400" dirty="0" smtClean="0">
                <a:solidFill>
                  <a:srgbClr val="505050">
                    <a:lumMod val="50000"/>
                  </a:srgbClr>
                </a:solidFill>
              </a:rPr>
              <a:t> Linux Agent</a:t>
            </a:r>
          </a:p>
        </p:txBody>
      </p:sp>
      <p:sp>
        <p:nvSpPr>
          <p:cNvPr id="13" name="Rectangle 12"/>
          <p:cNvSpPr/>
          <p:nvPr/>
        </p:nvSpPr>
        <p:spPr bwMode="auto">
          <a:xfrm>
            <a:off x="808037" y="2403101"/>
            <a:ext cx="2667000" cy="1094161"/>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MySQL Server</a:t>
            </a:r>
            <a:endParaRPr lang="en-US" sz="2000" dirty="0">
              <a:gradFill>
                <a:gsLst>
                  <a:gs pos="0">
                    <a:srgbClr val="FFFFFF"/>
                  </a:gs>
                  <a:gs pos="100000">
                    <a:srgbClr val="FFFFFF"/>
                  </a:gs>
                </a:gsLst>
                <a:lin ang="5400000" scaled="0"/>
              </a:gradFill>
            </a:endParaRPr>
          </a:p>
        </p:txBody>
      </p:sp>
      <p:sp>
        <p:nvSpPr>
          <p:cNvPr id="15" name="Rectangle 14"/>
          <p:cNvSpPr/>
          <p:nvPr/>
        </p:nvSpPr>
        <p:spPr bwMode="auto">
          <a:xfrm>
            <a:off x="808038" y="3486507"/>
            <a:ext cx="1363936" cy="708110"/>
          </a:xfrm>
          <a:prstGeom prst="rect">
            <a:avLst/>
          </a:prstGeom>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Database</a:t>
            </a:r>
            <a:endParaRPr lang="en-US" sz="2000" dirty="0">
              <a:gradFill>
                <a:gsLst>
                  <a:gs pos="0">
                    <a:srgbClr val="FFFFFF"/>
                  </a:gs>
                  <a:gs pos="100000">
                    <a:srgbClr val="FFFFFF"/>
                  </a:gs>
                </a:gsLst>
                <a:lin ang="5400000" scaled="0"/>
              </a:gradFill>
            </a:endParaRPr>
          </a:p>
        </p:txBody>
      </p:sp>
      <p:sp>
        <p:nvSpPr>
          <p:cNvPr id="19" name="TextBox 18"/>
          <p:cNvSpPr txBox="1"/>
          <p:nvPr/>
        </p:nvSpPr>
        <p:spPr>
          <a:xfrm>
            <a:off x="652515" y="5503279"/>
            <a:ext cx="3889322"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505050">
                    <a:lumMod val="50000"/>
                  </a:srgbClr>
                </a:solidFill>
              </a:rPr>
              <a:t>MySQL Server</a:t>
            </a:r>
          </a:p>
        </p:txBody>
      </p:sp>
      <p:cxnSp>
        <p:nvCxnSpPr>
          <p:cNvPr id="21" name="Straight Arrow Connector 20"/>
          <p:cNvCxnSpPr>
            <a:endCxn id="6" idx="1"/>
          </p:cNvCxnSpPr>
          <p:nvPr/>
        </p:nvCxnSpPr>
        <p:spPr>
          <a:xfrm flipV="1">
            <a:off x="3475038" y="3153943"/>
            <a:ext cx="1705865" cy="2354"/>
          </a:xfrm>
          <a:prstGeom prst="straightConnector1">
            <a:avLst/>
          </a:prstGeom>
          <a:ln w="66675">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225228" y="1983897"/>
            <a:ext cx="2205484" cy="1037207"/>
          </a:xfrm>
          <a:prstGeom prst="rect">
            <a:avLst/>
          </a:prstGeom>
          <a:noFill/>
        </p:spPr>
        <p:txBody>
          <a:bodyPr wrap="square" lIns="182880" tIns="146304" rIns="182880" bIns="146304" rtlCol="0">
            <a:spAutoFit/>
          </a:bodyPr>
          <a:lstStyle/>
          <a:p>
            <a:pPr algn="ctr">
              <a:lnSpc>
                <a:spcPct val="90000"/>
              </a:lnSpc>
              <a:spcAft>
                <a:spcPts val="600"/>
              </a:spcAft>
            </a:pPr>
            <a:r>
              <a:rPr lang="en-US" sz="1600" dirty="0" smtClean="0">
                <a:solidFill>
                  <a:srgbClr val="505050">
                    <a:lumMod val="50000"/>
                  </a:srgbClr>
                </a:solidFill>
              </a:rPr>
              <a:t>Authentication</a:t>
            </a:r>
          </a:p>
          <a:p>
            <a:pPr algn="ctr">
              <a:lnSpc>
                <a:spcPct val="90000"/>
              </a:lnSpc>
              <a:spcAft>
                <a:spcPts val="600"/>
              </a:spcAft>
            </a:pPr>
            <a:r>
              <a:rPr lang="en-US" sz="1600" dirty="0" smtClean="0">
                <a:solidFill>
                  <a:srgbClr val="505050">
                    <a:lumMod val="50000"/>
                  </a:srgbClr>
                </a:solidFill>
              </a:rPr>
              <a:t> File defines credentials</a:t>
            </a:r>
          </a:p>
        </p:txBody>
      </p:sp>
      <p:sp>
        <p:nvSpPr>
          <p:cNvPr id="23" name="Left Arrow 22"/>
          <p:cNvSpPr/>
          <p:nvPr/>
        </p:nvSpPr>
        <p:spPr bwMode="auto">
          <a:xfrm>
            <a:off x="9524303" y="1973262"/>
            <a:ext cx="2561334" cy="609600"/>
          </a:xfrm>
          <a:prstGeom prst="leftArrow">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WS-Man</a:t>
            </a:r>
            <a:endParaRPr lang="en-US" sz="2000" dirty="0">
              <a:gradFill>
                <a:gsLst>
                  <a:gs pos="0">
                    <a:srgbClr val="FFFFFF"/>
                  </a:gs>
                  <a:gs pos="100000">
                    <a:srgbClr val="FFFFFF"/>
                  </a:gs>
                </a:gsLst>
                <a:lin ang="5400000" scaled="0"/>
              </a:gradFill>
            </a:endParaRPr>
          </a:p>
        </p:txBody>
      </p:sp>
      <p:sp>
        <p:nvSpPr>
          <p:cNvPr id="18" name="TextBox 17"/>
          <p:cNvSpPr txBox="1"/>
          <p:nvPr/>
        </p:nvSpPr>
        <p:spPr>
          <a:xfrm>
            <a:off x="10112101" y="5298607"/>
            <a:ext cx="1731051"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Linux</a:t>
            </a:r>
          </a:p>
          <a:p>
            <a:pPr>
              <a:lnSpc>
                <a:spcPct val="90000"/>
              </a:lnSpc>
              <a:spcAft>
                <a:spcPts val="600"/>
              </a:spcAft>
            </a:pPr>
            <a:r>
              <a:rPr lang="en-US" sz="2400" dirty="0" smtClean="0">
                <a:gradFill>
                  <a:gsLst>
                    <a:gs pos="2917">
                      <a:srgbClr val="FFFFFF"/>
                    </a:gs>
                    <a:gs pos="30000">
                      <a:srgbClr val="FFFFFF"/>
                    </a:gs>
                  </a:gsLst>
                  <a:lin ang="5400000" scaled="0"/>
                </a:gradFill>
              </a:rPr>
              <a:t>Computer</a:t>
            </a:r>
          </a:p>
        </p:txBody>
      </p:sp>
      <p:sp>
        <p:nvSpPr>
          <p:cNvPr id="25" name="Rectangle 24"/>
          <p:cNvSpPr/>
          <p:nvPr/>
        </p:nvSpPr>
        <p:spPr bwMode="auto">
          <a:xfrm>
            <a:off x="2179638" y="3486508"/>
            <a:ext cx="1295400" cy="708110"/>
          </a:xfrm>
          <a:prstGeom prst="rect">
            <a:avLst/>
          </a:prstGeom>
          <a:ln>
            <a:solidFill>
              <a:schemeClr val="tx1"/>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Database</a:t>
            </a:r>
            <a:endParaRPr lang="en-US" sz="2000" dirty="0">
              <a:gradFill>
                <a:gsLst>
                  <a:gs pos="0">
                    <a:srgbClr val="FFFFFF"/>
                  </a:gs>
                  <a:gs pos="100000">
                    <a:srgbClr val="FFFFFF"/>
                  </a:gs>
                </a:gsLst>
                <a:lin ang="5400000" scaled="0"/>
              </a:gradFill>
            </a:endParaRPr>
          </a:p>
        </p:txBody>
      </p:sp>
      <p:sp>
        <p:nvSpPr>
          <p:cNvPr id="20" name="TextBox 19"/>
          <p:cNvSpPr txBox="1"/>
          <p:nvPr/>
        </p:nvSpPr>
        <p:spPr>
          <a:xfrm>
            <a:off x="3225228" y="3116262"/>
            <a:ext cx="2205484" cy="517065"/>
          </a:xfrm>
          <a:prstGeom prst="rect">
            <a:avLst/>
          </a:prstGeom>
          <a:noFill/>
        </p:spPr>
        <p:txBody>
          <a:bodyPr wrap="square" lIns="182880" tIns="146304" rIns="182880" bIns="146304" rtlCol="0">
            <a:spAutoFit/>
          </a:bodyPr>
          <a:lstStyle/>
          <a:p>
            <a:pPr algn="ctr">
              <a:lnSpc>
                <a:spcPct val="90000"/>
              </a:lnSpc>
              <a:spcAft>
                <a:spcPts val="600"/>
              </a:spcAft>
            </a:pPr>
            <a:r>
              <a:rPr lang="en-US" sz="1600" b="1" dirty="0" smtClean="0">
                <a:solidFill>
                  <a:srgbClr val="505050">
                    <a:lumMod val="50000"/>
                  </a:srgbClr>
                </a:solidFill>
              </a:rPr>
              <a:t>MySQL Client</a:t>
            </a:r>
          </a:p>
        </p:txBody>
      </p:sp>
    </p:spTree>
    <p:extLst>
      <p:ext uri="{BB962C8B-B14F-4D97-AF65-F5344CB8AC3E}">
        <p14:creationId xmlns:p14="http://schemas.microsoft.com/office/powerpoint/2010/main" val="1134490574"/>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MySQL Server Monitoring	</a:t>
            </a:r>
            <a:endParaRPr lang="en-US" dirty="0"/>
          </a:p>
        </p:txBody>
      </p:sp>
      <p:sp>
        <p:nvSpPr>
          <p:cNvPr id="5" name="Text Placeholder 4"/>
          <p:cNvSpPr>
            <a:spLocks noGrp="1"/>
          </p:cNvSpPr>
          <p:nvPr>
            <p:ph type="body" sz="quarter" idx="12"/>
          </p:nvPr>
        </p:nvSpPr>
        <p:spPr/>
        <p:txBody>
          <a:bodyPr/>
          <a:lstStyle/>
          <a:p>
            <a:r>
              <a:rPr lang="en-US" dirty="0" smtClean="0"/>
              <a:t>Anurag Gupta</a:t>
            </a:r>
            <a:endParaRPr lang="en-US" dirty="0"/>
          </a:p>
        </p:txBody>
      </p:sp>
    </p:spTree>
    <p:extLst>
      <p:ext uri="{BB962C8B-B14F-4D97-AF65-F5344CB8AC3E}">
        <p14:creationId xmlns:p14="http://schemas.microsoft.com/office/powerpoint/2010/main" val="25011051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Managing Linux with System </a:t>
            </a:r>
            <a:r>
              <a:rPr lang="en-NZ" dirty="0" err="1" smtClean="0"/>
              <a:t>Center</a:t>
            </a:r>
            <a:r>
              <a:rPr lang="en-NZ" dirty="0" smtClean="0"/>
              <a:t> and PowerShell DSC</a:t>
            </a:r>
            <a:endParaRPr lang="en-NZ" dirty="0"/>
          </a:p>
        </p:txBody>
      </p:sp>
      <p:sp>
        <p:nvSpPr>
          <p:cNvPr id="3" name="Text Placeholder 2"/>
          <p:cNvSpPr>
            <a:spLocks noGrp="1"/>
          </p:cNvSpPr>
          <p:nvPr>
            <p:ph type="body" sz="quarter" idx="12"/>
          </p:nvPr>
        </p:nvSpPr>
        <p:spPr/>
        <p:txBody>
          <a:bodyPr/>
          <a:lstStyle/>
          <a:p>
            <a:r>
              <a:rPr lang="en-NZ" dirty="0" smtClean="0"/>
              <a:t>Anurag Gupta</a:t>
            </a:r>
            <a:endParaRPr lang="en-NZ" dirty="0"/>
          </a:p>
        </p:txBody>
      </p:sp>
      <p:sp>
        <p:nvSpPr>
          <p:cNvPr id="4" name="Text Placeholder 3"/>
          <p:cNvSpPr>
            <a:spLocks noGrp="1"/>
          </p:cNvSpPr>
          <p:nvPr>
            <p:ph type="body" sz="quarter" idx="13"/>
          </p:nvPr>
        </p:nvSpPr>
        <p:spPr/>
        <p:txBody>
          <a:bodyPr/>
          <a:lstStyle/>
          <a:p>
            <a:r>
              <a:rPr lang="en-NZ" dirty="0" smtClean="0"/>
              <a:t>M382</a:t>
            </a:r>
            <a:endParaRPr lang="en-NZ" dirty="0"/>
          </a:p>
        </p:txBody>
      </p:sp>
    </p:spTree>
    <p:extLst>
      <p:ext uri="{BB962C8B-B14F-4D97-AF65-F5344CB8AC3E}">
        <p14:creationId xmlns:p14="http://schemas.microsoft.com/office/powerpoint/2010/main" val="34287212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7003" y="1212850"/>
            <a:ext cx="11887200" cy="5133713"/>
          </a:xfrm>
        </p:spPr>
        <p:txBody>
          <a:bodyPr/>
          <a:lstStyle/>
          <a:p>
            <a:r>
              <a:rPr lang="en-US" dirty="0" smtClean="0"/>
              <a:t>New Apache HTTP Server Management Pack</a:t>
            </a:r>
          </a:p>
          <a:p>
            <a:pPr lvl="1"/>
            <a:r>
              <a:rPr lang="en-US" dirty="0" smtClean="0"/>
              <a:t>Uses Apache Module and OMI Provider</a:t>
            </a:r>
          </a:p>
          <a:p>
            <a:pPr lvl="1"/>
            <a:r>
              <a:rPr lang="en-US" dirty="0" smtClean="0"/>
              <a:t>Module &amp; provider </a:t>
            </a:r>
            <a:r>
              <a:rPr lang="en-US" dirty="0"/>
              <a:t>auto-installed with </a:t>
            </a:r>
            <a:r>
              <a:rPr lang="en-US" dirty="0" err="1"/>
              <a:t>OpsMgr</a:t>
            </a:r>
            <a:r>
              <a:rPr lang="en-US" dirty="0"/>
              <a:t> agent if </a:t>
            </a:r>
            <a:r>
              <a:rPr lang="en-US" dirty="0" smtClean="0"/>
              <a:t>Apache </a:t>
            </a:r>
            <a:r>
              <a:rPr lang="en-US" dirty="0"/>
              <a:t>is present</a:t>
            </a:r>
          </a:p>
          <a:p>
            <a:r>
              <a:rPr lang="en-US" dirty="0" smtClean="0"/>
              <a:t>Dynamically discover Apache HTTP Servers</a:t>
            </a:r>
          </a:p>
          <a:p>
            <a:r>
              <a:rPr lang="en-US" dirty="0" smtClean="0"/>
              <a:t>Monitor Apache server, Virtual Hosts, and SSL certs</a:t>
            </a:r>
          </a:p>
          <a:p>
            <a:pPr lvl="1"/>
            <a:r>
              <a:rPr lang="en-US" dirty="0" smtClean="0"/>
              <a:t>Optional URL Probe rules/monitors defined in the MP for remote polling of availability and response time</a:t>
            </a:r>
          </a:p>
          <a:p>
            <a:r>
              <a:rPr lang="en-US" dirty="0" smtClean="0"/>
              <a:t>Standards-based management interface for Apache</a:t>
            </a:r>
          </a:p>
          <a:p>
            <a:pPr lvl="1"/>
            <a:r>
              <a:rPr lang="en-US" dirty="0" smtClean="0"/>
              <a:t>CIM provider for OMI exposes Apache health and performance via WS-Man</a:t>
            </a:r>
          </a:p>
          <a:p>
            <a:pPr lvl="1"/>
            <a:r>
              <a:rPr lang="en-US" dirty="0" smtClean="0"/>
              <a:t>Provider to be open sourced</a:t>
            </a:r>
            <a:endParaRPr lang="en-US" dirty="0"/>
          </a:p>
        </p:txBody>
      </p:sp>
      <p:sp>
        <p:nvSpPr>
          <p:cNvPr id="4" name="Title 3"/>
          <p:cNvSpPr>
            <a:spLocks noGrp="1"/>
          </p:cNvSpPr>
          <p:nvPr>
            <p:ph type="title"/>
          </p:nvPr>
        </p:nvSpPr>
        <p:spPr/>
        <p:txBody>
          <a:bodyPr/>
          <a:lstStyle/>
          <a:p>
            <a:r>
              <a:rPr lang="en-US" dirty="0" smtClean="0"/>
              <a:t>Monitor Apache HTTP Servers</a:t>
            </a:r>
            <a:endParaRPr lang="en-US" dirty="0"/>
          </a:p>
        </p:txBody>
      </p:sp>
    </p:spTree>
    <p:extLst>
      <p:ext uri="{BB962C8B-B14F-4D97-AF65-F5344CB8AC3E}">
        <p14:creationId xmlns:p14="http://schemas.microsoft.com/office/powerpoint/2010/main" val="426678797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503237" y="1439862"/>
            <a:ext cx="9601200" cy="4800600"/>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itle 2"/>
          <p:cNvSpPr>
            <a:spLocks noGrp="1"/>
          </p:cNvSpPr>
          <p:nvPr>
            <p:ph type="title"/>
          </p:nvPr>
        </p:nvSpPr>
        <p:spPr/>
        <p:txBody>
          <a:bodyPr/>
          <a:lstStyle/>
          <a:p>
            <a:r>
              <a:rPr lang="en-US" dirty="0" smtClean="0"/>
              <a:t>Apache Monitoring Architecture</a:t>
            </a:r>
            <a:endParaRPr lang="en-US" dirty="0"/>
          </a:p>
        </p:txBody>
      </p:sp>
      <p:sp>
        <p:nvSpPr>
          <p:cNvPr id="4" name="Rectangle 3"/>
          <p:cNvSpPr/>
          <p:nvPr/>
        </p:nvSpPr>
        <p:spPr bwMode="auto">
          <a:xfrm>
            <a:off x="5180903" y="1700322"/>
            <a:ext cx="4038600" cy="1114097"/>
          </a:xfrm>
          <a:prstGeom prst="rec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OMI Server</a:t>
            </a:r>
          </a:p>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(CIM Server)</a:t>
            </a:r>
            <a:endParaRPr lang="en-US" sz="2000" dirty="0">
              <a:gradFill>
                <a:gsLst>
                  <a:gs pos="0">
                    <a:srgbClr val="FFFFFF"/>
                  </a:gs>
                  <a:gs pos="100000">
                    <a:srgbClr val="FFFFFF"/>
                  </a:gs>
                </a:gsLst>
                <a:lin ang="5400000" scaled="0"/>
              </a:gradFill>
            </a:endParaRPr>
          </a:p>
        </p:txBody>
      </p:sp>
      <p:sp>
        <p:nvSpPr>
          <p:cNvPr id="5" name="Rectangle 4"/>
          <p:cNvSpPr/>
          <p:nvPr/>
        </p:nvSpPr>
        <p:spPr bwMode="auto">
          <a:xfrm>
            <a:off x="8105406" y="2815749"/>
            <a:ext cx="1114097" cy="2654211"/>
          </a:xfrm>
          <a:prstGeom prst="rect">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Providers</a:t>
            </a:r>
            <a:endParaRPr lang="en-US" sz="2000" dirty="0">
              <a:gradFill>
                <a:gsLst>
                  <a:gs pos="0">
                    <a:srgbClr val="FFFFFF"/>
                  </a:gs>
                  <a:gs pos="100000">
                    <a:srgbClr val="FFFFFF"/>
                  </a:gs>
                </a:gsLst>
                <a:lin ang="5400000" scaled="0"/>
              </a:gradFill>
            </a:endParaRPr>
          </a:p>
        </p:txBody>
      </p:sp>
      <p:sp>
        <p:nvSpPr>
          <p:cNvPr id="6" name="Rectangle 5"/>
          <p:cNvSpPr/>
          <p:nvPr/>
        </p:nvSpPr>
        <p:spPr bwMode="auto">
          <a:xfrm>
            <a:off x="5180903" y="2819872"/>
            <a:ext cx="2924503" cy="668141"/>
          </a:xfrm>
          <a:prstGeom prst="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err="1" smtClean="0">
                <a:gradFill>
                  <a:gsLst>
                    <a:gs pos="0">
                      <a:srgbClr val="FFFFFF"/>
                    </a:gs>
                    <a:gs pos="100000">
                      <a:srgbClr val="FFFFFF"/>
                    </a:gs>
                  </a:gsLst>
                  <a:lin ang="5400000" scaled="0"/>
                </a:gradFill>
              </a:rPr>
              <a:t>Apache_HTTPD</a:t>
            </a:r>
            <a:r>
              <a:rPr lang="en-US" sz="2000" dirty="0" smtClean="0">
                <a:gradFill>
                  <a:gsLst>
                    <a:gs pos="0">
                      <a:srgbClr val="FFFFFF"/>
                    </a:gs>
                    <a:gs pos="100000">
                      <a:srgbClr val="FFFFFF"/>
                    </a:gs>
                  </a:gsLst>
                  <a:lin ang="5400000" scaled="0"/>
                </a:gradFill>
              </a:rPr>
              <a:t>*</a:t>
            </a:r>
            <a:endParaRPr lang="en-US" sz="2000" dirty="0">
              <a:gradFill>
                <a:gsLst>
                  <a:gs pos="0">
                    <a:srgbClr val="FFFFFF"/>
                  </a:gs>
                  <a:gs pos="100000">
                    <a:srgbClr val="FFFFFF"/>
                  </a:gs>
                </a:gsLst>
                <a:lin ang="5400000" scaled="0"/>
              </a:gradFill>
            </a:endParaRPr>
          </a:p>
        </p:txBody>
      </p:sp>
      <p:sp>
        <p:nvSpPr>
          <p:cNvPr id="7" name="Rectangle 6"/>
          <p:cNvSpPr/>
          <p:nvPr/>
        </p:nvSpPr>
        <p:spPr bwMode="auto">
          <a:xfrm>
            <a:off x="5180903" y="3489463"/>
            <a:ext cx="2924503" cy="66814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err="1" smtClean="0">
                <a:gradFill>
                  <a:gsLst>
                    <a:gs pos="0">
                      <a:srgbClr val="FFFFFF"/>
                    </a:gs>
                    <a:gs pos="100000">
                      <a:srgbClr val="FFFFFF"/>
                    </a:gs>
                  </a:gsLst>
                  <a:lin ang="5400000" scaled="0"/>
                </a:gradFill>
              </a:rPr>
              <a:t>SCX_OperatingSystem</a:t>
            </a:r>
            <a:endParaRPr lang="en-US" sz="2000" dirty="0">
              <a:gradFill>
                <a:gsLst>
                  <a:gs pos="0">
                    <a:srgbClr val="FFFFFF"/>
                  </a:gs>
                  <a:gs pos="100000">
                    <a:srgbClr val="FFFFFF"/>
                  </a:gs>
                </a:gsLst>
                <a:lin ang="5400000" scaled="0"/>
              </a:gradFill>
            </a:endParaRPr>
          </a:p>
        </p:txBody>
      </p:sp>
      <p:sp>
        <p:nvSpPr>
          <p:cNvPr id="9" name="Rectangle 8"/>
          <p:cNvSpPr/>
          <p:nvPr/>
        </p:nvSpPr>
        <p:spPr bwMode="auto">
          <a:xfrm>
            <a:off x="5180903" y="4148041"/>
            <a:ext cx="2924503" cy="66814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err="1" smtClean="0">
                <a:gradFill>
                  <a:gsLst>
                    <a:gs pos="0">
                      <a:srgbClr val="FFFFFF"/>
                    </a:gs>
                    <a:gs pos="100000">
                      <a:srgbClr val="FFFFFF"/>
                    </a:gs>
                  </a:gsLst>
                  <a:lin ang="5400000" scaled="0"/>
                </a:gradFill>
              </a:rPr>
              <a:t>SCX_FileSystem</a:t>
            </a:r>
            <a:endParaRPr lang="en-US" sz="2000" dirty="0">
              <a:gradFill>
                <a:gsLst>
                  <a:gs pos="0">
                    <a:srgbClr val="FFFFFF"/>
                  </a:gs>
                  <a:gs pos="100000">
                    <a:srgbClr val="FFFFFF"/>
                  </a:gs>
                </a:gsLst>
                <a:lin ang="5400000" scaled="0"/>
              </a:gradFill>
            </a:endParaRPr>
          </a:p>
        </p:txBody>
      </p:sp>
      <p:sp>
        <p:nvSpPr>
          <p:cNvPr id="10" name="Rectangle 9"/>
          <p:cNvSpPr/>
          <p:nvPr/>
        </p:nvSpPr>
        <p:spPr bwMode="auto">
          <a:xfrm>
            <a:off x="5180903" y="4801819"/>
            <a:ext cx="2924503" cy="66814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err="1" smtClean="0">
                <a:gradFill>
                  <a:gsLst>
                    <a:gs pos="0">
                      <a:srgbClr val="FFFFFF"/>
                    </a:gs>
                    <a:gs pos="100000">
                      <a:srgbClr val="FFFFFF"/>
                    </a:gs>
                  </a:gsLst>
                  <a:lin ang="5400000" scaled="0"/>
                </a:gradFill>
              </a:rPr>
              <a:t>SCX_UnixProcess</a:t>
            </a:r>
            <a:endParaRPr lang="en-US" sz="2000" dirty="0">
              <a:gradFill>
                <a:gsLst>
                  <a:gs pos="0">
                    <a:srgbClr val="FFFFFF"/>
                  </a:gs>
                  <a:gs pos="100000">
                    <a:srgbClr val="FFFFFF"/>
                  </a:gs>
                </a:gsLst>
                <a:lin ang="5400000" scaled="0"/>
              </a:gradFill>
            </a:endParaRPr>
          </a:p>
        </p:txBody>
      </p:sp>
      <p:sp>
        <p:nvSpPr>
          <p:cNvPr id="11" name="TextBox 10"/>
          <p:cNvSpPr txBox="1"/>
          <p:nvPr/>
        </p:nvSpPr>
        <p:spPr>
          <a:xfrm>
            <a:off x="5075237" y="5503279"/>
            <a:ext cx="441960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err="1" smtClean="0">
                <a:solidFill>
                  <a:srgbClr val="505050">
                    <a:lumMod val="50000"/>
                  </a:srgbClr>
                </a:solidFill>
              </a:rPr>
              <a:t>OpsMgr</a:t>
            </a:r>
            <a:r>
              <a:rPr lang="en-US" sz="2400" dirty="0" smtClean="0">
                <a:solidFill>
                  <a:srgbClr val="505050">
                    <a:lumMod val="50000"/>
                  </a:srgbClr>
                </a:solidFill>
              </a:rPr>
              <a:t> Linux Agent</a:t>
            </a:r>
          </a:p>
        </p:txBody>
      </p:sp>
      <p:sp>
        <p:nvSpPr>
          <p:cNvPr id="13" name="Rectangle 12"/>
          <p:cNvSpPr/>
          <p:nvPr/>
        </p:nvSpPr>
        <p:spPr bwMode="auto">
          <a:xfrm>
            <a:off x="808037" y="1728065"/>
            <a:ext cx="2667000" cy="1094161"/>
          </a:xfrm>
          <a:prstGeom prst="rec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Apache HTTP Server</a:t>
            </a:r>
            <a:endParaRPr lang="en-US" sz="2000" dirty="0">
              <a:gradFill>
                <a:gsLst>
                  <a:gs pos="0">
                    <a:srgbClr val="FFFFFF"/>
                  </a:gs>
                  <a:gs pos="100000">
                    <a:srgbClr val="FFFFFF"/>
                  </a:gs>
                </a:gsLst>
                <a:lin ang="5400000" scaled="0"/>
              </a:gradFill>
            </a:endParaRPr>
          </a:p>
        </p:txBody>
      </p:sp>
      <p:sp>
        <p:nvSpPr>
          <p:cNvPr id="14" name="Rectangle 13"/>
          <p:cNvSpPr/>
          <p:nvPr/>
        </p:nvSpPr>
        <p:spPr bwMode="auto">
          <a:xfrm>
            <a:off x="808037" y="2822226"/>
            <a:ext cx="2667001" cy="668141"/>
          </a:xfrm>
          <a:prstGeom prst="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err="1" smtClean="0">
                <a:gradFill>
                  <a:gsLst>
                    <a:gs pos="0">
                      <a:srgbClr val="FFFFFF"/>
                    </a:gs>
                    <a:gs pos="100000">
                      <a:srgbClr val="FFFFFF"/>
                    </a:gs>
                  </a:gsLst>
                  <a:lin ang="5400000" scaled="0"/>
                </a:gradFill>
              </a:rPr>
              <a:t>mod_cimprov</a:t>
            </a:r>
            <a:endParaRPr lang="en-US" sz="2000" dirty="0">
              <a:gradFill>
                <a:gsLst>
                  <a:gs pos="0">
                    <a:srgbClr val="FFFFFF"/>
                  </a:gs>
                  <a:gs pos="100000">
                    <a:srgbClr val="FFFFFF"/>
                  </a:gs>
                </a:gsLst>
                <a:lin ang="5400000" scaled="0"/>
              </a:gradFill>
            </a:endParaRPr>
          </a:p>
        </p:txBody>
      </p:sp>
      <p:sp>
        <p:nvSpPr>
          <p:cNvPr id="15" name="Rectangle 14"/>
          <p:cNvSpPr/>
          <p:nvPr/>
        </p:nvSpPr>
        <p:spPr bwMode="auto">
          <a:xfrm>
            <a:off x="808037" y="3486507"/>
            <a:ext cx="2667001" cy="66814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err="1">
                <a:gradFill>
                  <a:gsLst>
                    <a:gs pos="0">
                      <a:srgbClr val="FFFFFF"/>
                    </a:gs>
                    <a:gs pos="100000">
                      <a:srgbClr val="FFFFFF"/>
                    </a:gs>
                  </a:gsLst>
                  <a:lin ang="5400000" scaled="0"/>
                </a:gradFill>
              </a:rPr>
              <a:t>m</a:t>
            </a:r>
            <a:r>
              <a:rPr lang="en-US" sz="2000" dirty="0" err="1" smtClean="0">
                <a:gradFill>
                  <a:gsLst>
                    <a:gs pos="0">
                      <a:srgbClr val="FFFFFF"/>
                    </a:gs>
                    <a:gs pos="100000">
                      <a:srgbClr val="FFFFFF"/>
                    </a:gs>
                  </a:gsLst>
                  <a:lin ang="5400000" scaled="0"/>
                </a:gradFill>
              </a:rPr>
              <a:t>od_php</a:t>
            </a:r>
            <a:endParaRPr lang="en-US" sz="2000" dirty="0">
              <a:gradFill>
                <a:gsLst>
                  <a:gs pos="0">
                    <a:srgbClr val="FFFFFF"/>
                  </a:gs>
                  <a:gs pos="100000">
                    <a:srgbClr val="FFFFFF"/>
                  </a:gs>
                </a:gsLst>
                <a:lin ang="5400000" scaled="0"/>
              </a:gradFill>
            </a:endParaRPr>
          </a:p>
        </p:txBody>
      </p:sp>
      <p:sp>
        <p:nvSpPr>
          <p:cNvPr id="16" name="Rectangle 15"/>
          <p:cNvSpPr/>
          <p:nvPr/>
        </p:nvSpPr>
        <p:spPr bwMode="auto">
          <a:xfrm>
            <a:off x="808036" y="4133678"/>
            <a:ext cx="2667001" cy="66814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err="1" smtClean="0">
                <a:gradFill>
                  <a:gsLst>
                    <a:gs pos="0">
                      <a:srgbClr val="FFFFFF"/>
                    </a:gs>
                    <a:gs pos="100000">
                      <a:srgbClr val="FFFFFF"/>
                    </a:gs>
                  </a:gsLst>
                  <a:lin ang="5400000" scaled="0"/>
                </a:gradFill>
              </a:rPr>
              <a:t>mod_ssl</a:t>
            </a:r>
            <a:endParaRPr lang="en-US" sz="2000" dirty="0">
              <a:gradFill>
                <a:gsLst>
                  <a:gs pos="0">
                    <a:srgbClr val="FFFFFF"/>
                  </a:gs>
                  <a:gs pos="100000">
                    <a:srgbClr val="FFFFFF"/>
                  </a:gs>
                </a:gsLst>
                <a:lin ang="5400000" scaled="0"/>
              </a:gradFill>
            </a:endParaRPr>
          </a:p>
        </p:txBody>
      </p:sp>
      <p:sp>
        <p:nvSpPr>
          <p:cNvPr id="17" name="Rectangle 16"/>
          <p:cNvSpPr/>
          <p:nvPr/>
        </p:nvSpPr>
        <p:spPr bwMode="auto">
          <a:xfrm>
            <a:off x="808037" y="4801819"/>
            <a:ext cx="2667001" cy="66814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err="1" smtClean="0">
                <a:gradFill>
                  <a:gsLst>
                    <a:gs pos="0">
                      <a:srgbClr val="FFFFFF"/>
                    </a:gs>
                    <a:gs pos="100000">
                      <a:srgbClr val="FFFFFF"/>
                    </a:gs>
                  </a:gsLst>
                  <a:lin ang="5400000" scaled="0"/>
                </a:gradFill>
              </a:rPr>
              <a:t>mod_alias</a:t>
            </a:r>
            <a:endParaRPr lang="en-US" sz="2000" dirty="0">
              <a:gradFill>
                <a:gsLst>
                  <a:gs pos="0">
                    <a:srgbClr val="FFFFFF"/>
                  </a:gs>
                  <a:gs pos="100000">
                    <a:srgbClr val="FFFFFF"/>
                  </a:gs>
                </a:gsLst>
                <a:lin ang="5400000" scaled="0"/>
              </a:gradFill>
            </a:endParaRPr>
          </a:p>
        </p:txBody>
      </p:sp>
      <p:sp>
        <p:nvSpPr>
          <p:cNvPr id="19" name="TextBox 18"/>
          <p:cNvSpPr txBox="1"/>
          <p:nvPr/>
        </p:nvSpPr>
        <p:spPr>
          <a:xfrm>
            <a:off x="652515" y="5503279"/>
            <a:ext cx="3889322"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505050">
                    <a:lumMod val="50000"/>
                  </a:srgbClr>
                </a:solidFill>
              </a:rPr>
              <a:t>Apache Web Server</a:t>
            </a:r>
          </a:p>
        </p:txBody>
      </p:sp>
      <p:cxnSp>
        <p:nvCxnSpPr>
          <p:cNvPr id="21" name="Straight Arrow Connector 20"/>
          <p:cNvCxnSpPr>
            <a:stCxn id="14" idx="3"/>
            <a:endCxn id="6" idx="1"/>
          </p:cNvCxnSpPr>
          <p:nvPr/>
        </p:nvCxnSpPr>
        <p:spPr>
          <a:xfrm flipV="1">
            <a:off x="3475038" y="3153943"/>
            <a:ext cx="1705865" cy="2354"/>
          </a:xfrm>
          <a:prstGeom prst="straightConnector1">
            <a:avLst/>
          </a:prstGeom>
          <a:ln w="66675">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225228" y="2646536"/>
            <a:ext cx="2205484" cy="517065"/>
          </a:xfrm>
          <a:prstGeom prst="rect">
            <a:avLst/>
          </a:prstGeom>
          <a:noFill/>
        </p:spPr>
        <p:txBody>
          <a:bodyPr wrap="square" lIns="182880" tIns="146304" rIns="182880" bIns="146304" rtlCol="0">
            <a:spAutoFit/>
          </a:bodyPr>
          <a:lstStyle/>
          <a:p>
            <a:pPr algn="ctr">
              <a:lnSpc>
                <a:spcPct val="90000"/>
              </a:lnSpc>
              <a:spcAft>
                <a:spcPts val="600"/>
              </a:spcAft>
            </a:pPr>
            <a:r>
              <a:rPr lang="en-US" sz="1600" dirty="0" smtClean="0">
                <a:solidFill>
                  <a:srgbClr val="505050">
                    <a:lumMod val="50000"/>
                  </a:srgbClr>
                </a:solidFill>
              </a:rPr>
              <a:t>Shared memory</a:t>
            </a:r>
          </a:p>
        </p:txBody>
      </p:sp>
      <p:sp>
        <p:nvSpPr>
          <p:cNvPr id="23" name="Left Arrow 22"/>
          <p:cNvSpPr/>
          <p:nvPr/>
        </p:nvSpPr>
        <p:spPr bwMode="auto">
          <a:xfrm>
            <a:off x="9494837" y="1858156"/>
            <a:ext cx="2561334" cy="609600"/>
          </a:xfrm>
          <a:prstGeom prst="leftArrow">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WS-Man</a:t>
            </a:r>
            <a:endParaRPr lang="en-US" sz="2000" dirty="0">
              <a:gradFill>
                <a:gsLst>
                  <a:gs pos="0">
                    <a:srgbClr val="FFFFFF"/>
                  </a:gs>
                  <a:gs pos="100000">
                    <a:srgbClr val="FFFFFF"/>
                  </a:gs>
                </a:gsLst>
                <a:lin ang="5400000" scaled="0"/>
              </a:gradFill>
            </a:endParaRPr>
          </a:p>
        </p:txBody>
      </p:sp>
      <p:sp>
        <p:nvSpPr>
          <p:cNvPr id="18" name="TextBox 17"/>
          <p:cNvSpPr txBox="1"/>
          <p:nvPr/>
        </p:nvSpPr>
        <p:spPr>
          <a:xfrm>
            <a:off x="10112101" y="5298607"/>
            <a:ext cx="1731051"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Linux</a:t>
            </a:r>
          </a:p>
          <a:p>
            <a:pPr>
              <a:lnSpc>
                <a:spcPct val="90000"/>
              </a:lnSpc>
              <a:spcAft>
                <a:spcPts val="600"/>
              </a:spcAft>
            </a:pPr>
            <a:r>
              <a:rPr lang="en-US" sz="2400" dirty="0" smtClean="0">
                <a:gradFill>
                  <a:gsLst>
                    <a:gs pos="2917">
                      <a:srgbClr val="FFFFFF"/>
                    </a:gs>
                    <a:gs pos="30000">
                      <a:srgbClr val="FFFFFF"/>
                    </a:gs>
                  </a:gsLst>
                  <a:lin ang="5400000" scaled="0"/>
                </a:gradFill>
              </a:rPr>
              <a:t>Computer</a:t>
            </a:r>
          </a:p>
        </p:txBody>
      </p:sp>
    </p:spTree>
    <p:extLst>
      <p:ext uri="{BB962C8B-B14F-4D97-AF65-F5344CB8AC3E}">
        <p14:creationId xmlns:p14="http://schemas.microsoft.com/office/powerpoint/2010/main" val="414366562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Apache HTTP Server Monitoring	</a:t>
            </a:r>
            <a:endParaRPr lang="en-US" dirty="0"/>
          </a:p>
        </p:txBody>
      </p:sp>
      <p:sp>
        <p:nvSpPr>
          <p:cNvPr id="5" name="Text Placeholder 4"/>
          <p:cNvSpPr>
            <a:spLocks noGrp="1"/>
          </p:cNvSpPr>
          <p:nvPr>
            <p:ph type="body" sz="quarter" idx="12"/>
          </p:nvPr>
        </p:nvSpPr>
        <p:spPr/>
        <p:txBody>
          <a:bodyPr/>
          <a:lstStyle/>
          <a:p>
            <a:r>
              <a:rPr lang="en-US" dirty="0" smtClean="0"/>
              <a:t>Anurag Gupta</a:t>
            </a:r>
            <a:endParaRPr lang="en-US" dirty="0"/>
          </a:p>
        </p:txBody>
      </p:sp>
    </p:spTree>
    <p:extLst>
      <p:ext uri="{BB962C8B-B14F-4D97-AF65-F5344CB8AC3E}">
        <p14:creationId xmlns:p14="http://schemas.microsoft.com/office/powerpoint/2010/main" val="12812979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Monitoring Other Applications</a:t>
            </a:r>
            <a:endParaRPr lang="en-US" dirty="0"/>
          </a:p>
        </p:txBody>
      </p:sp>
    </p:spTree>
    <p:extLst>
      <p:ext uri="{BB962C8B-B14F-4D97-AF65-F5344CB8AC3E}">
        <p14:creationId xmlns:p14="http://schemas.microsoft.com/office/powerpoint/2010/main" val="218077380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Extensibility via Partners</a:t>
            </a:r>
            <a:endParaRPr lang="en-US" dirty="0"/>
          </a:p>
        </p:txBody>
      </p:sp>
      <p:sp>
        <p:nvSpPr>
          <p:cNvPr id="3" name="Text Placeholder 2"/>
          <p:cNvSpPr>
            <a:spLocks noGrp="1"/>
          </p:cNvSpPr>
          <p:nvPr>
            <p:ph type="body" sz="quarter" idx="10"/>
          </p:nvPr>
        </p:nvSpPr>
        <p:spPr>
          <a:xfrm>
            <a:off x="394195" y="1439652"/>
            <a:ext cx="11395517" cy="2314385"/>
          </a:xfrm>
        </p:spPr>
        <p:txBody>
          <a:bodyPr/>
          <a:lstStyle/>
          <a:p>
            <a:pPr marL="0" indent="0">
              <a:buNone/>
            </a:pPr>
            <a:r>
              <a:rPr lang="en-US" sz="4080" dirty="0" err="1">
                <a:latin typeface="+mj-lt"/>
              </a:rPr>
              <a:t>OpsMgr</a:t>
            </a:r>
            <a:r>
              <a:rPr lang="en-US" sz="4080" dirty="0">
                <a:latin typeface="+mj-lt"/>
              </a:rPr>
              <a:t> Management Pack Catalog</a:t>
            </a:r>
          </a:p>
          <a:p>
            <a:pPr marL="342764" lvl="1" indent="0">
              <a:buNone/>
            </a:pPr>
            <a:r>
              <a:rPr lang="en-US" sz="2448" dirty="0">
                <a:latin typeface="+mj-lt"/>
                <a:hlinkClick r:id="rId3"/>
              </a:rPr>
              <a:t>http://pinpoint.microsoft.com/en-US/category.aspx?catid=1&amp;fpf=700004</a:t>
            </a:r>
            <a:endParaRPr lang="en-US" sz="2448" dirty="0">
              <a:latin typeface="+mj-lt"/>
            </a:endParaRPr>
          </a:p>
          <a:p>
            <a:pPr marL="342764" lvl="1" indent="0">
              <a:buNone/>
            </a:pPr>
            <a:r>
              <a:rPr lang="en-US" sz="2448" dirty="0">
                <a:latin typeface="+mj-lt"/>
              </a:rPr>
              <a:t>Search for Management Packs</a:t>
            </a:r>
          </a:p>
          <a:p>
            <a:pPr marL="0" indent="0">
              <a:buNone/>
            </a:pPr>
            <a:r>
              <a:rPr lang="en-US" sz="4080" dirty="0">
                <a:latin typeface="+mj-lt"/>
              </a:rPr>
              <a:t>Representative partners:</a:t>
            </a:r>
          </a:p>
        </p:txBody>
      </p:sp>
      <p:graphicFrame>
        <p:nvGraphicFramePr>
          <p:cNvPr id="6" name="Table 5"/>
          <p:cNvGraphicFramePr>
            <a:graphicFrameLocks noGrp="1"/>
          </p:cNvGraphicFramePr>
          <p:nvPr>
            <p:extLst/>
          </p:nvPr>
        </p:nvGraphicFramePr>
        <p:xfrm>
          <a:off x="1011201" y="4041281"/>
          <a:ext cx="10491787" cy="2642377"/>
        </p:xfrm>
        <a:graphic>
          <a:graphicData uri="http://schemas.openxmlformats.org/drawingml/2006/table">
            <a:tbl>
              <a:tblPr firstRow="1" bandRow="1">
                <a:tableStyleId>{5C22544A-7EE6-4342-B048-85BDC9FD1C3A}</a:tableStyleId>
              </a:tblPr>
              <a:tblGrid>
                <a:gridCol w="2486942"/>
                <a:gridCol w="8004845"/>
              </a:tblGrid>
              <a:tr h="466302">
                <a:tc>
                  <a:txBody>
                    <a:bodyPr/>
                    <a:lstStyle/>
                    <a:p>
                      <a:r>
                        <a:rPr lang="en-US" sz="2400" dirty="0" smtClean="0"/>
                        <a:t>Partner</a:t>
                      </a:r>
                      <a:endParaRPr lang="en-US" sz="2400" dirty="0"/>
                    </a:p>
                  </a:txBody>
                  <a:tcPr marL="93260" marR="93260" marT="46630" marB="46630"/>
                </a:tc>
                <a:tc>
                  <a:txBody>
                    <a:bodyPr/>
                    <a:lstStyle/>
                    <a:p>
                      <a:r>
                        <a:rPr lang="en-US" sz="2400" dirty="0" smtClean="0"/>
                        <a:t>Management Packs</a:t>
                      </a:r>
                      <a:endParaRPr lang="en-US" sz="2400" dirty="0"/>
                    </a:p>
                  </a:txBody>
                  <a:tcPr marL="93260" marR="93260" marT="46630" marB="46630"/>
                </a:tc>
              </a:tr>
              <a:tr h="435215">
                <a:tc>
                  <a:txBody>
                    <a:bodyPr/>
                    <a:lstStyle/>
                    <a:p>
                      <a:r>
                        <a:rPr lang="en-US" sz="2200" dirty="0" err="1" smtClean="0"/>
                        <a:t>Bridgeways</a:t>
                      </a:r>
                      <a:endParaRPr lang="en-US" sz="2200" dirty="0"/>
                    </a:p>
                  </a:txBody>
                  <a:tcPr marL="93260" marR="93260" marT="46630" marB="46630"/>
                </a:tc>
                <a:tc>
                  <a:txBody>
                    <a:bodyPr/>
                    <a:lstStyle/>
                    <a:p>
                      <a:r>
                        <a:rPr lang="en-US" sz="2200" dirty="0" smtClean="0"/>
                        <a:t>Oracle, DB2,</a:t>
                      </a:r>
                      <a:r>
                        <a:rPr lang="en-US" sz="2200" baseline="0" dirty="0" smtClean="0"/>
                        <a:t> others</a:t>
                      </a:r>
                      <a:endParaRPr lang="en-US" sz="2200" dirty="0"/>
                    </a:p>
                  </a:txBody>
                  <a:tcPr marL="93260" marR="93260" marT="46630" marB="46630"/>
                </a:tc>
              </a:tr>
              <a:tr h="435215">
                <a:tc>
                  <a:txBody>
                    <a:bodyPr/>
                    <a:lstStyle/>
                    <a:p>
                      <a:r>
                        <a:rPr lang="en-US" sz="2200" dirty="0" err="1" smtClean="0"/>
                        <a:t>NiCE</a:t>
                      </a:r>
                      <a:endParaRPr lang="en-US" sz="2200" dirty="0"/>
                    </a:p>
                  </a:txBody>
                  <a:tcPr marL="93260" marR="93260" marT="46630" marB="46630"/>
                </a:tc>
                <a:tc>
                  <a:txBody>
                    <a:bodyPr/>
                    <a:lstStyle/>
                    <a:p>
                      <a:r>
                        <a:rPr lang="en-US" sz="2200" dirty="0" smtClean="0"/>
                        <a:t>Oracle,</a:t>
                      </a:r>
                      <a:r>
                        <a:rPr lang="en-US" sz="2200" baseline="0" dirty="0" smtClean="0"/>
                        <a:t> DB2, Domino, </a:t>
                      </a:r>
                      <a:r>
                        <a:rPr lang="en-US" sz="2200" baseline="0" dirty="0" err="1" smtClean="0"/>
                        <a:t>zLinux</a:t>
                      </a:r>
                      <a:r>
                        <a:rPr lang="en-US" sz="2200" baseline="0" dirty="0" smtClean="0"/>
                        <a:t>, BlackBerry</a:t>
                      </a:r>
                      <a:endParaRPr lang="en-US" sz="2200" dirty="0"/>
                    </a:p>
                  </a:txBody>
                  <a:tcPr marL="93260" marR="93260" marT="46630" marB="46630"/>
                </a:tc>
              </a:tr>
              <a:tr h="435215">
                <a:tc>
                  <a:txBody>
                    <a:bodyPr/>
                    <a:lstStyle/>
                    <a:p>
                      <a:r>
                        <a:rPr lang="en-US" sz="2200" dirty="0" err="1" smtClean="0"/>
                        <a:t>OpsLogix</a:t>
                      </a:r>
                      <a:endParaRPr lang="en-US" sz="2200" dirty="0"/>
                    </a:p>
                  </a:txBody>
                  <a:tcPr marL="93260" marR="93260" marT="46630" marB="46630"/>
                </a:tc>
                <a:tc>
                  <a:txBody>
                    <a:bodyPr/>
                    <a:lstStyle/>
                    <a:p>
                      <a:r>
                        <a:rPr lang="en-US" sz="2200" dirty="0" smtClean="0"/>
                        <a:t>Oracle,</a:t>
                      </a:r>
                      <a:r>
                        <a:rPr lang="en-US" sz="2200" baseline="0" dirty="0" smtClean="0"/>
                        <a:t> VMware, Blackberry, SWIFT</a:t>
                      </a:r>
                      <a:endParaRPr lang="en-US" sz="2200" dirty="0"/>
                    </a:p>
                  </a:txBody>
                  <a:tcPr marL="93260" marR="93260" marT="46630" marB="46630"/>
                </a:tc>
              </a:tr>
              <a:tr h="435215">
                <a:tc>
                  <a:txBody>
                    <a:bodyPr/>
                    <a:lstStyle/>
                    <a:p>
                      <a:r>
                        <a:rPr lang="en-US" sz="2200" dirty="0" smtClean="0"/>
                        <a:t>E-View</a:t>
                      </a:r>
                      <a:endParaRPr lang="en-US" sz="2200" dirty="0"/>
                    </a:p>
                  </a:txBody>
                  <a:tcPr marL="93260" marR="93260" marT="46630" marB="46630"/>
                </a:tc>
                <a:tc>
                  <a:txBody>
                    <a:bodyPr/>
                    <a:lstStyle/>
                    <a:p>
                      <a:r>
                        <a:rPr lang="en-US" sz="2200" dirty="0" smtClean="0"/>
                        <a:t>AS/400 and</a:t>
                      </a:r>
                      <a:r>
                        <a:rPr lang="en-US" sz="2200" baseline="0" dirty="0" smtClean="0"/>
                        <a:t> </a:t>
                      </a:r>
                      <a:r>
                        <a:rPr lang="en-US" sz="2200" baseline="0" dirty="0" err="1" smtClean="0"/>
                        <a:t>zOS</a:t>
                      </a:r>
                      <a:endParaRPr lang="en-US" sz="2200" dirty="0"/>
                    </a:p>
                  </a:txBody>
                  <a:tcPr marL="93260" marR="93260" marT="46630" marB="46630"/>
                </a:tc>
              </a:tr>
              <a:tr h="435215">
                <a:tc>
                  <a:txBody>
                    <a:bodyPr/>
                    <a:lstStyle/>
                    <a:p>
                      <a:r>
                        <a:rPr lang="en-US" sz="2200" dirty="0" err="1" smtClean="0"/>
                        <a:t>Veeam</a:t>
                      </a:r>
                      <a:endParaRPr lang="en-US" sz="2200" dirty="0"/>
                    </a:p>
                  </a:txBody>
                  <a:tcPr marL="93260" marR="93260" marT="46630" marB="46630"/>
                </a:tc>
                <a:tc>
                  <a:txBody>
                    <a:bodyPr/>
                    <a:lstStyle/>
                    <a:p>
                      <a:r>
                        <a:rPr lang="en-US" sz="2200" dirty="0" smtClean="0"/>
                        <a:t>VMware ESX</a:t>
                      </a:r>
                      <a:endParaRPr lang="en-US" sz="2200" dirty="0"/>
                    </a:p>
                  </a:txBody>
                  <a:tcPr marL="93260" marR="93260" marT="46630" marB="46630"/>
                </a:tc>
              </a:tr>
            </a:tbl>
          </a:graphicData>
        </a:graphic>
      </p:graphicFrame>
    </p:spTree>
    <p:extLst>
      <p:ext uri="{BB962C8B-B14F-4D97-AF65-F5344CB8AC3E}">
        <p14:creationId xmlns:p14="http://schemas.microsoft.com/office/powerpoint/2010/main" val="207974680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Extensibility via Templates</a:t>
            </a:r>
            <a:endParaRPr lang="en-US" dirty="0"/>
          </a:p>
        </p:txBody>
      </p:sp>
      <p:graphicFrame>
        <p:nvGraphicFramePr>
          <p:cNvPr id="6" name="Diagram 5"/>
          <p:cNvGraphicFramePr/>
          <p:nvPr>
            <p:extLst/>
          </p:nvPr>
        </p:nvGraphicFramePr>
        <p:xfrm>
          <a:off x="427037" y="1425499"/>
          <a:ext cx="11737166" cy="5527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538636">
            <a:off x="6067006" y="1190034"/>
            <a:ext cx="1219200" cy="862473"/>
          </a:xfrm>
          <a:prstGeom prst="rect">
            <a:avLst/>
          </a:prstGeom>
        </p:spPr>
      </p:pic>
    </p:spTree>
    <p:extLst>
      <p:ext uri="{BB962C8B-B14F-4D97-AF65-F5344CB8AC3E}">
        <p14:creationId xmlns:p14="http://schemas.microsoft.com/office/powerpoint/2010/main" val="2610887094"/>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What’s New in System Center?</a:t>
            </a:r>
            <a:endParaRPr lang="en-US" dirty="0"/>
          </a:p>
        </p:txBody>
      </p:sp>
    </p:spTree>
    <p:extLst>
      <p:ext uri="{BB962C8B-B14F-4D97-AF65-F5344CB8AC3E}">
        <p14:creationId xmlns:p14="http://schemas.microsoft.com/office/powerpoint/2010/main" val="12451948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6087820"/>
          </a:xfrm>
        </p:spPr>
        <p:txBody>
          <a:bodyPr/>
          <a:lstStyle/>
          <a:p>
            <a:pPr>
              <a:spcBef>
                <a:spcPts val="1400"/>
              </a:spcBef>
            </a:pPr>
            <a:r>
              <a:rPr lang="en-US" sz="3200" dirty="0"/>
              <a:t>Option to use default (stored) </a:t>
            </a:r>
            <a:r>
              <a:rPr lang="en-US" sz="3200" dirty="0" err="1"/>
              <a:t>RunAs</a:t>
            </a:r>
            <a:r>
              <a:rPr lang="en-US" sz="3200" dirty="0"/>
              <a:t> Credentials in Discovery Wizard and PowerShell discovery </a:t>
            </a:r>
          </a:p>
          <a:p>
            <a:pPr>
              <a:spcBef>
                <a:spcPts val="1400"/>
              </a:spcBef>
            </a:pPr>
            <a:r>
              <a:rPr lang="en-US" sz="3200" dirty="0"/>
              <a:t>Shell Command/Script executions are multi-threaded </a:t>
            </a:r>
          </a:p>
          <a:p>
            <a:pPr>
              <a:spcBef>
                <a:spcPts val="1400"/>
              </a:spcBef>
            </a:pPr>
            <a:r>
              <a:rPr lang="en-US" sz="3200" spc="-100" dirty="0"/>
              <a:t>Create Shell Command or Script diagnostic or recovery task</a:t>
            </a:r>
          </a:p>
          <a:p>
            <a:pPr>
              <a:spcBef>
                <a:spcPts val="1400"/>
              </a:spcBef>
            </a:pPr>
            <a:r>
              <a:rPr lang="en-US" sz="3200" dirty="0" err="1" smtClean="0"/>
              <a:t>OpsMgr</a:t>
            </a:r>
            <a:r>
              <a:rPr lang="en-US" sz="3200" dirty="0" smtClean="0"/>
              <a:t> and ConfigMgr agents share OMI installation</a:t>
            </a:r>
          </a:p>
          <a:p>
            <a:pPr lvl="1">
              <a:spcBef>
                <a:spcPts val="1400"/>
              </a:spcBef>
            </a:pPr>
            <a:r>
              <a:rPr lang="en-US" sz="2000" dirty="0" smtClean="0"/>
              <a:t>OMI version 1.0.8</a:t>
            </a:r>
          </a:p>
          <a:p>
            <a:pPr>
              <a:spcBef>
                <a:spcPts val="1400"/>
              </a:spcBef>
            </a:pPr>
            <a:r>
              <a:rPr lang="en-US" sz="3200" dirty="0" smtClean="0"/>
              <a:t>File System discovery can be filtered by type or name in MP overrides</a:t>
            </a:r>
          </a:p>
          <a:p>
            <a:r>
              <a:rPr lang="en-US" sz="3600" dirty="0"/>
              <a:t>New Linux </a:t>
            </a:r>
            <a:r>
              <a:rPr lang="en-US" sz="3600" dirty="0" err="1"/>
              <a:t>distros</a:t>
            </a:r>
            <a:endParaRPr lang="en-US" sz="3600" dirty="0"/>
          </a:p>
          <a:p>
            <a:pPr lvl="1"/>
            <a:r>
              <a:rPr lang="en-US" sz="2000" dirty="0"/>
              <a:t>RHEL 7, CentOS 7, Oracle 7, Ubuntu 14.04, SLES 12</a:t>
            </a:r>
          </a:p>
          <a:p>
            <a:pPr>
              <a:spcBef>
                <a:spcPts val="1400"/>
              </a:spcBef>
            </a:pPr>
            <a:endParaRPr lang="en-US" sz="3600" dirty="0" smtClean="0"/>
          </a:p>
        </p:txBody>
      </p:sp>
      <p:sp>
        <p:nvSpPr>
          <p:cNvPr id="4" name="Title 3"/>
          <p:cNvSpPr>
            <a:spLocks noGrp="1"/>
          </p:cNvSpPr>
          <p:nvPr>
            <p:ph type="title"/>
          </p:nvPr>
        </p:nvSpPr>
        <p:spPr/>
        <p:txBody>
          <a:bodyPr/>
          <a:lstStyle/>
          <a:p>
            <a:r>
              <a:rPr lang="en-US" dirty="0" smtClean="0"/>
              <a:t>What Else is New in OpsMgr 2016?</a:t>
            </a:r>
            <a:endParaRPr lang="en-US" sz="60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0237" y="225313"/>
            <a:ext cx="1524001" cy="1078092"/>
          </a:xfrm>
          <a:prstGeom prst="rect">
            <a:avLst/>
          </a:prstGeom>
        </p:spPr>
      </p:pic>
    </p:spTree>
    <p:extLst>
      <p:ext uri="{BB962C8B-B14F-4D97-AF65-F5344CB8AC3E}">
        <p14:creationId xmlns:p14="http://schemas.microsoft.com/office/powerpoint/2010/main" val="2763193585"/>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4542782"/>
          </a:xfrm>
        </p:spPr>
        <p:txBody>
          <a:bodyPr/>
          <a:lstStyle/>
          <a:p>
            <a:r>
              <a:rPr lang="en-US" dirty="0" smtClean="0"/>
              <a:t>Clients packaged as “native” packages</a:t>
            </a:r>
          </a:p>
          <a:p>
            <a:pPr lvl="1"/>
            <a:r>
              <a:rPr lang="en-US" dirty="0" smtClean="0"/>
              <a:t>rpm, deb, depot, </a:t>
            </a:r>
            <a:r>
              <a:rPr lang="en-US" dirty="0" err="1" smtClean="0"/>
              <a:t>lpp</a:t>
            </a:r>
            <a:r>
              <a:rPr lang="en-US" dirty="0" smtClean="0"/>
              <a:t>, </a:t>
            </a:r>
            <a:r>
              <a:rPr lang="en-US" dirty="0" err="1" smtClean="0"/>
              <a:t>pkg</a:t>
            </a:r>
            <a:endParaRPr lang="en-US" dirty="0" smtClean="0"/>
          </a:p>
          <a:p>
            <a:r>
              <a:rPr lang="en-US" dirty="0" smtClean="0"/>
              <a:t>OpsMgr and ConfigMgr clients share OMI instance</a:t>
            </a:r>
          </a:p>
          <a:p>
            <a:pPr lvl="1"/>
            <a:r>
              <a:rPr lang="en-US" dirty="0" smtClean="0"/>
              <a:t>OMI version 1.0.8</a:t>
            </a:r>
          </a:p>
          <a:p>
            <a:r>
              <a:rPr lang="en-US" dirty="0" smtClean="0"/>
              <a:t>Clients respect A/D Site Boundaries in content distribution</a:t>
            </a:r>
          </a:p>
          <a:p>
            <a:r>
              <a:rPr lang="en-US" dirty="0" smtClean="0"/>
              <a:t>New Linux distros</a:t>
            </a:r>
          </a:p>
          <a:p>
            <a:pPr lvl="1"/>
            <a:r>
              <a:rPr lang="en-US" dirty="0" smtClean="0"/>
              <a:t>RHEL 7, CentOS 7, Oracle 7, Ubuntu 14.04, SLES 12</a:t>
            </a:r>
            <a:endParaRPr lang="en-US" dirty="0"/>
          </a:p>
        </p:txBody>
      </p:sp>
      <p:sp>
        <p:nvSpPr>
          <p:cNvPr id="4" name="Title 3"/>
          <p:cNvSpPr>
            <a:spLocks noGrp="1"/>
          </p:cNvSpPr>
          <p:nvPr>
            <p:ph type="title"/>
          </p:nvPr>
        </p:nvSpPr>
        <p:spPr>
          <a:xfrm>
            <a:off x="274639" y="295274"/>
            <a:ext cx="12039598" cy="917575"/>
          </a:xfrm>
        </p:spPr>
        <p:txBody>
          <a:bodyPr/>
          <a:lstStyle/>
          <a:p>
            <a:r>
              <a:rPr lang="en-US" spc="-100" dirty="0" smtClean="0"/>
              <a:t>What’s New in ConfigMgr 2015</a:t>
            </a:r>
            <a:endParaRPr lang="en-US" spc="-1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8237" y="273159"/>
            <a:ext cx="1794494" cy="1269440"/>
          </a:xfrm>
          <a:prstGeom prst="rect">
            <a:avLst/>
          </a:prstGeom>
        </p:spPr>
      </p:pic>
    </p:spTree>
    <p:extLst>
      <p:ext uri="{BB962C8B-B14F-4D97-AF65-F5344CB8AC3E}">
        <p14:creationId xmlns:p14="http://schemas.microsoft.com/office/powerpoint/2010/main" val="747395929"/>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New </a:t>
            </a:r>
            <a:r>
              <a:rPr lang="en-US" dirty="0" err="1" smtClean="0"/>
              <a:t>OpsMgr</a:t>
            </a:r>
            <a:r>
              <a:rPr lang="en-US" dirty="0" smtClean="0"/>
              <a:t> Features	</a:t>
            </a:r>
            <a:endParaRPr lang="en-US" dirty="0"/>
          </a:p>
        </p:txBody>
      </p:sp>
      <p:sp>
        <p:nvSpPr>
          <p:cNvPr id="5" name="Text Placeholder 4"/>
          <p:cNvSpPr>
            <a:spLocks noGrp="1"/>
          </p:cNvSpPr>
          <p:nvPr>
            <p:ph type="body" sz="quarter" idx="12"/>
          </p:nvPr>
        </p:nvSpPr>
        <p:spPr/>
        <p:txBody>
          <a:bodyPr/>
          <a:lstStyle/>
          <a:p>
            <a:r>
              <a:rPr lang="en-US" dirty="0" smtClean="0"/>
              <a:t>Anurag Gupta</a:t>
            </a:r>
            <a:endParaRPr lang="en-US" dirty="0"/>
          </a:p>
        </p:txBody>
      </p:sp>
    </p:spTree>
    <p:extLst>
      <p:ext uri="{BB962C8B-B14F-4D97-AF65-F5344CB8AC3E}">
        <p14:creationId xmlns:p14="http://schemas.microsoft.com/office/powerpoint/2010/main" val="39695416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5555" y="1806571"/>
            <a:ext cx="9362499" cy="2511457"/>
          </a:xfrm>
          <a:prstGeom prst="rect">
            <a:avLst/>
          </a:prstGeom>
          <a:noFill/>
        </p:spPr>
        <p:txBody>
          <a:bodyPr wrap="none" lIns="182880" tIns="146304" rIns="182880" bIns="146304" rtlCol="0">
            <a:spAutoFit/>
          </a:bodyPr>
          <a:lstStyle/>
          <a:p>
            <a:pPr>
              <a:lnSpc>
                <a:spcPct val="90000"/>
              </a:lnSpc>
              <a:spcAft>
                <a:spcPts val="600"/>
              </a:spcAft>
            </a:pPr>
            <a:r>
              <a:rPr lang="en-US" sz="8000" dirty="0" smtClean="0">
                <a:gradFill>
                  <a:gsLst>
                    <a:gs pos="2917">
                      <a:srgbClr val="FFFFFF"/>
                    </a:gs>
                    <a:gs pos="30000">
                      <a:srgbClr val="FFFFFF"/>
                    </a:gs>
                  </a:gsLst>
                  <a:lin ang="5400000" scaled="0"/>
                </a:gradFill>
                <a:latin typeface="Segoe UI Light"/>
              </a:rPr>
              <a:t>Microsoft  </a:t>
            </a:r>
            <a:r>
              <a:rPr lang="en-US" sz="24000" b="1" baseline="-12000" dirty="0" smtClean="0">
                <a:solidFill>
                  <a:srgbClr val="FE5E5E"/>
                </a:solidFill>
                <a:latin typeface="Wide Latin" panose="020A0A07050505020404" pitchFamily="18" charset="0"/>
              </a:rPr>
              <a:t>♥</a:t>
            </a:r>
            <a:r>
              <a:rPr lang="en-US" sz="8000" dirty="0" smtClean="0">
                <a:gradFill>
                  <a:gsLst>
                    <a:gs pos="2917">
                      <a:srgbClr val="FFFFFF"/>
                    </a:gs>
                    <a:gs pos="30000">
                      <a:srgbClr val="FFFFFF"/>
                    </a:gs>
                  </a:gsLst>
                  <a:lin ang="5400000" scaled="0"/>
                </a:gradFill>
                <a:latin typeface="Segoe UI Light"/>
              </a:rPr>
              <a:t>  Linux</a:t>
            </a:r>
          </a:p>
        </p:txBody>
      </p:sp>
    </p:spTree>
    <p:extLst>
      <p:ext uri="{BB962C8B-B14F-4D97-AF65-F5344CB8AC3E}">
        <p14:creationId xmlns:p14="http://schemas.microsoft.com/office/powerpoint/2010/main" val="2885277390"/>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PowerShell DSC for Linux</a:t>
            </a:r>
            <a:endParaRPr lang="en-US" dirty="0"/>
          </a:p>
        </p:txBody>
      </p:sp>
    </p:spTree>
    <p:extLst>
      <p:ext uri="{BB962C8B-B14F-4D97-AF65-F5344CB8AC3E}">
        <p14:creationId xmlns:p14="http://schemas.microsoft.com/office/powerpoint/2010/main" val="4294053214"/>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361468"/>
          </a:xfrm>
        </p:spPr>
        <p:txBody>
          <a:bodyPr/>
          <a:lstStyle/>
          <a:p>
            <a:r>
              <a:rPr lang="en-US" sz="3600" dirty="0" smtClean="0"/>
              <a:t>A </a:t>
            </a:r>
            <a:r>
              <a:rPr lang="en-US" sz="3600" b="1" dirty="0" smtClean="0"/>
              <a:t>declarative </a:t>
            </a:r>
            <a:r>
              <a:rPr lang="en-US" sz="3600" dirty="0" smtClean="0"/>
              <a:t>configuration platform </a:t>
            </a:r>
          </a:p>
          <a:p>
            <a:pPr lvl="1"/>
            <a:r>
              <a:rPr lang="en-US" sz="2000" dirty="0" smtClean="0"/>
              <a:t>Define intended state, and DSC will “Make it so”</a:t>
            </a:r>
          </a:p>
          <a:p>
            <a:pPr lvl="1"/>
            <a:endParaRPr lang="en-US" sz="2000" dirty="0" smtClean="0"/>
          </a:p>
          <a:p>
            <a:r>
              <a:rPr lang="en-US" sz="3600" dirty="0" smtClean="0"/>
              <a:t>Protects against configuration drift</a:t>
            </a:r>
          </a:p>
          <a:p>
            <a:endParaRPr lang="en-US" sz="3600" dirty="0" smtClean="0"/>
          </a:p>
          <a:p>
            <a:r>
              <a:rPr lang="en-US" sz="3600" dirty="0" smtClean="0"/>
              <a:t>“Uses </a:t>
            </a:r>
            <a:r>
              <a:rPr lang="en-US" sz="3600" dirty="0"/>
              <a:t>language extensions and providers to enable declarative, autonomous and idempotent (repeatable) Deployment, Configuration and Conformance of </a:t>
            </a:r>
            <a:r>
              <a:rPr lang="en-US" sz="3600" b="1" dirty="0">
                <a:solidFill>
                  <a:srgbClr val="FFC000"/>
                </a:solidFill>
              </a:rPr>
              <a:t>standards-based managed </a:t>
            </a:r>
            <a:r>
              <a:rPr lang="en-US" sz="3600" b="1" dirty="0" smtClean="0">
                <a:solidFill>
                  <a:srgbClr val="FFC000"/>
                </a:solidFill>
              </a:rPr>
              <a:t>elements”</a:t>
            </a:r>
            <a:endParaRPr lang="en-US" dirty="0">
              <a:solidFill>
                <a:srgbClr val="FFC000"/>
              </a:solidFill>
            </a:endParaRPr>
          </a:p>
          <a:p>
            <a:endParaRPr lang="en-US" dirty="0"/>
          </a:p>
        </p:txBody>
      </p:sp>
      <p:sp>
        <p:nvSpPr>
          <p:cNvPr id="3" name="Title 2"/>
          <p:cNvSpPr>
            <a:spLocks noGrp="1"/>
          </p:cNvSpPr>
          <p:nvPr>
            <p:ph type="title"/>
          </p:nvPr>
        </p:nvSpPr>
        <p:spPr/>
        <p:txBody>
          <a:bodyPr/>
          <a:lstStyle/>
          <a:p>
            <a:r>
              <a:rPr lang="en-US" dirty="0" smtClean="0"/>
              <a:t>PS Desired State Configuration Overview</a:t>
            </a:r>
            <a:endParaRPr lang="en-US" dirty="0"/>
          </a:p>
        </p:txBody>
      </p:sp>
    </p:spTree>
    <p:extLst>
      <p:ext uri="{BB962C8B-B14F-4D97-AF65-F5344CB8AC3E}">
        <p14:creationId xmlns:p14="http://schemas.microsoft.com/office/powerpoint/2010/main" val="785185597"/>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1"/>
            <a:ext cx="11887200" cy="5712333"/>
          </a:xfrm>
        </p:spPr>
        <p:txBody>
          <a:bodyPr/>
          <a:lstStyle/>
          <a:p>
            <a:r>
              <a:rPr lang="en-US" sz="3600" dirty="0" smtClean="0"/>
              <a:t>Now available: </a:t>
            </a:r>
            <a:r>
              <a:rPr lang="en-US" sz="2800" dirty="0" smtClean="0">
                <a:hlinkClick r:id="rId2"/>
              </a:rPr>
              <a:t>www.microsoft.com/downloads</a:t>
            </a:r>
            <a:endParaRPr lang="en-US" sz="3200" dirty="0" smtClean="0"/>
          </a:p>
          <a:p>
            <a:r>
              <a:rPr lang="en-US" sz="3600" dirty="0" smtClean="0"/>
              <a:t>Source code available at</a:t>
            </a:r>
            <a:r>
              <a:rPr lang="en-US" sz="3600" dirty="0"/>
              <a:t>: </a:t>
            </a:r>
            <a:r>
              <a:rPr lang="en-US" sz="2800" dirty="0">
                <a:hlinkClick r:id="rId3"/>
              </a:rPr>
              <a:t>https://</a:t>
            </a:r>
            <a:r>
              <a:rPr lang="en-US" sz="2800" dirty="0" smtClean="0">
                <a:hlinkClick r:id="rId3"/>
              </a:rPr>
              <a:t>github.com/MSFTOSSMgmt/WPSDSCLinux</a:t>
            </a:r>
            <a:r>
              <a:rPr lang="en-US" sz="2800" dirty="0" smtClean="0"/>
              <a:t> </a:t>
            </a:r>
            <a:endParaRPr lang="en-US" sz="3600" dirty="0" smtClean="0"/>
          </a:p>
          <a:p>
            <a:r>
              <a:rPr lang="en-US" sz="3600" dirty="0" smtClean="0"/>
              <a:t>Requires Open Management Infrastructure</a:t>
            </a:r>
            <a:r>
              <a:rPr lang="en-US" sz="3600" dirty="0"/>
              <a:t>: </a:t>
            </a:r>
            <a:r>
              <a:rPr lang="en-US" sz="2800" dirty="0">
                <a:hlinkClick r:id="rId4"/>
              </a:rPr>
              <a:t>https://collaboration.opengroup.org/omi</a:t>
            </a:r>
            <a:r>
              <a:rPr lang="en-US" sz="2800" dirty="0" smtClean="0">
                <a:hlinkClick r:id="rId4"/>
              </a:rPr>
              <a:t>/</a:t>
            </a:r>
            <a:endParaRPr lang="en-US" sz="2800" dirty="0" smtClean="0"/>
          </a:p>
          <a:p>
            <a:r>
              <a:rPr lang="en-US" sz="3600" dirty="0" smtClean="0"/>
              <a:t>Supports:</a:t>
            </a:r>
          </a:p>
          <a:p>
            <a:pPr lvl="1"/>
            <a:r>
              <a:rPr lang="en-US" sz="2000" dirty="0"/>
              <a:t>CentOS 5, 6 and 7 (x86/x64)</a:t>
            </a:r>
          </a:p>
          <a:p>
            <a:pPr lvl="1"/>
            <a:r>
              <a:rPr lang="en-US" sz="2000" dirty="0"/>
              <a:t>Debian GNU/Linux </a:t>
            </a:r>
            <a:r>
              <a:rPr lang="en-US" sz="2000" dirty="0" smtClean="0"/>
              <a:t>6, 7, and 8 </a:t>
            </a:r>
            <a:r>
              <a:rPr lang="en-US" sz="2000" dirty="0"/>
              <a:t>(x86/x64)</a:t>
            </a:r>
          </a:p>
          <a:p>
            <a:pPr lvl="1"/>
            <a:r>
              <a:rPr lang="en-US" sz="2000" dirty="0"/>
              <a:t>Oracle Linux 5, 6 and 7 (x86/x64)</a:t>
            </a:r>
          </a:p>
          <a:p>
            <a:pPr lvl="1"/>
            <a:r>
              <a:rPr lang="en-US" sz="2000" dirty="0"/>
              <a:t>Red Hat Enterprise Linux Server 5, 6 and 7 (x86/x64)</a:t>
            </a:r>
          </a:p>
          <a:p>
            <a:pPr lvl="1"/>
            <a:r>
              <a:rPr lang="en-US" sz="2000" dirty="0"/>
              <a:t>SUSE Linux Enterprise Server </a:t>
            </a:r>
            <a:r>
              <a:rPr lang="en-US" sz="2000" dirty="0" smtClean="0"/>
              <a:t>10, 11 </a:t>
            </a:r>
            <a:r>
              <a:rPr lang="en-US" sz="2000" dirty="0"/>
              <a:t>and 12 (x86/x64)</a:t>
            </a:r>
          </a:p>
          <a:p>
            <a:pPr lvl="1"/>
            <a:r>
              <a:rPr lang="en-US" sz="2000" dirty="0"/>
              <a:t>Ubuntu Server 12.04 LTS and 14.04 LTS (x86/x64)</a:t>
            </a:r>
          </a:p>
          <a:p>
            <a:pPr lvl="1"/>
            <a:endParaRPr lang="en-US" sz="2000" dirty="0"/>
          </a:p>
        </p:txBody>
      </p:sp>
      <p:sp>
        <p:nvSpPr>
          <p:cNvPr id="3" name="Title 2"/>
          <p:cNvSpPr>
            <a:spLocks noGrp="1"/>
          </p:cNvSpPr>
          <p:nvPr>
            <p:ph type="title"/>
          </p:nvPr>
        </p:nvSpPr>
        <p:spPr/>
        <p:txBody>
          <a:bodyPr/>
          <a:lstStyle/>
          <a:p>
            <a:r>
              <a:rPr lang="en-US" dirty="0" smtClean="0"/>
              <a:t>Version 1 Now Available!</a:t>
            </a:r>
            <a:endParaRPr lang="en-US" dirty="0"/>
          </a:p>
        </p:txBody>
      </p:sp>
    </p:spTree>
    <p:extLst>
      <p:ext uri="{BB962C8B-B14F-4D97-AF65-F5344CB8AC3E}">
        <p14:creationId xmlns:p14="http://schemas.microsoft.com/office/powerpoint/2010/main" val="1220106503"/>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PowerShell DSC for Linux</a:t>
            </a:r>
            <a:endParaRPr lang="en-US" dirty="0"/>
          </a:p>
        </p:txBody>
      </p:sp>
      <p:sp>
        <p:nvSpPr>
          <p:cNvPr id="2" name="Text Placeholder 1"/>
          <p:cNvSpPr>
            <a:spLocks noGrp="1"/>
          </p:cNvSpPr>
          <p:nvPr>
            <p:ph type="body" sz="quarter" idx="10"/>
          </p:nvPr>
        </p:nvSpPr>
        <p:spPr>
          <a:xfrm>
            <a:off x="274639" y="1212849"/>
            <a:ext cx="5714998" cy="5146024"/>
          </a:xfrm>
        </p:spPr>
        <p:txBody>
          <a:bodyPr/>
          <a:lstStyle/>
          <a:p>
            <a:r>
              <a:rPr lang="en-US" sz="3200" dirty="0" smtClean="0"/>
              <a:t>DSC For Linux</a:t>
            </a:r>
          </a:p>
          <a:p>
            <a:pPr lvl="1"/>
            <a:r>
              <a:rPr lang="en-US" sz="2000" dirty="0" smtClean="0"/>
              <a:t>Implements the Local Configuration Manager (an OMI provider) and Linux Resource Providers</a:t>
            </a:r>
          </a:p>
          <a:p>
            <a:r>
              <a:rPr lang="en-US" sz="3200" dirty="0" smtClean="0"/>
              <a:t>Features</a:t>
            </a:r>
          </a:p>
          <a:p>
            <a:pPr lvl="1"/>
            <a:r>
              <a:rPr lang="en-US" dirty="0" smtClean="0"/>
              <a:t>10 Built-In </a:t>
            </a:r>
            <a:r>
              <a:rPr lang="en-US" dirty="0"/>
              <a:t>Resource Providers for </a:t>
            </a:r>
            <a:r>
              <a:rPr lang="en-US" dirty="0" smtClean="0"/>
              <a:t>Linux</a:t>
            </a:r>
            <a:endParaRPr lang="en-US" sz="2400" dirty="0" smtClean="0"/>
          </a:p>
          <a:p>
            <a:pPr lvl="1"/>
            <a:r>
              <a:rPr lang="en-US" dirty="0" smtClean="0"/>
              <a:t>Delivered as native</a:t>
            </a:r>
            <a:r>
              <a:rPr lang="en-US" sz="2400" dirty="0" smtClean="0"/>
              <a:t> packages (rpm/deb)</a:t>
            </a:r>
          </a:p>
          <a:p>
            <a:pPr lvl="1"/>
            <a:r>
              <a:rPr lang="en-US" dirty="0" smtClean="0"/>
              <a:t>Push &amp; Pull support (http/https)</a:t>
            </a:r>
          </a:p>
          <a:p>
            <a:pPr lvl="1"/>
            <a:r>
              <a:rPr lang="en-US" dirty="0" smtClean="0"/>
              <a:t>Pull custom resources</a:t>
            </a:r>
          </a:p>
          <a:p>
            <a:pPr lvl="1"/>
            <a:r>
              <a:rPr lang="en-US" sz="2400" dirty="0" smtClean="0"/>
              <a:t>Partial </a:t>
            </a:r>
            <a:r>
              <a:rPr lang="en-US" dirty="0" smtClean="0"/>
              <a:t>C</a:t>
            </a:r>
            <a:r>
              <a:rPr lang="en-US" sz="2400" dirty="0" smtClean="0"/>
              <a:t>onfiguration support w/ Pull server</a:t>
            </a:r>
          </a:p>
        </p:txBody>
      </p:sp>
      <p:sp>
        <p:nvSpPr>
          <p:cNvPr id="4" name="Text Placeholder 3"/>
          <p:cNvSpPr>
            <a:spLocks noGrp="1"/>
          </p:cNvSpPr>
          <p:nvPr>
            <p:ph type="body" sz="quarter" idx="11"/>
          </p:nvPr>
        </p:nvSpPr>
        <p:spPr>
          <a:xfrm>
            <a:off x="6675439" y="1212849"/>
            <a:ext cx="5486399" cy="1335750"/>
          </a:xfrm>
        </p:spPr>
        <p:txBody>
          <a:bodyPr/>
          <a:lstStyle/>
          <a:p>
            <a:endParaRPr lang="en-US" dirty="0"/>
          </a:p>
          <a:p>
            <a:endParaRPr lang="en-US" dirty="0"/>
          </a:p>
        </p:txBody>
      </p:sp>
      <p:graphicFrame>
        <p:nvGraphicFramePr>
          <p:cNvPr id="5" name="Table 4"/>
          <p:cNvGraphicFramePr>
            <a:graphicFrameLocks noGrp="1"/>
          </p:cNvGraphicFramePr>
          <p:nvPr>
            <p:extLst/>
          </p:nvPr>
        </p:nvGraphicFramePr>
        <p:xfrm>
          <a:off x="6673074" y="1816436"/>
          <a:ext cx="5410200" cy="3962400"/>
        </p:xfrm>
        <a:graphic>
          <a:graphicData uri="http://schemas.openxmlformats.org/drawingml/2006/table">
            <a:tbl>
              <a:tblPr firstRow="1" bandRow="1">
                <a:tableStyleId>{5C22544A-7EE6-4342-B048-85BDC9FD1C3A}</a:tableStyleId>
              </a:tblPr>
              <a:tblGrid>
                <a:gridCol w="2133600"/>
                <a:gridCol w="3276600"/>
              </a:tblGrid>
              <a:tr h="292100">
                <a:tc>
                  <a:txBody>
                    <a:bodyPr/>
                    <a:lstStyle/>
                    <a:p>
                      <a:r>
                        <a:rPr lang="en-US" sz="1800" dirty="0" smtClean="0"/>
                        <a:t>Resource</a:t>
                      </a:r>
                      <a:endParaRPr lang="en-US" sz="1800" dirty="0"/>
                    </a:p>
                  </a:txBody>
                  <a:tcPr/>
                </a:tc>
                <a:tc>
                  <a:txBody>
                    <a:bodyPr/>
                    <a:lstStyle/>
                    <a:p>
                      <a:r>
                        <a:rPr lang="en-US" sz="1800" dirty="0" smtClean="0"/>
                        <a:t>Configures</a:t>
                      </a:r>
                      <a:endParaRPr lang="en-US" sz="1800" dirty="0"/>
                    </a:p>
                  </a:txBody>
                  <a:tcPr/>
                </a:tc>
              </a:tr>
              <a:tr h="292100">
                <a:tc>
                  <a:txBody>
                    <a:bodyPr/>
                    <a:lstStyle/>
                    <a:p>
                      <a:pPr marL="0" marR="0">
                        <a:spcBef>
                          <a:spcPts val="0"/>
                        </a:spcBef>
                        <a:spcAft>
                          <a:spcPts val="0"/>
                        </a:spcAft>
                      </a:pPr>
                      <a:r>
                        <a:rPr lang="en-US" sz="1600" dirty="0" err="1" smtClean="0">
                          <a:effectLst/>
                        </a:rPr>
                        <a:t>nxArchive</a:t>
                      </a:r>
                      <a:endParaRPr lang="en-US" sz="1600" b="0" dirty="0">
                        <a:solidFill>
                          <a:schemeClr val="bg1">
                            <a:lumMod val="50000"/>
                          </a:schemeClr>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r>
                        <a:rPr lang="en-US" sz="1600" dirty="0" smtClean="0"/>
                        <a:t>Sync .tar/.zip with directory</a:t>
                      </a:r>
                      <a:endParaRPr lang="en-US" sz="1600" dirty="0">
                        <a:solidFill>
                          <a:schemeClr val="bg1">
                            <a:lumMod val="50000"/>
                          </a:schemeClr>
                        </a:solidFill>
                      </a:endParaRPr>
                    </a:p>
                  </a:txBody>
                  <a:tcPr anchor="ctr"/>
                </a:tc>
              </a:tr>
              <a:tr h="292100">
                <a:tc>
                  <a:txBody>
                    <a:bodyPr/>
                    <a:lstStyle/>
                    <a:p>
                      <a:pPr marL="0" marR="0">
                        <a:spcBef>
                          <a:spcPts val="0"/>
                        </a:spcBef>
                        <a:spcAft>
                          <a:spcPts val="0"/>
                        </a:spcAft>
                      </a:pPr>
                      <a:r>
                        <a:rPr lang="en-US" sz="1600" dirty="0" err="1" smtClean="0">
                          <a:effectLst/>
                        </a:rPr>
                        <a:t>nxFile</a:t>
                      </a:r>
                      <a:endParaRPr lang="en-US" sz="1600" b="0" dirty="0">
                        <a:solidFill>
                          <a:schemeClr val="bg1">
                            <a:lumMod val="50000"/>
                          </a:schemeClr>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r>
                        <a:rPr lang="en-US" sz="1600" dirty="0" smtClean="0"/>
                        <a:t>Files and Directories</a:t>
                      </a:r>
                      <a:endParaRPr lang="en-US" sz="1600" dirty="0">
                        <a:solidFill>
                          <a:schemeClr val="bg1">
                            <a:lumMod val="50000"/>
                          </a:schemeClr>
                        </a:solidFill>
                      </a:endParaRPr>
                    </a:p>
                  </a:txBody>
                  <a:tcPr anchor="ctr"/>
                </a:tc>
              </a:tr>
              <a:tr h="292100">
                <a:tc>
                  <a:txBody>
                    <a:bodyPr/>
                    <a:lstStyle/>
                    <a:p>
                      <a:pPr marL="0" marR="0">
                        <a:spcBef>
                          <a:spcPts val="0"/>
                        </a:spcBef>
                        <a:spcAft>
                          <a:spcPts val="0"/>
                        </a:spcAft>
                      </a:pPr>
                      <a:r>
                        <a:rPr lang="en-US" sz="1600" dirty="0" err="1" smtClean="0">
                          <a:effectLst/>
                        </a:rPr>
                        <a:t>nxFileLine</a:t>
                      </a:r>
                      <a:endParaRPr lang="en-US" sz="1600" b="0" dirty="0">
                        <a:solidFill>
                          <a:schemeClr val="bg1">
                            <a:lumMod val="50000"/>
                          </a:schemeClr>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r>
                        <a:rPr lang="en-US" sz="1600" dirty="0" smtClean="0"/>
                        <a:t>Lines</a:t>
                      </a:r>
                      <a:r>
                        <a:rPr lang="en-US" sz="1600" baseline="0" dirty="0" smtClean="0"/>
                        <a:t> in a file</a:t>
                      </a:r>
                      <a:endParaRPr lang="en-US" sz="1600" dirty="0">
                        <a:solidFill>
                          <a:schemeClr val="bg1">
                            <a:lumMod val="50000"/>
                          </a:schemeClr>
                        </a:solidFill>
                      </a:endParaRPr>
                    </a:p>
                  </a:txBody>
                  <a:tcPr anchor="ctr"/>
                </a:tc>
              </a:tr>
              <a:tr h="292100">
                <a:tc>
                  <a:txBody>
                    <a:bodyPr/>
                    <a:lstStyle/>
                    <a:p>
                      <a:pPr marL="0" marR="0">
                        <a:spcBef>
                          <a:spcPts val="0"/>
                        </a:spcBef>
                        <a:spcAft>
                          <a:spcPts val="0"/>
                        </a:spcAft>
                      </a:pPr>
                      <a:r>
                        <a:rPr lang="en-US" sz="1600" dirty="0" err="1" smtClean="0">
                          <a:effectLst/>
                        </a:rPr>
                        <a:t>nxPackage</a:t>
                      </a:r>
                      <a:endParaRPr lang="en-US" sz="1600" b="0" dirty="0">
                        <a:solidFill>
                          <a:schemeClr val="bg1">
                            <a:lumMod val="50000"/>
                          </a:schemeClr>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r>
                        <a:rPr lang="en-US" sz="1600" dirty="0" smtClean="0"/>
                        <a:t>Packages (rpm/deb,</a:t>
                      </a:r>
                      <a:r>
                        <a:rPr lang="en-US" sz="1600" baseline="0" dirty="0" smtClean="0"/>
                        <a:t> yum, zipper, apt-get)</a:t>
                      </a:r>
                      <a:endParaRPr lang="en-US" sz="1600" dirty="0">
                        <a:solidFill>
                          <a:schemeClr val="bg1">
                            <a:lumMod val="50000"/>
                          </a:schemeClr>
                        </a:solidFill>
                      </a:endParaRPr>
                    </a:p>
                  </a:txBody>
                  <a:tcPr anchor="ctr"/>
                </a:tc>
              </a:tr>
              <a:tr h="292100">
                <a:tc>
                  <a:txBody>
                    <a:bodyPr/>
                    <a:lstStyle/>
                    <a:p>
                      <a:pPr marL="0" marR="0">
                        <a:spcBef>
                          <a:spcPts val="0"/>
                        </a:spcBef>
                        <a:spcAft>
                          <a:spcPts val="0"/>
                        </a:spcAft>
                      </a:pPr>
                      <a:r>
                        <a:rPr lang="en-US" sz="1600" dirty="0" err="1" smtClean="0">
                          <a:effectLst/>
                        </a:rPr>
                        <a:t>nxUser</a:t>
                      </a:r>
                      <a:endParaRPr lang="en-US" sz="1600" b="0" dirty="0">
                        <a:solidFill>
                          <a:schemeClr val="bg1">
                            <a:lumMod val="50000"/>
                          </a:schemeClr>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r>
                        <a:rPr lang="en-US" sz="1600" dirty="0" smtClean="0"/>
                        <a:t>Local user accounts</a:t>
                      </a:r>
                      <a:endParaRPr lang="en-US" sz="1600" dirty="0">
                        <a:solidFill>
                          <a:schemeClr val="bg1">
                            <a:lumMod val="50000"/>
                          </a:schemeClr>
                        </a:solidFill>
                      </a:endParaRPr>
                    </a:p>
                  </a:txBody>
                  <a:tcPr anchor="ctr"/>
                </a:tc>
              </a:tr>
              <a:tr h="292100">
                <a:tc>
                  <a:txBody>
                    <a:bodyPr/>
                    <a:lstStyle/>
                    <a:p>
                      <a:pPr marL="0" marR="0">
                        <a:spcBef>
                          <a:spcPts val="0"/>
                        </a:spcBef>
                        <a:spcAft>
                          <a:spcPts val="0"/>
                        </a:spcAft>
                      </a:pPr>
                      <a:r>
                        <a:rPr lang="en-US" sz="1600" dirty="0" err="1" smtClean="0">
                          <a:effectLst/>
                        </a:rPr>
                        <a:t>nxGroup</a:t>
                      </a:r>
                      <a:endParaRPr lang="en-US" sz="1600" b="0" dirty="0">
                        <a:solidFill>
                          <a:schemeClr val="bg1">
                            <a:lumMod val="50000"/>
                          </a:schemeClr>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r>
                        <a:rPr lang="en-US" sz="1600" dirty="0" smtClean="0"/>
                        <a:t>Local groups</a:t>
                      </a:r>
                      <a:endParaRPr lang="en-US" sz="1600" dirty="0">
                        <a:solidFill>
                          <a:schemeClr val="bg1">
                            <a:lumMod val="50000"/>
                          </a:schemeClr>
                        </a:solidFill>
                      </a:endParaRPr>
                    </a:p>
                  </a:txBody>
                  <a:tcPr anchor="ctr"/>
                </a:tc>
              </a:tr>
              <a:tr h="292100">
                <a:tc>
                  <a:txBody>
                    <a:bodyPr/>
                    <a:lstStyle/>
                    <a:p>
                      <a:pPr marL="0" marR="0">
                        <a:spcBef>
                          <a:spcPts val="0"/>
                        </a:spcBef>
                        <a:spcAft>
                          <a:spcPts val="0"/>
                        </a:spcAft>
                      </a:pPr>
                      <a:r>
                        <a:rPr lang="en-US" sz="1600" dirty="0" err="1" smtClean="0">
                          <a:effectLst/>
                        </a:rPr>
                        <a:t>nxScript</a:t>
                      </a:r>
                      <a:endParaRPr lang="en-US" sz="1600" b="0" dirty="0">
                        <a:solidFill>
                          <a:schemeClr val="bg1">
                            <a:lumMod val="50000"/>
                          </a:schemeClr>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r>
                        <a:rPr lang="en-US" sz="1600" dirty="0" smtClean="0"/>
                        <a:t>Arbitrary</a:t>
                      </a:r>
                      <a:r>
                        <a:rPr lang="en-US" sz="1600" baseline="0" dirty="0" smtClean="0"/>
                        <a:t> scripts</a:t>
                      </a:r>
                      <a:endParaRPr lang="en-US" sz="1600" dirty="0">
                        <a:solidFill>
                          <a:schemeClr val="bg1">
                            <a:lumMod val="50000"/>
                          </a:schemeClr>
                        </a:solidFill>
                      </a:endParaRPr>
                    </a:p>
                  </a:txBody>
                  <a:tcPr anchor="ctr"/>
                </a:tc>
              </a:tr>
              <a:tr h="292100">
                <a:tc>
                  <a:txBody>
                    <a:bodyPr/>
                    <a:lstStyle/>
                    <a:p>
                      <a:pPr marL="0" marR="0">
                        <a:spcBef>
                          <a:spcPts val="0"/>
                        </a:spcBef>
                        <a:spcAft>
                          <a:spcPts val="0"/>
                        </a:spcAft>
                      </a:pPr>
                      <a:r>
                        <a:rPr lang="en-US" sz="1600" dirty="0" err="1" smtClean="0">
                          <a:effectLst/>
                        </a:rPr>
                        <a:t>nxService</a:t>
                      </a:r>
                      <a:endParaRPr lang="en-US" sz="1600" b="0" dirty="0">
                        <a:solidFill>
                          <a:schemeClr val="bg1">
                            <a:lumMod val="50000"/>
                          </a:schemeClr>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r>
                        <a:rPr lang="en-US" sz="1600" dirty="0" smtClean="0"/>
                        <a:t>Services (</a:t>
                      </a:r>
                      <a:r>
                        <a:rPr lang="en-US" sz="1600" dirty="0" err="1" smtClean="0"/>
                        <a:t>init</a:t>
                      </a:r>
                      <a:r>
                        <a:rPr lang="en-US" sz="1600" dirty="0" smtClean="0"/>
                        <a:t>, upstart,</a:t>
                      </a:r>
                      <a:r>
                        <a:rPr lang="en-US" sz="1600" baseline="0" dirty="0" smtClean="0"/>
                        <a:t> </a:t>
                      </a:r>
                      <a:r>
                        <a:rPr lang="en-US" sz="1600" baseline="0" dirty="0" err="1" smtClean="0"/>
                        <a:t>systemd</a:t>
                      </a:r>
                      <a:r>
                        <a:rPr lang="en-US" sz="1600" baseline="0" dirty="0" smtClean="0"/>
                        <a:t>)</a:t>
                      </a:r>
                      <a:endParaRPr lang="en-US" sz="1600" dirty="0">
                        <a:solidFill>
                          <a:schemeClr val="bg1">
                            <a:lumMod val="50000"/>
                          </a:schemeClr>
                        </a:solidFill>
                      </a:endParaRPr>
                    </a:p>
                  </a:txBody>
                  <a:tcPr anchor="ctr"/>
                </a:tc>
              </a:tr>
              <a:tr h="292100">
                <a:tc>
                  <a:txBody>
                    <a:bodyPr/>
                    <a:lstStyle/>
                    <a:p>
                      <a:pPr marL="0" marR="0">
                        <a:spcBef>
                          <a:spcPts val="0"/>
                        </a:spcBef>
                        <a:spcAft>
                          <a:spcPts val="0"/>
                        </a:spcAft>
                      </a:pPr>
                      <a:r>
                        <a:rPr lang="en-US" sz="1600" dirty="0" err="1" smtClean="0">
                          <a:effectLst/>
                        </a:rPr>
                        <a:t>nxEnvironment</a:t>
                      </a:r>
                      <a:endParaRPr lang="en-US" sz="1600" b="0" dirty="0">
                        <a:solidFill>
                          <a:schemeClr val="bg1">
                            <a:lumMod val="50000"/>
                          </a:schemeClr>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r>
                        <a:rPr lang="en-US" sz="1600" dirty="0" smtClean="0"/>
                        <a:t>Environment variables</a:t>
                      </a:r>
                      <a:endParaRPr lang="en-US" sz="1600" dirty="0">
                        <a:solidFill>
                          <a:schemeClr val="bg1">
                            <a:lumMod val="50000"/>
                          </a:schemeClr>
                        </a:solidFill>
                      </a:endParaRPr>
                    </a:p>
                  </a:txBody>
                  <a:tcPr anchor="ctr"/>
                </a:tc>
              </a:tr>
              <a:tr h="292100">
                <a:tc>
                  <a:txBody>
                    <a:bodyPr/>
                    <a:lstStyle/>
                    <a:p>
                      <a:pPr marL="0" marR="0">
                        <a:spcBef>
                          <a:spcPts val="0"/>
                        </a:spcBef>
                        <a:spcAft>
                          <a:spcPts val="0"/>
                        </a:spcAft>
                      </a:pPr>
                      <a:r>
                        <a:rPr lang="en-US" sz="1600" dirty="0" err="1" smtClean="0">
                          <a:effectLst/>
                        </a:rPr>
                        <a:t>nxSshAuthorizedKeys</a:t>
                      </a:r>
                      <a:endParaRPr lang="en-US" sz="1600" b="0" dirty="0">
                        <a:solidFill>
                          <a:schemeClr val="bg1">
                            <a:lumMod val="50000"/>
                          </a:schemeClr>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r>
                        <a:rPr lang="en-US" sz="1600" dirty="0" smtClean="0"/>
                        <a:t>User’s authorized </a:t>
                      </a:r>
                      <a:r>
                        <a:rPr lang="en-US" sz="1600" dirty="0" err="1" smtClean="0"/>
                        <a:t>ssh</a:t>
                      </a:r>
                      <a:r>
                        <a:rPr lang="en-US" sz="1600" dirty="0" smtClean="0"/>
                        <a:t> keys</a:t>
                      </a:r>
                      <a:endParaRPr lang="en-US" sz="1600" dirty="0">
                        <a:solidFill>
                          <a:schemeClr val="bg1">
                            <a:lumMod val="50000"/>
                          </a:schemeClr>
                        </a:solidFill>
                      </a:endParaRPr>
                    </a:p>
                  </a:txBody>
                  <a:tcPr anchor="ctr"/>
                </a:tc>
              </a:tr>
            </a:tbl>
          </a:graphicData>
        </a:graphic>
      </p:graphicFrame>
      <p:sp>
        <p:nvSpPr>
          <p:cNvPr id="6" name="TextBox 5"/>
          <p:cNvSpPr txBox="1"/>
          <p:nvPr/>
        </p:nvSpPr>
        <p:spPr>
          <a:xfrm>
            <a:off x="6446837" y="1212848"/>
            <a:ext cx="434340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Built-In Resources</a:t>
            </a:r>
          </a:p>
        </p:txBody>
      </p:sp>
    </p:spTree>
    <p:extLst>
      <p:ext uri="{BB962C8B-B14F-4D97-AF65-F5344CB8AC3E}">
        <p14:creationId xmlns:p14="http://schemas.microsoft.com/office/powerpoint/2010/main" val="2582375105"/>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DSC Configuration</a:t>
            </a:r>
            <a:endParaRPr lang="en-US" dirty="0"/>
          </a:p>
        </p:txBody>
      </p:sp>
      <p:sp>
        <p:nvSpPr>
          <p:cNvPr id="4" name="Text Placeholder 3"/>
          <p:cNvSpPr>
            <a:spLocks noGrp="1"/>
          </p:cNvSpPr>
          <p:nvPr>
            <p:ph type="body" sz="quarter" idx="10"/>
          </p:nvPr>
        </p:nvSpPr>
        <p:spPr>
          <a:xfrm>
            <a:off x="274638" y="1216152"/>
            <a:ext cx="11887199" cy="5592300"/>
          </a:xfrm>
        </p:spPr>
        <p:txBody>
          <a:bodyPr/>
          <a:lstStyle/>
          <a:p>
            <a:r>
              <a:rPr lang="en-US" sz="1400" dirty="0"/>
              <a:t>Configuration </a:t>
            </a:r>
            <a:r>
              <a:rPr lang="en-US" sz="1400" dirty="0" err="1" smtClean="0"/>
              <a:t>ApacheRole</a:t>
            </a:r>
            <a:r>
              <a:rPr lang="en-US" sz="1400" dirty="0" smtClean="0"/>
              <a:t>{</a:t>
            </a:r>
            <a:endParaRPr lang="en-US" sz="1400" dirty="0"/>
          </a:p>
          <a:p>
            <a:r>
              <a:rPr lang="en-US" sz="1400" dirty="0"/>
              <a:t>		Node </a:t>
            </a:r>
            <a:r>
              <a:rPr lang="en-US" sz="1400" dirty="0" smtClean="0"/>
              <a:t>“$</a:t>
            </a:r>
            <a:r>
              <a:rPr lang="en-US" sz="1400" dirty="0" err="1" smtClean="0"/>
              <a:t>nodename</a:t>
            </a:r>
            <a:r>
              <a:rPr lang="en-US" sz="1400" dirty="0" smtClean="0"/>
              <a:t>"{</a:t>
            </a:r>
            <a:endParaRPr lang="en-US" sz="1400" dirty="0"/>
          </a:p>
          <a:p>
            <a:r>
              <a:rPr lang="en-US" sz="1400" dirty="0"/>
              <a:t>			</a:t>
            </a:r>
            <a:r>
              <a:rPr lang="en-US" sz="1400" dirty="0" err="1"/>
              <a:t>nxPackage</a:t>
            </a:r>
            <a:r>
              <a:rPr lang="en-US" sz="1400" dirty="0"/>
              <a:t> </a:t>
            </a:r>
            <a:r>
              <a:rPr lang="en-US" sz="1400" dirty="0" err="1"/>
              <a:t>httpd</a:t>
            </a:r>
            <a:endParaRPr lang="en-US" sz="1400" dirty="0"/>
          </a:p>
          <a:p>
            <a:r>
              <a:rPr lang="en-US" sz="1400" dirty="0"/>
              <a:t>			{</a:t>
            </a:r>
          </a:p>
          <a:p>
            <a:r>
              <a:rPr lang="en-US" sz="1400" dirty="0"/>
              <a:t>				Name = "</a:t>
            </a:r>
            <a:r>
              <a:rPr lang="en-US" sz="1400" dirty="0" err="1"/>
              <a:t>httpd</a:t>
            </a:r>
            <a:r>
              <a:rPr lang="en-US" sz="1400" dirty="0"/>
              <a:t>"</a:t>
            </a:r>
          </a:p>
          <a:p>
            <a:r>
              <a:rPr lang="en-US" sz="1400" dirty="0"/>
              <a:t>				Ensure = "Present"</a:t>
            </a:r>
          </a:p>
          <a:p>
            <a:r>
              <a:rPr lang="en-US" sz="1400" dirty="0"/>
              <a:t>				</a:t>
            </a:r>
            <a:r>
              <a:rPr lang="en-US" sz="1400" dirty="0" err="1"/>
              <a:t>PackageManager</a:t>
            </a:r>
            <a:r>
              <a:rPr lang="en-US" sz="1400" dirty="0"/>
              <a:t> = "Yum"</a:t>
            </a:r>
          </a:p>
          <a:p>
            <a:r>
              <a:rPr lang="en-US" sz="1400" dirty="0"/>
              <a:t>			}</a:t>
            </a:r>
          </a:p>
          <a:p>
            <a:r>
              <a:rPr lang="en-US" sz="1400" dirty="0"/>
              <a:t>			</a:t>
            </a:r>
            <a:r>
              <a:rPr lang="en-US" sz="1400" dirty="0" err="1"/>
              <a:t>nxPackage</a:t>
            </a:r>
            <a:r>
              <a:rPr lang="en-US" sz="1400" dirty="0"/>
              <a:t> </a:t>
            </a:r>
            <a:r>
              <a:rPr lang="en-US" sz="1400" dirty="0" err="1"/>
              <a:t>mod_ssl</a:t>
            </a:r>
            <a:endParaRPr lang="en-US" sz="1400" dirty="0"/>
          </a:p>
          <a:p>
            <a:r>
              <a:rPr lang="en-US" sz="1400" dirty="0"/>
              <a:t>			{</a:t>
            </a:r>
          </a:p>
          <a:p>
            <a:r>
              <a:rPr lang="en-US" sz="1400" dirty="0"/>
              <a:t>				Name = "</a:t>
            </a:r>
            <a:r>
              <a:rPr lang="en-US" sz="1400" dirty="0" err="1"/>
              <a:t>mod_ssl</a:t>
            </a:r>
            <a:r>
              <a:rPr lang="en-US" sz="1400" dirty="0"/>
              <a:t>"</a:t>
            </a:r>
          </a:p>
          <a:p>
            <a:r>
              <a:rPr lang="en-US" sz="1400" dirty="0"/>
              <a:t>				Ensure = "Present"</a:t>
            </a:r>
          </a:p>
          <a:p>
            <a:r>
              <a:rPr lang="en-US" sz="1400" dirty="0"/>
              <a:t>				</a:t>
            </a:r>
            <a:r>
              <a:rPr lang="en-US" sz="1400" dirty="0" err="1"/>
              <a:t>PackageManager</a:t>
            </a:r>
            <a:r>
              <a:rPr lang="en-US" sz="1400" dirty="0"/>
              <a:t> = "Yum"</a:t>
            </a:r>
          </a:p>
          <a:p>
            <a:r>
              <a:rPr lang="en-US" sz="1400" dirty="0"/>
              <a:t>			}</a:t>
            </a:r>
          </a:p>
          <a:p>
            <a:r>
              <a:rPr lang="en-US" sz="1400" dirty="0"/>
              <a:t>			</a:t>
            </a:r>
            <a:r>
              <a:rPr lang="en-US" sz="1400" dirty="0" err="1"/>
              <a:t>nxService</a:t>
            </a:r>
            <a:r>
              <a:rPr lang="en-US" sz="1400" dirty="0"/>
              <a:t> </a:t>
            </a:r>
            <a:r>
              <a:rPr lang="en-US" sz="1400" dirty="0" err="1"/>
              <a:t>ApacheService</a:t>
            </a:r>
            <a:r>
              <a:rPr lang="en-US" sz="1400" dirty="0"/>
              <a:t> </a:t>
            </a:r>
          </a:p>
          <a:p>
            <a:r>
              <a:rPr lang="en-US" sz="1400" dirty="0"/>
              <a:t>			{</a:t>
            </a:r>
          </a:p>
          <a:p>
            <a:r>
              <a:rPr lang="en-US" sz="1400" dirty="0"/>
              <a:t>				Name = "</a:t>
            </a:r>
            <a:r>
              <a:rPr lang="en-US" sz="1400" dirty="0" err="1"/>
              <a:t>httpd</a:t>
            </a:r>
            <a:r>
              <a:rPr lang="en-US" sz="1400" dirty="0"/>
              <a:t>"</a:t>
            </a:r>
          </a:p>
          <a:p>
            <a:r>
              <a:rPr lang="en-US" sz="1400" dirty="0"/>
              <a:t>				State = "running"</a:t>
            </a:r>
          </a:p>
          <a:p>
            <a:r>
              <a:rPr lang="en-US" sz="1400" dirty="0"/>
              <a:t>				Enabled = $true</a:t>
            </a:r>
          </a:p>
          <a:p>
            <a:r>
              <a:rPr lang="en-US" sz="1400" dirty="0"/>
              <a:t>				Controller = "</a:t>
            </a:r>
            <a:r>
              <a:rPr lang="en-US" sz="1400" dirty="0" err="1"/>
              <a:t>init</a:t>
            </a:r>
            <a:r>
              <a:rPr lang="en-US" sz="1400" dirty="0"/>
              <a:t>"</a:t>
            </a:r>
          </a:p>
          <a:p>
            <a:r>
              <a:rPr lang="en-US" sz="1400" dirty="0"/>
              <a:t>			}</a:t>
            </a:r>
          </a:p>
          <a:p>
            <a:r>
              <a:rPr lang="en-US" sz="1400" dirty="0"/>
              <a:t>		}}</a:t>
            </a:r>
          </a:p>
          <a:p>
            <a:r>
              <a:rPr lang="en-US" sz="1400" dirty="0"/>
              <a:t>	</a:t>
            </a:r>
            <a:endParaRPr lang="en-US" sz="1600" dirty="0"/>
          </a:p>
        </p:txBody>
      </p:sp>
    </p:spTree>
    <p:extLst>
      <p:ext uri="{BB962C8B-B14F-4D97-AF65-F5344CB8AC3E}">
        <p14:creationId xmlns:p14="http://schemas.microsoft.com/office/powerpoint/2010/main" val="3186539776"/>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9" y="2136776"/>
            <a:ext cx="10056812" cy="2178802"/>
          </a:xfrm>
        </p:spPr>
        <p:txBody>
          <a:bodyPr/>
          <a:lstStyle/>
          <a:p>
            <a:r>
              <a:rPr lang="en-US" dirty="0" smtClean="0"/>
              <a:t>Configuring Linux Applications with DSC</a:t>
            </a:r>
            <a:endParaRPr lang="en-US" dirty="0"/>
          </a:p>
        </p:txBody>
      </p:sp>
      <p:sp>
        <p:nvSpPr>
          <p:cNvPr id="5" name="Text Placeholder 4"/>
          <p:cNvSpPr>
            <a:spLocks noGrp="1"/>
          </p:cNvSpPr>
          <p:nvPr>
            <p:ph type="body" sz="quarter" idx="12"/>
          </p:nvPr>
        </p:nvSpPr>
        <p:spPr/>
        <p:txBody>
          <a:bodyPr/>
          <a:lstStyle/>
          <a:p>
            <a:r>
              <a:rPr lang="en-US" dirty="0" smtClean="0"/>
              <a:t>Kristopher Bash</a:t>
            </a:r>
            <a:endParaRPr lang="en-US" dirty="0"/>
          </a:p>
        </p:txBody>
      </p:sp>
    </p:spTree>
    <p:extLst>
      <p:ext uri="{BB962C8B-B14F-4D97-AF65-F5344CB8AC3E}">
        <p14:creationId xmlns:p14="http://schemas.microsoft.com/office/powerpoint/2010/main" val="16799171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3742563"/>
          </a:xfrm>
        </p:spPr>
        <p:txBody>
          <a:bodyPr/>
          <a:lstStyle/>
          <a:p>
            <a:r>
              <a:rPr lang="en-US" dirty="0" smtClean="0"/>
              <a:t>Microsoft is committed to running and managing Linux in the heterogeneous datacenter</a:t>
            </a:r>
          </a:p>
          <a:p>
            <a:pPr lvl="1"/>
            <a:r>
              <a:rPr lang="en-US" dirty="0" smtClean="0"/>
              <a:t>Continuing investment as part of our normal product development cycle</a:t>
            </a:r>
          </a:p>
          <a:p>
            <a:pPr lvl="1"/>
            <a:r>
              <a:rPr lang="en-US" dirty="0"/>
              <a:t>Production ready for real </a:t>
            </a:r>
            <a:r>
              <a:rPr lang="en-US" dirty="0" smtClean="0"/>
              <a:t>customers</a:t>
            </a:r>
          </a:p>
          <a:p>
            <a:r>
              <a:rPr lang="en-US" dirty="0" smtClean="0"/>
              <a:t>Linux is an integral part of Microsoft’s offering, right alongside Windows</a:t>
            </a:r>
          </a:p>
          <a:p>
            <a:pPr lvl="1"/>
            <a:r>
              <a:rPr lang="en-US" dirty="0" smtClean="0"/>
              <a:t>Existing System Center infrastructure easily incorporates Linux servers</a:t>
            </a:r>
          </a:p>
        </p:txBody>
      </p:sp>
      <p:sp>
        <p:nvSpPr>
          <p:cNvPr id="3" name="Title 2"/>
          <p:cNvSpPr>
            <a:spLocks noGrp="1"/>
          </p:cNvSpPr>
          <p:nvPr>
            <p:ph type="title"/>
          </p:nvPr>
        </p:nvSpPr>
        <p:spPr/>
        <p:txBody>
          <a:bodyPr/>
          <a:lstStyle/>
          <a:p>
            <a:r>
              <a:rPr lang="en-US" dirty="0" smtClean="0"/>
              <a:t>Wrap-Up</a:t>
            </a:r>
            <a:endParaRPr lang="en-US" dirty="0"/>
          </a:p>
        </p:txBody>
      </p:sp>
    </p:spTree>
    <p:extLst>
      <p:ext uri="{BB962C8B-B14F-4D97-AF65-F5344CB8AC3E}">
        <p14:creationId xmlns:p14="http://schemas.microsoft.com/office/powerpoint/2010/main" val="3820793004"/>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5859" y="1695998"/>
            <a:ext cx="11884025" cy="1035050"/>
          </a:xfrm>
        </p:spPr>
        <p:txBody>
          <a:bodyPr/>
          <a:lstStyle/>
          <a:p>
            <a:r>
              <a:rPr lang="en-US" sz="4488" dirty="0" smtClean="0"/>
              <a:t>Related </a:t>
            </a:r>
            <a:r>
              <a:rPr lang="en-US" sz="4488" dirty="0" smtClean="0">
                <a:latin typeface="+mn-lt"/>
                <a:cs typeface="Segoe UI Semibold" panose="020B0702040204020203" pitchFamily="34" charset="0"/>
              </a:rPr>
              <a:t>Ignite NZ </a:t>
            </a:r>
            <a:r>
              <a:rPr lang="en-US" sz="4488" dirty="0"/>
              <a:t>Sessions</a:t>
            </a:r>
          </a:p>
        </p:txBody>
      </p:sp>
      <p:sp>
        <p:nvSpPr>
          <p:cNvPr id="6" name="Rectangle 5"/>
          <p:cNvSpPr/>
          <p:nvPr/>
        </p:nvSpPr>
        <p:spPr>
          <a:xfrm>
            <a:off x="6609576" y="2848244"/>
            <a:ext cx="4928347" cy="699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r>
              <a:rPr lang="en-US" sz="2448" dirty="0" smtClean="0">
                <a:solidFill>
                  <a:srgbClr val="000000"/>
                </a:solidFill>
                <a:latin typeface="Segoe UI Light"/>
                <a:cs typeface="Segoe UI" panose="020B0502040204020203" pitchFamily="34" charset="0"/>
              </a:rPr>
              <a:t>OMS @ Massey – Taking a peek into your infrastructure</a:t>
            </a:r>
            <a:endParaRPr lang="en-US" sz="2448" dirty="0">
              <a:solidFill>
                <a:srgbClr val="000000"/>
              </a:solidFill>
              <a:latin typeface="Segoe UI Light"/>
              <a:cs typeface="Segoe UI" panose="020B0502040204020203" pitchFamily="34" charset="0"/>
            </a:endParaRPr>
          </a:p>
          <a:p>
            <a:pPr defTabSz="932597">
              <a:defRPr/>
            </a:pPr>
            <a:r>
              <a:rPr lang="en-US" sz="1632" dirty="0" smtClean="0">
                <a:solidFill>
                  <a:srgbClr val="000000"/>
                </a:solidFill>
                <a:cs typeface="Segoe UI" panose="020B0502040204020203" pitchFamily="34" charset="0"/>
              </a:rPr>
              <a:t>NZ3 Thu 1:55 pm</a:t>
            </a:r>
            <a:endParaRPr lang="en-US" sz="1632" dirty="0">
              <a:solidFill>
                <a:srgbClr val="000000"/>
              </a:solidFill>
              <a:cs typeface="Segoe UI" panose="020B0502040204020203" pitchFamily="34" charset="0"/>
            </a:endParaRPr>
          </a:p>
        </p:txBody>
      </p:sp>
      <p:sp>
        <p:nvSpPr>
          <p:cNvPr id="8" name="Rectangle 7"/>
          <p:cNvSpPr/>
          <p:nvPr/>
        </p:nvSpPr>
        <p:spPr>
          <a:xfrm>
            <a:off x="1087514" y="2848244"/>
            <a:ext cx="4360956" cy="699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r>
              <a:rPr lang="en-US" sz="2448" dirty="0" smtClean="0">
                <a:solidFill>
                  <a:srgbClr val="000000"/>
                </a:solidFill>
                <a:latin typeface="Segoe UI Light"/>
                <a:cs typeface="Segoe UI" panose="020B0502040204020203" pitchFamily="34" charset="0"/>
              </a:rPr>
              <a:t>Roadmap for System Center Orchestrator, Service Management Automation, and Azure Automation</a:t>
            </a:r>
          </a:p>
          <a:p>
            <a:pPr defTabSz="932597">
              <a:defRPr/>
            </a:pPr>
            <a:r>
              <a:rPr lang="en-US" sz="1632" dirty="0" smtClean="0">
                <a:solidFill>
                  <a:srgbClr val="000000"/>
                </a:solidFill>
                <a:cs typeface="Segoe UI" panose="020B0502040204020203" pitchFamily="34" charset="0"/>
              </a:rPr>
              <a:t>SKYCITY Wed 10:40am</a:t>
            </a:r>
            <a:endParaRPr lang="en-US" sz="1632" dirty="0">
              <a:solidFill>
                <a:srgbClr val="000000"/>
              </a:solidFill>
              <a:latin typeface="Segoe UI Light"/>
              <a:cs typeface="Segoe UI" panose="020B0502040204020203" pitchFamily="34" charset="0"/>
            </a:endParaRPr>
          </a:p>
        </p:txBody>
      </p:sp>
      <p:sp>
        <p:nvSpPr>
          <p:cNvPr id="5" name="Rectangle 4"/>
          <p:cNvSpPr/>
          <p:nvPr/>
        </p:nvSpPr>
        <p:spPr>
          <a:xfrm>
            <a:off x="1073620" y="5041794"/>
            <a:ext cx="5679572" cy="699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r>
              <a:rPr lang="en-US" sz="2448" dirty="0" smtClean="0">
                <a:solidFill>
                  <a:srgbClr val="000000"/>
                </a:solidFill>
                <a:latin typeface="Segoe UI Light"/>
                <a:cs typeface="Segoe UI" panose="020B0502040204020203" pitchFamily="34" charset="0"/>
              </a:rPr>
              <a:t>Automating Operational and Management Tasks in Microsoft Operations Management Suite and Azure</a:t>
            </a:r>
            <a:endParaRPr lang="en-US" sz="2448" dirty="0">
              <a:solidFill>
                <a:srgbClr val="000000"/>
              </a:solidFill>
              <a:latin typeface="Segoe UI Light"/>
              <a:cs typeface="Segoe UI" panose="020B0502040204020203" pitchFamily="34" charset="0"/>
            </a:endParaRPr>
          </a:p>
          <a:p>
            <a:pPr defTabSz="932597">
              <a:defRPr/>
            </a:pPr>
            <a:r>
              <a:rPr lang="en-US" sz="1632" dirty="0" smtClean="0">
                <a:solidFill>
                  <a:srgbClr val="000000"/>
                </a:solidFill>
                <a:cs typeface="Segoe UI" panose="020B0502040204020203" pitchFamily="34" charset="0"/>
              </a:rPr>
              <a:t>SKYCITY Theatre Thu 9:00am</a:t>
            </a:r>
            <a:endParaRPr lang="en-US" sz="1632" dirty="0">
              <a:solidFill>
                <a:srgbClr val="000000"/>
              </a:solidFill>
              <a:latin typeface="Segoe UI Light"/>
              <a:cs typeface="Segoe UI" panose="020B0502040204020203" pitchFamily="34" charset="0"/>
            </a:endParaRPr>
          </a:p>
        </p:txBody>
      </p:sp>
      <p:sp>
        <p:nvSpPr>
          <p:cNvPr id="9" name="Rectangle 8"/>
          <p:cNvSpPr/>
          <p:nvPr/>
        </p:nvSpPr>
        <p:spPr>
          <a:xfrm>
            <a:off x="6991076" y="5073839"/>
            <a:ext cx="4996834" cy="699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r>
              <a:rPr lang="en-US" sz="2448" dirty="0" smtClean="0">
                <a:solidFill>
                  <a:srgbClr val="000000"/>
                </a:solidFill>
                <a:latin typeface="Segoe UI Light"/>
                <a:cs typeface="Segoe UI" panose="020B0502040204020203" pitchFamily="34" charset="0"/>
              </a:rPr>
              <a:t>Find me later at…</a:t>
            </a:r>
            <a:endParaRPr lang="en-US" sz="2448" dirty="0">
              <a:solidFill>
                <a:srgbClr val="000000"/>
              </a:solidFill>
              <a:latin typeface="Segoe UI Light"/>
              <a:cs typeface="Segoe UI" panose="020B0502040204020203" pitchFamily="34" charset="0"/>
            </a:endParaRPr>
          </a:p>
          <a:p>
            <a:pPr marL="285750" indent="-285750" defTabSz="932597">
              <a:buFont typeface="Wingdings" panose="05000000000000000000" pitchFamily="2" charset="2"/>
              <a:buChar char="§"/>
              <a:defRPr/>
            </a:pPr>
            <a:r>
              <a:rPr lang="en-US" sz="1632" dirty="0">
                <a:solidFill>
                  <a:srgbClr val="000000"/>
                </a:solidFill>
                <a:cs typeface="Segoe UI" panose="020B0502040204020203" pitchFamily="34" charset="0"/>
              </a:rPr>
              <a:t>Hub Happy Hour Wed </a:t>
            </a:r>
            <a:r>
              <a:rPr lang="en-US" sz="1632" dirty="0" smtClean="0">
                <a:solidFill>
                  <a:srgbClr val="000000"/>
                </a:solidFill>
                <a:cs typeface="Segoe UI" panose="020B0502040204020203" pitchFamily="34" charset="0"/>
              </a:rPr>
              <a:t>5:30-6:30pm</a:t>
            </a:r>
          </a:p>
          <a:p>
            <a:pPr marL="285750" indent="-285750" defTabSz="932597">
              <a:buFont typeface="Wingdings" panose="05000000000000000000" pitchFamily="2" charset="2"/>
              <a:buChar char="§"/>
              <a:defRPr/>
            </a:pPr>
            <a:r>
              <a:rPr lang="en-US" sz="1632" dirty="0" smtClean="0">
                <a:solidFill>
                  <a:srgbClr val="000000"/>
                </a:solidFill>
                <a:cs typeface="Segoe UI" panose="020B0502040204020203" pitchFamily="34" charset="0"/>
              </a:rPr>
              <a:t>Closing  drinks Fri 3:00-4:30pm</a:t>
            </a:r>
            <a:endParaRPr lang="en-US" sz="1632" dirty="0">
              <a:solidFill>
                <a:srgbClr val="000000"/>
              </a:solidFill>
              <a:cs typeface="Segoe UI" panose="020B0502040204020203" pitchFamily="34" charset="0"/>
            </a:endParaRPr>
          </a:p>
          <a:p>
            <a:pPr defTabSz="932597">
              <a:defRPr/>
            </a:pPr>
            <a:endParaRPr lang="en-US" sz="1632" dirty="0">
              <a:solidFill>
                <a:srgbClr val="000000"/>
              </a:solidFill>
              <a:latin typeface="Segoe UI Light"/>
              <a:cs typeface="Segoe UI" panose="020B0502040204020203" pitchFamily="34" charset="0"/>
            </a:endParaRPr>
          </a:p>
        </p:txBody>
      </p:sp>
      <p:sp>
        <p:nvSpPr>
          <p:cNvPr id="10" name="TextBox 9"/>
          <p:cNvSpPr txBox="1"/>
          <p:nvPr/>
        </p:nvSpPr>
        <p:spPr>
          <a:xfrm>
            <a:off x="275480" y="2772389"/>
            <a:ext cx="566334" cy="877688"/>
          </a:xfrm>
          <a:prstGeom prst="rect">
            <a:avLst/>
          </a:prstGeom>
          <a:noFill/>
        </p:spPr>
        <p:txBody>
          <a:bodyPr wrap="none" lIns="186521" tIns="149217" rIns="186521" bIns="149217" rtlCol="0">
            <a:spAutoFit/>
          </a:bodyPr>
          <a:lstStyle/>
          <a:p>
            <a:pPr defTabSz="932597">
              <a:lnSpc>
                <a:spcPct val="90000"/>
              </a:lnSpc>
              <a:spcAft>
                <a:spcPts val="612"/>
              </a:spcAft>
            </a:pPr>
            <a:r>
              <a:rPr lang="en-US" sz="4080" dirty="0">
                <a:solidFill>
                  <a:srgbClr val="000000"/>
                </a:solidFill>
                <a:latin typeface="Segoe UI Light"/>
              </a:rPr>
              <a:t>1</a:t>
            </a:r>
          </a:p>
        </p:txBody>
      </p:sp>
      <p:sp>
        <p:nvSpPr>
          <p:cNvPr id="13" name="TextBox 12"/>
          <p:cNvSpPr txBox="1"/>
          <p:nvPr/>
        </p:nvSpPr>
        <p:spPr>
          <a:xfrm>
            <a:off x="275480" y="4874808"/>
            <a:ext cx="645989" cy="866439"/>
          </a:xfrm>
          <a:prstGeom prst="rect">
            <a:avLst/>
          </a:prstGeom>
          <a:noFill/>
        </p:spPr>
        <p:txBody>
          <a:bodyPr wrap="none" lIns="186521" tIns="149217" rIns="186521" bIns="149217" rtlCol="0">
            <a:spAutoFit/>
          </a:bodyPr>
          <a:lstStyle/>
          <a:p>
            <a:pPr defTabSz="932597">
              <a:lnSpc>
                <a:spcPct val="90000"/>
              </a:lnSpc>
              <a:spcAft>
                <a:spcPts val="612"/>
              </a:spcAft>
            </a:pPr>
            <a:r>
              <a:rPr lang="en-US" sz="4080" dirty="0" smtClean="0">
                <a:solidFill>
                  <a:srgbClr val="000000"/>
                </a:solidFill>
                <a:latin typeface="Segoe UI Light"/>
              </a:rPr>
              <a:t>2</a:t>
            </a:r>
            <a:endParaRPr lang="en-US" sz="4080" dirty="0">
              <a:solidFill>
                <a:srgbClr val="000000"/>
              </a:solidFill>
              <a:latin typeface="Segoe UI Light"/>
            </a:endParaRPr>
          </a:p>
        </p:txBody>
      </p:sp>
      <p:sp>
        <p:nvSpPr>
          <p:cNvPr id="15" name="TextBox 14"/>
          <p:cNvSpPr txBox="1"/>
          <p:nvPr/>
        </p:nvSpPr>
        <p:spPr>
          <a:xfrm>
            <a:off x="5912197" y="2772389"/>
            <a:ext cx="645989" cy="866439"/>
          </a:xfrm>
          <a:prstGeom prst="rect">
            <a:avLst/>
          </a:prstGeom>
          <a:noFill/>
        </p:spPr>
        <p:txBody>
          <a:bodyPr wrap="none" lIns="186521" tIns="149217" rIns="186521" bIns="149217" rtlCol="0">
            <a:spAutoFit/>
          </a:bodyPr>
          <a:lstStyle/>
          <a:p>
            <a:pPr defTabSz="932597">
              <a:lnSpc>
                <a:spcPct val="90000"/>
              </a:lnSpc>
              <a:spcAft>
                <a:spcPts val="612"/>
              </a:spcAft>
            </a:pPr>
            <a:r>
              <a:rPr lang="en-US" sz="4080" dirty="0">
                <a:solidFill>
                  <a:srgbClr val="000000"/>
                </a:solidFill>
                <a:latin typeface="Segoe UI Light"/>
              </a:rPr>
              <a:t>3</a:t>
            </a:r>
          </a:p>
        </p:txBody>
      </p:sp>
      <p:sp>
        <p:nvSpPr>
          <p:cNvPr id="18" name="Rectangle 31"/>
          <p:cNvSpPr>
            <a:spLocks noChangeArrowheads="1"/>
          </p:cNvSpPr>
          <p:nvPr/>
        </p:nvSpPr>
        <p:spPr bwMode="auto">
          <a:xfrm>
            <a:off x="10488470" y="227610"/>
            <a:ext cx="539543" cy="542534"/>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19" name="Rectangle 5"/>
          <p:cNvSpPr>
            <a:spLocks noChangeArrowheads="1"/>
          </p:cNvSpPr>
          <p:nvPr/>
        </p:nvSpPr>
        <p:spPr bwMode="auto">
          <a:xfrm>
            <a:off x="1474860" y="-788"/>
            <a:ext cx="656123" cy="648649"/>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0" name="Rectangle 6"/>
          <p:cNvSpPr>
            <a:spLocks noChangeArrowheads="1"/>
          </p:cNvSpPr>
          <p:nvPr/>
        </p:nvSpPr>
        <p:spPr bwMode="auto">
          <a:xfrm>
            <a:off x="2250051" y="132756"/>
            <a:ext cx="245112" cy="245112"/>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1" name="Rectangle 7"/>
          <p:cNvSpPr>
            <a:spLocks noChangeArrowheads="1"/>
          </p:cNvSpPr>
          <p:nvPr/>
        </p:nvSpPr>
        <p:spPr bwMode="auto">
          <a:xfrm>
            <a:off x="3613850" y="170180"/>
            <a:ext cx="292938" cy="294433"/>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2" name="Rectangle 8"/>
          <p:cNvSpPr>
            <a:spLocks noChangeArrowheads="1"/>
          </p:cNvSpPr>
          <p:nvPr/>
        </p:nvSpPr>
        <p:spPr bwMode="auto">
          <a:xfrm>
            <a:off x="4507609" y="99290"/>
            <a:ext cx="292938" cy="292938"/>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3" name="Rectangle 9"/>
          <p:cNvSpPr>
            <a:spLocks noChangeArrowheads="1"/>
          </p:cNvSpPr>
          <p:nvPr/>
        </p:nvSpPr>
        <p:spPr bwMode="auto">
          <a:xfrm>
            <a:off x="4698050" y="-220663"/>
            <a:ext cx="494706" cy="496201"/>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4" name="Rectangle 10"/>
          <p:cNvSpPr>
            <a:spLocks noChangeArrowheads="1"/>
          </p:cNvSpPr>
          <p:nvPr/>
        </p:nvSpPr>
        <p:spPr bwMode="auto">
          <a:xfrm>
            <a:off x="4851984" y="551397"/>
            <a:ext cx="375140" cy="376633"/>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5" name="Rectangle 11"/>
          <p:cNvSpPr>
            <a:spLocks noChangeArrowheads="1"/>
          </p:cNvSpPr>
          <p:nvPr/>
        </p:nvSpPr>
        <p:spPr bwMode="auto">
          <a:xfrm>
            <a:off x="5741775" y="-54322"/>
            <a:ext cx="466310" cy="467805"/>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6" name="Rectangle 12"/>
          <p:cNvSpPr>
            <a:spLocks noChangeArrowheads="1"/>
          </p:cNvSpPr>
          <p:nvPr/>
        </p:nvSpPr>
        <p:spPr bwMode="auto">
          <a:xfrm>
            <a:off x="6018970" y="-355682"/>
            <a:ext cx="399053" cy="400546"/>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7" name="Rectangle 13"/>
          <p:cNvSpPr>
            <a:spLocks noChangeArrowheads="1"/>
          </p:cNvSpPr>
          <p:nvPr/>
        </p:nvSpPr>
        <p:spPr bwMode="auto">
          <a:xfrm>
            <a:off x="5745482" y="425601"/>
            <a:ext cx="381117" cy="382612"/>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8" name="Rectangle 14"/>
          <p:cNvSpPr>
            <a:spLocks noChangeArrowheads="1"/>
          </p:cNvSpPr>
          <p:nvPr/>
        </p:nvSpPr>
        <p:spPr bwMode="auto">
          <a:xfrm>
            <a:off x="6521240" y="454969"/>
            <a:ext cx="427449" cy="428947"/>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9" name="Rectangle 15"/>
          <p:cNvSpPr>
            <a:spLocks noChangeArrowheads="1"/>
          </p:cNvSpPr>
          <p:nvPr/>
        </p:nvSpPr>
        <p:spPr bwMode="auto">
          <a:xfrm>
            <a:off x="6164902" y="693496"/>
            <a:ext cx="526095" cy="529081"/>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0" name="Rectangle 16"/>
          <p:cNvSpPr>
            <a:spLocks noChangeArrowheads="1"/>
          </p:cNvSpPr>
          <p:nvPr/>
        </p:nvSpPr>
        <p:spPr bwMode="auto">
          <a:xfrm>
            <a:off x="5925538" y="1103705"/>
            <a:ext cx="257068" cy="258563"/>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1" name="Rectangle 17"/>
          <p:cNvSpPr>
            <a:spLocks noChangeArrowheads="1"/>
          </p:cNvSpPr>
          <p:nvPr/>
        </p:nvSpPr>
        <p:spPr bwMode="auto">
          <a:xfrm>
            <a:off x="5669850" y="1258738"/>
            <a:ext cx="331796" cy="333291"/>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2" name="Rectangle 18"/>
          <p:cNvSpPr>
            <a:spLocks noChangeArrowheads="1"/>
          </p:cNvSpPr>
          <p:nvPr/>
        </p:nvSpPr>
        <p:spPr bwMode="auto">
          <a:xfrm>
            <a:off x="6663281" y="-78426"/>
            <a:ext cx="424461" cy="425956"/>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3" name="Rectangle 19"/>
          <p:cNvSpPr>
            <a:spLocks noChangeArrowheads="1"/>
          </p:cNvSpPr>
          <p:nvPr/>
        </p:nvSpPr>
        <p:spPr bwMode="auto">
          <a:xfrm>
            <a:off x="6998495" y="-269981"/>
            <a:ext cx="497694" cy="500685"/>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4" name="Rectangle 20"/>
          <p:cNvSpPr>
            <a:spLocks noChangeArrowheads="1"/>
          </p:cNvSpPr>
          <p:nvPr/>
        </p:nvSpPr>
        <p:spPr bwMode="auto">
          <a:xfrm>
            <a:off x="7287574" y="735535"/>
            <a:ext cx="533567" cy="535060"/>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5" name="Rectangle 21"/>
          <p:cNvSpPr>
            <a:spLocks noChangeArrowheads="1"/>
          </p:cNvSpPr>
          <p:nvPr/>
        </p:nvSpPr>
        <p:spPr bwMode="auto">
          <a:xfrm>
            <a:off x="7096811" y="1063353"/>
            <a:ext cx="307884" cy="307884"/>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6" name="Rectangle 22"/>
          <p:cNvSpPr>
            <a:spLocks noChangeArrowheads="1"/>
          </p:cNvSpPr>
          <p:nvPr/>
        </p:nvSpPr>
        <p:spPr bwMode="auto">
          <a:xfrm>
            <a:off x="7758341" y="356143"/>
            <a:ext cx="313862" cy="316853"/>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7" name="Rectangle 23"/>
          <p:cNvSpPr>
            <a:spLocks noChangeArrowheads="1"/>
          </p:cNvSpPr>
          <p:nvPr/>
        </p:nvSpPr>
        <p:spPr bwMode="auto">
          <a:xfrm>
            <a:off x="8199270" y="578815"/>
            <a:ext cx="403537" cy="405032"/>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8" name="Rectangle 24"/>
          <p:cNvSpPr>
            <a:spLocks noChangeArrowheads="1"/>
          </p:cNvSpPr>
          <p:nvPr/>
        </p:nvSpPr>
        <p:spPr bwMode="auto">
          <a:xfrm>
            <a:off x="8033444" y="-370243"/>
            <a:ext cx="576909" cy="578404"/>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9" name="Rectangle 25"/>
          <p:cNvSpPr>
            <a:spLocks noChangeArrowheads="1"/>
          </p:cNvSpPr>
          <p:nvPr/>
        </p:nvSpPr>
        <p:spPr bwMode="auto">
          <a:xfrm>
            <a:off x="9078727" y="-180577"/>
            <a:ext cx="606798" cy="609788"/>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0" name="Rectangle 26"/>
          <p:cNvSpPr>
            <a:spLocks noChangeArrowheads="1"/>
          </p:cNvSpPr>
          <p:nvPr/>
        </p:nvSpPr>
        <p:spPr bwMode="auto">
          <a:xfrm>
            <a:off x="9552228" y="524956"/>
            <a:ext cx="230165" cy="231660"/>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1" name="Rectangle 27"/>
          <p:cNvSpPr>
            <a:spLocks noChangeArrowheads="1"/>
          </p:cNvSpPr>
          <p:nvPr/>
        </p:nvSpPr>
        <p:spPr bwMode="auto">
          <a:xfrm>
            <a:off x="9548066" y="1340934"/>
            <a:ext cx="325818" cy="325818"/>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2" name="Rectangle 29"/>
          <p:cNvSpPr>
            <a:spLocks noChangeArrowheads="1"/>
          </p:cNvSpPr>
          <p:nvPr/>
        </p:nvSpPr>
        <p:spPr bwMode="auto">
          <a:xfrm>
            <a:off x="8858211" y="1439704"/>
            <a:ext cx="186823" cy="188318"/>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3" name="Rectangle 30"/>
          <p:cNvSpPr>
            <a:spLocks noChangeArrowheads="1"/>
          </p:cNvSpPr>
          <p:nvPr/>
        </p:nvSpPr>
        <p:spPr bwMode="auto">
          <a:xfrm>
            <a:off x="9789308" y="384066"/>
            <a:ext cx="802590" cy="804083"/>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4" name="Rectangle 32"/>
          <p:cNvSpPr>
            <a:spLocks noChangeArrowheads="1"/>
          </p:cNvSpPr>
          <p:nvPr/>
        </p:nvSpPr>
        <p:spPr bwMode="auto">
          <a:xfrm>
            <a:off x="11352084" y="-247496"/>
            <a:ext cx="416989" cy="422968"/>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5" name="Rectangle 33"/>
          <p:cNvSpPr>
            <a:spLocks noChangeArrowheads="1"/>
          </p:cNvSpPr>
          <p:nvPr/>
        </p:nvSpPr>
        <p:spPr bwMode="auto">
          <a:xfrm>
            <a:off x="11715895" y="-230207"/>
            <a:ext cx="272015" cy="276499"/>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6" name="Rectangle 34"/>
          <p:cNvSpPr>
            <a:spLocks noChangeArrowheads="1"/>
          </p:cNvSpPr>
          <p:nvPr/>
        </p:nvSpPr>
        <p:spPr bwMode="auto">
          <a:xfrm>
            <a:off x="11619400" y="1249442"/>
            <a:ext cx="419977" cy="421473"/>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7" name="Rectangle 35"/>
          <p:cNvSpPr>
            <a:spLocks noChangeArrowheads="1"/>
          </p:cNvSpPr>
          <p:nvPr/>
        </p:nvSpPr>
        <p:spPr bwMode="auto">
          <a:xfrm>
            <a:off x="8431482" y="-76039"/>
            <a:ext cx="868351" cy="872835"/>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8" name="Rectangle 36"/>
          <p:cNvSpPr>
            <a:spLocks noChangeArrowheads="1"/>
          </p:cNvSpPr>
          <p:nvPr/>
        </p:nvSpPr>
        <p:spPr bwMode="auto">
          <a:xfrm>
            <a:off x="9134745" y="-266404"/>
            <a:ext cx="416987" cy="418482"/>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grpSp>
        <p:nvGrpSpPr>
          <p:cNvPr id="49" name="Group 48"/>
          <p:cNvGrpSpPr/>
          <p:nvPr/>
        </p:nvGrpSpPr>
        <p:grpSpPr>
          <a:xfrm>
            <a:off x="7761240" y="-295737"/>
            <a:ext cx="3015679" cy="3015679"/>
            <a:chOff x="7608886" y="-289964"/>
            <a:chExt cx="2956816" cy="2956816"/>
          </a:xfrm>
        </p:grpSpPr>
        <p:sp>
          <p:nvSpPr>
            <p:cNvPr id="50" name="Rectangle 28"/>
            <p:cNvSpPr>
              <a:spLocks noChangeArrowheads="1"/>
            </p:cNvSpPr>
            <p:nvPr/>
          </p:nvSpPr>
          <p:spPr bwMode="auto">
            <a:xfrm>
              <a:off x="8857847" y="958329"/>
              <a:ext cx="458894" cy="4602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pic>
          <p:nvPicPr>
            <p:cNvPr id="51" name="Picture 50"/>
            <p:cNvPicPr>
              <a:picLocks noChangeAspect="1"/>
            </p:cNvPicPr>
            <p:nvPr/>
          </p:nvPicPr>
          <p:blipFill>
            <a:blip r:embed="rId3"/>
            <a:stretch>
              <a:fillRect/>
            </a:stretch>
          </p:blipFill>
          <p:spPr>
            <a:xfrm>
              <a:off x="7608886" y="-289964"/>
              <a:ext cx="2956816" cy="2956816"/>
            </a:xfrm>
            <a:prstGeom prst="rect">
              <a:avLst/>
            </a:prstGeom>
          </p:spPr>
        </p:pic>
      </p:grpSp>
    </p:spTree>
    <p:extLst>
      <p:ext uri="{BB962C8B-B14F-4D97-AF65-F5344CB8AC3E}">
        <p14:creationId xmlns:p14="http://schemas.microsoft.com/office/powerpoint/2010/main" val="30494179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75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6" presetClass="emph" presetSubtype="0" accel="50000" decel="50000" autoRev="1" fill="hold" nodeType="withEffect">
                                  <p:stCondLst>
                                    <p:cond delay="800"/>
                                  </p:stCondLst>
                                  <p:childTnLst>
                                    <p:animScale>
                                      <p:cBhvr>
                                        <p:cTn id="9" dur="700" fill="hold"/>
                                        <p:tgtEl>
                                          <p:spTgt spid="49"/>
                                        </p:tgtEl>
                                      </p:cBhvr>
                                      <p:by x="300000" y="300000"/>
                                    </p:animScale>
                                  </p:childTnLst>
                                </p:cTn>
                              </p:par>
                              <p:par>
                                <p:cTn id="10" presetID="42" presetClass="path" presetSubtype="0" accel="50000" autoRev="1" fill="hold" nodeType="withEffect">
                                  <p:stCondLst>
                                    <p:cond delay="250"/>
                                  </p:stCondLst>
                                  <p:childTnLst>
                                    <p:animMotion origin="layout" path="M -2.5E-6 1.85185E-6 L 0.05443 -0.08796 " pathEditMode="relative" rAng="0" ptsTypes="AA">
                                      <p:cBhvr>
                                        <p:cTn id="11" dur="1000" fill="hold"/>
                                        <p:tgtEl>
                                          <p:spTgt spid="49"/>
                                        </p:tgtEl>
                                        <p:attrNameLst>
                                          <p:attrName>ppt_x</p:attrName>
                                          <p:attrName>ppt_y</p:attrName>
                                        </p:attrNameLst>
                                      </p:cBhvr>
                                      <p:rCtr x="2721" y="-4398"/>
                                    </p:animMotion>
                                  </p:childTnLst>
                                </p:cTn>
                              </p:par>
                              <p:par>
                                <p:cTn id="12" presetID="2" presetClass="entr" presetSubtype="1" decel="100000"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 calcmode="lin" valueType="num">
                                      <p:cBhvr additive="base">
                                        <p:cTn id="14" dur="750" fill="hold"/>
                                        <p:tgtEl>
                                          <p:spTgt spid="37"/>
                                        </p:tgtEl>
                                        <p:attrNameLst>
                                          <p:attrName>ppt_x</p:attrName>
                                        </p:attrNameLst>
                                      </p:cBhvr>
                                      <p:tavLst>
                                        <p:tav tm="0">
                                          <p:val>
                                            <p:strVal val="#ppt_x"/>
                                          </p:val>
                                        </p:tav>
                                        <p:tav tm="100000">
                                          <p:val>
                                            <p:strVal val="#ppt_x"/>
                                          </p:val>
                                        </p:tav>
                                      </p:tavLst>
                                    </p:anim>
                                    <p:anim calcmode="lin" valueType="num">
                                      <p:cBhvr additive="base">
                                        <p:cTn id="15" dur="750" fill="hold"/>
                                        <p:tgtEl>
                                          <p:spTgt spid="37"/>
                                        </p:tgtEl>
                                        <p:attrNameLst>
                                          <p:attrName>ppt_y</p:attrName>
                                        </p:attrNameLst>
                                      </p:cBhvr>
                                      <p:tavLst>
                                        <p:tav tm="0">
                                          <p:val>
                                            <p:strVal val="0-#ppt_h/2"/>
                                          </p:val>
                                        </p:tav>
                                        <p:tav tm="100000">
                                          <p:val>
                                            <p:strVal val="#ppt_y"/>
                                          </p:val>
                                        </p:tav>
                                      </p:tavLst>
                                    </p:anim>
                                  </p:childTnLst>
                                </p:cTn>
                              </p:par>
                              <p:par>
                                <p:cTn id="16" presetID="2" presetClass="entr" presetSubtype="1" decel="100000" fill="hold" grpId="0" nodeType="withEffect">
                                  <p:stCondLst>
                                    <p:cond delay="250"/>
                                  </p:stCondLst>
                                  <p:childTnLst>
                                    <p:set>
                                      <p:cBhvr>
                                        <p:cTn id="17" dur="1" fill="hold">
                                          <p:stCondLst>
                                            <p:cond delay="0"/>
                                          </p:stCondLst>
                                        </p:cTn>
                                        <p:tgtEl>
                                          <p:spTgt spid="47"/>
                                        </p:tgtEl>
                                        <p:attrNameLst>
                                          <p:attrName>style.visibility</p:attrName>
                                        </p:attrNameLst>
                                      </p:cBhvr>
                                      <p:to>
                                        <p:strVal val="visible"/>
                                      </p:to>
                                    </p:set>
                                    <p:anim calcmode="lin" valueType="num">
                                      <p:cBhvr additive="base">
                                        <p:cTn id="18" dur="750" fill="hold"/>
                                        <p:tgtEl>
                                          <p:spTgt spid="47"/>
                                        </p:tgtEl>
                                        <p:attrNameLst>
                                          <p:attrName>ppt_x</p:attrName>
                                        </p:attrNameLst>
                                      </p:cBhvr>
                                      <p:tavLst>
                                        <p:tav tm="0">
                                          <p:val>
                                            <p:strVal val="#ppt_x"/>
                                          </p:val>
                                        </p:tav>
                                        <p:tav tm="100000">
                                          <p:val>
                                            <p:strVal val="#ppt_x"/>
                                          </p:val>
                                        </p:tav>
                                      </p:tavLst>
                                    </p:anim>
                                    <p:anim calcmode="lin" valueType="num">
                                      <p:cBhvr additive="base">
                                        <p:cTn id="19" dur="750" fill="hold"/>
                                        <p:tgtEl>
                                          <p:spTgt spid="47"/>
                                        </p:tgtEl>
                                        <p:attrNameLst>
                                          <p:attrName>ppt_y</p:attrName>
                                        </p:attrNameLst>
                                      </p:cBhvr>
                                      <p:tavLst>
                                        <p:tav tm="0">
                                          <p:val>
                                            <p:strVal val="0-#ppt_h/2"/>
                                          </p:val>
                                        </p:tav>
                                        <p:tav tm="100000">
                                          <p:val>
                                            <p:strVal val="#ppt_y"/>
                                          </p:val>
                                        </p:tav>
                                      </p:tavLst>
                                    </p:anim>
                                  </p:childTnLst>
                                </p:cTn>
                              </p:par>
                              <p:par>
                                <p:cTn id="20" presetID="2" presetClass="entr" presetSubtype="1" decel="10000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750" fill="hold"/>
                                        <p:tgtEl>
                                          <p:spTgt spid="38"/>
                                        </p:tgtEl>
                                        <p:attrNameLst>
                                          <p:attrName>ppt_x</p:attrName>
                                        </p:attrNameLst>
                                      </p:cBhvr>
                                      <p:tavLst>
                                        <p:tav tm="0">
                                          <p:val>
                                            <p:strVal val="#ppt_x"/>
                                          </p:val>
                                        </p:tav>
                                        <p:tav tm="100000">
                                          <p:val>
                                            <p:strVal val="#ppt_x"/>
                                          </p:val>
                                        </p:tav>
                                      </p:tavLst>
                                    </p:anim>
                                    <p:anim calcmode="lin" valueType="num">
                                      <p:cBhvr additive="base">
                                        <p:cTn id="23" dur="750" fill="hold"/>
                                        <p:tgtEl>
                                          <p:spTgt spid="38"/>
                                        </p:tgtEl>
                                        <p:attrNameLst>
                                          <p:attrName>ppt_y</p:attrName>
                                        </p:attrNameLst>
                                      </p:cBhvr>
                                      <p:tavLst>
                                        <p:tav tm="0">
                                          <p:val>
                                            <p:strVal val="0-#ppt_h/2"/>
                                          </p:val>
                                        </p:tav>
                                        <p:tav tm="100000">
                                          <p:val>
                                            <p:strVal val="#ppt_y"/>
                                          </p:val>
                                        </p:tav>
                                      </p:tavLst>
                                    </p:anim>
                                  </p:childTnLst>
                                </p:cTn>
                              </p:par>
                              <p:par>
                                <p:cTn id="24" presetID="2" presetClass="entr" presetSubtype="1" decel="100000" fill="hold" grpId="0" nodeType="withEffect">
                                  <p:stCondLst>
                                    <p:cond delay="25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750" fill="hold"/>
                                        <p:tgtEl>
                                          <p:spTgt spid="36"/>
                                        </p:tgtEl>
                                        <p:attrNameLst>
                                          <p:attrName>ppt_x</p:attrName>
                                        </p:attrNameLst>
                                      </p:cBhvr>
                                      <p:tavLst>
                                        <p:tav tm="0">
                                          <p:val>
                                            <p:strVal val="#ppt_x"/>
                                          </p:val>
                                        </p:tav>
                                        <p:tav tm="100000">
                                          <p:val>
                                            <p:strVal val="#ppt_x"/>
                                          </p:val>
                                        </p:tav>
                                      </p:tavLst>
                                    </p:anim>
                                    <p:anim calcmode="lin" valueType="num">
                                      <p:cBhvr additive="base">
                                        <p:cTn id="27" dur="750" fill="hold"/>
                                        <p:tgtEl>
                                          <p:spTgt spid="36"/>
                                        </p:tgtEl>
                                        <p:attrNameLst>
                                          <p:attrName>ppt_y</p:attrName>
                                        </p:attrNameLst>
                                      </p:cBhvr>
                                      <p:tavLst>
                                        <p:tav tm="0">
                                          <p:val>
                                            <p:strVal val="0-#ppt_h/2"/>
                                          </p:val>
                                        </p:tav>
                                        <p:tav tm="100000">
                                          <p:val>
                                            <p:strVal val="#ppt_y"/>
                                          </p:val>
                                        </p:tav>
                                      </p:tavLst>
                                    </p:anim>
                                  </p:childTnLst>
                                </p:cTn>
                              </p:par>
                              <p:par>
                                <p:cTn id="28" presetID="2" presetClass="entr" presetSubtype="1" decel="100000" fill="hold" grpId="0" nodeType="withEffect">
                                  <p:stCondLst>
                                    <p:cond delay="0"/>
                                  </p:stCondLst>
                                  <p:childTnLst>
                                    <p:set>
                                      <p:cBhvr>
                                        <p:cTn id="29" dur="1" fill="hold">
                                          <p:stCondLst>
                                            <p:cond delay="0"/>
                                          </p:stCondLst>
                                        </p:cTn>
                                        <p:tgtEl>
                                          <p:spTgt spid="48"/>
                                        </p:tgtEl>
                                        <p:attrNameLst>
                                          <p:attrName>style.visibility</p:attrName>
                                        </p:attrNameLst>
                                      </p:cBhvr>
                                      <p:to>
                                        <p:strVal val="visible"/>
                                      </p:to>
                                    </p:set>
                                    <p:anim calcmode="lin" valueType="num">
                                      <p:cBhvr additive="base">
                                        <p:cTn id="30" dur="750" fill="hold"/>
                                        <p:tgtEl>
                                          <p:spTgt spid="48"/>
                                        </p:tgtEl>
                                        <p:attrNameLst>
                                          <p:attrName>ppt_x</p:attrName>
                                        </p:attrNameLst>
                                      </p:cBhvr>
                                      <p:tavLst>
                                        <p:tav tm="0">
                                          <p:val>
                                            <p:strVal val="#ppt_x"/>
                                          </p:val>
                                        </p:tav>
                                        <p:tav tm="100000">
                                          <p:val>
                                            <p:strVal val="#ppt_x"/>
                                          </p:val>
                                        </p:tav>
                                      </p:tavLst>
                                    </p:anim>
                                    <p:anim calcmode="lin" valueType="num">
                                      <p:cBhvr additive="base">
                                        <p:cTn id="31" dur="750" fill="hold"/>
                                        <p:tgtEl>
                                          <p:spTgt spid="48"/>
                                        </p:tgtEl>
                                        <p:attrNameLst>
                                          <p:attrName>ppt_y</p:attrName>
                                        </p:attrNameLst>
                                      </p:cBhvr>
                                      <p:tavLst>
                                        <p:tav tm="0">
                                          <p:val>
                                            <p:strVal val="0-#ppt_h/2"/>
                                          </p:val>
                                        </p:tav>
                                        <p:tav tm="100000">
                                          <p:val>
                                            <p:strVal val="#ppt_y"/>
                                          </p:val>
                                        </p:tav>
                                      </p:tavLst>
                                    </p:anim>
                                  </p:childTnLst>
                                </p:cTn>
                              </p:par>
                              <p:par>
                                <p:cTn id="32" presetID="2" presetClass="entr" presetSubtype="1" decel="100000" fill="hold" grpId="0" nodeType="withEffect">
                                  <p:stCondLst>
                                    <p:cond delay="250"/>
                                  </p:stCondLst>
                                  <p:childTnLst>
                                    <p:set>
                                      <p:cBhvr>
                                        <p:cTn id="33" dur="1" fill="hold">
                                          <p:stCondLst>
                                            <p:cond delay="0"/>
                                          </p:stCondLst>
                                        </p:cTn>
                                        <p:tgtEl>
                                          <p:spTgt spid="39"/>
                                        </p:tgtEl>
                                        <p:attrNameLst>
                                          <p:attrName>style.visibility</p:attrName>
                                        </p:attrNameLst>
                                      </p:cBhvr>
                                      <p:to>
                                        <p:strVal val="visible"/>
                                      </p:to>
                                    </p:set>
                                    <p:anim calcmode="lin" valueType="num">
                                      <p:cBhvr additive="base">
                                        <p:cTn id="34" dur="750" fill="hold"/>
                                        <p:tgtEl>
                                          <p:spTgt spid="39"/>
                                        </p:tgtEl>
                                        <p:attrNameLst>
                                          <p:attrName>ppt_x</p:attrName>
                                        </p:attrNameLst>
                                      </p:cBhvr>
                                      <p:tavLst>
                                        <p:tav tm="0">
                                          <p:val>
                                            <p:strVal val="#ppt_x"/>
                                          </p:val>
                                        </p:tav>
                                        <p:tav tm="100000">
                                          <p:val>
                                            <p:strVal val="#ppt_x"/>
                                          </p:val>
                                        </p:tav>
                                      </p:tavLst>
                                    </p:anim>
                                    <p:anim calcmode="lin" valueType="num">
                                      <p:cBhvr additive="base">
                                        <p:cTn id="35" dur="750" fill="hold"/>
                                        <p:tgtEl>
                                          <p:spTgt spid="39"/>
                                        </p:tgtEl>
                                        <p:attrNameLst>
                                          <p:attrName>ppt_y</p:attrName>
                                        </p:attrNameLst>
                                      </p:cBhvr>
                                      <p:tavLst>
                                        <p:tav tm="0">
                                          <p:val>
                                            <p:strVal val="0-#ppt_h/2"/>
                                          </p:val>
                                        </p:tav>
                                        <p:tav tm="100000">
                                          <p:val>
                                            <p:strVal val="#ppt_y"/>
                                          </p:val>
                                        </p:tav>
                                      </p:tavLst>
                                    </p:anim>
                                  </p:childTnLst>
                                </p:cTn>
                              </p:par>
                              <p:par>
                                <p:cTn id="36" presetID="2" presetClass="entr" presetSubtype="1" decel="100000"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750" fill="hold"/>
                                        <p:tgtEl>
                                          <p:spTgt spid="40"/>
                                        </p:tgtEl>
                                        <p:attrNameLst>
                                          <p:attrName>ppt_x</p:attrName>
                                        </p:attrNameLst>
                                      </p:cBhvr>
                                      <p:tavLst>
                                        <p:tav tm="0">
                                          <p:val>
                                            <p:strVal val="#ppt_x"/>
                                          </p:val>
                                        </p:tav>
                                        <p:tav tm="100000">
                                          <p:val>
                                            <p:strVal val="#ppt_x"/>
                                          </p:val>
                                        </p:tav>
                                      </p:tavLst>
                                    </p:anim>
                                    <p:anim calcmode="lin" valueType="num">
                                      <p:cBhvr additive="base">
                                        <p:cTn id="39" dur="750" fill="hold"/>
                                        <p:tgtEl>
                                          <p:spTgt spid="40"/>
                                        </p:tgtEl>
                                        <p:attrNameLst>
                                          <p:attrName>ppt_y</p:attrName>
                                        </p:attrNameLst>
                                      </p:cBhvr>
                                      <p:tavLst>
                                        <p:tav tm="0">
                                          <p:val>
                                            <p:strVal val="0-#ppt_h/2"/>
                                          </p:val>
                                        </p:tav>
                                        <p:tav tm="100000">
                                          <p:val>
                                            <p:strVal val="#ppt_y"/>
                                          </p:val>
                                        </p:tav>
                                      </p:tavLst>
                                    </p:anim>
                                  </p:childTnLst>
                                </p:cTn>
                              </p:par>
                              <p:par>
                                <p:cTn id="40" presetID="2" presetClass="entr" presetSubtype="1" decel="100000" fill="hold" grpId="0" nodeType="withEffect">
                                  <p:stCondLst>
                                    <p:cond delay="25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750" fill="hold"/>
                                        <p:tgtEl>
                                          <p:spTgt spid="41"/>
                                        </p:tgtEl>
                                        <p:attrNameLst>
                                          <p:attrName>ppt_x</p:attrName>
                                        </p:attrNameLst>
                                      </p:cBhvr>
                                      <p:tavLst>
                                        <p:tav tm="0">
                                          <p:val>
                                            <p:strVal val="#ppt_x"/>
                                          </p:val>
                                        </p:tav>
                                        <p:tav tm="100000">
                                          <p:val>
                                            <p:strVal val="#ppt_x"/>
                                          </p:val>
                                        </p:tav>
                                      </p:tavLst>
                                    </p:anim>
                                    <p:anim calcmode="lin" valueType="num">
                                      <p:cBhvr additive="base">
                                        <p:cTn id="43" dur="750" fill="hold"/>
                                        <p:tgtEl>
                                          <p:spTgt spid="41"/>
                                        </p:tgtEl>
                                        <p:attrNameLst>
                                          <p:attrName>ppt_y</p:attrName>
                                        </p:attrNameLst>
                                      </p:cBhvr>
                                      <p:tavLst>
                                        <p:tav tm="0">
                                          <p:val>
                                            <p:strVal val="0-#ppt_h/2"/>
                                          </p:val>
                                        </p:tav>
                                        <p:tav tm="100000">
                                          <p:val>
                                            <p:strVal val="#ppt_y"/>
                                          </p:val>
                                        </p:tav>
                                      </p:tavLst>
                                    </p:anim>
                                  </p:childTnLst>
                                </p:cTn>
                              </p:par>
                              <p:par>
                                <p:cTn id="44" presetID="2" presetClass="entr" presetSubtype="1" decel="100000"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 calcmode="lin" valueType="num">
                                      <p:cBhvr additive="base">
                                        <p:cTn id="46" dur="750" fill="hold"/>
                                        <p:tgtEl>
                                          <p:spTgt spid="42"/>
                                        </p:tgtEl>
                                        <p:attrNameLst>
                                          <p:attrName>ppt_x</p:attrName>
                                        </p:attrNameLst>
                                      </p:cBhvr>
                                      <p:tavLst>
                                        <p:tav tm="0">
                                          <p:val>
                                            <p:strVal val="#ppt_x"/>
                                          </p:val>
                                        </p:tav>
                                        <p:tav tm="100000">
                                          <p:val>
                                            <p:strVal val="#ppt_x"/>
                                          </p:val>
                                        </p:tav>
                                      </p:tavLst>
                                    </p:anim>
                                    <p:anim calcmode="lin" valueType="num">
                                      <p:cBhvr additive="base">
                                        <p:cTn id="47" dur="750" fill="hold"/>
                                        <p:tgtEl>
                                          <p:spTgt spid="42"/>
                                        </p:tgtEl>
                                        <p:attrNameLst>
                                          <p:attrName>ppt_y</p:attrName>
                                        </p:attrNameLst>
                                      </p:cBhvr>
                                      <p:tavLst>
                                        <p:tav tm="0">
                                          <p:val>
                                            <p:strVal val="0-#ppt_h/2"/>
                                          </p:val>
                                        </p:tav>
                                        <p:tav tm="100000">
                                          <p:val>
                                            <p:strVal val="#ppt_y"/>
                                          </p:val>
                                        </p:tav>
                                      </p:tavLst>
                                    </p:anim>
                                  </p:childTnLst>
                                </p:cTn>
                              </p:par>
                              <p:par>
                                <p:cTn id="48" presetID="2" presetClass="entr" presetSubtype="3" decel="100000" fill="hold" grpId="0" nodeType="withEffect">
                                  <p:stCondLst>
                                    <p:cond delay="250"/>
                                  </p:stCondLst>
                                  <p:childTnLst>
                                    <p:set>
                                      <p:cBhvr>
                                        <p:cTn id="49" dur="1" fill="hold">
                                          <p:stCondLst>
                                            <p:cond delay="0"/>
                                          </p:stCondLst>
                                        </p:cTn>
                                        <p:tgtEl>
                                          <p:spTgt spid="43"/>
                                        </p:tgtEl>
                                        <p:attrNameLst>
                                          <p:attrName>style.visibility</p:attrName>
                                        </p:attrNameLst>
                                      </p:cBhvr>
                                      <p:to>
                                        <p:strVal val="visible"/>
                                      </p:to>
                                    </p:set>
                                    <p:anim calcmode="lin" valueType="num">
                                      <p:cBhvr additive="base">
                                        <p:cTn id="50" dur="750" fill="hold"/>
                                        <p:tgtEl>
                                          <p:spTgt spid="43"/>
                                        </p:tgtEl>
                                        <p:attrNameLst>
                                          <p:attrName>ppt_x</p:attrName>
                                        </p:attrNameLst>
                                      </p:cBhvr>
                                      <p:tavLst>
                                        <p:tav tm="0">
                                          <p:val>
                                            <p:strVal val="1+#ppt_w/2"/>
                                          </p:val>
                                        </p:tav>
                                        <p:tav tm="100000">
                                          <p:val>
                                            <p:strVal val="#ppt_x"/>
                                          </p:val>
                                        </p:tav>
                                      </p:tavLst>
                                    </p:anim>
                                    <p:anim calcmode="lin" valueType="num">
                                      <p:cBhvr additive="base">
                                        <p:cTn id="51" dur="750" fill="hold"/>
                                        <p:tgtEl>
                                          <p:spTgt spid="43"/>
                                        </p:tgtEl>
                                        <p:attrNameLst>
                                          <p:attrName>ppt_y</p:attrName>
                                        </p:attrNameLst>
                                      </p:cBhvr>
                                      <p:tavLst>
                                        <p:tav tm="0">
                                          <p:val>
                                            <p:strVal val="0-#ppt_h/2"/>
                                          </p:val>
                                        </p:tav>
                                        <p:tav tm="100000">
                                          <p:val>
                                            <p:strVal val="#ppt_y"/>
                                          </p:val>
                                        </p:tav>
                                      </p:tavLst>
                                    </p:anim>
                                  </p:childTnLst>
                                </p:cTn>
                              </p:par>
                              <p:par>
                                <p:cTn id="52" presetID="2" presetClass="entr" presetSubtype="3" decel="100000" fill="hold" grpId="0" nodeType="withEffect">
                                  <p:stCondLst>
                                    <p:cond delay="50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750" fill="hold"/>
                                        <p:tgtEl>
                                          <p:spTgt spid="18"/>
                                        </p:tgtEl>
                                        <p:attrNameLst>
                                          <p:attrName>ppt_x</p:attrName>
                                        </p:attrNameLst>
                                      </p:cBhvr>
                                      <p:tavLst>
                                        <p:tav tm="0">
                                          <p:val>
                                            <p:strVal val="1+#ppt_w/2"/>
                                          </p:val>
                                        </p:tav>
                                        <p:tav tm="100000">
                                          <p:val>
                                            <p:strVal val="#ppt_x"/>
                                          </p:val>
                                        </p:tav>
                                      </p:tavLst>
                                    </p:anim>
                                    <p:anim calcmode="lin" valueType="num">
                                      <p:cBhvr additive="base">
                                        <p:cTn id="55" dur="750" fill="hold"/>
                                        <p:tgtEl>
                                          <p:spTgt spid="18"/>
                                        </p:tgtEl>
                                        <p:attrNameLst>
                                          <p:attrName>ppt_y</p:attrName>
                                        </p:attrNameLst>
                                      </p:cBhvr>
                                      <p:tavLst>
                                        <p:tav tm="0">
                                          <p:val>
                                            <p:strVal val="0-#ppt_h/2"/>
                                          </p:val>
                                        </p:tav>
                                        <p:tav tm="100000">
                                          <p:val>
                                            <p:strVal val="#ppt_y"/>
                                          </p:val>
                                        </p:tav>
                                      </p:tavLst>
                                    </p:anim>
                                  </p:childTnLst>
                                </p:cTn>
                              </p:par>
                              <p:par>
                                <p:cTn id="56" presetID="2" presetClass="entr" presetSubtype="1" decel="100000" fill="hold" grpId="0" nodeType="withEffect">
                                  <p:stCondLst>
                                    <p:cond delay="25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750" fill="hold"/>
                                        <p:tgtEl>
                                          <p:spTgt spid="34"/>
                                        </p:tgtEl>
                                        <p:attrNameLst>
                                          <p:attrName>ppt_x</p:attrName>
                                        </p:attrNameLst>
                                      </p:cBhvr>
                                      <p:tavLst>
                                        <p:tav tm="0">
                                          <p:val>
                                            <p:strVal val="#ppt_x"/>
                                          </p:val>
                                        </p:tav>
                                        <p:tav tm="100000">
                                          <p:val>
                                            <p:strVal val="#ppt_x"/>
                                          </p:val>
                                        </p:tav>
                                      </p:tavLst>
                                    </p:anim>
                                    <p:anim calcmode="lin" valueType="num">
                                      <p:cBhvr additive="base">
                                        <p:cTn id="59" dur="750" fill="hold"/>
                                        <p:tgtEl>
                                          <p:spTgt spid="34"/>
                                        </p:tgtEl>
                                        <p:attrNameLst>
                                          <p:attrName>ppt_y</p:attrName>
                                        </p:attrNameLst>
                                      </p:cBhvr>
                                      <p:tavLst>
                                        <p:tav tm="0">
                                          <p:val>
                                            <p:strVal val="0-#ppt_h/2"/>
                                          </p:val>
                                        </p:tav>
                                        <p:tav tm="100000">
                                          <p:val>
                                            <p:strVal val="#ppt_y"/>
                                          </p:val>
                                        </p:tav>
                                      </p:tavLst>
                                    </p:anim>
                                  </p:childTnLst>
                                </p:cTn>
                              </p:par>
                              <p:par>
                                <p:cTn id="60" presetID="2" presetClass="entr" presetSubtype="1" decel="100000" fill="hold" grpId="0" nodeType="withEffect">
                                  <p:stCondLst>
                                    <p:cond delay="50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fill="hold"/>
                                        <p:tgtEl>
                                          <p:spTgt spid="35"/>
                                        </p:tgtEl>
                                        <p:attrNameLst>
                                          <p:attrName>ppt_x</p:attrName>
                                        </p:attrNameLst>
                                      </p:cBhvr>
                                      <p:tavLst>
                                        <p:tav tm="0">
                                          <p:val>
                                            <p:strVal val="#ppt_x"/>
                                          </p:val>
                                        </p:tav>
                                        <p:tav tm="100000">
                                          <p:val>
                                            <p:strVal val="#ppt_x"/>
                                          </p:val>
                                        </p:tav>
                                      </p:tavLst>
                                    </p:anim>
                                    <p:anim calcmode="lin" valueType="num">
                                      <p:cBhvr additive="base">
                                        <p:cTn id="63" dur="750" fill="hold"/>
                                        <p:tgtEl>
                                          <p:spTgt spid="35"/>
                                        </p:tgtEl>
                                        <p:attrNameLst>
                                          <p:attrName>ppt_y</p:attrName>
                                        </p:attrNameLst>
                                      </p:cBhvr>
                                      <p:tavLst>
                                        <p:tav tm="0">
                                          <p:val>
                                            <p:strVal val="0-#ppt_h/2"/>
                                          </p:val>
                                        </p:tav>
                                        <p:tav tm="100000">
                                          <p:val>
                                            <p:strVal val="#ppt_y"/>
                                          </p:val>
                                        </p:tav>
                                      </p:tavLst>
                                    </p:anim>
                                  </p:childTnLst>
                                </p:cTn>
                              </p:par>
                              <p:par>
                                <p:cTn id="64" presetID="2" presetClass="entr" presetSubtype="1" decel="100000" fill="hold" grpId="0" nodeType="withEffect">
                                  <p:stCondLst>
                                    <p:cond delay="25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750" fill="hold"/>
                                        <p:tgtEl>
                                          <p:spTgt spid="28"/>
                                        </p:tgtEl>
                                        <p:attrNameLst>
                                          <p:attrName>ppt_x</p:attrName>
                                        </p:attrNameLst>
                                      </p:cBhvr>
                                      <p:tavLst>
                                        <p:tav tm="0">
                                          <p:val>
                                            <p:strVal val="#ppt_x"/>
                                          </p:val>
                                        </p:tav>
                                        <p:tav tm="100000">
                                          <p:val>
                                            <p:strVal val="#ppt_x"/>
                                          </p:val>
                                        </p:tav>
                                      </p:tavLst>
                                    </p:anim>
                                    <p:anim calcmode="lin" valueType="num">
                                      <p:cBhvr additive="base">
                                        <p:cTn id="67" dur="750" fill="hold"/>
                                        <p:tgtEl>
                                          <p:spTgt spid="28"/>
                                        </p:tgtEl>
                                        <p:attrNameLst>
                                          <p:attrName>ppt_y</p:attrName>
                                        </p:attrNameLst>
                                      </p:cBhvr>
                                      <p:tavLst>
                                        <p:tav tm="0">
                                          <p:val>
                                            <p:strVal val="0-#ppt_h/2"/>
                                          </p:val>
                                        </p:tav>
                                        <p:tav tm="100000">
                                          <p:val>
                                            <p:strVal val="#ppt_y"/>
                                          </p:val>
                                        </p:tav>
                                      </p:tavLst>
                                    </p:anim>
                                  </p:childTnLst>
                                </p:cTn>
                              </p:par>
                              <p:par>
                                <p:cTn id="68" presetID="2" presetClass="entr" presetSubtype="1" decel="100000" fill="hold" grpId="0" nodeType="withEffect">
                                  <p:stCondLst>
                                    <p:cond delay="500"/>
                                  </p:stCondLst>
                                  <p:childTnLst>
                                    <p:set>
                                      <p:cBhvr>
                                        <p:cTn id="69" dur="1" fill="hold">
                                          <p:stCondLst>
                                            <p:cond delay="0"/>
                                          </p:stCondLst>
                                        </p:cTn>
                                        <p:tgtEl>
                                          <p:spTgt spid="32"/>
                                        </p:tgtEl>
                                        <p:attrNameLst>
                                          <p:attrName>style.visibility</p:attrName>
                                        </p:attrNameLst>
                                      </p:cBhvr>
                                      <p:to>
                                        <p:strVal val="visible"/>
                                      </p:to>
                                    </p:set>
                                    <p:anim calcmode="lin" valueType="num">
                                      <p:cBhvr additive="base">
                                        <p:cTn id="70" dur="750" fill="hold"/>
                                        <p:tgtEl>
                                          <p:spTgt spid="32"/>
                                        </p:tgtEl>
                                        <p:attrNameLst>
                                          <p:attrName>ppt_x</p:attrName>
                                        </p:attrNameLst>
                                      </p:cBhvr>
                                      <p:tavLst>
                                        <p:tav tm="0">
                                          <p:val>
                                            <p:strVal val="#ppt_x"/>
                                          </p:val>
                                        </p:tav>
                                        <p:tav tm="100000">
                                          <p:val>
                                            <p:strVal val="#ppt_x"/>
                                          </p:val>
                                        </p:tav>
                                      </p:tavLst>
                                    </p:anim>
                                    <p:anim calcmode="lin" valueType="num">
                                      <p:cBhvr additive="base">
                                        <p:cTn id="71" dur="750" fill="hold"/>
                                        <p:tgtEl>
                                          <p:spTgt spid="32"/>
                                        </p:tgtEl>
                                        <p:attrNameLst>
                                          <p:attrName>ppt_y</p:attrName>
                                        </p:attrNameLst>
                                      </p:cBhvr>
                                      <p:tavLst>
                                        <p:tav tm="0">
                                          <p:val>
                                            <p:strVal val="0-#ppt_h/2"/>
                                          </p:val>
                                        </p:tav>
                                        <p:tav tm="100000">
                                          <p:val>
                                            <p:strVal val="#ppt_y"/>
                                          </p:val>
                                        </p:tav>
                                      </p:tavLst>
                                    </p:anim>
                                  </p:childTnLst>
                                </p:cTn>
                              </p:par>
                              <p:par>
                                <p:cTn id="72" presetID="2" presetClass="entr" presetSubtype="1" decel="100000" fill="hold" grpId="0" nodeType="withEffect">
                                  <p:stCondLst>
                                    <p:cond delay="250"/>
                                  </p:stCondLst>
                                  <p:childTnLst>
                                    <p:set>
                                      <p:cBhvr>
                                        <p:cTn id="73" dur="1" fill="hold">
                                          <p:stCondLst>
                                            <p:cond delay="0"/>
                                          </p:stCondLst>
                                        </p:cTn>
                                        <p:tgtEl>
                                          <p:spTgt spid="33"/>
                                        </p:tgtEl>
                                        <p:attrNameLst>
                                          <p:attrName>style.visibility</p:attrName>
                                        </p:attrNameLst>
                                      </p:cBhvr>
                                      <p:to>
                                        <p:strVal val="visible"/>
                                      </p:to>
                                    </p:set>
                                    <p:anim calcmode="lin" valueType="num">
                                      <p:cBhvr additive="base">
                                        <p:cTn id="74" dur="750" fill="hold"/>
                                        <p:tgtEl>
                                          <p:spTgt spid="33"/>
                                        </p:tgtEl>
                                        <p:attrNameLst>
                                          <p:attrName>ppt_x</p:attrName>
                                        </p:attrNameLst>
                                      </p:cBhvr>
                                      <p:tavLst>
                                        <p:tav tm="0">
                                          <p:val>
                                            <p:strVal val="#ppt_x"/>
                                          </p:val>
                                        </p:tav>
                                        <p:tav tm="100000">
                                          <p:val>
                                            <p:strVal val="#ppt_x"/>
                                          </p:val>
                                        </p:tav>
                                      </p:tavLst>
                                    </p:anim>
                                    <p:anim calcmode="lin" valueType="num">
                                      <p:cBhvr additive="base">
                                        <p:cTn id="75" dur="750" fill="hold"/>
                                        <p:tgtEl>
                                          <p:spTgt spid="33"/>
                                        </p:tgtEl>
                                        <p:attrNameLst>
                                          <p:attrName>ppt_y</p:attrName>
                                        </p:attrNameLst>
                                      </p:cBhvr>
                                      <p:tavLst>
                                        <p:tav tm="0">
                                          <p:val>
                                            <p:strVal val="0-#ppt_h/2"/>
                                          </p:val>
                                        </p:tav>
                                        <p:tav tm="100000">
                                          <p:val>
                                            <p:strVal val="#ppt_y"/>
                                          </p:val>
                                        </p:tav>
                                      </p:tavLst>
                                    </p:anim>
                                  </p:childTnLst>
                                </p:cTn>
                              </p:par>
                              <p:par>
                                <p:cTn id="76" presetID="2" presetClass="entr" presetSubtype="2" decel="100000" fill="hold" grpId="0" nodeType="withEffect">
                                  <p:stCondLst>
                                    <p:cond delay="500"/>
                                  </p:stCondLst>
                                  <p:childTnLst>
                                    <p:set>
                                      <p:cBhvr>
                                        <p:cTn id="77" dur="1" fill="hold">
                                          <p:stCondLst>
                                            <p:cond delay="0"/>
                                          </p:stCondLst>
                                        </p:cTn>
                                        <p:tgtEl>
                                          <p:spTgt spid="46"/>
                                        </p:tgtEl>
                                        <p:attrNameLst>
                                          <p:attrName>style.visibility</p:attrName>
                                        </p:attrNameLst>
                                      </p:cBhvr>
                                      <p:to>
                                        <p:strVal val="visible"/>
                                      </p:to>
                                    </p:set>
                                    <p:anim calcmode="lin" valueType="num">
                                      <p:cBhvr additive="base">
                                        <p:cTn id="78" dur="750" fill="hold"/>
                                        <p:tgtEl>
                                          <p:spTgt spid="46"/>
                                        </p:tgtEl>
                                        <p:attrNameLst>
                                          <p:attrName>ppt_x</p:attrName>
                                        </p:attrNameLst>
                                      </p:cBhvr>
                                      <p:tavLst>
                                        <p:tav tm="0">
                                          <p:val>
                                            <p:strVal val="1+#ppt_w/2"/>
                                          </p:val>
                                        </p:tav>
                                        <p:tav tm="100000">
                                          <p:val>
                                            <p:strVal val="#ppt_x"/>
                                          </p:val>
                                        </p:tav>
                                      </p:tavLst>
                                    </p:anim>
                                    <p:anim calcmode="lin" valueType="num">
                                      <p:cBhvr additive="base">
                                        <p:cTn id="79" dur="750" fill="hold"/>
                                        <p:tgtEl>
                                          <p:spTgt spid="46"/>
                                        </p:tgtEl>
                                        <p:attrNameLst>
                                          <p:attrName>ppt_y</p:attrName>
                                        </p:attrNameLst>
                                      </p:cBhvr>
                                      <p:tavLst>
                                        <p:tav tm="0">
                                          <p:val>
                                            <p:strVal val="#ppt_y"/>
                                          </p:val>
                                        </p:tav>
                                        <p:tav tm="100000">
                                          <p:val>
                                            <p:strVal val="#ppt_y"/>
                                          </p:val>
                                        </p:tav>
                                      </p:tavLst>
                                    </p:anim>
                                  </p:childTnLst>
                                </p:cTn>
                              </p:par>
                              <p:par>
                                <p:cTn id="80" presetID="2" presetClass="entr" presetSubtype="2" decel="100000" fill="hold" grpId="0" nodeType="withEffect">
                                  <p:stCondLst>
                                    <p:cond delay="750"/>
                                  </p:stCondLst>
                                  <p:childTnLst>
                                    <p:set>
                                      <p:cBhvr>
                                        <p:cTn id="81" dur="1" fill="hold">
                                          <p:stCondLst>
                                            <p:cond delay="0"/>
                                          </p:stCondLst>
                                        </p:cTn>
                                        <p:tgtEl>
                                          <p:spTgt spid="44"/>
                                        </p:tgtEl>
                                        <p:attrNameLst>
                                          <p:attrName>style.visibility</p:attrName>
                                        </p:attrNameLst>
                                      </p:cBhvr>
                                      <p:to>
                                        <p:strVal val="visible"/>
                                      </p:to>
                                    </p:set>
                                    <p:anim calcmode="lin" valueType="num">
                                      <p:cBhvr additive="base">
                                        <p:cTn id="82" dur="750" fill="hold"/>
                                        <p:tgtEl>
                                          <p:spTgt spid="44"/>
                                        </p:tgtEl>
                                        <p:attrNameLst>
                                          <p:attrName>ppt_x</p:attrName>
                                        </p:attrNameLst>
                                      </p:cBhvr>
                                      <p:tavLst>
                                        <p:tav tm="0">
                                          <p:val>
                                            <p:strVal val="1+#ppt_w/2"/>
                                          </p:val>
                                        </p:tav>
                                        <p:tav tm="100000">
                                          <p:val>
                                            <p:strVal val="#ppt_x"/>
                                          </p:val>
                                        </p:tav>
                                      </p:tavLst>
                                    </p:anim>
                                    <p:anim calcmode="lin" valueType="num">
                                      <p:cBhvr additive="base">
                                        <p:cTn id="83" dur="750" fill="hold"/>
                                        <p:tgtEl>
                                          <p:spTgt spid="44"/>
                                        </p:tgtEl>
                                        <p:attrNameLst>
                                          <p:attrName>ppt_y</p:attrName>
                                        </p:attrNameLst>
                                      </p:cBhvr>
                                      <p:tavLst>
                                        <p:tav tm="0">
                                          <p:val>
                                            <p:strVal val="#ppt_y"/>
                                          </p:val>
                                        </p:tav>
                                        <p:tav tm="100000">
                                          <p:val>
                                            <p:strVal val="#ppt_y"/>
                                          </p:val>
                                        </p:tav>
                                      </p:tavLst>
                                    </p:anim>
                                  </p:childTnLst>
                                </p:cTn>
                              </p:par>
                              <p:par>
                                <p:cTn id="84" presetID="2" presetClass="entr" presetSubtype="2" decel="100000" fill="hold" grpId="0" nodeType="withEffect">
                                  <p:stCondLst>
                                    <p:cond delay="500"/>
                                  </p:stCondLst>
                                  <p:childTnLst>
                                    <p:set>
                                      <p:cBhvr>
                                        <p:cTn id="85" dur="1" fill="hold">
                                          <p:stCondLst>
                                            <p:cond delay="0"/>
                                          </p:stCondLst>
                                        </p:cTn>
                                        <p:tgtEl>
                                          <p:spTgt spid="45"/>
                                        </p:tgtEl>
                                        <p:attrNameLst>
                                          <p:attrName>style.visibility</p:attrName>
                                        </p:attrNameLst>
                                      </p:cBhvr>
                                      <p:to>
                                        <p:strVal val="visible"/>
                                      </p:to>
                                    </p:set>
                                    <p:anim calcmode="lin" valueType="num">
                                      <p:cBhvr additive="base">
                                        <p:cTn id="86" dur="750" fill="hold"/>
                                        <p:tgtEl>
                                          <p:spTgt spid="45"/>
                                        </p:tgtEl>
                                        <p:attrNameLst>
                                          <p:attrName>ppt_x</p:attrName>
                                        </p:attrNameLst>
                                      </p:cBhvr>
                                      <p:tavLst>
                                        <p:tav tm="0">
                                          <p:val>
                                            <p:strVal val="1+#ppt_w/2"/>
                                          </p:val>
                                        </p:tav>
                                        <p:tav tm="100000">
                                          <p:val>
                                            <p:strVal val="#ppt_x"/>
                                          </p:val>
                                        </p:tav>
                                      </p:tavLst>
                                    </p:anim>
                                    <p:anim calcmode="lin" valueType="num">
                                      <p:cBhvr additive="base">
                                        <p:cTn id="87" dur="750" fill="hold"/>
                                        <p:tgtEl>
                                          <p:spTgt spid="45"/>
                                        </p:tgtEl>
                                        <p:attrNameLst>
                                          <p:attrName>ppt_y</p:attrName>
                                        </p:attrNameLst>
                                      </p:cBhvr>
                                      <p:tavLst>
                                        <p:tav tm="0">
                                          <p:val>
                                            <p:strVal val="#ppt_y"/>
                                          </p:val>
                                        </p:tav>
                                        <p:tav tm="100000">
                                          <p:val>
                                            <p:strVal val="#ppt_y"/>
                                          </p:val>
                                        </p:tav>
                                      </p:tavLst>
                                    </p:anim>
                                  </p:childTnLst>
                                </p:cTn>
                              </p:par>
                              <p:par>
                                <p:cTn id="88" presetID="2" presetClass="entr" presetSubtype="1" decel="100000" fill="hold" grpId="0" nodeType="withEffect">
                                  <p:stCondLst>
                                    <p:cond delay="900"/>
                                  </p:stCondLst>
                                  <p:childTnLst>
                                    <p:set>
                                      <p:cBhvr>
                                        <p:cTn id="89" dur="1" fill="hold">
                                          <p:stCondLst>
                                            <p:cond delay="0"/>
                                          </p:stCondLst>
                                        </p:cTn>
                                        <p:tgtEl>
                                          <p:spTgt spid="29"/>
                                        </p:tgtEl>
                                        <p:attrNameLst>
                                          <p:attrName>style.visibility</p:attrName>
                                        </p:attrNameLst>
                                      </p:cBhvr>
                                      <p:to>
                                        <p:strVal val="visible"/>
                                      </p:to>
                                    </p:set>
                                    <p:anim calcmode="lin" valueType="num">
                                      <p:cBhvr additive="base">
                                        <p:cTn id="90" dur="750" fill="hold"/>
                                        <p:tgtEl>
                                          <p:spTgt spid="29"/>
                                        </p:tgtEl>
                                        <p:attrNameLst>
                                          <p:attrName>ppt_x</p:attrName>
                                        </p:attrNameLst>
                                      </p:cBhvr>
                                      <p:tavLst>
                                        <p:tav tm="0">
                                          <p:val>
                                            <p:strVal val="#ppt_x"/>
                                          </p:val>
                                        </p:tav>
                                        <p:tav tm="100000">
                                          <p:val>
                                            <p:strVal val="#ppt_x"/>
                                          </p:val>
                                        </p:tav>
                                      </p:tavLst>
                                    </p:anim>
                                    <p:anim calcmode="lin" valueType="num">
                                      <p:cBhvr additive="base">
                                        <p:cTn id="91" dur="750" fill="hold"/>
                                        <p:tgtEl>
                                          <p:spTgt spid="29"/>
                                        </p:tgtEl>
                                        <p:attrNameLst>
                                          <p:attrName>ppt_y</p:attrName>
                                        </p:attrNameLst>
                                      </p:cBhvr>
                                      <p:tavLst>
                                        <p:tav tm="0">
                                          <p:val>
                                            <p:strVal val="0-#ppt_h/2"/>
                                          </p:val>
                                        </p:tav>
                                        <p:tav tm="100000">
                                          <p:val>
                                            <p:strVal val="#ppt_y"/>
                                          </p:val>
                                        </p:tav>
                                      </p:tavLst>
                                    </p:anim>
                                  </p:childTnLst>
                                </p:cTn>
                              </p:par>
                              <p:par>
                                <p:cTn id="92" presetID="2" presetClass="entr" presetSubtype="9" decel="100000" fill="hold" grpId="0" nodeType="withEffect">
                                  <p:stCondLst>
                                    <p:cond delay="500"/>
                                  </p:stCondLst>
                                  <p:childTnLst>
                                    <p:set>
                                      <p:cBhvr>
                                        <p:cTn id="93" dur="1" fill="hold">
                                          <p:stCondLst>
                                            <p:cond delay="0"/>
                                          </p:stCondLst>
                                        </p:cTn>
                                        <p:tgtEl>
                                          <p:spTgt spid="26"/>
                                        </p:tgtEl>
                                        <p:attrNameLst>
                                          <p:attrName>style.visibility</p:attrName>
                                        </p:attrNameLst>
                                      </p:cBhvr>
                                      <p:to>
                                        <p:strVal val="visible"/>
                                      </p:to>
                                    </p:set>
                                    <p:anim calcmode="lin" valueType="num">
                                      <p:cBhvr additive="base">
                                        <p:cTn id="94" dur="750" fill="hold"/>
                                        <p:tgtEl>
                                          <p:spTgt spid="26"/>
                                        </p:tgtEl>
                                        <p:attrNameLst>
                                          <p:attrName>ppt_x</p:attrName>
                                        </p:attrNameLst>
                                      </p:cBhvr>
                                      <p:tavLst>
                                        <p:tav tm="0">
                                          <p:val>
                                            <p:strVal val="0-#ppt_w/2"/>
                                          </p:val>
                                        </p:tav>
                                        <p:tav tm="100000">
                                          <p:val>
                                            <p:strVal val="#ppt_x"/>
                                          </p:val>
                                        </p:tav>
                                      </p:tavLst>
                                    </p:anim>
                                    <p:anim calcmode="lin" valueType="num">
                                      <p:cBhvr additive="base">
                                        <p:cTn id="95" dur="750" fill="hold"/>
                                        <p:tgtEl>
                                          <p:spTgt spid="26"/>
                                        </p:tgtEl>
                                        <p:attrNameLst>
                                          <p:attrName>ppt_y</p:attrName>
                                        </p:attrNameLst>
                                      </p:cBhvr>
                                      <p:tavLst>
                                        <p:tav tm="0">
                                          <p:val>
                                            <p:strVal val="0-#ppt_h/2"/>
                                          </p:val>
                                        </p:tav>
                                        <p:tav tm="100000">
                                          <p:val>
                                            <p:strVal val="#ppt_y"/>
                                          </p:val>
                                        </p:tav>
                                      </p:tavLst>
                                    </p:anim>
                                  </p:childTnLst>
                                </p:cTn>
                              </p:par>
                              <p:par>
                                <p:cTn id="96" presetID="2" presetClass="entr" presetSubtype="1" decel="100000" fill="hold" grpId="0" nodeType="withEffect">
                                  <p:stCondLst>
                                    <p:cond delay="800"/>
                                  </p:stCondLst>
                                  <p:childTnLst>
                                    <p:set>
                                      <p:cBhvr>
                                        <p:cTn id="97" dur="1" fill="hold">
                                          <p:stCondLst>
                                            <p:cond delay="0"/>
                                          </p:stCondLst>
                                        </p:cTn>
                                        <p:tgtEl>
                                          <p:spTgt spid="25"/>
                                        </p:tgtEl>
                                        <p:attrNameLst>
                                          <p:attrName>style.visibility</p:attrName>
                                        </p:attrNameLst>
                                      </p:cBhvr>
                                      <p:to>
                                        <p:strVal val="visible"/>
                                      </p:to>
                                    </p:set>
                                    <p:anim calcmode="lin" valueType="num">
                                      <p:cBhvr additive="base">
                                        <p:cTn id="98" dur="750" fill="hold"/>
                                        <p:tgtEl>
                                          <p:spTgt spid="25"/>
                                        </p:tgtEl>
                                        <p:attrNameLst>
                                          <p:attrName>ppt_x</p:attrName>
                                        </p:attrNameLst>
                                      </p:cBhvr>
                                      <p:tavLst>
                                        <p:tav tm="0">
                                          <p:val>
                                            <p:strVal val="#ppt_x"/>
                                          </p:val>
                                        </p:tav>
                                        <p:tav tm="100000">
                                          <p:val>
                                            <p:strVal val="#ppt_x"/>
                                          </p:val>
                                        </p:tav>
                                      </p:tavLst>
                                    </p:anim>
                                    <p:anim calcmode="lin" valueType="num">
                                      <p:cBhvr additive="base">
                                        <p:cTn id="99" dur="750" fill="hold"/>
                                        <p:tgtEl>
                                          <p:spTgt spid="25"/>
                                        </p:tgtEl>
                                        <p:attrNameLst>
                                          <p:attrName>ppt_y</p:attrName>
                                        </p:attrNameLst>
                                      </p:cBhvr>
                                      <p:tavLst>
                                        <p:tav tm="0">
                                          <p:val>
                                            <p:strVal val="0-#ppt_h/2"/>
                                          </p:val>
                                        </p:tav>
                                        <p:tav tm="100000">
                                          <p:val>
                                            <p:strVal val="#ppt_y"/>
                                          </p:val>
                                        </p:tav>
                                      </p:tavLst>
                                    </p:anim>
                                  </p:childTnLst>
                                </p:cTn>
                              </p:par>
                              <p:par>
                                <p:cTn id="100" presetID="2" presetClass="entr" presetSubtype="1" decel="100000" fill="hold" grpId="0" nodeType="withEffect">
                                  <p:stCondLst>
                                    <p:cond delay="800"/>
                                  </p:stCondLst>
                                  <p:childTnLst>
                                    <p:set>
                                      <p:cBhvr>
                                        <p:cTn id="101" dur="1" fill="hold">
                                          <p:stCondLst>
                                            <p:cond delay="0"/>
                                          </p:stCondLst>
                                        </p:cTn>
                                        <p:tgtEl>
                                          <p:spTgt spid="27"/>
                                        </p:tgtEl>
                                        <p:attrNameLst>
                                          <p:attrName>style.visibility</p:attrName>
                                        </p:attrNameLst>
                                      </p:cBhvr>
                                      <p:to>
                                        <p:strVal val="visible"/>
                                      </p:to>
                                    </p:set>
                                    <p:anim calcmode="lin" valueType="num">
                                      <p:cBhvr additive="base">
                                        <p:cTn id="102" dur="750" fill="hold"/>
                                        <p:tgtEl>
                                          <p:spTgt spid="27"/>
                                        </p:tgtEl>
                                        <p:attrNameLst>
                                          <p:attrName>ppt_x</p:attrName>
                                        </p:attrNameLst>
                                      </p:cBhvr>
                                      <p:tavLst>
                                        <p:tav tm="0">
                                          <p:val>
                                            <p:strVal val="#ppt_x"/>
                                          </p:val>
                                        </p:tav>
                                        <p:tav tm="100000">
                                          <p:val>
                                            <p:strVal val="#ppt_x"/>
                                          </p:val>
                                        </p:tav>
                                      </p:tavLst>
                                    </p:anim>
                                    <p:anim calcmode="lin" valueType="num">
                                      <p:cBhvr additive="base">
                                        <p:cTn id="103" dur="750" fill="hold"/>
                                        <p:tgtEl>
                                          <p:spTgt spid="27"/>
                                        </p:tgtEl>
                                        <p:attrNameLst>
                                          <p:attrName>ppt_y</p:attrName>
                                        </p:attrNameLst>
                                      </p:cBhvr>
                                      <p:tavLst>
                                        <p:tav tm="0">
                                          <p:val>
                                            <p:strVal val="0-#ppt_h/2"/>
                                          </p:val>
                                        </p:tav>
                                        <p:tav tm="100000">
                                          <p:val>
                                            <p:strVal val="#ppt_y"/>
                                          </p:val>
                                        </p:tav>
                                      </p:tavLst>
                                    </p:anim>
                                  </p:childTnLst>
                                </p:cTn>
                              </p:par>
                              <p:par>
                                <p:cTn id="104" presetID="2" presetClass="entr" presetSubtype="1" decel="100000" fill="hold" grpId="0" nodeType="withEffect">
                                  <p:stCondLst>
                                    <p:cond delay="900"/>
                                  </p:stCondLst>
                                  <p:childTnLst>
                                    <p:set>
                                      <p:cBhvr>
                                        <p:cTn id="105" dur="1" fill="hold">
                                          <p:stCondLst>
                                            <p:cond delay="0"/>
                                          </p:stCondLst>
                                        </p:cTn>
                                        <p:tgtEl>
                                          <p:spTgt spid="30"/>
                                        </p:tgtEl>
                                        <p:attrNameLst>
                                          <p:attrName>style.visibility</p:attrName>
                                        </p:attrNameLst>
                                      </p:cBhvr>
                                      <p:to>
                                        <p:strVal val="visible"/>
                                      </p:to>
                                    </p:set>
                                    <p:anim calcmode="lin" valueType="num">
                                      <p:cBhvr additive="base">
                                        <p:cTn id="106" dur="750" fill="hold"/>
                                        <p:tgtEl>
                                          <p:spTgt spid="30"/>
                                        </p:tgtEl>
                                        <p:attrNameLst>
                                          <p:attrName>ppt_x</p:attrName>
                                        </p:attrNameLst>
                                      </p:cBhvr>
                                      <p:tavLst>
                                        <p:tav tm="0">
                                          <p:val>
                                            <p:strVal val="#ppt_x"/>
                                          </p:val>
                                        </p:tav>
                                        <p:tav tm="100000">
                                          <p:val>
                                            <p:strVal val="#ppt_x"/>
                                          </p:val>
                                        </p:tav>
                                      </p:tavLst>
                                    </p:anim>
                                    <p:anim calcmode="lin" valueType="num">
                                      <p:cBhvr additive="base">
                                        <p:cTn id="107" dur="750" fill="hold"/>
                                        <p:tgtEl>
                                          <p:spTgt spid="30"/>
                                        </p:tgtEl>
                                        <p:attrNameLst>
                                          <p:attrName>ppt_y</p:attrName>
                                        </p:attrNameLst>
                                      </p:cBhvr>
                                      <p:tavLst>
                                        <p:tav tm="0">
                                          <p:val>
                                            <p:strVal val="0-#ppt_h/2"/>
                                          </p:val>
                                        </p:tav>
                                        <p:tav tm="100000">
                                          <p:val>
                                            <p:strVal val="#ppt_y"/>
                                          </p:val>
                                        </p:tav>
                                      </p:tavLst>
                                    </p:anim>
                                  </p:childTnLst>
                                </p:cTn>
                              </p:par>
                              <p:par>
                                <p:cTn id="108" presetID="2" presetClass="entr" presetSubtype="1" decel="100000" fill="hold" grpId="0" nodeType="withEffect">
                                  <p:stCondLst>
                                    <p:cond delay="800"/>
                                  </p:stCondLst>
                                  <p:childTnLst>
                                    <p:set>
                                      <p:cBhvr>
                                        <p:cTn id="109" dur="1" fill="hold">
                                          <p:stCondLst>
                                            <p:cond delay="0"/>
                                          </p:stCondLst>
                                        </p:cTn>
                                        <p:tgtEl>
                                          <p:spTgt spid="31"/>
                                        </p:tgtEl>
                                        <p:attrNameLst>
                                          <p:attrName>style.visibility</p:attrName>
                                        </p:attrNameLst>
                                      </p:cBhvr>
                                      <p:to>
                                        <p:strVal val="visible"/>
                                      </p:to>
                                    </p:set>
                                    <p:anim calcmode="lin" valueType="num">
                                      <p:cBhvr additive="base">
                                        <p:cTn id="110" dur="750" fill="hold"/>
                                        <p:tgtEl>
                                          <p:spTgt spid="31"/>
                                        </p:tgtEl>
                                        <p:attrNameLst>
                                          <p:attrName>ppt_x</p:attrName>
                                        </p:attrNameLst>
                                      </p:cBhvr>
                                      <p:tavLst>
                                        <p:tav tm="0">
                                          <p:val>
                                            <p:strVal val="#ppt_x"/>
                                          </p:val>
                                        </p:tav>
                                        <p:tav tm="100000">
                                          <p:val>
                                            <p:strVal val="#ppt_x"/>
                                          </p:val>
                                        </p:tav>
                                      </p:tavLst>
                                    </p:anim>
                                    <p:anim calcmode="lin" valueType="num">
                                      <p:cBhvr additive="base">
                                        <p:cTn id="111" dur="750" fill="hold"/>
                                        <p:tgtEl>
                                          <p:spTgt spid="31"/>
                                        </p:tgtEl>
                                        <p:attrNameLst>
                                          <p:attrName>ppt_y</p:attrName>
                                        </p:attrNameLst>
                                      </p:cBhvr>
                                      <p:tavLst>
                                        <p:tav tm="0">
                                          <p:val>
                                            <p:strVal val="0-#ppt_h/2"/>
                                          </p:val>
                                        </p:tav>
                                        <p:tav tm="100000">
                                          <p:val>
                                            <p:strVal val="#ppt_y"/>
                                          </p:val>
                                        </p:tav>
                                      </p:tavLst>
                                    </p:anim>
                                  </p:childTnLst>
                                </p:cTn>
                              </p:par>
                              <p:par>
                                <p:cTn id="112" presetID="2" presetClass="entr" presetSubtype="1" decel="100000" fill="hold" grpId="0" nodeType="withEffect">
                                  <p:stCondLst>
                                    <p:cond delay="1100"/>
                                  </p:stCondLst>
                                  <p:childTnLst>
                                    <p:set>
                                      <p:cBhvr>
                                        <p:cTn id="113" dur="1" fill="hold">
                                          <p:stCondLst>
                                            <p:cond delay="0"/>
                                          </p:stCondLst>
                                        </p:cTn>
                                        <p:tgtEl>
                                          <p:spTgt spid="23"/>
                                        </p:tgtEl>
                                        <p:attrNameLst>
                                          <p:attrName>style.visibility</p:attrName>
                                        </p:attrNameLst>
                                      </p:cBhvr>
                                      <p:to>
                                        <p:strVal val="visible"/>
                                      </p:to>
                                    </p:set>
                                    <p:anim calcmode="lin" valueType="num">
                                      <p:cBhvr additive="base">
                                        <p:cTn id="114" dur="750" fill="hold"/>
                                        <p:tgtEl>
                                          <p:spTgt spid="23"/>
                                        </p:tgtEl>
                                        <p:attrNameLst>
                                          <p:attrName>ppt_x</p:attrName>
                                        </p:attrNameLst>
                                      </p:cBhvr>
                                      <p:tavLst>
                                        <p:tav tm="0">
                                          <p:val>
                                            <p:strVal val="#ppt_x"/>
                                          </p:val>
                                        </p:tav>
                                        <p:tav tm="100000">
                                          <p:val>
                                            <p:strVal val="#ppt_x"/>
                                          </p:val>
                                        </p:tav>
                                      </p:tavLst>
                                    </p:anim>
                                    <p:anim calcmode="lin" valueType="num">
                                      <p:cBhvr additive="base">
                                        <p:cTn id="115" dur="750" fill="hold"/>
                                        <p:tgtEl>
                                          <p:spTgt spid="23"/>
                                        </p:tgtEl>
                                        <p:attrNameLst>
                                          <p:attrName>ppt_y</p:attrName>
                                        </p:attrNameLst>
                                      </p:cBhvr>
                                      <p:tavLst>
                                        <p:tav tm="0">
                                          <p:val>
                                            <p:strVal val="0-#ppt_h/2"/>
                                          </p:val>
                                        </p:tav>
                                        <p:tav tm="100000">
                                          <p:val>
                                            <p:strVal val="#ppt_y"/>
                                          </p:val>
                                        </p:tav>
                                      </p:tavLst>
                                    </p:anim>
                                  </p:childTnLst>
                                </p:cTn>
                              </p:par>
                              <p:par>
                                <p:cTn id="116" presetID="2" presetClass="entr" presetSubtype="1" decel="100000" fill="hold" grpId="0" nodeType="withEffect">
                                  <p:stCondLst>
                                    <p:cond delay="1300"/>
                                  </p:stCondLst>
                                  <p:childTnLst>
                                    <p:set>
                                      <p:cBhvr>
                                        <p:cTn id="117" dur="1" fill="hold">
                                          <p:stCondLst>
                                            <p:cond delay="0"/>
                                          </p:stCondLst>
                                        </p:cTn>
                                        <p:tgtEl>
                                          <p:spTgt spid="24"/>
                                        </p:tgtEl>
                                        <p:attrNameLst>
                                          <p:attrName>style.visibility</p:attrName>
                                        </p:attrNameLst>
                                      </p:cBhvr>
                                      <p:to>
                                        <p:strVal val="visible"/>
                                      </p:to>
                                    </p:set>
                                    <p:anim calcmode="lin" valueType="num">
                                      <p:cBhvr additive="base">
                                        <p:cTn id="118" dur="750" fill="hold"/>
                                        <p:tgtEl>
                                          <p:spTgt spid="24"/>
                                        </p:tgtEl>
                                        <p:attrNameLst>
                                          <p:attrName>ppt_x</p:attrName>
                                        </p:attrNameLst>
                                      </p:cBhvr>
                                      <p:tavLst>
                                        <p:tav tm="0">
                                          <p:val>
                                            <p:strVal val="#ppt_x"/>
                                          </p:val>
                                        </p:tav>
                                        <p:tav tm="100000">
                                          <p:val>
                                            <p:strVal val="#ppt_x"/>
                                          </p:val>
                                        </p:tav>
                                      </p:tavLst>
                                    </p:anim>
                                    <p:anim calcmode="lin" valueType="num">
                                      <p:cBhvr additive="base">
                                        <p:cTn id="119" dur="750" fill="hold"/>
                                        <p:tgtEl>
                                          <p:spTgt spid="24"/>
                                        </p:tgtEl>
                                        <p:attrNameLst>
                                          <p:attrName>ppt_y</p:attrName>
                                        </p:attrNameLst>
                                      </p:cBhvr>
                                      <p:tavLst>
                                        <p:tav tm="0">
                                          <p:val>
                                            <p:strVal val="0-#ppt_h/2"/>
                                          </p:val>
                                        </p:tav>
                                        <p:tav tm="100000">
                                          <p:val>
                                            <p:strVal val="#ppt_y"/>
                                          </p:val>
                                        </p:tav>
                                      </p:tavLst>
                                    </p:anim>
                                  </p:childTnLst>
                                </p:cTn>
                              </p:par>
                              <p:par>
                                <p:cTn id="120" presetID="2" presetClass="entr" presetSubtype="1" decel="100000" fill="hold" grpId="0" nodeType="withEffect">
                                  <p:stCondLst>
                                    <p:cond delay="1100"/>
                                  </p:stCondLst>
                                  <p:childTnLst>
                                    <p:set>
                                      <p:cBhvr>
                                        <p:cTn id="121" dur="1" fill="hold">
                                          <p:stCondLst>
                                            <p:cond delay="0"/>
                                          </p:stCondLst>
                                        </p:cTn>
                                        <p:tgtEl>
                                          <p:spTgt spid="22"/>
                                        </p:tgtEl>
                                        <p:attrNameLst>
                                          <p:attrName>style.visibility</p:attrName>
                                        </p:attrNameLst>
                                      </p:cBhvr>
                                      <p:to>
                                        <p:strVal val="visible"/>
                                      </p:to>
                                    </p:set>
                                    <p:anim calcmode="lin" valueType="num">
                                      <p:cBhvr additive="base">
                                        <p:cTn id="122" dur="750" fill="hold"/>
                                        <p:tgtEl>
                                          <p:spTgt spid="22"/>
                                        </p:tgtEl>
                                        <p:attrNameLst>
                                          <p:attrName>ppt_x</p:attrName>
                                        </p:attrNameLst>
                                      </p:cBhvr>
                                      <p:tavLst>
                                        <p:tav tm="0">
                                          <p:val>
                                            <p:strVal val="#ppt_x"/>
                                          </p:val>
                                        </p:tav>
                                        <p:tav tm="100000">
                                          <p:val>
                                            <p:strVal val="#ppt_x"/>
                                          </p:val>
                                        </p:tav>
                                      </p:tavLst>
                                    </p:anim>
                                    <p:anim calcmode="lin" valueType="num">
                                      <p:cBhvr additive="base">
                                        <p:cTn id="123" dur="750" fill="hold"/>
                                        <p:tgtEl>
                                          <p:spTgt spid="22"/>
                                        </p:tgtEl>
                                        <p:attrNameLst>
                                          <p:attrName>ppt_y</p:attrName>
                                        </p:attrNameLst>
                                      </p:cBhvr>
                                      <p:tavLst>
                                        <p:tav tm="0">
                                          <p:val>
                                            <p:strVal val="0-#ppt_h/2"/>
                                          </p:val>
                                        </p:tav>
                                        <p:tav tm="100000">
                                          <p:val>
                                            <p:strVal val="#ppt_y"/>
                                          </p:val>
                                        </p:tav>
                                      </p:tavLst>
                                    </p:anim>
                                  </p:childTnLst>
                                </p:cTn>
                              </p:par>
                              <p:par>
                                <p:cTn id="124" presetID="2" presetClass="entr" presetSubtype="1" decel="100000" fill="hold" grpId="0" nodeType="withEffect">
                                  <p:stCondLst>
                                    <p:cond delay="1400"/>
                                  </p:stCondLst>
                                  <p:childTnLst>
                                    <p:set>
                                      <p:cBhvr>
                                        <p:cTn id="125" dur="1" fill="hold">
                                          <p:stCondLst>
                                            <p:cond delay="0"/>
                                          </p:stCondLst>
                                        </p:cTn>
                                        <p:tgtEl>
                                          <p:spTgt spid="21"/>
                                        </p:tgtEl>
                                        <p:attrNameLst>
                                          <p:attrName>style.visibility</p:attrName>
                                        </p:attrNameLst>
                                      </p:cBhvr>
                                      <p:to>
                                        <p:strVal val="visible"/>
                                      </p:to>
                                    </p:set>
                                    <p:anim calcmode="lin" valueType="num">
                                      <p:cBhvr additive="base">
                                        <p:cTn id="126" dur="750" fill="hold"/>
                                        <p:tgtEl>
                                          <p:spTgt spid="21"/>
                                        </p:tgtEl>
                                        <p:attrNameLst>
                                          <p:attrName>ppt_x</p:attrName>
                                        </p:attrNameLst>
                                      </p:cBhvr>
                                      <p:tavLst>
                                        <p:tav tm="0">
                                          <p:val>
                                            <p:strVal val="#ppt_x"/>
                                          </p:val>
                                        </p:tav>
                                        <p:tav tm="100000">
                                          <p:val>
                                            <p:strVal val="#ppt_x"/>
                                          </p:val>
                                        </p:tav>
                                      </p:tavLst>
                                    </p:anim>
                                    <p:anim calcmode="lin" valueType="num">
                                      <p:cBhvr additive="base">
                                        <p:cTn id="127" dur="750" fill="hold"/>
                                        <p:tgtEl>
                                          <p:spTgt spid="21"/>
                                        </p:tgtEl>
                                        <p:attrNameLst>
                                          <p:attrName>ppt_y</p:attrName>
                                        </p:attrNameLst>
                                      </p:cBhvr>
                                      <p:tavLst>
                                        <p:tav tm="0">
                                          <p:val>
                                            <p:strVal val="0-#ppt_h/2"/>
                                          </p:val>
                                        </p:tav>
                                        <p:tav tm="100000">
                                          <p:val>
                                            <p:strVal val="#ppt_y"/>
                                          </p:val>
                                        </p:tav>
                                      </p:tavLst>
                                    </p:anim>
                                  </p:childTnLst>
                                </p:cTn>
                              </p:par>
                              <p:par>
                                <p:cTn id="128" presetID="2" presetClass="entr" presetSubtype="1" decel="100000" fill="hold" grpId="0" nodeType="withEffect">
                                  <p:stCondLst>
                                    <p:cond delay="1100"/>
                                  </p:stCondLst>
                                  <p:childTnLst>
                                    <p:set>
                                      <p:cBhvr>
                                        <p:cTn id="129" dur="1" fill="hold">
                                          <p:stCondLst>
                                            <p:cond delay="0"/>
                                          </p:stCondLst>
                                        </p:cTn>
                                        <p:tgtEl>
                                          <p:spTgt spid="20"/>
                                        </p:tgtEl>
                                        <p:attrNameLst>
                                          <p:attrName>style.visibility</p:attrName>
                                        </p:attrNameLst>
                                      </p:cBhvr>
                                      <p:to>
                                        <p:strVal val="visible"/>
                                      </p:to>
                                    </p:set>
                                    <p:anim calcmode="lin" valueType="num">
                                      <p:cBhvr additive="base">
                                        <p:cTn id="130" dur="750" fill="hold"/>
                                        <p:tgtEl>
                                          <p:spTgt spid="20"/>
                                        </p:tgtEl>
                                        <p:attrNameLst>
                                          <p:attrName>ppt_x</p:attrName>
                                        </p:attrNameLst>
                                      </p:cBhvr>
                                      <p:tavLst>
                                        <p:tav tm="0">
                                          <p:val>
                                            <p:strVal val="#ppt_x"/>
                                          </p:val>
                                        </p:tav>
                                        <p:tav tm="100000">
                                          <p:val>
                                            <p:strVal val="#ppt_x"/>
                                          </p:val>
                                        </p:tav>
                                      </p:tavLst>
                                    </p:anim>
                                    <p:anim calcmode="lin" valueType="num">
                                      <p:cBhvr additive="base">
                                        <p:cTn id="131" dur="750" fill="hold"/>
                                        <p:tgtEl>
                                          <p:spTgt spid="20"/>
                                        </p:tgtEl>
                                        <p:attrNameLst>
                                          <p:attrName>ppt_y</p:attrName>
                                        </p:attrNameLst>
                                      </p:cBhvr>
                                      <p:tavLst>
                                        <p:tav tm="0">
                                          <p:val>
                                            <p:strVal val="0-#ppt_h/2"/>
                                          </p:val>
                                        </p:tav>
                                        <p:tav tm="100000">
                                          <p:val>
                                            <p:strVal val="#ppt_y"/>
                                          </p:val>
                                        </p:tav>
                                      </p:tavLst>
                                    </p:anim>
                                  </p:childTnLst>
                                </p:cTn>
                              </p:par>
                              <p:par>
                                <p:cTn id="132" presetID="2" presetClass="entr" presetSubtype="1" decel="100000" fill="hold" grpId="0" nodeType="withEffect">
                                  <p:stCondLst>
                                    <p:cond delay="1400"/>
                                  </p:stCondLst>
                                  <p:childTnLst>
                                    <p:set>
                                      <p:cBhvr>
                                        <p:cTn id="133" dur="1" fill="hold">
                                          <p:stCondLst>
                                            <p:cond delay="0"/>
                                          </p:stCondLst>
                                        </p:cTn>
                                        <p:tgtEl>
                                          <p:spTgt spid="19"/>
                                        </p:tgtEl>
                                        <p:attrNameLst>
                                          <p:attrName>style.visibility</p:attrName>
                                        </p:attrNameLst>
                                      </p:cBhvr>
                                      <p:to>
                                        <p:strVal val="visible"/>
                                      </p:to>
                                    </p:set>
                                    <p:anim calcmode="lin" valueType="num">
                                      <p:cBhvr additive="base">
                                        <p:cTn id="134" dur="750" fill="hold"/>
                                        <p:tgtEl>
                                          <p:spTgt spid="19"/>
                                        </p:tgtEl>
                                        <p:attrNameLst>
                                          <p:attrName>ppt_x</p:attrName>
                                        </p:attrNameLst>
                                      </p:cBhvr>
                                      <p:tavLst>
                                        <p:tav tm="0">
                                          <p:val>
                                            <p:strVal val="#ppt_x"/>
                                          </p:val>
                                        </p:tav>
                                        <p:tav tm="100000">
                                          <p:val>
                                            <p:strVal val="#ppt_x"/>
                                          </p:val>
                                        </p:tav>
                                      </p:tavLst>
                                    </p:anim>
                                    <p:anim calcmode="lin" valueType="num">
                                      <p:cBhvr additive="base">
                                        <p:cTn id="135" dur="750" fill="hold"/>
                                        <p:tgtEl>
                                          <p:spTgt spid="19"/>
                                        </p:tgtEl>
                                        <p:attrNameLst>
                                          <p:attrName>ppt_y</p:attrName>
                                        </p:attrNameLst>
                                      </p:cBhvr>
                                      <p:tavLst>
                                        <p:tav tm="0">
                                          <p:val>
                                            <p:strVal val="0-#ppt_h/2"/>
                                          </p:val>
                                        </p:tav>
                                        <p:tav tm="100000">
                                          <p:val>
                                            <p:strVal val="#ppt_y"/>
                                          </p:val>
                                        </p:tav>
                                      </p:tavLst>
                                    </p:anim>
                                  </p:childTnLst>
                                </p:cTn>
                              </p:par>
                              <p:par>
                                <p:cTn id="136" presetID="6" presetClass="emph" presetSubtype="0" decel="100000" autoRev="1" fill="hold" grpId="1" nodeType="withEffect">
                                  <p:stCondLst>
                                    <p:cond delay="300"/>
                                  </p:stCondLst>
                                  <p:childTnLst>
                                    <p:animScale>
                                      <p:cBhvr>
                                        <p:cTn id="137" dur="500" fill="hold"/>
                                        <p:tgtEl>
                                          <p:spTgt spid="37"/>
                                        </p:tgtEl>
                                      </p:cBhvr>
                                      <p:by x="150000" y="150000"/>
                                    </p:animScale>
                                  </p:childTnLst>
                                </p:cTn>
                              </p:par>
                              <p:par>
                                <p:cTn id="138" presetID="6" presetClass="emph" presetSubtype="0" decel="100000" autoRev="1" fill="hold" grpId="1" nodeType="withEffect">
                                  <p:stCondLst>
                                    <p:cond delay="200"/>
                                  </p:stCondLst>
                                  <p:childTnLst>
                                    <p:animScale>
                                      <p:cBhvr>
                                        <p:cTn id="139" dur="500" fill="hold"/>
                                        <p:tgtEl>
                                          <p:spTgt spid="47"/>
                                        </p:tgtEl>
                                      </p:cBhvr>
                                      <p:by x="150000" y="150000"/>
                                    </p:animScale>
                                  </p:childTnLst>
                                </p:cTn>
                              </p:par>
                              <p:par>
                                <p:cTn id="140" presetID="6" presetClass="emph" presetSubtype="0" decel="100000" autoRev="1" fill="hold" grpId="1" nodeType="withEffect">
                                  <p:stCondLst>
                                    <p:cond delay="300"/>
                                  </p:stCondLst>
                                  <p:childTnLst>
                                    <p:animScale>
                                      <p:cBhvr>
                                        <p:cTn id="141" dur="500" fill="hold"/>
                                        <p:tgtEl>
                                          <p:spTgt spid="38"/>
                                        </p:tgtEl>
                                      </p:cBhvr>
                                      <p:by x="150000" y="150000"/>
                                    </p:animScale>
                                  </p:childTnLst>
                                </p:cTn>
                              </p:par>
                              <p:par>
                                <p:cTn id="142" presetID="6" presetClass="emph" presetSubtype="0" decel="100000" autoRev="1" fill="hold" grpId="1" nodeType="withEffect">
                                  <p:stCondLst>
                                    <p:cond delay="700"/>
                                  </p:stCondLst>
                                  <p:childTnLst>
                                    <p:animScale>
                                      <p:cBhvr>
                                        <p:cTn id="143" dur="500" fill="hold"/>
                                        <p:tgtEl>
                                          <p:spTgt spid="36"/>
                                        </p:tgtEl>
                                      </p:cBhvr>
                                      <p:by x="150000" y="150000"/>
                                    </p:animScale>
                                  </p:childTnLst>
                                </p:cTn>
                              </p:par>
                              <p:par>
                                <p:cTn id="144" presetID="6" presetClass="emph" presetSubtype="0" decel="100000" autoRev="1" fill="hold" grpId="1" nodeType="withEffect">
                                  <p:stCondLst>
                                    <p:cond delay="500"/>
                                  </p:stCondLst>
                                  <p:childTnLst>
                                    <p:animScale>
                                      <p:cBhvr>
                                        <p:cTn id="145" dur="500" fill="hold"/>
                                        <p:tgtEl>
                                          <p:spTgt spid="48"/>
                                        </p:tgtEl>
                                      </p:cBhvr>
                                      <p:by x="150000" y="150000"/>
                                    </p:animScale>
                                  </p:childTnLst>
                                </p:cTn>
                              </p:par>
                              <p:par>
                                <p:cTn id="146" presetID="6" presetClass="emph" presetSubtype="0" decel="100000" autoRev="1" fill="hold" grpId="1" nodeType="withEffect">
                                  <p:stCondLst>
                                    <p:cond delay="500"/>
                                  </p:stCondLst>
                                  <p:childTnLst>
                                    <p:animScale>
                                      <p:cBhvr>
                                        <p:cTn id="147" dur="500" fill="hold"/>
                                        <p:tgtEl>
                                          <p:spTgt spid="39"/>
                                        </p:tgtEl>
                                      </p:cBhvr>
                                      <p:by x="150000" y="150000"/>
                                    </p:animScale>
                                  </p:childTnLst>
                                </p:cTn>
                              </p:par>
                              <p:par>
                                <p:cTn id="148" presetID="6" presetClass="emph" presetSubtype="0" decel="100000" autoRev="1" fill="hold" grpId="1" nodeType="withEffect">
                                  <p:stCondLst>
                                    <p:cond delay="700"/>
                                  </p:stCondLst>
                                  <p:childTnLst>
                                    <p:animScale>
                                      <p:cBhvr>
                                        <p:cTn id="149" dur="500" fill="hold"/>
                                        <p:tgtEl>
                                          <p:spTgt spid="40"/>
                                        </p:tgtEl>
                                      </p:cBhvr>
                                      <p:by x="150000" y="150000"/>
                                    </p:animScale>
                                  </p:childTnLst>
                                </p:cTn>
                              </p:par>
                              <p:par>
                                <p:cTn id="150" presetID="6" presetClass="emph" presetSubtype="0" decel="100000" autoRev="1" fill="hold" grpId="1" nodeType="withEffect">
                                  <p:stCondLst>
                                    <p:cond delay="500"/>
                                  </p:stCondLst>
                                  <p:childTnLst>
                                    <p:animScale>
                                      <p:cBhvr>
                                        <p:cTn id="151" dur="500" fill="hold"/>
                                        <p:tgtEl>
                                          <p:spTgt spid="41"/>
                                        </p:tgtEl>
                                      </p:cBhvr>
                                      <p:by x="150000" y="150000"/>
                                    </p:animScale>
                                  </p:childTnLst>
                                </p:cTn>
                              </p:par>
                              <p:par>
                                <p:cTn id="152" presetID="6" presetClass="emph" presetSubtype="0" decel="100000" autoRev="1" fill="hold" grpId="1" nodeType="withEffect">
                                  <p:stCondLst>
                                    <p:cond delay="800"/>
                                  </p:stCondLst>
                                  <p:childTnLst>
                                    <p:animScale>
                                      <p:cBhvr>
                                        <p:cTn id="153" dur="500" fill="hold"/>
                                        <p:tgtEl>
                                          <p:spTgt spid="42"/>
                                        </p:tgtEl>
                                      </p:cBhvr>
                                      <p:by x="150000" y="150000"/>
                                    </p:animScale>
                                  </p:childTnLst>
                                </p:cTn>
                              </p:par>
                              <p:par>
                                <p:cTn id="154" presetID="6" presetClass="emph" presetSubtype="0" decel="100000" autoRev="1" fill="hold" grpId="1" nodeType="withEffect">
                                  <p:stCondLst>
                                    <p:cond delay="300"/>
                                  </p:stCondLst>
                                  <p:childTnLst>
                                    <p:animScale>
                                      <p:cBhvr>
                                        <p:cTn id="155" dur="500" fill="hold"/>
                                        <p:tgtEl>
                                          <p:spTgt spid="43"/>
                                        </p:tgtEl>
                                      </p:cBhvr>
                                      <p:by x="150000" y="150000"/>
                                    </p:animScale>
                                  </p:childTnLst>
                                </p:cTn>
                              </p:par>
                              <p:par>
                                <p:cTn id="156" presetID="6" presetClass="emph" presetSubtype="0" decel="100000" autoRev="1" fill="hold" grpId="1" nodeType="withEffect">
                                  <p:stCondLst>
                                    <p:cond delay="500"/>
                                  </p:stCondLst>
                                  <p:childTnLst>
                                    <p:animScale>
                                      <p:cBhvr>
                                        <p:cTn id="157" dur="500" fill="hold"/>
                                        <p:tgtEl>
                                          <p:spTgt spid="18"/>
                                        </p:tgtEl>
                                      </p:cBhvr>
                                      <p:by x="150000" y="150000"/>
                                    </p:animScale>
                                  </p:childTnLst>
                                </p:cTn>
                              </p:par>
                              <p:par>
                                <p:cTn id="158" presetID="6" presetClass="emph" presetSubtype="0" decel="100000" autoRev="1" fill="hold" grpId="1" nodeType="withEffect">
                                  <p:stCondLst>
                                    <p:cond delay="400"/>
                                  </p:stCondLst>
                                  <p:childTnLst>
                                    <p:animScale>
                                      <p:cBhvr>
                                        <p:cTn id="159" dur="500" fill="hold"/>
                                        <p:tgtEl>
                                          <p:spTgt spid="34"/>
                                        </p:tgtEl>
                                      </p:cBhvr>
                                      <p:by x="150000" y="150000"/>
                                    </p:animScale>
                                  </p:childTnLst>
                                </p:cTn>
                              </p:par>
                              <p:par>
                                <p:cTn id="160" presetID="6" presetClass="emph" presetSubtype="0" decel="100000" autoRev="1" fill="hold" grpId="1" nodeType="withEffect">
                                  <p:stCondLst>
                                    <p:cond delay="700"/>
                                  </p:stCondLst>
                                  <p:childTnLst>
                                    <p:animScale>
                                      <p:cBhvr>
                                        <p:cTn id="161" dur="500" fill="hold"/>
                                        <p:tgtEl>
                                          <p:spTgt spid="35"/>
                                        </p:tgtEl>
                                      </p:cBhvr>
                                      <p:by x="150000" y="150000"/>
                                    </p:animScale>
                                  </p:childTnLst>
                                </p:cTn>
                              </p:par>
                              <p:par>
                                <p:cTn id="162" presetID="6" presetClass="emph" presetSubtype="0" decel="100000" autoRev="1" fill="hold" grpId="1" nodeType="withEffect">
                                  <p:stCondLst>
                                    <p:cond delay="900"/>
                                  </p:stCondLst>
                                  <p:childTnLst>
                                    <p:animScale>
                                      <p:cBhvr>
                                        <p:cTn id="163" dur="500" fill="hold"/>
                                        <p:tgtEl>
                                          <p:spTgt spid="28"/>
                                        </p:tgtEl>
                                      </p:cBhvr>
                                      <p:by x="150000" y="150000"/>
                                    </p:animScale>
                                  </p:childTnLst>
                                </p:cTn>
                              </p:par>
                              <p:par>
                                <p:cTn id="164" presetID="6" presetClass="emph" presetSubtype="0" decel="100000" autoRev="1" fill="hold" grpId="1" nodeType="withEffect">
                                  <p:stCondLst>
                                    <p:cond delay="300"/>
                                  </p:stCondLst>
                                  <p:childTnLst>
                                    <p:animScale>
                                      <p:cBhvr>
                                        <p:cTn id="165" dur="500" fill="hold"/>
                                        <p:tgtEl>
                                          <p:spTgt spid="32"/>
                                        </p:tgtEl>
                                      </p:cBhvr>
                                      <p:by x="150000" y="150000"/>
                                    </p:animScale>
                                  </p:childTnLst>
                                </p:cTn>
                              </p:par>
                              <p:par>
                                <p:cTn id="166" presetID="6" presetClass="emph" presetSubtype="0" decel="100000" autoRev="1" fill="hold" grpId="1" nodeType="withEffect">
                                  <p:stCondLst>
                                    <p:cond delay="600"/>
                                  </p:stCondLst>
                                  <p:childTnLst>
                                    <p:animScale>
                                      <p:cBhvr>
                                        <p:cTn id="167" dur="500" fill="hold"/>
                                        <p:tgtEl>
                                          <p:spTgt spid="33"/>
                                        </p:tgtEl>
                                      </p:cBhvr>
                                      <p:by x="150000" y="150000"/>
                                    </p:animScale>
                                  </p:childTnLst>
                                </p:cTn>
                              </p:par>
                              <p:par>
                                <p:cTn id="168" presetID="6" presetClass="emph" presetSubtype="0" decel="100000" autoRev="1" fill="hold" grpId="1" nodeType="withEffect">
                                  <p:stCondLst>
                                    <p:cond delay="700"/>
                                  </p:stCondLst>
                                  <p:childTnLst>
                                    <p:animScale>
                                      <p:cBhvr>
                                        <p:cTn id="169" dur="500" fill="hold"/>
                                        <p:tgtEl>
                                          <p:spTgt spid="46"/>
                                        </p:tgtEl>
                                      </p:cBhvr>
                                      <p:by x="150000" y="150000"/>
                                    </p:animScale>
                                  </p:childTnLst>
                                </p:cTn>
                              </p:par>
                              <p:par>
                                <p:cTn id="170" presetID="6" presetClass="emph" presetSubtype="0" decel="100000" autoRev="1" fill="hold" grpId="1" nodeType="withEffect">
                                  <p:stCondLst>
                                    <p:cond delay="1200"/>
                                  </p:stCondLst>
                                  <p:childTnLst>
                                    <p:animScale>
                                      <p:cBhvr>
                                        <p:cTn id="171" dur="500" fill="hold"/>
                                        <p:tgtEl>
                                          <p:spTgt spid="44"/>
                                        </p:tgtEl>
                                      </p:cBhvr>
                                      <p:by x="150000" y="150000"/>
                                    </p:animScale>
                                  </p:childTnLst>
                                </p:cTn>
                              </p:par>
                              <p:par>
                                <p:cTn id="172" presetID="6" presetClass="emph" presetSubtype="0" decel="100000" autoRev="1" fill="hold" grpId="1" nodeType="withEffect">
                                  <p:stCondLst>
                                    <p:cond delay="900"/>
                                  </p:stCondLst>
                                  <p:childTnLst>
                                    <p:animScale>
                                      <p:cBhvr>
                                        <p:cTn id="173" dur="500" fill="hold"/>
                                        <p:tgtEl>
                                          <p:spTgt spid="45"/>
                                        </p:tgtEl>
                                      </p:cBhvr>
                                      <p:by x="150000" y="150000"/>
                                    </p:animScale>
                                  </p:childTnLst>
                                </p:cTn>
                              </p:par>
                              <p:par>
                                <p:cTn id="174" presetID="6" presetClass="emph" presetSubtype="0" decel="100000" autoRev="1" fill="hold" grpId="1" nodeType="withEffect">
                                  <p:stCondLst>
                                    <p:cond delay="1000"/>
                                  </p:stCondLst>
                                  <p:childTnLst>
                                    <p:animScale>
                                      <p:cBhvr>
                                        <p:cTn id="175" dur="500" fill="hold"/>
                                        <p:tgtEl>
                                          <p:spTgt spid="29"/>
                                        </p:tgtEl>
                                      </p:cBhvr>
                                      <p:by x="150000" y="150000"/>
                                    </p:animScale>
                                  </p:childTnLst>
                                </p:cTn>
                              </p:par>
                              <p:par>
                                <p:cTn id="176" presetID="6" presetClass="emph" presetSubtype="0" decel="100000" autoRev="1" fill="hold" grpId="1" nodeType="withEffect">
                                  <p:stCondLst>
                                    <p:cond delay="1100"/>
                                  </p:stCondLst>
                                  <p:childTnLst>
                                    <p:animScale>
                                      <p:cBhvr>
                                        <p:cTn id="177" dur="500" fill="hold"/>
                                        <p:tgtEl>
                                          <p:spTgt spid="26"/>
                                        </p:tgtEl>
                                      </p:cBhvr>
                                      <p:by x="150000" y="150000"/>
                                    </p:animScale>
                                  </p:childTnLst>
                                </p:cTn>
                              </p:par>
                              <p:par>
                                <p:cTn id="178" presetID="6" presetClass="emph" presetSubtype="0" decel="100000" autoRev="1" fill="hold" grpId="1" nodeType="withEffect">
                                  <p:stCondLst>
                                    <p:cond delay="900"/>
                                  </p:stCondLst>
                                  <p:childTnLst>
                                    <p:animScale>
                                      <p:cBhvr>
                                        <p:cTn id="179" dur="500" fill="hold"/>
                                        <p:tgtEl>
                                          <p:spTgt spid="25"/>
                                        </p:tgtEl>
                                      </p:cBhvr>
                                      <p:by x="150000" y="150000"/>
                                    </p:animScale>
                                  </p:childTnLst>
                                </p:cTn>
                              </p:par>
                              <p:par>
                                <p:cTn id="180" presetID="6" presetClass="emph" presetSubtype="0" decel="100000" autoRev="1" fill="hold" grpId="1" nodeType="withEffect">
                                  <p:stCondLst>
                                    <p:cond delay="600"/>
                                  </p:stCondLst>
                                  <p:childTnLst>
                                    <p:animScale>
                                      <p:cBhvr>
                                        <p:cTn id="181" dur="500" fill="hold"/>
                                        <p:tgtEl>
                                          <p:spTgt spid="27"/>
                                        </p:tgtEl>
                                      </p:cBhvr>
                                      <p:by x="150000" y="150000"/>
                                    </p:animScale>
                                  </p:childTnLst>
                                </p:cTn>
                              </p:par>
                              <p:par>
                                <p:cTn id="182" presetID="6" presetClass="emph" presetSubtype="0" decel="100000" autoRev="1" fill="hold" grpId="1" nodeType="withEffect">
                                  <p:stCondLst>
                                    <p:cond delay="900"/>
                                  </p:stCondLst>
                                  <p:childTnLst>
                                    <p:animScale>
                                      <p:cBhvr>
                                        <p:cTn id="183" dur="500" fill="hold"/>
                                        <p:tgtEl>
                                          <p:spTgt spid="30"/>
                                        </p:tgtEl>
                                      </p:cBhvr>
                                      <p:by x="150000" y="150000"/>
                                    </p:animScale>
                                  </p:childTnLst>
                                </p:cTn>
                              </p:par>
                              <p:par>
                                <p:cTn id="184" presetID="6" presetClass="emph" presetSubtype="0" decel="100000" autoRev="1" fill="hold" grpId="1" nodeType="withEffect">
                                  <p:stCondLst>
                                    <p:cond delay="300"/>
                                  </p:stCondLst>
                                  <p:childTnLst>
                                    <p:animScale>
                                      <p:cBhvr>
                                        <p:cTn id="185" dur="500" fill="hold"/>
                                        <p:tgtEl>
                                          <p:spTgt spid="31"/>
                                        </p:tgtEl>
                                      </p:cBhvr>
                                      <p:by x="150000" y="150000"/>
                                    </p:animScale>
                                  </p:childTnLst>
                                </p:cTn>
                              </p:par>
                              <p:par>
                                <p:cTn id="186" presetID="6" presetClass="emph" presetSubtype="0" decel="100000" autoRev="1" fill="hold" grpId="1" nodeType="withEffect">
                                  <p:stCondLst>
                                    <p:cond delay="300"/>
                                  </p:stCondLst>
                                  <p:childTnLst>
                                    <p:animScale>
                                      <p:cBhvr>
                                        <p:cTn id="187" dur="500" fill="hold"/>
                                        <p:tgtEl>
                                          <p:spTgt spid="23"/>
                                        </p:tgtEl>
                                      </p:cBhvr>
                                      <p:by x="150000" y="150000"/>
                                    </p:animScale>
                                  </p:childTnLst>
                                </p:cTn>
                              </p:par>
                              <p:par>
                                <p:cTn id="188" presetID="6" presetClass="emph" presetSubtype="0" decel="100000" autoRev="1" fill="hold" grpId="1" nodeType="withEffect">
                                  <p:stCondLst>
                                    <p:cond delay="300"/>
                                  </p:stCondLst>
                                  <p:childTnLst>
                                    <p:animScale>
                                      <p:cBhvr>
                                        <p:cTn id="189" dur="500" fill="hold"/>
                                        <p:tgtEl>
                                          <p:spTgt spid="24"/>
                                        </p:tgtEl>
                                      </p:cBhvr>
                                      <p:by x="150000" y="150000"/>
                                    </p:animScale>
                                  </p:childTnLst>
                                </p:cTn>
                              </p:par>
                              <p:par>
                                <p:cTn id="190" presetID="6" presetClass="emph" presetSubtype="0" decel="100000" autoRev="1" fill="hold" grpId="1" nodeType="withEffect">
                                  <p:stCondLst>
                                    <p:cond delay="100"/>
                                  </p:stCondLst>
                                  <p:childTnLst>
                                    <p:animScale>
                                      <p:cBhvr>
                                        <p:cTn id="191" dur="500" fill="hold"/>
                                        <p:tgtEl>
                                          <p:spTgt spid="22"/>
                                        </p:tgtEl>
                                      </p:cBhvr>
                                      <p:by x="150000" y="150000"/>
                                    </p:animScale>
                                  </p:childTnLst>
                                </p:cTn>
                              </p:par>
                              <p:par>
                                <p:cTn id="192" presetID="6" presetClass="emph" presetSubtype="0" decel="100000" autoRev="1" fill="hold" grpId="1" nodeType="withEffect">
                                  <p:stCondLst>
                                    <p:cond delay="0"/>
                                  </p:stCondLst>
                                  <p:childTnLst>
                                    <p:animScale>
                                      <p:cBhvr>
                                        <p:cTn id="193" dur="500" fill="hold"/>
                                        <p:tgtEl>
                                          <p:spTgt spid="21"/>
                                        </p:tgtEl>
                                      </p:cBhvr>
                                      <p:by x="150000" y="150000"/>
                                    </p:animScale>
                                  </p:childTnLst>
                                </p:cTn>
                              </p:par>
                              <p:par>
                                <p:cTn id="194" presetID="6" presetClass="emph" presetSubtype="0" decel="100000" autoRev="1" fill="hold" grpId="1" nodeType="withEffect">
                                  <p:stCondLst>
                                    <p:cond delay="700"/>
                                  </p:stCondLst>
                                  <p:childTnLst>
                                    <p:animScale>
                                      <p:cBhvr>
                                        <p:cTn id="195" dur="500" fill="hold"/>
                                        <p:tgtEl>
                                          <p:spTgt spid="20"/>
                                        </p:tgtEl>
                                      </p:cBhvr>
                                      <p:by x="150000" y="150000"/>
                                    </p:animScale>
                                  </p:childTnLst>
                                </p:cTn>
                              </p:par>
                              <p:par>
                                <p:cTn id="196" presetID="6" presetClass="emph" presetSubtype="0" decel="100000" autoRev="1" fill="hold" grpId="1" nodeType="withEffect">
                                  <p:stCondLst>
                                    <p:cond delay="300"/>
                                  </p:stCondLst>
                                  <p:childTnLst>
                                    <p:animScale>
                                      <p:cBhvr>
                                        <p:cTn id="197" dur="500" fill="hold"/>
                                        <p:tgtEl>
                                          <p:spTgt spid="1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522" y="1145183"/>
            <a:ext cx="3856557" cy="917575"/>
          </a:xfrm>
        </p:spPr>
        <p:txBody>
          <a:bodyPr/>
          <a:lstStyle/>
          <a:p>
            <a:r>
              <a:rPr lang="en-US" dirty="0" smtClean="0"/>
              <a:t>Resources</a:t>
            </a:r>
            <a:endParaRPr lang="en-US" dirty="0"/>
          </a:p>
        </p:txBody>
      </p:sp>
      <p:sp>
        <p:nvSpPr>
          <p:cNvPr id="20" name="Title Tile"/>
          <p:cNvSpPr/>
          <p:nvPr/>
        </p:nvSpPr>
        <p:spPr bwMode="gray">
          <a:xfrm>
            <a:off x="493559" y="2235967"/>
            <a:ext cx="5488575"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32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 &amp; MSDN Flash</a:t>
            </a:r>
            <a:endParaRPr lang="en-US" sz="32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493559" y="4055627"/>
            <a:ext cx="5488575" cy="88943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Rectangle 21"/>
          <p:cNvSpPr/>
          <p:nvPr/>
        </p:nvSpPr>
        <p:spPr>
          <a:xfrm>
            <a:off x="659500" y="3640208"/>
            <a:ext cx="3753400" cy="338554"/>
          </a:xfrm>
          <a:prstGeom prst="rect">
            <a:avLst/>
          </a:prstGeom>
        </p:spPr>
        <p:txBody>
          <a:bodyPr wrap="none" lIns="182880">
            <a:spAutoFit/>
          </a:bodyPr>
          <a:lstStyle/>
          <a:p>
            <a:pPr marL="0" lvl="1">
              <a:tabLst>
                <a:tab pos="1828800" algn="l"/>
              </a:tabLst>
            </a:pPr>
            <a:r>
              <a:rPr lang="en-US" sz="1600" dirty="0" smtClean="0">
                <a:latin typeface="Segoe UI" pitchFamily="34" charset="0"/>
                <a:ea typeface="Segoe UI" pitchFamily="34" charset="0"/>
                <a:cs typeface="Segoe UI" pitchFamily="34" charset="0"/>
              </a:rPr>
              <a:t>Subscribe to our fortnightly newsletter</a:t>
            </a:r>
            <a:endParaRPr lang="en-US" sz="1600" dirty="0">
              <a:latin typeface="Segoe UI" pitchFamily="34" charset="0"/>
              <a:ea typeface="Segoe UI" pitchFamily="34" charset="0"/>
              <a:cs typeface="Segoe UI" pitchFamily="34" charset="0"/>
            </a:endParaRPr>
          </a:p>
        </p:txBody>
      </p:sp>
      <p:sp>
        <p:nvSpPr>
          <p:cNvPr id="23" name="Rectangle 22"/>
          <p:cNvSpPr/>
          <p:nvPr/>
        </p:nvSpPr>
        <p:spPr bwMode="white">
          <a:xfrm>
            <a:off x="1065884" y="4180183"/>
            <a:ext cx="4916250" cy="646331"/>
          </a:xfrm>
          <a:prstGeom prst="rect">
            <a:avLst/>
          </a:prstGeom>
        </p:spPr>
        <p:txBody>
          <a:bodyPr wrap="square" lIns="182880">
            <a:spAutoFit/>
          </a:bodyPr>
          <a:lstStyle/>
          <a:p>
            <a:r>
              <a:rPr lang="en-US" dirty="0">
                <a:solidFill>
                  <a:srgbClr val="FFFFFF"/>
                </a:solidFill>
                <a:hlinkClick r:id="rId3"/>
              </a:rPr>
              <a:t>http</a:t>
            </a:r>
            <a:r>
              <a:rPr lang="en-US" dirty="0" smtClean="0">
                <a:solidFill>
                  <a:srgbClr val="FFFFFF"/>
                </a:solidFill>
                <a:hlinkClick r:id="rId3"/>
              </a:rPr>
              <a:t>://aka.ms/technetnz</a:t>
            </a:r>
            <a:r>
              <a:rPr lang="en-US" dirty="0" smtClean="0">
                <a:solidFill>
                  <a:srgbClr val="FFFFFF"/>
                </a:solidFill>
              </a:rPr>
              <a:t> </a:t>
            </a:r>
            <a:r>
              <a:rPr lang="en-US" dirty="0" smtClean="0">
                <a:solidFill>
                  <a:srgbClr val="FFFFFF"/>
                </a:solidFill>
                <a:hlinkClick r:id="rId4"/>
              </a:rPr>
              <a:t>http://aka.ms/msdnnz</a:t>
            </a:r>
            <a:r>
              <a:rPr lang="en-US" dirty="0" smtClean="0">
                <a:solidFill>
                  <a:srgbClr val="FFFFFF"/>
                </a:solidFill>
              </a:rPr>
              <a:t> </a:t>
            </a:r>
            <a:endParaRPr lang="en-US" dirty="0">
              <a:solidFill>
                <a:srgbClr val="FFFFFF"/>
              </a:solidFill>
            </a:endParaRPr>
          </a:p>
        </p:txBody>
      </p:sp>
      <p:sp>
        <p:nvSpPr>
          <p:cNvPr id="32" name="Rectangle 31"/>
          <p:cNvSpPr/>
          <p:nvPr/>
        </p:nvSpPr>
        <p:spPr bwMode="auto">
          <a:xfrm>
            <a:off x="6102452" y="5716409"/>
            <a:ext cx="5487453" cy="89922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4" name="Rectangle 33"/>
          <p:cNvSpPr/>
          <p:nvPr/>
        </p:nvSpPr>
        <p:spPr bwMode="white">
          <a:xfrm>
            <a:off x="6689762" y="5970551"/>
            <a:ext cx="4898483" cy="369332"/>
          </a:xfrm>
          <a:prstGeom prst="rect">
            <a:avLst/>
          </a:prstGeom>
        </p:spPr>
        <p:txBody>
          <a:bodyPr wrap="square" lIns="182880">
            <a:spAutoFit/>
          </a:bodyPr>
          <a:lstStyle/>
          <a:p>
            <a:r>
              <a:rPr lang="en-US" dirty="0">
                <a:hlinkClick r:id="rId5"/>
              </a:rPr>
              <a:t>http</a:t>
            </a:r>
            <a:r>
              <a:rPr lang="en-US" dirty="0" smtClean="0">
                <a:hlinkClick r:id="rId5"/>
              </a:rPr>
              <a:t>://aka.ms/ch9nz</a:t>
            </a:r>
            <a:r>
              <a:rPr lang="en-US" dirty="0" smtClean="0"/>
              <a:t> </a:t>
            </a:r>
            <a:endParaRPr lang="en-US" dirty="0"/>
          </a:p>
        </p:txBody>
      </p:sp>
      <p:sp>
        <p:nvSpPr>
          <p:cNvPr id="14" name="Arrow Bar"/>
          <p:cNvSpPr/>
          <p:nvPr/>
        </p:nvSpPr>
        <p:spPr bwMode="gray">
          <a:xfrm>
            <a:off x="6102452" y="1045576"/>
            <a:ext cx="5485809" cy="1841179"/>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32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Microsoft Virtual Academy</a:t>
            </a:r>
            <a:endParaRPr lang="en-US" sz="32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15" name="Rectangle 14"/>
          <p:cNvSpPr/>
          <p:nvPr/>
        </p:nvSpPr>
        <p:spPr bwMode="auto">
          <a:xfrm>
            <a:off x="6100262" y="2870967"/>
            <a:ext cx="5487984" cy="916543"/>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261915" y="2431086"/>
            <a:ext cx="2147601" cy="338518"/>
          </a:xfrm>
          <a:prstGeom prst="rect">
            <a:avLst/>
          </a:prstGeom>
        </p:spPr>
        <p:txBody>
          <a:bodyPr wrap="square" lIns="182880">
            <a:spAutoFit/>
          </a:bodyPr>
          <a:lstStyle/>
          <a:p>
            <a:pPr marL="0" lvl="1">
              <a:tabLst>
                <a:tab pos="1828800" algn="l"/>
              </a:tabLst>
            </a:pPr>
            <a:r>
              <a:rPr lang="en-US" sz="1600" dirty="0" smtClean="0">
                <a:latin typeface="Segoe UI" pitchFamily="34" charset="0"/>
                <a:ea typeface="Segoe UI" pitchFamily="34" charset="0"/>
                <a:cs typeface="Segoe UI" pitchFamily="34" charset="0"/>
              </a:rPr>
              <a:t>Free Online Learning</a:t>
            </a:r>
            <a:endParaRPr lang="en-US" sz="1600" dirty="0">
              <a:latin typeface="Segoe UI" pitchFamily="34" charset="0"/>
              <a:ea typeface="Segoe UI" pitchFamily="34" charset="0"/>
              <a:cs typeface="Segoe UI" pitchFamily="34" charset="0"/>
            </a:endParaRPr>
          </a:p>
        </p:txBody>
      </p:sp>
      <p:sp>
        <p:nvSpPr>
          <p:cNvPr id="17" name="Rectangle 16"/>
          <p:cNvSpPr/>
          <p:nvPr/>
        </p:nvSpPr>
        <p:spPr bwMode="white">
          <a:xfrm>
            <a:off x="6609972" y="3147450"/>
            <a:ext cx="4981979" cy="369292"/>
          </a:xfrm>
          <a:prstGeom prst="rect">
            <a:avLst/>
          </a:prstGeom>
        </p:spPr>
        <p:txBody>
          <a:bodyPr wrap="square" lIns="182880">
            <a:spAutoFit/>
          </a:bodyPr>
          <a:lstStyle/>
          <a:p>
            <a:r>
              <a:rPr lang="en-US" dirty="0" smtClean="0">
                <a:solidFill>
                  <a:srgbClr val="FFFFFF"/>
                </a:solidFill>
                <a:hlinkClick r:id="rId6"/>
              </a:rPr>
              <a:t>http://aka.ms/mva </a:t>
            </a:r>
            <a:endParaRPr lang="en-US" sz="1600" dirty="0"/>
          </a:p>
        </p:txBody>
      </p:sp>
      <p:sp>
        <p:nvSpPr>
          <p:cNvPr id="37" name="TechEd Tile"/>
          <p:cNvSpPr/>
          <p:nvPr/>
        </p:nvSpPr>
        <p:spPr bwMode="gray">
          <a:xfrm>
            <a:off x="6104112" y="3897527"/>
            <a:ext cx="5486400" cy="18345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endParaRPr lang="en-US" sz="36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103501" y="3878262"/>
            <a:ext cx="5484744" cy="1841152"/>
          </a:xfrm>
          <a:prstGeom prst="rect">
            <a:avLst/>
          </a:prstGeom>
        </p:spPr>
      </p:pic>
      <p:sp>
        <p:nvSpPr>
          <p:cNvPr id="33" name="Rectangle 32"/>
          <p:cNvSpPr/>
          <p:nvPr/>
        </p:nvSpPr>
        <p:spPr>
          <a:xfrm>
            <a:off x="6309042" y="5368508"/>
            <a:ext cx="2154116" cy="338554"/>
          </a:xfrm>
          <a:prstGeom prst="rect">
            <a:avLst/>
          </a:prstGeom>
        </p:spPr>
        <p:txBody>
          <a:bodyPr wrap="none" lIns="182880">
            <a:spAutoFit/>
          </a:bodyPr>
          <a:lstStyle/>
          <a:p>
            <a:pPr marL="0" lvl="1">
              <a:tabLst>
                <a:tab pos="1828800" algn="l"/>
              </a:tabLst>
            </a:pPr>
            <a:r>
              <a:rPr lang="en-US" sz="1600" dirty="0" smtClean="0">
                <a:latin typeface="Segoe UI" pitchFamily="34" charset="0"/>
                <a:ea typeface="Segoe UI" pitchFamily="34" charset="0"/>
                <a:cs typeface="Segoe UI" pitchFamily="34" charset="0"/>
              </a:rPr>
              <a:t>Sessions on Demand</a:t>
            </a:r>
            <a:endParaRPr lang="en-US" sz="1600" dirty="0">
              <a:latin typeface="Segoe UI" pitchFamily="34" charset="0"/>
              <a:ea typeface="Segoe UI" pitchFamily="34" charset="0"/>
              <a:cs typeface="Segoe UI" pitchFamily="34" charset="0"/>
            </a:endParaRPr>
          </a:p>
        </p:txBody>
      </p:sp>
      <p:grpSp>
        <p:nvGrpSpPr>
          <p:cNvPr id="39" name="Group 38"/>
          <p:cNvGrpSpPr/>
          <p:nvPr/>
        </p:nvGrpSpPr>
        <p:grpSpPr>
          <a:xfrm>
            <a:off x="659500" y="4244471"/>
            <a:ext cx="432048" cy="464385"/>
            <a:chOff x="3290598" y="3324876"/>
            <a:chExt cx="724001" cy="724001"/>
          </a:xfrm>
        </p:grpSpPr>
        <p:pic>
          <p:nvPicPr>
            <p:cNvPr id="12" name="Picture 11"/>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90598" y="3324876"/>
              <a:ext cx="724001" cy="724001"/>
            </a:xfrm>
            <a:prstGeom prst="rect">
              <a:avLst/>
            </a:prstGeom>
          </p:spPr>
        </p:pic>
        <p:pic>
          <p:nvPicPr>
            <p:cNvPr id="38" name="Picture 37"/>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90598" y="3324876"/>
              <a:ext cx="724001" cy="724001"/>
            </a:xfrm>
            <a:prstGeom prst="rect">
              <a:avLst/>
            </a:prstGeom>
          </p:spPr>
        </p:pic>
      </p:grpSp>
      <p:grpSp>
        <p:nvGrpSpPr>
          <p:cNvPr id="48" name="Group 47"/>
          <p:cNvGrpSpPr/>
          <p:nvPr/>
        </p:nvGrpSpPr>
        <p:grpSpPr>
          <a:xfrm>
            <a:off x="6309042" y="5943104"/>
            <a:ext cx="467280" cy="467280"/>
            <a:chOff x="10385948" y="6006031"/>
            <a:chExt cx="724001" cy="724001"/>
          </a:xfrm>
        </p:grpSpPr>
        <p:pic>
          <p:nvPicPr>
            <p:cNvPr id="40" name="Picture 39"/>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385948" y="6006031"/>
              <a:ext cx="724001" cy="724001"/>
            </a:xfrm>
            <a:prstGeom prst="rect">
              <a:avLst/>
            </a:prstGeom>
          </p:spPr>
        </p:pic>
        <p:pic>
          <p:nvPicPr>
            <p:cNvPr id="44" name="Picture 43"/>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385948" y="6006031"/>
              <a:ext cx="724001" cy="724001"/>
            </a:xfrm>
            <a:prstGeom prst="rect">
              <a:avLst/>
            </a:prstGeom>
          </p:spPr>
        </p:pic>
      </p:grpSp>
      <p:grpSp>
        <p:nvGrpSpPr>
          <p:cNvPr id="49" name="Group 48"/>
          <p:cNvGrpSpPr/>
          <p:nvPr/>
        </p:nvGrpSpPr>
        <p:grpSpPr>
          <a:xfrm>
            <a:off x="6302537" y="3074468"/>
            <a:ext cx="452574" cy="452574"/>
            <a:chOff x="4772196" y="5978104"/>
            <a:chExt cx="724001" cy="724001"/>
          </a:xfrm>
        </p:grpSpPr>
        <p:pic>
          <p:nvPicPr>
            <p:cNvPr id="42" name="Picture 41"/>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772196" y="5978104"/>
              <a:ext cx="724001" cy="724001"/>
            </a:xfrm>
            <a:prstGeom prst="rect">
              <a:avLst/>
            </a:prstGeom>
          </p:spPr>
        </p:pic>
        <p:pic>
          <p:nvPicPr>
            <p:cNvPr id="46" name="Picture 45"/>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772196" y="5978104"/>
              <a:ext cx="724001" cy="724001"/>
            </a:xfrm>
            <a:prstGeom prst="rect">
              <a:avLst/>
            </a:prstGeom>
          </p:spPr>
        </p:pic>
      </p:grpSp>
    </p:spTree>
    <p:extLst>
      <p:ext uri="{BB962C8B-B14F-4D97-AF65-F5344CB8AC3E}">
        <p14:creationId xmlns:p14="http://schemas.microsoft.com/office/powerpoint/2010/main" val="514325661"/>
      </p:ext>
    </p:extLst>
  </p:cSld>
  <p:clrMapOvr>
    <a:masterClrMapping/>
  </p:clrMapOvr>
  <p:transition spd="slow">
    <p:push/>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invGray">
          <a:xfrm>
            <a:off x="412325" y="647163"/>
            <a:ext cx="1274568" cy="1311128"/>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8800" dirty="0" smtClean="0">
                <a:gradFill>
                  <a:gsLst>
                    <a:gs pos="1250">
                      <a:schemeClr val="tx1"/>
                    </a:gs>
                    <a:gs pos="100000">
                      <a:schemeClr val="tx1"/>
                    </a:gs>
                  </a:gsLst>
                  <a:lin ang="5400000" scaled="0"/>
                </a:gradFill>
                <a:latin typeface="+mj-lt"/>
              </a:rPr>
              <a:t> </a:t>
            </a:r>
            <a:endParaRPr lang="en-US" sz="88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5456" y="-21519"/>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extBox 1"/>
          <p:cNvSpPr txBox="1"/>
          <p:nvPr/>
        </p:nvSpPr>
        <p:spPr>
          <a:xfrm>
            <a:off x="1493837" y="461185"/>
            <a:ext cx="8458200" cy="1846659"/>
          </a:xfrm>
          <a:prstGeom prst="rect">
            <a:avLst/>
          </a:prstGeom>
          <a:noFill/>
        </p:spPr>
        <p:txBody>
          <a:bodyPr wrap="square" lIns="182880" tIns="146304" rIns="182880" bIns="146304" rtlCol="0">
            <a:spAutoFit/>
          </a:bodyPr>
          <a:lstStyle/>
          <a:p>
            <a:pPr lvl="0">
              <a:lnSpc>
                <a:spcPct val="90000"/>
              </a:lnSpc>
              <a:spcBef>
                <a:spcPct val="20000"/>
              </a:spcBef>
              <a:buSzPct val="105000"/>
            </a:pPr>
            <a:r>
              <a:rPr lang="en-US" sz="4400" dirty="0">
                <a:gradFill>
                  <a:gsLst>
                    <a:gs pos="1250">
                      <a:schemeClr val="tx1"/>
                    </a:gs>
                    <a:gs pos="100000">
                      <a:schemeClr val="tx1"/>
                    </a:gs>
                  </a:gsLst>
                  <a:lin ang="5400000" scaled="0"/>
                </a:gradFill>
                <a:latin typeface="+mj-lt"/>
              </a:rPr>
              <a:t>Complete your </a:t>
            </a:r>
            <a:r>
              <a:rPr lang="en-US" sz="4400" dirty="0" smtClean="0">
                <a:gradFill>
                  <a:gsLst>
                    <a:gs pos="1250">
                      <a:schemeClr val="tx1"/>
                    </a:gs>
                    <a:gs pos="100000">
                      <a:schemeClr val="tx1"/>
                    </a:gs>
                  </a:gsLst>
                  <a:lin ang="5400000" scaled="0"/>
                </a:gradFill>
                <a:latin typeface="+mj-lt"/>
              </a:rPr>
              <a:t>session evaluation now </a:t>
            </a:r>
            <a:r>
              <a:rPr lang="en-US" sz="4400" dirty="0">
                <a:gradFill>
                  <a:gsLst>
                    <a:gs pos="1250">
                      <a:schemeClr val="tx1"/>
                    </a:gs>
                    <a:gs pos="100000">
                      <a:schemeClr val="tx1"/>
                    </a:gs>
                  </a:gsLst>
                  <a:lin ang="5400000" scaled="0"/>
                </a:gradFill>
                <a:latin typeface="+mj-lt"/>
              </a:rPr>
              <a:t>and </a:t>
            </a:r>
            <a:r>
              <a:rPr lang="en-US" sz="4400" dirty="0" smtClean="0">
                <a:gradFill>
                  <a:gsLst>
                    <a:gs pos="1250">
                      <a:schemeClr val="tx1"/>
                    </a:gs>
                    <a:gs pos="100000">
                      <a:schemeClr val="tx1"/>
                    </a:gs>
                  </a:gsLst>
                  <a:lin ang="5400000" scaled="0"/>
                </a:gradFill>
                <a:latin typeface="+mj-lt"/>
              </a:rPr>
              <a:t>be in to win!</a:t>
            </a:r>
            <a:endParaRPr lang="en-US" sz="4400" dirty="0">
              <a:gradFill>
                <a:gsLst>
                  <a:gs pos="1250">
                    <a:schemeClr val="tx1"/>
                  </a:gs>
                  <a:gs pos="100000">
                    <a:schemeClr val="tx1"/>
                  </a:gs>
                </a:gsLst>
                <a:lin ang="5400000" scaled="0"/>
              </a:gradFill>
              <a:latin typeface="+mj-lt"/>
            </a:endParaRPr>
          </a:p>
          <a:p>
            <a:pPr>
              <a:lnSpc>
                <a:spcPct val="90000"/>
              </a:lnSpc>
              <a:spcAft>
                <a:spcPts val="600"/>
              </a:spcAft>
            </a:pPr>
            <a:endParaRPr lang="en-NZ" sz="2400" dirty="0" err="1" smtClean="0">
              <a:gradFill>
                <a:gsLst>
                  <a:gs pos="2917">
                    <a:schemeClr val="tx1"/>
                  </a:gs>
                  <a:gs pos="30000">
                    <a:schemeClr val="tx1"/>
                  </a:gs>
                </a:gsLst>
                <a:lin ang="5400000" scaled="0"/>
              </a:gradFill>
              <a:latin typeface="+mj-lt"/>
            </a:endParaRPr>
          </a:p>
        </p:txBody>
      </p:sp>
      <p:pic>
        <p:nvPicPr>
          <p:cNvPr id="9" name="Picture 8"/>
          <p:cNvPicPr>
            <a:picLocks noChangeAspect="1"/>
          </p:cNvPicPr>
          <p:nvPr/>
        </p:nvPicPr>
        <p:blipFill>
          <a:blip r:embed="rId4"/>
          <a:stretch>
            <a:fillRect/>
          </a:stretch>
        </p:blipFill>
        <p:spPr>
          <a:xfrm>
            <a:off x="2007163" y="1897984"/>
            <a:ext cx="7431547" cy="4084329"/>
          </a:xfrm>
          <a:prstGeom prst="rect">
            <a:avLst/>
          </a:prstGeom>
          <a:effectLst>
            <a:glow rad="63500">
              <a:schemeClr val="tx1">
                <a:lumMod val="50000"/>
                <a:alpha val="40000"/>
              </a:schemeClr>
            </a:glow>
            <a:outerShdw blurRad="50800" dist="50800" dir="5400000" algn="ctr" rotWithShape="0">
              <a:schemeClr val="tx1">
                <a:lumMod val="50000"/>
              </a:scheme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01384">
            <a:off x="982129" y="3014758"/>
            <a:ext cx="2050070" cy="2050070"/>
          </a:xfrm>
          <a:prstGeom prst="rect">
            <a:avLst/>
          </a:prstGeom>
          <a:effectLst>
            <a:glow rad="50800">
              <a:schemeClr val="tx1">
                <a:lumMod val="85000"/>
                <a:alpha val="40000"/>
              </a:schemeClr>
            </a:glow>
          </a:effec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78506">
            <a:off x="4107579" y="4583464"/>
            <a:ext cx="3230004" cy="2265197"/>
          </a:xfrm>
          <a:prstGeom prst="rect">
            <a:avLst/>
          </a:prstGeom>
          <a:effectLst>
            <a:outerShdw blurRad="50800" dist="50800" dir="5400000" algn="ctr" rotWithShape="0">
              <a:schemeClr val="tx1">
                <a:lumMod val="50000"/>
              </a:schemeClr>
            </a:outerShdw>
          </a:effectLst>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707808">
            <a:off x="8220421" y="3027652"/>
            <a:ext cx="2660322" cy="2660322"/>
          </a:xfrm>
          <a:prstGeom prst="rect">
            <a:avLst/>
          </a:prstGeom>
          <a:effectLst>
            <a:glow rad="63500">
              <a:schemeClr val="tx1">
                <a:lumMod val="50000"/>
                <a:alpha val="40000"/>
              </a:schemeClr>
            </a:glow>
            <a:outerShdw blurRad="50800" dist="50800" dir="5400000" algn="ctr" rotWithShape="0">
              <a:schemeClr val="tx1">
                <a:lumMod val="50000"/>
              </a:schemeClr>
            </a:outerShdw>
          </a:effectLst>
        </p:spPr>
      </p:pic>
    </p:spTree>
    <p:extLst>
      <p:ext uri="{BB962C8B-B14F-4D97-AF65-F5344CB8AC3E}">
        <p14:creationId xmlns:p14="http://schemas.microsoft.com/office/powerpoint/2010/main" val="273046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5"/>
            <a:ext cx="10152253" cy="917575"/>
          </a:xfrm>
        </p:spPr>
        <p:txBody>
          <a:bodyPr/>
          <a:lstStyle/>
          <a:p>
            <a:r>
              <a:rPr lang="en-US" dirty="0" smtClean="0">
                <a:solidFill>
                  <a:schemeClr val="tx2"/>
                </a:solidFill>
              </a:rPr>
              <a:t>Your datacenter reality</a:t>
            </a:r>
            <a:endParaRPr lang="en-US" dirty="0">
              <a:solidFill>
                <a:schemeClr val="tx2"/>
              </a:solidFill>
            </a:endParaRPr>
          </a:p>
        </p:txBody>
      </p:sp>
      <p:sp>
        <p:nvSpPr>
          <p:cNvPr id="3" name="Text Placeholder 2"/>
          <p:cNvSpPr>
            <a:spLocks noGrp="1"/>
          </p:cNvSpPr>
          <p:nvPr>
            <p:ph type="body" sz="quarter" idx="10"/>
          </p:nvPr>
        </p:nvSpPr>
        <p:spPr>
          <a:xfrm>
            <a:off x="752473" y="4876457"/>
            <a:ext cx="8760838" cy="1015663"/>
          </a:xfrm>
        </p:spPr>
        <p:txBody>
          <a:bodyPr wrap="square">
            <a:spAutoFit/>
          </a:bodyPr>
          <a:lstStyle/>
          <a:p>
            <a:pPr defTabSz="932742"/>
            <a:r>
              <a:rPr lang="en-US" sz="6000" dirty="0">
                <a:solidFill>
                  <a:schemeClr val="tx1"/>
                </a:solidFill>
              </a:rPr>
              <a:t>Microsoft “gets it”</a:t>
            </a:r>
          </a:p>
        </p:txBody>
      </p:sp>
      <p:sp>
        <p:nvSpPr>
          <p:cNvPr id="14" name="Rectangle 13"/>
          <p:cNvSpPr/>
          <p:nvPr/>
        </p:nvSpPr>
        <p:spPr>
          <a:xfrm>
            <a:off x="731836" y="1208541"/>
            <a:ext cx="9674357" cy="646331"/>
          </a:xfrm>
          <a:prstGeom prst="rect">
            <a:avLst/>
          </a:prstGeom>
        </p:spPr>
        <p:txBody>
          <a:bodyPr wrap="square">
            <a:spAutoFit/>
          </a:bodyPr>
          <a:lstStyle/>
          <a:p>
            <a:r>
              <a:rPr lang="en-US" sz="3600" dirty="0">
                <a:solidFill>
                  <a:schemeClr val="tx2"/>
                </a:solidFill>
                <a:latin typeface="+mj-lt"/>
              </a:rPr>
              <a:t>You operate Windows workloads</a:t>
            </a:r>
          </a:p>
        </p:txBody>
      </p:sp>
      <p:sp>
        <p:nvSpPr>
          <p:cNvPr id="15" name="Rectangle 14"/>
          <p:cNvSpPr/>
          <p:nvPr/>
        </p:nvSpPr>
        <p:spPr>
          <a:xfrm>
            <a:off x="731837" y="2125520"/>
            <a:ext cx="8522156" cy="646331"/>
          </a:xfrm>
          <a:prstGeom prst="rect">
            <a:avLst/>
          </a:prstGeom>
        </p:spPr>
        <p:txBody>
          <a:bodyPr wrap="square">
            <a:spAutoFit/>
          </a:bodyPr>
          <a:lstStyle/>
          <a:p>
            <a:r>
              <a:rPr lang="en-US" sz="3600" dirty="0">
                <a:solidFill>
                  <a:schemeClr val="tx2"/>
                </a:solidFill>
                <a:latin typeface="+mj-lt"/>
              </a:rPr>
              <a:t>You operate Linux workloads</a:t>
            </a:r>
          </a:p>
        </p:txBody>
      </p:sp>
      <p:sp>
        <p:nvSpPr>
          <p:cNvPr id="16" name="Rectangle 15"/>
          <p:cNvSpPr/>
          <p:nvPr/>
        </p:nvSpPr>
        <p:spPr>
          <a:xfrm>
            <a:off x="731837" y="3042499"/>
            <a:ext cx="10896600" cy="646331"/>
          </a:xfrm>
          <a:prstGeom prst="rect">
            <a:avLst/>
          </a:prstGeom>
        </p:spPr>
        <p:txBody>
          <a:bodyPr wrap="square">
            <a:spAutoFit/>
          </a:bodyPr>
          <a:lstStyle/>
          <a:p>
            <a:r>
              <a:rPr lang="en-US" sz="3600" dirty="0">
                <a:solidFill>
                  <a:schemeClr val="tx2"/>
                </a:solidFill>
                <a:latin typeface="+mj-lt"/>
              </a:rPr>
              <a:t>You just want them both to run great</a:t>
            </a:r>
          </a:p>
        </p:txBody>
      </p:sp>
      <p:sp>
        <p:nvSpPr>
          <p:cNvPr id="17" name="Rectangle 16"/>
          <p:cNvSpPr/>
          <p:nvPr/>
        </p:nvSpPr>
        <p:spPr>
          <a:xfrm>
            <a:off x="731837" y="3959478"/>
            <a:ext cx="10896600" cy="646331"/>
          </a:xfrm>
          <a:prstGeom prst="rect">
            <a:avLst/>
          </a:prstGeom>
        </p:spPr>
        <p:txBody>
          <a:bodyPr wrap="square">
            <a:spAutoFit/>
          </a:bodyPr>
          <a:lstStyle/>
          <a:p>
            <a:r>
              <a:rPr lang="en-US" sz="3600" dirty="0">
                <a:solidFill>
                  <a:schemeClr val="tx2"/>
                </a:solidFill>
                <a:latin typeface="+mj-lt"/>
              </a:rPr>
              <a:t>You want the simplicity of unified systems management</a:t>
            </a:r>
          </a:p>
        </p:txBody>
      </p:sp>
    </p:spTree>
    <p:extLst>
      <p:ext uri="{BB962C8B-B14F-4D97-AF65-F5344CB8AC3E}">
        <p14:creationId xmlns:p14="http://schemas.microsoft.com/office/powerpoint/2010/main" val="2750561660"/>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07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a:t>
            </a:r>
            <a:r>
              <a:rPr lang="en-US" dirty="0"/>
              <a:t> </a:t>
            </a:r>
            <a:r>
              <a:rPr lang="en-US" dirty="0" smtClean="0"/>
              <a:t>of this Session</a:t>
            </a:r>
            <a:endParaRPr lang="en-US" dirty="0"/>
          </a:p>
        </p:txBody>
      </p:sp>
      <p:grpSp>
        <p:nvGrpSpPr>
          <p:cNvPr id="5" name="Group 4"/>
          <p:cNvGrpSpPr/>
          <p:nvPr/>
        </p:nvGrpSpPr>
        <p:grpSpPr>
          <a:xfrm>
            <a:off x="808037" y="1212850"/>
            <a:ext cx="2507024" cy="2201836"/>
            <a:chOff x="-458788" y="1981200"/>
            <a:chExt cx="3276600" cy="2158859"/>
          </a:xfrm>
        </p:grpSpPr>
        <p:pic>
          <p:nvPicPr>
            <p:cNvPr id="6" name="Picture 2" descr="\\MAGNUM\Projects\Microsoft\Cloud Power FY12\Design\ICONS_PNG\Building.png"/>
            <p:cNvPicPr>
              <a:picLocks noChangeAspect="1" noChangeArrowheads="1"/>
            </p:cNvPicPr>
            <p:nvPr/>
          </p:nvPicPr>
          <p:blipFill>
            <a:blip r:embed="rId3" cstate="print">
              <a:biLevel thresh="25000"/>
            </a:blip>
            <a:srcRect/>
            <a:stretch>
              <a:fillRect/>
            </a:stretch>
          </p:blipFill>
          <p:spPr bwMode="auto">
            <a:xfrm>
              <a:off x="227012" y="1981200"/>
              <a:ext cx="2057400" cy="2057400"/>
            </a:xfrm>
            <a:prstGeom prst="rect">
              <a:avLst/>
            </a:prstGeom>
            <a:noFill/>
          </p:spPr>
        </p:pic>
        <p:sp>
          <p:nvSpPr>
            <p:cNvPr id="7" name="Rectangle 6"/>
            <p:cNvSpPr/>
            <p:nvPr/>
          </p:nvSpPr>
          <p:spPr>
            <a:xfrm>
              <a:off x="-458788" y="3733800"/>
              <a:ext cx="3276600" cy="406259"/>
            </a:xfrm>
            <a:prstGeom prst="rect">
              <a:avLst/>
            </a:prstGeom>
          </p:spPr>
          <p:txBody>
            <a:bodyPr wrap="square" lIns="93253" tIns="46627" rIns="93253" bIns="46627">
              <a:spAutoFit/>
            </a:bodyPr>
            <a:lstStyle/>
            <a:p>
              <a:pPr algn="ctr"/>
              <a:r>
                <a:rPr lang="en-US" sz="2040" b="1" dirty="0">
                  <a:solidFill>
                    <a:srgbClr val="7FBA00"/>
                  </a:solidFill>
                </a:rPr>
                <a:t>Traditional</a:t>
              </a:r>
              <a:endParaRPr lang="en-US" sz="2040" dirty="0">
                <a:solidFill>
                  <a:srgbClr val="7FBA00"/>
                </a:solidFill>
              </a:endParaRPr>
            </a:p>
          </p:txBody>
        </p:sp>
      </p:grpSp>
      <p:grpSp>
        <p:nvGrpSpPr>
          <p:cNvPr id="22" name="Group 21"/>
          <p:cNvGrpSpPr/>
          <p:nvPr/>
        </p:nvGrpSpPr>
        <p:grpSpPr>
          <a:xfrm>
            <a:off x="3440734" y="1137829"/>
            <a:ext cx="2507024" cy="2274465"/>
            <a:chOff x="3608757" y="3566840"/>
            <a:chExt cx="2458090" cy="2230070"/>
          </a:xfrm>
        </p:grpSpPr>
        <p:sp>
          <p:nvSpPr>
            <p:cNvPr id="8" name="Rectangle 7"/>
            <p:cNvSpPr/>
            <p:nvPr/>
          </p:nvSpPr>
          <p:spPr>
            <a:xfrm>
              <a:off x="3608757" y="5390651"/>
              <a:ext cx="2458090" cy="406259"/>
            </a:xfrm>
            <a:prstGeom prst="rect">
              <a:avLst/>
            </a:prstGeom>
          </p:spPr>
          <p:txBody>
            <a:bodyPr wrap="square" lIns="93253" tIns="46627" rIns="93253" bIns="46627">
              <a:spAutoFit/>
            </a:bodyPr>
            <a:lstStyle/>
            <a:p>
              <a:pPr algn="ctr"/>
              <a:r>
                <a:rPr lang="en-US" sz="2040" b="1" dirty="0">
                  <a:solidFill>
                    <a:srgbClr val="7FBA00"/>
                  </a:solidFill>
                </a:rPr>
                <a:t>Virtualized</a:t>
              </a:r>
              <a:endParaRPr lang="en-US" sz="2040" dirty="0">
                <a:solidFill>
                  <a:srgbClr val="7FBA00"/>
                </a:solidFill>
              </a:endParaRPr>
            </a:p>
          </p:txBody>
        </p:sp>
        <p:pic>
          <p:nvPicPr>
            <p:cNvPr id="9" name="Picture 2"/>
            <p:cNvPicPr>
              <a:picLocks noChangeAspect="1" noChangeArrowheads="1"/>
            </p:cNvPicPr>
            <p:nvPr/>
          </p:nvPicPr>
          <p:blipFill>
            <a:blip r:embed="rId4" cstate="print">
              <a:biLevel thresh="25000"/>
            </a:blip>
            <a:srcRect/>
            <a:stretch>
              <a:fillRect/>
            </a:stretch>
          </p:blipFill>
          <p:spPr bwMode="auto">
            <a:xfrm>
              <a:off x="4199441" y="3566840"/>
              <a:ext cx="1522015" cy="2028825"/>
            </a:xfrm>
            <a:prstGeom prst="rect">
              <a:avLst/>
            </a:prstGeom>
            <a:noFill/>
            <a:ln w="9525">
              <a:noFill/>
              <a:miter lim="800000"/>
              <a:headEnd/>
              <a:tailEnd/>
            </a:ln>
            <a:effectLst/>
          </p:spPr>
        </p:pic>
      </p:grpSp>
      <p:grpSp>
        <p:nvGrpSpPr>
          <p:cNvPr id="10" name="Group 9"/>
          <p:cNvGrpSpPr/>
          <p:nvPr/>
        </p:nvGrpSpPr>
        <p:grpSpPr>
          <a:xfrm>
            <a:off x="6277438" y="962966"/>
            <a:ext cx="2098904" cy="2449328"/>
            <a:chOff x="6246812" y="1752600"/>
            <a:chExt cx="2743200" cy="2401520"/>
          </a:xfrm>
        </p:grpSpPr>
        <p:pic>
          <p:nvPicPr>
            <p:cNvPr id="11" name="Picture 2"/>
            <p:cNvPicPr>
              <a:picLocks noChangeAspect="1" noChangeArrowheads="1"/>
            </p:cNvPicPr>
            <p:nvPr/>
          </p:nvPicPr>
          <p:blipFill>
            <a:blip r:embed="rId5" cstate="print">
              <a:biLevel thresh="25000"/>
            </a:blip>
            <a:srcRect/>
            <a:stretch>
              <a:fillRect/>
            </a:stretch>
          </p:blipFill>
          <p:spPr bwMode="auto">
            <a:xfrm>
              <a:off x="6478747" y="1752600"/>
              <a:ext cx="2358865" cy="2358865"/>
            </a:xfrm>
            <a:prstGeom prst="rect">
              <a:avLst/>
            </a:prstGeom>
            <a:noFill/>
            <a:ln w="9525">
              <a:noFill/>
              <a:miter lim="800000"/>
              <a:headEnd/>
              <a:tailEnd/>
            </a:ln>
            <a:effectLst/>
          </p:spPr>
        </p:pic>
        <p:sp>
          <p:nvSpPr>
            <p:cNvPr id="12" name="Rectangle 11"/>
            <p:cNvSpPr/>
            <p:nvPr/>
          </p:nvSpPr>
          <p:spPr>
            <a:xfrm>
              <a:off x="6246812" y="3747861"/>
              <a:ext cx="2743200" cy="406259"/>
            </a:xfrm>
            <a:prstGeom prst="rect">
              <a:avLst/>
            </a:prstGeom>
          </p:spPr>
          <p:txBody>
            <a:bodyPr wrap="square" lIns="93253" tIns="46627" rIns="93253" bIns="46627">
              <a:spAutoFit/>
            </a:bodyPr>
            <a:lstStyle/>
            <a:p>
              <a:pPr algn="ctr"/>
              <a:r>
                <a:rPr lang="en-US" sz="2040" b="1" dirty="0">
                  <a:solidFill>
                    <a:srgbClr val="7FBA00"/>
                  </a:solidFill>
                </a:rPr>
                <a:t>Private Cloud</a:t>
              </a:r>
              <a:endParaRPr lang="en-US" sz="2040" dirty="0">
                <a:solidFill>
                  <a:srgbClr val="7FBA00"/>
                </a:solidFill>
              </a:endParaRPr>
            </a:p>
          </p:txBody>
        </p:sp>
      </p:grpSp>
      <p:grpSp>
        <p:nvGrpSpPr>
          <p:cNvPr id="13" name="Group 12"/>
          <p:cNvGrpSpPr/>
          <p:nvPr/>
        </p:nvGrpSpPr>
        <p:grpSpPr>
          <a:xfrm>
            <a:off x="9055747" y="1582005"/>
            <a:ext cx="2098904" cy="1830289"/>
            <a:chOff x="9371012" y="2362200"/>
            <a:chExt cx="2743200" cy="1794564"/>
          </a:xfrm>
        </p:grpSpPr>
        <p:pic>
          <p:nvPicPr>
            <p:cNvPr id="14" name="Picture 13"/>
            <p:cNvPicPr>
              <a:picLocks noChangeAspect="1"/>
            </p:cNvPicPr>
            <p:nvPr/>
          </p:nvPicPr>
          <p:blipFill>
            <a:blip r:embed="rId6" cstate="print">
              <a:biLevel thresh="25000"/>
            </a:blip>
            <a:stretch>
              <a:fillRect/>
            </a:stretch>
          </p:blipFill>
          <p:spPr>
            <a:xfrm>
              <a:off x="9828212" y="2362200"/>
              <a:ext cx="1828800" cy="1189554"/>
            </a:xfrm>
            <a:prstGeom prst="rect">
              <a:avLst/>
            </a:prstGeom>
            <a:noFill/>
            <a:ln>
              <a:noFill/>
            </a:ln>
            <a:effectLst/>
          </p:spPr>
        </p:pic>
        <p:sp>
          <p:nvSpPr>
            <p:cNvPr id="15" name="Rectangle 14"/>
            <p:cNvSpPr/>
            <p:nvPr/>
          </p:nvSpPr>
          <p:spPr>
            <a:xfrm>
              <a:off x="9371012" y="3750505"/>
              <a:ext cx="2743200" cy="406259"/>
            </a:xfrm>
            <a:prstGeom prst="rect">
              <a:avLst/>
            </a:prstGeom>
          </p:spPr>
          <p:txBody>
            <a:bodyPr wrap="square" lIns="93253" tIns="46627" rIns="93253" bIns="46627">
              <a:spAutoFit/>
            </a:bodyPr>
            <a:lstStyle/>
            <a:p>
              <a:pPr algn="ctr"/>
              <a:r>
                <a:rPr lang="en-US" sz="2040" b="1" dirty="0">
                  <a:solidFill>
                    <a:srgbClr val="7FBA00"/>
                  </a:solidFill>
                </a:rPr>
                <a:t>Public Cloud</a:t>
              </a:r>
              <a:endParaRPr lang="en-US" sz="2040" dirty="0">
                <a:solidFill>
                  <a:srgbClr val="7FBA00"/>
                </a:solidFill>
              </a:endParaRPr>
            </a:p>
          </p:txBody>
        </p:sp>
      </p:grpSp>
      <p:sp>
        <p:nvSpPr>
          <p:cNvPr id="18" name="Right Arrow 17"/>
          <p:cNvSpPr/>
          <p:nvPr/>
        </p:nvSpPr>
        <p:spPr bwMode="auto">
          <a:xfrm>
            <a:off x="3140782" y="3018296"/>
            <a:ext cx="524726" cy="356442"/>
          </a:xfrm>
          <a:prstGeom prst="rightArrow">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711" tIns="38855" rIns="77711" bIns="38855" numCol="1" rtlCol="0" anchor="ctr" anchorCtr="0" compatLnSpc="1">
            <a:prstTxWarp prst="textNoShape">
              <a:avLst/>
            </a:prstTxWarp>
          </a:bodyPr>
          <a:lstStyle/>
          <a:p>
            <a:pPr algn="ctr" defTabSz="776877" fontAlgn="base">
              <a:spcBef>
                <a:spcPct val="0"/>
              </a:spcBef>
              <a:spcAft>
                <a:spcPct val="0"/>
              </a:spcAft>
            </a:pPr>
            <a:endParaRPr lang="en-US" sz="2346" kern="0" dirty="0">
              <a:solidFill>
                <a:srgbClr val="FFFFFF"/>
              </a:solidFill>
            </a:endParaRPr>
          </a:p>
        </p:txBody>
      </p:sp>
      <p:sp>
        <p:nvSpPr>
          <p:cNvPr id="19" name="Right Arrow 18"/>
          <p:cNvSpPr/>
          <p:nvPr/>
        </p:nvSpPr>
        <p:spPr bwMode="auto">
          <a:xfrm>
            <a:off x="5731496" y="3018296"/>
            <a:ext cx="524726" cy="356442"/>
          </a:xfrm>
          <a:prstGeom prst="rightArrow">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711" tIns="38855" rIns="77711" bIns="38855" numCol="1" rtlCol="0" anchor="ctr" anchorCtr="0" compatLnSpc="1">
            <a:prstTxWarp prst="textNoShape">
              <a:avLst/>
            </a:prstTxWarp>
          </a:bodyPr>
          <a:lstStyle/>
          <a:p>
            <a:pPr algn="ctr" defTabSz="776877" fontAlgn="base">
              <a:spcBef>
                <a:spcPct val="0"/>
              </a:spcBef>
              <a:spcAft>
                <a:spcPct val="0"/>
              </a:spcAft>
            </a:pPr>
            <a:endParaRPr lang="en-US" sz="2346" kern="0" dirty="0">
              <a:solidFill>
                <a:srgbClr val="00BCF2"/>
              </a:solidFill>
            </a:endParaRPr>
          </a:p>
        </p:txBody>
      </p:sp>
      <p:sp>
        <p:nvSpPr>
          <p:cNvPr id="20" name="Right Arrow 19"/>
          <p:cNvSpPr/>
          <p:nvPr/>
        </p:nvSpPr>
        <p:spPr bwMode="auto">
          <a:xfrm>
            <a:off x="8512317" y="3018296"/>
            <a:ext cx="524726" cy="356442"/>
          </a:xfrm>
          <a:prstGeom prst="rightArrow">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711" tIns="38855" rIns="77711" bIns="38855" numCol="1" rtlCol="0" anchor="ctr" anchorCtr="0" compatLnSpc="1">
            <a:prstTxWarp prst="textNoShape">
              <a:avLst/>
            </a:prstTxWarp>
          </a:bodyPr>
          <a:lstStyle/>
          <a:p>
            <a:pPr algn="ctr" defTabSz="776877" fontAlgn="base">
              <a:spcBef>
                <a:spcPct val="0"/>
              </a:spcBef>
              <a:spcAft>
                <a:spcPct val="0"/>
              </a:spcAft>
            </a:pPr>
            <a:endParaRPr lang="en-US" sz="2346" kern="0" dirty="0">
              <a:solidFill>
                <a:srgbClr val="00BCF2"/>
              </a:solidFill>
            </a:endParaRPr>
          </a:p>
        </p:txBody>
      </p:sp>
      <p:sp>
        <p:nvSpPr>
          <p:cNvPr id="44" name="TextBox 43"/>
          <p:cNvSpPr txBox="1"/>
          <p:nvPr/>
        </p:nvSpPr>
        <p:spPr>
          <a:xfrm>
            <a:off x="1355540" y="3503617"/>
            <a:ext cx="1414170" cy="657359"/>
          </a:xfrm>
          <a:prstGeom prst="rect">
            <a:avLst/>
          </a:prstGeom>
          <a:noFill/>
        </p:spPr>
        <p:txBody>
          <a:bodyPr wrap="none" rtlCol="0">
            <a:spAutoFit/>
          </a:bodyPr>
          <a:lstStyle/>
          <a:p>
            <a:r>
              <a:rPr lang="en-US" sz="1836" dirty="0">
                <a:solidFill>
                  <a:srgbClr val="FFFFFF"/>
                </a:solidFill>
                <a:sym typeface="Wingdings"/>
              </a:rPr>
              <a:t> </a:t>
            </a:r>
            <a:r>
              <a:rPr lang="en-US" sz="1836" dirty="0">
                <a:solidFill>
                  <a:srgbClr val="FFFFFF"/>
                </a:solidFill>
              </a:rPr>
              <a:t>Windows</a:t>
            </a:r>
          </a:p>
          <a:p>
            <a:pPr marL="291436" indent="-291436">
              <a:buFont typeface="Wingdings"/>
              <a:buChar char="þ"/>
            </a:pPr>
            <a:r>
              <a:rPr lang="en-US" sz="1836" dirty="0" smtClean="0">
                <a:solidFill>
                  <a:srgbClr val="FFFFFF"/>
                </a:solidFill>
              </a:rPr>
              <a:t>Linux</a:t>
            </a:r>
            <a:endParaRPr lang="en-US" sz="1836" dirty="0">
              <a:solidFill>
                <a:srgbClr val="FFFFFF"/>
              </a:solidFill>
            </a:endParaRPr>
          </a:p>
        </p:txBody>
      </p:sp>
      <p:sp>
        <p:nvSpPr>
          <p:cNvPr id="45" name="TextBox 44"/>
          <p:cNvSpPr txBox="1"/>
          <p:nvPr/>
        </p:nvSpPr>
        <p:spPr>
          <a:xfrm>
            <a:off x="4023748" y="3503617"/>
            <a:ext cx="1414170" cy="657359"/>
          </a:xfrm>
          <a:prstGeom prst="rect">
            <a:avLst/>
          </a:prstGeom>
          <a:noFill/>
        </p:spPr>
        <p:txBody>
          <a:bodyPr wrap="none" rtlCol="0">
            <a:spAutoFit/>
          </a:bodyPr>
          <a:lstStyle/>
          <a:p>
            <a:r>
              <a:rPr lang="en-US" sz="1836" dirty="0">
                <a:solidFill>
                  <a:srgbClr val="FFFFFF"/>
                </a:solidFill>
                <a:sym typeface="Wingdings"/>
              </a:rPr>
              <a:t> </a:t>
            </a:r>
            <a:r>
              <a:rPr lang="en-US" sz="1836" dirty="0">
                <a:solidFill>
                  <a:srgbClr val="FFFFFF"/>
                </a:solidFill>
              </a:rPr>
              <a:t>Windows</a:t>
            </a:r>
          </a:p>
          <a:p>
            <a:pPr marL="291436" indent="-291436">
              <a:buFont typeface="Wingdings"/>
              <a:buChar char="þ"/>
            </a:pPr>
            <a:r>
              <a:rPr lang="en-US" sz="1836" smtClean="0">
                <a:solidFill>
                  <a:srgbClr val="FFFFFF"/>
                </a:solidFill>
              </a:rPr>
              <a:t>Linux</a:t>
            </a:r>
            <a:endParaRPr lang="en-US" sz="1836" dirty="0">
              <a:solidFill>
                <a:srgbClr val="FFFFFF"/>
              </a:solidFill>
            </a:endParaRPr>
          </a:p>
        </p:txBody>
      </p:sp>
      <p:sp>
        <p:nvSpPr>
          <p:cNvPr id="46" name="TextBox 45"/>
          <p:cNvSpPr txBox="1"/>
          <p:nvPr/>
        </p:nvSpPr>
        <p:spPr>
          <a:xfrm>
            <a:off x="6618655" y="3503617"/>
            <a:ext cx="1442322" cy="670445"/>
          </a:xfrm>
          <a:prstGeom prst="rect">
            <a:avLst/>
          </a:prstGeom>
          <a:noFill/>
        </p:spPr>
        <p:txBody>
          <a:bodyPr wrap="none" rtlCol="0">
            <a:spAutoFit/>
          </a:bodyPr>
          <a:lstStyle/>
          <a:p>
            <a:r>
              <a:rPr lang="en-US" sz="1836" dirty="0">
                <a:solidFill>
                  <a:srgbClr val="FFFFFF"/>
                </a:solidFill>
                <a:sym typeface="Wingdings"/>
              </a:rPr>
              <a:t> </a:t>
            </a:r>
            <a:r>
              <a:rPr lang="en-US" sz="1836" dirty="0">
                <a:solidFill>
                  <a:srgbClr val="FFFFFF"/>
                </a:solidFill>
              </a:rPr>
              <a:t>Windows</a:t>
            </a:r>
          </a:p>
          <a:p>
            <a:pPr marL="291436" indent="-291436">
              <a:buFont typeface="Wingdings"/>
              <a:buChar char="þ"/>
            </a:pPr>
            <a:r>
              <a:rPr lang="en-US" sz="1836" dirty="0">
                <a:solidFill>
                  <a:srgbClr val="FFFFFF"/>
                </a:solidFill>
              </a:rPr>
              <a:t>Linux</a:t>
            </a:r>
          </a:p>
        </p:txBody>
      </p:sp>
      <p:sp>
        <p:nvSpPr>
          <p:cNvPr id="47" name="TextBox 46"/>
          <p:cNvSpPr txBox="1"/>
          <p:nvPr/>
        </p:nvSpPr>
        <p:spPr>
          <a:xfrm>
            <a:off x="9416393" y="3503617"/>
            <a:ext cx="1442322" cy="670445"/>
          </a:xfrm>
          <a:prstGeom prst="rect">
            <a:avLst/>
          </a:prstGeom>
          <a:noFill/>
        </p:spPr>
        <p:txBody>
          <a:bodyPr wrap="none" rtlCol="0">
            <a:spAutoFit/>
          </a:bodyPr>
          <a:lstStyle/>
          <a:p>
            <a:r>
              <a:rPr lang="en-US" sz="1836" dirty="0">
                <a:solidFill>
                  <a:srgbClr val="FFFFFF"/>
                </a:solidFill>
                <a:sym typeface="Wingdings"/>
              </a:rPr>
              <a:t> </a:t>
            </a:r>
            <a:r>
              <a:rPr lang="en-US" sz="1836" dirty="0">
                <a:solidFill>
                  <a:srgbClr val="FFFFFF"/>
                </a:solidFill>
              </a:rPr>
              <a:t>Windows</a:t>
            </a:r>
          </a:p>
          <a:p>
            <a:pPr marL="291436" indent="-291436">
              <a:buFont typeface="Wingdings"/>
              <a:buChar char="þ"/>
            </a:pPr>
            <a:r>
              <a:rPr lang="en-US" sz="1836" dirty="0">
                <a:solidFill>
                  <a:srgbClr val="FFFFFF"/>
                </a:solidFill>
              </a:rPr>
              <a:t>Linux</a:t>
            </a:r>
          </a:p>
        </p:txBody>
      </p:sp>
      <p:sp>
        <p:nvSpPr>
          <p:cNvPr id="4" name="Rectangle 3"/>
          <p:cNvSpPr/>
          <p:nvPr/>
        </p:nvSpPr>
        <p:spPr>
          <a:xfrm>
            <a:off x="1332763" y="4868862"/>
            <a:ext cx="10681883" cy="1569660"/>
          </a:xfrm>
          <a:prstGeom prst="rect">
            <a:avLst/>
          </a:prstGeom>
        </p:spPr>
        <p:txBody>
          <a:bodyPr wrap="square">
            <a:spAutoFit/>
          </a:bodyPr>
          <a:lstStyle/>
          <a:p>
            <a:r>
              <a:rPr lang="en-US" sz="3200" dirty="0" smtClean="0"/>
              <a:t>Managing Linux workloads:</a:t>
            </a:r>
          </a:p>
          <a:p>
            <a:pPr marL="285750" indent="-285750">
              <a:buFont typeface="Arial" panose="020B0604020202020204" pitchFamily="34" charset="0"/>
              <a:buChar char="•"/>
            </a:pPr>
            <a:r>
              <a:rPr lang="en-US" sz="3200" dirty="0" smtClean="0"/>
              <a:t>In </a:t>
            </a:r>
            <a:r>
              <a:rPr lang="en-US" sz="3200" dirty="0"/>
              <a:t>your datacenter or private </a:t>
            </a:r>
            <a:r>
              <a:rPr lang="en-US" sz="3200" dirty="0" smtClean="0"/>
              <a:t>cloud</a:t>
            </a:r>
          </a:p>
          <a:p>
            <a:pPr marL="285750" indent="-285750">
              <a:buFont typeface="Arial" panose="020B0604020202020204" pitchFamily="34" charset="0"/>
              <a:buChar char="•"/>
            </a:pPr>
            <a:r>
              <a:rPr lang="en-US" sz="3200" dirty="0" smtClean="0"/>
              <a:t>With </a:t>
            </a:r>
            <a:r>
              <a:rPr lang="en-US" sz="3200" dirty="0"/>
              <a:t>System Center </a:t>
            </a:r>
            <a:r>
              <a:rPr lang="en-US" sz="3200" dirty="0" smtClean="0"/>
              <a:t>2016</a:t>
            </a:r>
            <a:endParaRPr lang="en-US" sz="3200" dirty="0"/>
          </a:p>
        </p:txBody>
      </p:sp>
    </p:spTree>
    <p:extLst>
      <p:ext uri="{BB962C8B-B14F-4D97-AF65-F5344CB8AC3E}">
        <p14:creationId xmlns:p14="http://schemas.microsoft.com/office/powerpoint/2010/main" val="29733414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500"/>
                                        <p:tgtEl>
                                          <p:spTgt spid="13"/>
                                        </p:tgtEl>
                                      </p:cBhvr>
                                    </p:animEffect>
                                    <p:set>
                                      <p:cBhvr>
                                        <p:cTn id="9" dur="1" fill="hold">
                                          <p:stCondLst>
                                            <p:cond delay="499"/>
                                          </p:stCondLst>
                                        </p:cTn>
                                        <p:tgtEl>
                                          <p:spTgt spid="13"/>
                                        </p:tgtEl>
                                        <p:attrNameLst>
                                          <p:attrName>style.visibility</p:attrName>
                                        </p:attrNameLst>
                                      </p:cBhvr>
                                      <p:to>
                                        <p:strVal val="hidden"/>
                                      </p:to>
                                    </p:set>
                                  </p:childTnLst>
                                </p:cTn>
                              </p:par>
                              <p:par>
                                <p:cTn id="10" presetID="10" presetClass="exit" presetSubtype="0" fill="hold" grpId="0" nodeType="withEffect">
                                  <p:stCondLst>
                                    <p:cond delay="0"/>
                                  </p:stCondLst>
                                  <p:childTnLst>
                                    <p:animEffect transition="out" filter="fade">
                                      <p:cBhvr>
                                        <p:cTn id="11" dur="500"/>
                                        <p:tgtEl>
                                          <p:spTgt spid="47"/>
                                        </p:tgtEl>
                                      </p:cBhvr>
                                    </p:animEffect>
                                    <p:set>
                                      <p:cBhvr>
                                        <p:cTn id="12" dur="1" fill="hold">
                                          <p:stCondLst>
                                            <p:cond delay="499"/>
                                          </p:stCondLst>
                                        </p:cTn>
                                        <p:tgtEl>
                                          <p:spTgt spid="47"/>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20"/>
                                        </p:tgtEl>
                                      </p:cBhvr>
                                    </p:animEffect>
                                    <p:set>
                                      <p:cBhvr>
                                        <p:cTn id="15"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7"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4294967295"/>
          </p:nvPr>
        </p:nvSpPr>
        <p:spPr>
          <a:xfrm>
            <a:off x="274639" y="1212849"/>
            <a:ext cx="11889564" cy="4838248"/>
          </a:xfrm>
          <a:prstGeom prst="rect">
            <a:avLst/>
          </a:prstGeom>
        </p:spPr>
        <p:txBody>
          <a:bodyPr/>
          <a:lstStyle/>
          <a:p>
            <a:r>
              <a:rPr lang="en-US" sz="2800" dirty="0">
                <a:solidFill>
                  <a:schemeClr val="tx2"/>
                </a:solidFill>
              </a:rPr>
              <a:t>SC Linux Feature </a:t>
            </a:r>
            <a:r>
              <a:rPr lang="en-US" sz="2800" dirty="0" smtClean="0">
                <a:solidFill>
                  <a:schemeClr val="tx2"/>
                </a:solidFill>
              </a:rPr>
              <a:t>Overview</a:t>
            </a:r>
          </a:p>
          <a:p>
            <a:r>
              <a:rPr lang="en-US" sz="2800" dirty="0" smtClean="0">
                <a:solidFill>
                  <a:schemeClr val="tx2"/>
                </a:solidFill>
              </a:rPr>
              <a:t>Monitoring </a:t>
            </a:r>
            <a:r>
              <a:rPr lang="en-US" sz="2800" dirty="0">
                <a:solidFill>
                  <a:schemeClr val="tx2"/>
                </a:solidFill>
              </a:rPr>
              <a:t>Linux Applications</a:t>
            </a:r>
          </a:p>
          <a:p>
            <a:pPr lvl="1"/>
            <a:r>
              <a:rPr lang="en-US" sz="2000" dirty="0">
                <a:solidFill>
                  <a:schemeClr val="tx1"/>
                </a:solidFill>
              </a:rPr>
              <a:t>JEE</a:t>
            </a:r>
          </a:p>
          <a:p>
            <a:pPr lvl="1"/>
            <a:r>
              <a:rPr lang="en-US" sz="2000" dirty="0">
                <a:solidFill>
                  <a:schemeClr val="tx1"/>
                </a:solidFill>
              </a:rPr>
              <a:t>Apache</a:t>
            </a:r>
          </a:p>
          <a:p>
            <a:pPr lvl="1"/>
            <a:r>
              <a:rPr lang="en-US" sz="2000" dirty="0">
                <a:solidFill>
                  <a:schemeClr val="tx1"/>
                </a:solidFill>
              </a:rPr>
              <a:t>MySQL</a:t>
            </a:r>
          </a:p>
          <a:p>
            <a:pPr lvl="1"/>
            <a:r>
              <a:rPr lang="en-US" sz="2000" dirty="0" smtClean="0">
                <a:solidFill>
                  <a:schemeClr val="tx1"/>
                </a:solidFill>
              </a:rPr>
              <a:t>Extensibility</a:t>
            </a:r>
          </a:p>
          <a:p>
            <a:r>
              <a:rPr lang="en-US" sz="2800" dirty="0" smtClean="0">
                <a:solidFill>
                  <a:schemeClr val="tx2"/>
                </a:solidFill>
              </a:rPr>
              <a:t>What’s </a:t>
            </a:r>
            <a:r>
              <a:rPr lang="en-US" sz="2800" dirty="0">
                <a:solidFill>
                  <a:schemeClr val="tx2"/>
                </a:solidFill>
              </a:rPr>
              <a:t>New in </a:t>
            </a:r>
            <a:r>
              <a:rPr lang="en-US" sz="2800" dirty="0" smtClean="0">
                <a:solidFill>
                  <a:schemeClr val="tx2"/>
                </a:solidFill>
              </a:rPr>
              <a:t>System Center for </a:t>
            </a:r>
            <a:r>
              <a:rPr lang="en-US" sz="2800" dirty="0">
                <a:solidFill>
                  <a:schemeClr val="tx2"/>
                </a:solidFill>
              </a:rPr>
              <a:t>UNIX/Linux</a:t>
            </a:r>
            <a:r>
              <a:rPr lang="en-US" sz="2800" dirty="0" smtClean="0">
                <a:solidFill>
                  <a:schemeClr val="tx2"/>
                </a:solidFill>
              </a:rPr>
              <a:t>?</a:t>
            </a:r>
          </a:p>
          <a:p>
            <a:pPr lvl="1"/>
            <a:r>
              <a:rPr lang="en-US" sz="2000" dirty="0" smtClean="0">
                <a:solidFill>
                  <a:schemeClr val="tx1"/>
                </a:solidFill>
              </a:rPr>
              <a:t>Operations Manager</a:t>
            </a:r>
          </a:p>
          <a:p>
            <a:pPr lvl="1"/>
            <a:r>
              <a:rPr lang="en-US" sz="2000" dirty="0" smtClean="0">
                <a:solidFill>
                  <a:schemeClr val="tx1"/>
                </a:solidFill>
              </a:rPr>
              <a:t>Configuration Manager</a:t>
            </a:r>
          </a:p>
          <a:p>
            <a:r>
              <a:rPr lang="en-US" sz="2800" dirty="0" smtClean="0">
                <a:solidFill>
                  <a:schemeClr val="tx2"/>
                </a:solidFill>
              </a:rPr>
              <a:t>PowerShell DSC for Linux</a:t>
            </a:r>
            <a:endParaRPr lang="en-US" sz="2800" dirty="0">
              <a:solidFill>
                <a:schemeClr val="tx2"/>
              </a:solidFill>
            </a:endParaRPr>
          </a:p>
          <a:p>
            <a:pPr marL="342873" lvl="1" indent="0">
              <a:buNone/>
            </a:pPr>
            <a:endParaRPr lang="en-US" sz="2000" dirty="0">
              <a:solidFill>
                <a:schemeClr val="tx1"/>
              </a:solidFill>
            </a:endParaRPr>
          </a:p>
          <a:p>
            <a:endParaRPr lang="en-US" sz="2800" dirty="0">
              <a:solidFill>
                <a:schemeClr val="tx2"/>
              </a:solidFill>
            </a:endParaRPr>
          </a:p>
        </p:txBody>
      </p:sp>
    </p:spTree>
    <p:extLst>
      <p:ext uri="{BB962C8B-B14F-4D97-AF65-F5344CB8AC3E}">
        <p14:creationId xmlns:p14="http://schemas.microsoft.com/office/powerpoint/2010/main" val="337445125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Linux </a:t>
            </a:r>
            <a:r>
              <a:rPr lang="en-US" dirty="0" smtClean="0"/>
              <a:t>Feature Overview</a:t>
            </a:r>
            <a:endParaRPr lang="en-US" dirty="0"/>
          </a:p>
        </p:txBody>
      </p:sp>
    </p:spTree>
    <p:extLst>
      <p:ext uri="{BB962C8B-B14F-4D97-AF65-F5344CB8AC3E}">
        <p14:creationId xmlns:p14="http://schemas.microsoft.com/office/powerpoint/2010/main" val="356546600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Linux</a:t>
            </a:r>
            <a:endParaRPr lang="en-US" dirty="0"/>
          </a:p>
        </p:txBody>
      </p:sp>
      <p:graphicFrame>
        <p:nvGraphicFramePr>
          <p:cNvPr id="4" name="Diagram 3"/>
          <p:cNvGraphicFramePr/>
          <p:nvPr>
            <p:extLst>
              <p:ext uri="{D42A27DB-BD31-4B8C-83A1-F6EECF244321}">
                <p14:modId xmlns:p14="http://schemas.microsoft.com/office/powerpoint/2010/main" val="1099887613"/>
              </p:ext>
            </p:extLst>
          </p:nvPr>
        </p:nvGraphicFramePr>
        <p:xfrm>
          <a:off x="427037" y="1425499"/>
          <a:ext cx="11737166" cy="5527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725502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Linux</a:t>
            </a:r>
            <a:endParaRPr lang="en-US" dirty="0"/>
          </a:p>
        </p:txBody>
      </p:sp>
      <p:graphicFrame>
        <p:nvGraphicFramePr>
          <p:cNvPr id="4" name="Diagram 3"/>
          <p:cNvGraphicFramePr/>
          <p:nvPr>
            <p:extLst/>
          </p:nvPr>
        </p:nvGraphicFramePr>
        <p:xfrm>
          <a:off x="427037" y="1425499"/>
          <a:ext cx="11737166" cy="5527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089504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_v02.potx" id="{DA6A3121-A306-4E81-BF43-CBCE095D8B76}" vid="{C3266B5A-74AF-44F8-8FA8-F258E4A695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ignitenz-2015-speakertemplate</Template>
  <TotalTime>0</TotalTime>
  <Words>2759</Words>
  <Application>Microsoft Office PowerPoint</Application>
  <PresentationFormat>Custom</PresentationFormat>
  <Paragraphs>406</Paragraphs>
  <Slides>40</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Consolas</vt:lpstr>
      <vt:lpstr>Segoe UI</vt:lpstr>
      <vt:lpstr>Segoe UI Light</vt:lpstr>
      <vt:lpstr>Segoe UI Semibold</vt:lpstr>
      <vt:lpstr>Times New Roman</vt:lpstr>
      <vt:lpstr>Wide Latin</vt:lpstr>
      <vt:lpstr>Wingdings</vt:lpstr>
      <vt:lpstr>Wingdings 2</vt:lpstr>
      <vt:lpstr>5-30610_Microsoft_Ignite_Keynote_Template</vt:lpstr>
      <vt:lpstr>PowerPoint Presentation</vt:lpstr>
      <vt:lpstr>Managing Linux with System Center and PowerShell DSC</vt:lpstr>
      <vt:lpstr>PowerPoint Presentation</vt:lpstr>
      <vt:lpstr>Your datacenter reality</vt:lpstr>
      <vt:lpstr>Focus of this Session</vt:lpstr>
      <vt:lpstr>Agenda</vt:lpstr>
      <vt:lpstr>Linux Feature Overview</vt:lpstr>
      <vt:lpstr>Running Linux</vt:lpstr>
      <vt:lpstr>Managing Linux</vt:lpstr>
      <vt:lpstr>Deploying Linux Applications</vt:lpstr>
      <vt:lpstr>Linux Application Deployment Options</vt:lpstr>
      <vt:lpstr>Monitoring Linux Applications</vt:lpstr>
      <vt:lpstr>Linux Application Monitoring</vt:lpstr>
      <vt:lpstr>Monitor JEE AppServers</vt:lpstr>
      <vt:lpstr>JEE App Server Monitoring </vt:lpstr>
      <vt:lpstr>New OSS Management Packs</vt:lpstr>
      <vt:lpstr>Monitor MySQL Servers</vt:lpstr>
      <vt:lpstr>MySQL Monitoring Architecture</vt:lpstr>
      <vt:lpstr>MySQL Server Monitoring </vt:lpstr>
      <vt:lpstr>Monitor Apache HTTP Servers</vt:lpstr>
      <vt:lpstr>Apache Monitoring Architecture</vt:lpstr>
      <vt:lpstr>Apache HTTP Server Monitoring </vt:lpstr>
      <vt:lpstr>Monitoring Other Applications</vt:lpstr>
      <vt:lpstr>Extensibility via Partners</vt:lpstr>
      <vt:lpstr>Extensibility via Templates</vt:lpstr>
      <vt:lpstr>What’s New in System Center?</vt:lpstr>
      <vt:lpstr>What Else is New in OpsMgr 2016?</vt:lpstr>
      <vt:lpstr>What’s New in ConfigMgr 2015</vt:lpstr>
      <vt:lpstr>New OpsMgr Features </vt:lpstr>
      <vt:lpstr>PowerShell DSC for Linux</vt:lpstr>
      <vt:lpstr>PS Desired State Configuration Overview</vt:lpstr>
      <vt:lpstr>Version 1 Now Available!</vt:lpstr>
      <vt:lpstr>PowerShell DSC for Linux</vt:lpstr>
      <vt:lpstr>Example DSC Configuration</vt:lpstr>
      <vt:lpstr>Configuring Linux Applications with DSC</vt:lpstr>
      <vt:lpstr>Wrap-Up</vt:lpstr>
      <vt:lpstr>Related Ignite NZ Sessions</vt:lpstr>
      <vt:lpstr>Resources</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2015-07-14T22:12:59Z</dcterms:created>
  <dcterms:modified xsi:type="dcterms:W3CDTF">2015-09-04T03:26:33Z</dcterms:modified>
</cp:coreProperties>
</file>