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4.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71" r:id="rId5"/>
    <p:sldMasterId id="2147484308" r:id="rId6"/>
    <p:sldMasterId id="2147484337" r:id="rId7"/>
    <p:sldMasterId id="2147484364" r:id="rId8"/>
  </p:sldMasterIdLst>
  <p:notesMasterIdLst>
    <p:notesMasterId r:id="rId52"/>
  </p:notesMasterIdLst>
  <p:handoutMasterIdLst>
    <p:handoutMasterId r:id="rId53"/>
  </p:handoutMasterIdLst>
  <p:sldIdLst>
    <p:sldId id="1053" r:id="rId9"/>
    <p:sldId id="1136" r:id="rId10"/>
    <p:sldId id="1239" r:id="rId11"/>
    <p:sldId id="1277" r:id="rId12"/>
    <p:sldId id="1245" r:id="rId13"/>
    <p:sldId id="1241" r:id="rId14"/>
    <p:sldId id="1294" r:id="rId15"/>
    <p:sldId id="1295" r:id="rId16"/>
    <p:sldId id="1249" r:id="rId17"/>
    <p:sldId id="1278" r:id="rId18"/>
    <p:sldId id="1284" r:id="rId19"/>
    <p:sldId id="1253" r:id="rId20"/>
    <p:sldId id="1302" r:id="rId21"/>
    <p:sldId id="1303" r:id="rId22"/>
    <p:sldId id="1293" r:id="rId23"/>
    <p:sldId id="1254" r:id="rId24"/>
    <p:sldId id="1255" r:id="rId25"/>
    <p:sldId id="1256" r:id="rId26"/>
    <p:sldId id="1257" r:id="rId27"/>
    <p:sldId id="1296" r:id="rId28"/>
    <p:sldId id="1290" r:id="rId29"/>
    <p:sldId id="1258" r:id="rId30"/>
    <p:sldId id="1259" r:id="rId31"/>
    <p:sldId id="1297" r:id="rId32"/>
    <p:sldId id="1279" r:id="rId33"/>
    <p:sldId id="1286" r:id="rId34"/>
    <p:sldId id="1280" r:id="rId35"/>
    <p:sldId id="1266" r:id="rId36"/>
    <p:sldId id="1268" r:id="rId37"/>
    <p:sldId id="1281" r:id="rId38"/>
    <p:sldId id="1298" r:id="rId39"/>
    <p:sldId id="1271" r:id="rId40"/>
    <p:sldId id="1299" r:id="rId41"/>
    <p:sldId id="1273" r:id="rId42"/>
    <p:sldId id="1306" r:id="rId43"/>
    <p:sldId id="1301" r:id="rId44"/>
    <p:sldId id="1282" r:id="rId45"/>
    <p:sldId id="1274" r:id="rId46"/>
    <p:sldId id="1300" r:id="rId47"/>
    <p:sldId id="1275" r:id="rId48"/>
    <p:sldId id="1304" r:id="rId49"/>
    <p:sldId id="1305" r:id="rId50"/>
    <p:sldId id="1291" r:id="rId5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MS 2013 White Template layouts - Microsoft as lead brand" id="{6DD5C800-9A2C-4823-B056-4AFFC9A97500}">
          <p14:sldIdLst>
            <p14:sldId id="1053"/>
            <p14:sldId id="1136"/>
            <p14:sldId id="1239"/>
            <p14:sldId id="1277"/>
            <p14:sldId id="1245"/>
            <p14:sldId id="1241"/>
            <p14:sldId id="1294"/>
            <p14:sldId id="1295"/>
            <p14:sldId id="1249"/>
            <p14:sldId id="1278"/>
            <p14:sldId id="1284"/>
            <p14:sldId id="1253"/>
            <p14:sldId id="1302"/>
            <p14:sldId id="1303"/>
            <p14:sldId id="1293"/>
            <p14:sldId id="1254"/>
            <p14:sldId id="1255"/>
            <p14:sldId id="1256"/>
            <p14:sldId id="1257"/>
            <p14:sldId id="1296"/>
            <p14:sldId id="1290"/>
            <p14:sldId id="1258"/>
            <p14:sldId id="1259"/>
            <p14:sldId id="1297"/>
            <p14:sldId id="1279"/>
            <p14:sldId id="1286"/>
            <p14:sldId id="1280"/>
            <p14:sldId id="1266"/>
            <p14:sldId id="1268"/>
            <p14:sldId id="1281"/>
            <p14:sldId id="1298"/>
            <p14:sldId id="1271"/>
            <p14:sldId id="1299"/>
            <p14:sldId id="1273"/>
            <p14:sldId id="1306"/>
            <p14:sldId id="1301"/>
            <p14:sldId id="1282"/>
            <p14:sldId id="1274"/>
            <p14:sldId id="1300"/>
            <p14:sldId id="1275"/>
            <p14:sldId id="1304"/>
            <p14:sldId id="1305"/>
            <p14:sldId id="1291"/>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C6"/>
    <a:srgbClr val="008272"/>
    <a:srgbClr val="68217A"/>
    <a:srgbClr val="000000"/>
    <a:srgbClr val="D1D1D1"/>
    <a:srgbClr val="C0C0C0"/>
    <a:srgbClr val="442359"/>
    <a:srgbClr val="FFFFFF"/>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0" autoAdjust="0"/>
    <p:restoredTop sz="85248" autoAdjust="0"/>
  </p:normalViewPr>
  <p:slideViewPr>
    <p:cSldViewPr snapToGrid="0">
      <p:cViewPr varScale="1">
        <p:scale>
          <a:sx n="89" d="100"/>
          <a:sy n="89" d="100"/>
        </p:scale>
        <p:origin x="1224" y="78"/>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7" d="100"/>
        <a:sy n="57" d="100"/>
      </p:scale>
      <p:origin x="0" y="0"/>
    </p:cViewPr>
  </p:sorterViewPr>
  <p:notesViewPr>
    <p:cSldViewPr snapToGrid="0" showGuides="1">
      <p:cViewPr>
        <p:scale>
          <a:sx n="90" d="100"/>
          <a:sy n="90" d="100"/>
        </p:scale>
        <p:origin x="-2340" y="45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viewProps" Target="viewProps.xml"/><Relationship Id="rId8" Type="http://schemas.openxmlformats.org/officeDocument/2006/relationships/slideMaster" Target="slideMasters/slideMaster5.xml"/><Relationship Id="rId51" Type="http://schemas.openxmlformats.org/officeDocument/2006/relationships/slide" Target="slides/slide43.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Microsoft Management Summit 2013</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4/11/2013 1:44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Management Summit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4/11/2013 1:40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22729718-D09D-45C7-B2CD-A62DB18B932F}" type="datetime8">
              <a:rPr lang="en-US" smtClean="0"/>
              <a:t>4/11/2013 1:40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509722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12</a:t>
            </a:fld>
            <a:endParaRPr lang="en-US"/>
          </a:p>
        </p:txBody>
      </p:sp>
    </p:spTree>
    <p:extLst>
      <p:ext uri="{BB962C8B-B14F-4D97-AF65-F5344CB8AC3E}">
        <p14:creationId xmlns:p14="http://schemas.microsoft.com/office/powerpoint/2010/main" val="1645835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14</a:t>
            </a:fld>
            <a:endParaRPr lang="en-US"/>
          </a:p>
        </p:txBody>
      </p:sp>
    </p:spTree>
    <p:extLst>
      <p:ext uri="{BB962C8B-B14F-4D97-AF65-F5344CB8AC3E}">
        <p14:creationId xmlns:p14="http://schemas.microsoft.com/office/powerpoint/2010/main" val="1645835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15</a:t>
            </a:fld>
            <a:endParaRPr lang="en-US"/>
          </a:p>
        </p:txBody>
      </p:sp>
    </p:spTree>
    <p:extLst>
      <p:ext uri="{BB962C8B-B14F-4D97-AF65-F5344CB8AC3E}">
        <p14:creationId xmlns:p14="http://schemas.microsoft.com/office/powerpoint/2010/main" val="1645835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Management Summit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4/11/2013 1:44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1396380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Management Summit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4/11/2013 1:44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1639179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4/11/2013 1:44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308148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Management Summit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4/11/2013 1:44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36769907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4/11/2013 1:44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3081487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Management Summit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4/11/2013 1:44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36874741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29</a:t>
            </a:fld>
            <a:endParaRPr lang="en-US"/>
          </a:p>
        </p:txBody>
      </p:sp>
    </p:spTree>
    <p:extLst>
      <p:ext uri="{BB962C8B-B14F-4D97-AF65-F5344CB8AC3E}">
        <p14:creationId xmlns:p14="http://schemas.microsoft.com/office/powerpoint/2010/main" val="1396047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965C8E21-5F47-4A0A-BB24-2281BCE390EC}" type="datetime8">
              <a:rPr lang="en-US" smtClean="0"/>
              <a:t>4/11/2013 1:40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2272746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4/11/2013 1:44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308148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12950055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32</a:t>
            </a:fld>
            <a:endParaRPr lang="en-US"/>
          </a:p>
        </p:txBody>
      </p:sp>
    </p:spTree>
    <p:extLst>
      <p:ext uri="{BB962C8B-B14F-4D97-AF65-F5344CB8AC3E}">
        <p14:creationId xmlns:p14="http://schemas.microsoft.com/office/powerpoint/2010/main" val="14558829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34</a:t>
            </a:fld>
            <a:endParaRPr lang="en-US"/>
          </a:p>
        </p:txBody>
      </p:sp>
    </p:spTree>
    <p:extLst>
      <p:ext uri="{BB962C8B-B14F-4D97-AF65-F5344CB8AC3E}">
        <p14:creationId xmlns:p14="http://schemas.microsoft.com/office/powerpoint/2010/main" val="7310486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36</a:t>
            </a:fld>
            <a:endParaRPr lang="en-US"/>
          </a:p>
        </p:txBody>
      </p:sp>
    </p:spTree>
    <p:extLst>
      <p:ext uri="{BB962C8B-B14F-4D97-AF65-F5344CB8AC3E}">
        <p14:creationId xmlns:p14="http://schemas.microsoft.com/office/powerpoint/2010/main" val="7310486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Management Summit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4/11/2013 1:44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dirty="0"/>
          </a:p>
        </p:txBody>
      </p:sp>
    </p:spTree>
    <p:extLst>
      <p:ext uri="{BB962C8B-B14F-4D97-AF65-F5344CB8AC3E}">
        <p14:creationId xmlns:p14="http://schemas.microsoft.com/office/powerpoint/2010/main" val="965523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38</a:t>
            </a:fld>
            <a:endParaRPr lang="en-US"/>
          </a:p>
        </p:txBody>
      </p:sp>
    </p:spTree>
    <p:extLst>
      <p:ext uri="{BB962C8B-B14F-4D97-AF65-F5344CB8AC3E}">
        <p14:creationId xmlns:p14="http://schemas.microsoft.com/office/powerpoint/2010/main" val="23296143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43</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solidFill>
                  <a:prstClr val="black"/>
                </a:solidFill>
              </a:rPr>
              <a:pPr/>
              <a:t>4/11/2013 1:44 PM</a:t>
            </a:fld>
            <a:endParaRPr lang="en-US" dirty="0">
              <a:solidFill>
                <a:prstClr val="black"/>
              </a:solidFill>
            </a:endParaRPr>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solidFill>
                <a:prstClr val="black"/>
              </a:solidFill>
            </a:endParaRPr>
          </a:p>
        </p:txBody>
      </p:sp>
    </p:spTree>
    <p:extLst>
      <p:ext uri="{BB962C8B-B14F-4D97-AF65-F5344CB8AC3E}">
        <p14:creationId xmlns:p14="http://schemas.microsoft.com/office/powerpoint/2010/main" val="4287984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3</a:t>
            </a:fld>
            <a:endParaRPr lang="en-US"/>
          </a:p>
        </p:txBody>
      </p:sp>
    </p:spTree>
    <p:extLst>
      <p:ext uri="{BB962C8B-B14F-4D97-AF65-F5344CB8AC3E}">
        <p14:creationId xmlns:p14="http://schemas.microsoft.com/office/powerpoint/2010/main" val="3254883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4/11/2013 1:40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308148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5</a:t>
            </a:fld>
            <a:endParaRPr lang="en-US"/>
          </a:p>
        </p:txBody>
      </p:sp>
    </p:spTree>
    <p:extLst>
      <p:ext uri="{BB962C8B-B14F-4D97-AF65-F5344CB8AC3E}">
        <p14:creationId xmlns:p14="http://schemas.microsoft.com/office/powerpoint/2010/main" val="2885623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6</a:t>
            </a:fld>
            <a:endParaRPr lang="en-US"/>
          </a:p>
        </p:txBody>
      </p:sp>
    </p:spTree>
    <p:extLst>
      <p:ext uri="{BB962C8B-B14F-4D97-AF65-F5344CB8AC3E}">
        <p14:creationId xmlns:p14="http://schemas.microsoft.com/office/powerpoint/2010/main" val="744261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7</a:t>
            </a:fld>
            <a:endParaRPr lang="en-US"/>
          </a:p>
        </p:txBody>
      </p:sp>
    </p:spTree>
    <p:extLst>
      <p:ext uri="{BB962C8B-B14F-4D97-AF65-F5344CB8AC3E}">
        <p14:creationId xmlns:p14="http://schemas.microsoft.com/office/powerpoint/2010/main" val="1295005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9C6B46-62A5-4DAB-BA59-DD8342D63F1D}" type="slidenum">
              <a:rPr lang="en-US" smtClean="0"/>
              <a:t>8</a:t>
            </a:fld>
            <a:endParaRPr lang="en-US"/>
          </a:p>
        </p:txBody>
      </p:sp>
    </p:spTree>
    <p:extLst>
      <p:ext uri="{BB962C8B-B14F-4D97-AF65-F5344CB8AC3E}">
        <p14:creationId xmlns:p14="http://schemas.microsoft.com/office/powerpoint/2010/main" val="1523274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4/11/2013 1:44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3081487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14" name="Right Triangle 13"/>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Title 1"/>
          <p:cNvSpPr>
            <a:spLocks noGrp="1"/>
          </p:cNvSpPr>
          <p:nvPr>
            <p:ph type="title" hasCustomPrompt="1"/>
          </p:nvPr>
        </p:nvSpPr>
        <p:spPr>
          <a:xfrm>
            <a:off x="274702" y="2125678"/>
            <a:ext cx="8994130"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0502"/>
            <a:ext cx="2557747" cy="547905"/>
          </a:xfrm>
          <a:prstGeom prst="rect">
            <a:avLst/>
          </a:prstGeom>
        </p:spPr>
      </p:pic>
      <p:sp>
        <p:nvSpPr>
          <p:cNvPr id="5" name="Text Placeholder 4"/>
          <p:cNvSpPr>
            <a:spLocks noGrp="1"/>
          </p:cNvSpPr>
          <p:nvPr>
            <p:ph type="body" sz="quarter" idx="12" hasCustomPrompt="1"/>
          </p:nvPr>
        </p:nvSpPr>
        <p:spPr>
          <a:xfrm>
            <a:off x="274701" y="3955786"/>
            <a:ext cx="9143937" cy="1828007"/>
          </a:xfrm>
          <a:noFill/>
        </p:spPr>
        <p:txBody>
          <a:bodyPr lIns="182880" tIns="146304" rIns="182880" bIns="146304">
            <a:noAutofit/>
          </a:bodyPr>
          <a:lstStyle>
            <a:lvl1pPr marL="0" indent="0">
              <a:spcBef>
                <a:spcPts val="0"/>
              </a:spcBef>
              <a:buNone/>
              <a:defRPr sz="3200" spc="0" baseline="0">
                <a:gradFill>
                  <a:gsLst>
                    <a:gs pos="2917">
                      <a:srgbClr val="FFFFFF"/>
                    </a:gs>
                    <a:gs pos="30000">
                      <a:srgbClr val="FFFFFF"/>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34124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67813"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289858"/>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000"/>
            </a:lvl2pPr>
            <a:lvl3pPr marL="699585" indent="-168419">
              <a:tabLst/>
              <a:defRPr sz="2000"/>
            </a:lvl3pPr>
            <a:lvl4pPr marL="880958" indent="-181374">
              <a:defRPr sz="1400"/>
            </a:lvl4pPr>
            <a:lvl5pPr marL="1049377" indent="-168419">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289858"/>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000"/>
            </a:lvl2pPr>
            <a:lvl3pPr marL="699585" indent="-168419">
              <a:tabLst/>
              <a:defRPr sz="2000"/>
            </a:lvl3pPr>
            <a:lvl4pPr marL="880958" indent="-181374">
              <a:defRPr sz="1400"/>
            </a:lvl4pPr>
            <a:lvl5pPr marL="1049377" indent="-168419">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2976528619"/>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ectangle 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ight Triangle 10"/>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1241708152"/>
      </p:ext>
    </p:extLst>
  </p:cSld>
  <p:clrMapOvr>
    <a:masterClrMapping/>
  </p:clrMapOvr>
  <p:transition>
    <p:fade/>
  </p:transition>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971749" cy="743441"/>
          </a:xfrm>
        </p:spPr>
        <p:txBody>
          <a:bodyPr anchor="t" anchorCtr="0"/>
          <a:lstStyle>
            <a:lvl1pPr>
              <a:defRPr>
                <a:solidFill>
                  <a:schemeClr val="accent2">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929309014"/>
      </p:ext>
    </p:extLst>
  </p:cSld>
  <p:clrMapOvr>
    <a:masterClrMapping/>
  </p:clrMapOvr>
  <p:transition>
    <p:fade/>
  </p:transition>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6734126"/>
      </p:ext>
    </p:extLst>
  </p:cSld>
  <p:clrMapOvr>
    <a:masterClrMapping/>
  </p:clrMapOvr>
  <p:transition>
    <p:fade/>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566794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302025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625850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67982163"/>
      </p:ext>
    </p:extLst>
  </p:cSld>
  <p:clrMapOvr>
    <a:masterClrMapping/>
  </p:clrMapOvr>
  <p:transition>
    <p:fade/>
  </p:transition>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01345698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Walkin">
    <p:bg bwMode="ltGray">
      <p:bgPr>
        <a:solidFill>
          <a:schemeClr val="bg2"/>
        </a:solidFill>
        <a:effectLst/>
      </p:bgPr>
    </p:bg>
    <p:spTree>
      <p:nvGrpSpPr>
        <p:cNvPr id="1" name=""/>
        <p:cNvGrpSpPr/>
        <p:nvPr/>
      </p:nvGrpSpPr>
      <p:grpSpPr>
        <a:xfrm>
          <a:off x="0" y="0"/>
          <a:ext cx="0" cy="0"/>
          <a:chOff x="0" y="0"/>
          <a:chExt cx="0" cy="0"/>
        </a:xfrm>
      </p:grpSpPr>
      <p:grpSp>
        <p:nvGrpSpPr>
          <p:cNvPr id="23" name="Group 22"/>
          <p:cNvGrpSpPr/>
          <p:nvPr userDrawn="1"/>
        </p:nvGrpSpPr>
        <p:grpSpPr>
          <a:xfrm>
            <a:off x="0" y="0"/>
            <a:ext cx="12436475" cy="6994525"/>
            <a:chOff x="0" y="0"/>
            <a:chExt cx="12436475" cy="6994525"/>
          </a:xfrm>
        </p:grpSpPr>
        <p:grpSp>
          <p:nvGrpSpPr>
            <p:cNvPr id="19" name="Group 18"/>
            <p:cNvGrpSpPr/>
            <p:nvPr userDrawn="1"/>
          </p:nvGrpSpPr>
          <p:grpSpPr>
            <a:xfrm>
              <a:off x="0" y="0"/>
              <a:ext cx="12436475" cy="6994525"/>
              <a:chOff x="0" y="0"/>
              <a:chExt cx="12436475" cy="6994525"/>
            </a:xfrm>
          </p:grpSpPr>
          <p:sp>
            <p:nvSpPr>
              <p:cNvPr id="3" name="Frame 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 name="Group 17"/>
              <p:cNvGrpSpPr/>
              <p:nvPr userDrawn="1"/>
            </p:nvGrpSpPr>
            <p:grpSpPr>
              <a:xfrm>
                <a:off x="182886" y="190969"/>
                <a:ext cx="12118113" cy="6607864"/>
                <a:chOff x="182886" y="190969"/>
                <a:chExt cx="12118113" cy="6607864"/>
              </a:xfrm>
            </p:grpSpPr>
            <p:sp>
              <p:nvSpPr>
                <p:cNvPr id="2" name="Rectangle 1"/>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2" name="Rectangle 2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9" name="Right Triangle 8"/>
          <p:cNvSpPr/>
          <p:nvPr userDrawn="1"/>
        </p:nvSpPr>
        <p:spPr bwMode="auto">
          <a:xfrm rot="10800000" flipH="1">
            <a:off x="12154021" y="5783259"/>
            <a:ext cx="286141" cy="237147"/>
          </a:xfrm>
          <a:prstGeom prst="rtTriangl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black">
          <a:xfrm>
            <a:off x="4845269" y="3039991"/>
            <a:ext cx="7591206" cy="2743200"/>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54566" y="3565164"/>
            <a:ext cx="5717941" cy="1726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userDrawn="1"/>
        </p:nvSpPr>
        <p:spPr bwMode="auto">
          <a:xfrm>
            <a:off x="11785600" y="5128701"/>
            <a:ext cx="654562" cy="6545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932866"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886188093"/>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67813" cy="743441"/>
          </a:xfrm>
        </p:spPr>
        <p:txBody>
          <a:bodyPr anchor="t" anchorCtr="0"/>
          <a:lstStyle>
            <a:lvl1pPr>
              <a:defRPr>
                <a:solidFill>
                  <a:schemeClr val="accent2">
                    <a:alpha val="99000"/>
                  </a:scheme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1931326"/>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7027545"/>
      </p:ext>
    </p:extLst>
  </p:cSld>
  <p:clrMapOvr>
    <a:masterClrMapping/>
  </p:clrMapOvr>
  <p:transition>
    <p:fade/>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grpSp>
        <p:nvGrpSpPr>
          <p:cNvPr id="29" name="Group 28"/>
          <p:cNvGrpSpPr/>
          <p:nvPr userDrawn="1"/>
        </p:nvGrpSpPr>
        <p:grpSpPr>
          <a:xfrm>
            <a:off x="0" y="0"/>
            <a:ext cx="12436475" cy="6994525"/>
            <a:chOff x="0" y="0"/>
            <a:chExt cx="12436475" cy="6994525"/>
          </a:xfrm>
        </p:grpSpPr>
        <p:grpSp>
          <p:nvGrpSpPr>
            <p:cNvPr id="30" name="Group 29"/>
            <p:cNvGrpSpPr/>
            <p:nvPr userDrawn="1"/>
          </p:nvGrpSpPr>
          <p:grpSpPr>
            <a:xfrm>
              <a:off x="0" y="0"/>
              <a:ext cx="12436475" cy="6994525"/>
              <a:chOff x="0" y="0"/>
              <a:chExt cx="12436475" cy="6994525"/>
            </a:xfrm>
          </p:grpSpPr>
          <p:sp>
            <p:nvSpPr>
              <p:cNvPr id="32" name="Frame 3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33" name="Group 32"/>
              <p:cNvGrpSpPr/>
              <p:nvPr userDrawn="1"/>
            </p:nvGrpSpPr>
            <p:grpSpPr>
              <a:xfrm>
                <a:off x="182886" y="190969"/>
                <a:ext cx="12118113" cy="6607864"/>
                <a:chOff x="182886" y="190969"/>
                <a:chExt cx="12118113" cy="6607864"/>
              </a:xfrm>
            </p:grpSpPr>
            <p:sp>
              <p:nvSpPr>
                <p:cNvPr id="34" name="Rectangle 3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31" name="Rectangle 3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11" name="Rectangle 10"/>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FFFFFF"/>
              </a:solidFill>
            </a:endParaRPr>
          </a:p>
        </p:txBody>
      </p:sp>
      <p:sp>
        <p:nvSpPr>
          <p:cNvPr id="9" name="Title 1"/>
          <p:cNvSpPr>
            <a:spLocks noGrp="1"/>
          </p:cNvSpPr>
          <p:nvPr>
            <p:ph type="title" hasCustomPrompt="1"/>
          </p:nvPr>
        </p:nvSpPr>
        <p:spPr>
          <a:xfrm>
            <a:off x="274703" y="2125677"/>
            <a:ext cx="9052560"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6540" y="3954457"/>
            <a:ext cx="8424115" cy="1830388"/>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2" name="Right Triangle 11"/>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xt Placeholder 6"/>
          <p:cNvSpPr>
            <a:spLocks noGrp="1"/>
          </p:cNvSpPr>
          <p:nvPr>
            <p:ph type="body" sz="quarter" idx="14" hasCustomPrompt="1"/>
          </p:nvPr>
        </p:nvSpPr>
        <p:spPr>
          <a:xfrm>
            <a:off x="274701" y="5970335"/>
            <a:ext cx="2315929" cy="544765"/>
          </a:xfrm>
        </p:spPr>
        <p:txBody>
          <a:bodyPr lIns="182880" tIns="146304" rIns="182880" bIns="146304" anchor="b"/>
          <a:lstStyle>
            <a:lvl1pPr marL="0" indent="0">
              <a:buFontTx/>
              <a:buNone/>
              <a:defRPr sz="1800">
                <a:latin typeface="+mn-lt"/>
              </a:defRPr>
            </a:lvl1pPr>
            <a:lvl2pPr marL="342900" indent="0">
              <a:buFontTx/>
              <a:buNone/>
              <a:defRPr sz="1800">
                <a:latin typeface="+mn-lt"/>
              </a:defRPr>
            </a:lvl2pPr>
            <a:lvl3pPr marL="571500" indent="0">
              <a:buFontTx/>
              <a:buNone/>
              <a:defRPr sz="1800">
                <a:latin typeface="+mn-lt"/>
              </a:defRPr>
            </a:lvl3pPr>
            <a:lvl4pPr marL="800100" indent="0">
              <a:buFontTx/>
              <a:buNone/>
              <a:defRPr sz="1800">
                <a:latin typeface="+mn-lt"/>
              </a:defRPr>
            </a:lvl4pPr>
            <a:lvl5pPr marL="1028700" indent="0">
              <a:buFontTx/>
              <a:buNone/>
              <a:defRPr sz="1800">
                <a:latin typeface="+mn-lt"/>
              </a:defRPr>
            </a:lvl5pPr>
          </a:lstStyle>
          <a:p>
            <a:pPr lvl="0"/>
            <a:r>
              <a:rPr lang="en-US" dirty="0" smtClean="0"/>
              <a:t>Session Code</a:t>
            </a:r>
          </a:p>
        </p:txBody>
      </p:sp>
    </p:spTree>
    <p:extLst>
      <p:ext uri="{BB962C8B-B14F-4D97-AF65-F5344CB8AC3E}">
        <p14:creationId xmlns:p14="http://schemas.microsoft.com/office/powerpoint/2010/main" val="20057064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a:solidFill>
            <a:schemeClr val="tx1"/>
          </a:solidFill>
        </p:grpSpPr>
        <p:grpSp>
          <p:nvGrpSpPr>
            <p:cNvPr id="7" name="Group 6"/>
            <p:cNvGrpSpPr/>
            <p:nvPr userDrawn="1"/>
          </p:nvGrpSpPr>
          <p:grpSpPr>
            <a:xfrm>
              <a:off x="0" y="0"/>
              <a:ext cx="12436475" cy="6994525"/>
              <a:chOff x="0" y="0"/>
              <a:chExt cx="12436475" cy="6994525"/>
            </a:xfrm>
            <a:grpFill/>
          </p:grpSpPr>
          <p:sp>
            <p:nvSpPr>
              <p:cNvPr id="9" name="Frame 8"/>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a:grpFill/>
            </p:grpSpPr>
            <p:sp>
              <p:nvSpPr>
                <p:cNvPr id="11" name="Rectangle 10"/>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ight Triangle 12"/>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 name="Title 1"/>
          <p:cNvSpPr>
            <a:spLocks noGrp="1"/>
          </p:cNvSpPr>
          <p:nvPr>
            <p:ph type="title" hasCustomPrompt="1"/>
          </p:nvPr>
        </p:nvSpPr>
        <p:spPr>
          <a:xfrm>
            <a:off x="1212409"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12345" y="5783263"/>
            <a:ext cx="10058401" cy="786870"/>
          </a:xfrm>
          <a:noFill/>
        </p:spPr>
        <p:txBody>
          <a:bodyPr lIns="182880" tIns="146304" rIns="182880" bIns="146304" anchor="t" anchorCtr="0">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807082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200"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3420741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a:solidFill>
            <a:schemeClr val="tx1"/>
          </a:solidFill>
        </p:grpSpPr>
        <p:grpSp>
          <p:nvGrpSpPr>
            <p:cNvPr id="6" name="Group 5"/>
            <p:cNvGrpSpPr/>
            <p:nvPr userDrawn="1"/>
          </p:nvGrpSpPr>
          <p:grpSpPr>
            <a:xfrm>
              <a:off x="0" y="0"/>
              <a:ext cx="12436475" cy="6994525"/>
              <a:chOff x="0" y="0"/>
              <a:chExt cx="12436475" cy="6994525"/>
            </a:xfrm>
            <a:grpFill/>
          </p:grpSpPr>
          <p:sp>
            <p:nvSpPr>
              <p:cNvPr id="8" name="Frame 7"/>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a:grpFill/>
            </p:grpSpPr>
            <p:sp>
              <p:nvSpPr>
                <p:cNvPr id="10" name="Rectangle 9"/>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ight Triangle 11"/>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 name="Title 1"/>
          <p:cNvSpPr>
            <a:spLocks noGrp="1"/>
          </p:cNvSpPr>
          <p:nvPr>
            <p:ph type="title" hasCustomPrompt="1"/>
          </p:nvPr>
        </p:nvSpPr>
        <p:spPr>
          <a:xfrm>
            <a:off x="1205347" y="3940191"/>
            <a:ext cx="10056812" cy="1843070"/>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206286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570895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_Section Title Accent Color 1">
    <p:bg>
      <p:bgPr>
        <a:solidFill>
          <a:schemeClr val="bg2"/>
        </a:solidFill>
        <a:effectLst/>
      </p:bgPr>
    </p:bg>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a:solidFill>
            <a:schemeClr val="tx1"/>
          </a:solidFill>
        </p:grpSpPr>
        <p:grpSp>
          <p:nvGrpSpPr>
            <p:cNvPr id="4" name="Group 3"/>
            <p:cNvGrpSpPr/>
            <p:nvPr userDrawn="1"/>
          </p:nvGrpSpPr>
          <p:grpSpPr>
            <a:xfrm>
              <a:off x="0" y="0"/>
              <a:ext cx="12436475" cy="6994525"/>
              <a:chOff x="0" y="0"/>
              <a:chExt cx="12436475" cy="6994525"/>
            </a:xfrm>
            <a:grpFill/>
          </p:grpSpPr>
          <p:sp>
            <p:nvSpPr>
              <p:cNvPr id="6" name="Frame 5"/>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a:grpFill/>
            </p:grpSpPr>
            <p:sp>
              <p:nvSpPr>
                <p:cNvPr id="8" name="Rectangle 7"/>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ight Triangle 9"/>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 name="Title 1"/>
          <p:cNvSpPr>
            <a:spLocks noGrp="1"/>
          </p:cNvSpPr>
          <p:nvPr>
            <p:ph type="title" hasCustomPrompt="1"/>
          </p:nvPr>
        </p:nvSpPr>
        <p:spPr>
          <a:xfrm>
            <a:off x="1205347" y="3951287"/>
            <a:ext cx="1030303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894541667"/>
      </p:ext>
    </p:extLst>
  </p:cSld>
  <p:clrMapOvr>
    <a:masterClrMapping/>
  </p:clrMapOvr>
  <p:transition>
    <p:fade/>
  </p:transition>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553691210"/>
      </p:ext>
    </p:extLst>
  </p:cSld>
  <p:clrMapOvr>
    <a:masterClrMapping/>
  </p:clrMapOvr>
  <p:transition>
    <p:fade/>
  </p:transition>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29899416"/>
      </p:ext>
    </p:extLst>
  </p:cSld>
  <p:clrMapOvr>
    <a:masterClrMapping/>
  </p:clrMapOvr>
  <p:transition>
    <p:fade/>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357166825"/>
      </p:ext>
    </p:extLst>
  </p:cSld>
  <p:clrMapOvr>
    <a:masterClrMapping/>
  </p:clrMapOvr>
  <p:transition>
    <p:fade/>
  </p:transition>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4" name="Rectangle 3"/>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09316"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Right Triangle 25"/>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665911756"/>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5236"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25451"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09316" cy="748169"/>
          </a:xfrm>
        </p:spPr>
        <p:txBody>
          <a:bodyPr anchor="t" anchorCtr="0"/>
          <a:lstStyle>
            <a:lvl1pPr>
              <a:defRPr>
                <a:solidFill>
                  <a:srgbClr val="00BCF2">
                    <a:alpha val="99000"/>
                  </a:srgb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204889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789248874"/>
      </p:ext>
    </p:extLst>
  </p:cSld>
  <p:clrMapOvr>
    <a:masterClrMapping/>
  </p:clrMapOvr>
  <p:transition>
    <p:fade/>
  </p:transition>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2" name="Rectangle 2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ight Triangle 22"/>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73784"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62332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612873330"/>
      </p:ext>
    </p:extLst>
  </p:cSld>
  <p:clrMapOvr>
    <a:masterClrMapping/>
  </p:clrMapOvr>
  <p:transition>
    <p:fade/>
  </p:transition>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46304" rIns="146304"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784541" cy="748169"/>
          </a:xfrm>
        </p:spPr>
        <p:txBody>
          <a:bodyPr anchor="t" anchorCtr="0"/>
          <a:lstStyle/>
          <a:p>
            <a:r>
              <a:rPr lang="en-US" dirty="0" smtClean="0"/>
              <a:t>Click to edit Master title style</a:t>
            </a:r>
            <a:endParaRPr lang="en-US" dirty="0"/>
          </a:p>
        </p:txBody>
      </p:sp>
      <p:sp>
        <p:nvSpPr>
          <p:cNvPr id="7" name="Content Placeholder 6"/>
          <p:cNvSpPr>
            <a:spLocks noGrp="1"/>
          </p:cNvSpPr>
          <p:nvPr>
            <p:ph sz="quarter" idx="10"/>
          </p:nvPr>
        </p:nvSpPr>
        <p:spPr>
          <a:xfrm>
            <a:off x="274638" y="1397325"/>
            <a:ext cx="11709381" cy="512181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798565815"/>
      </p:ext>
    </p:extLst>
  </p:cSld>
  <p:clrMapOvr>
    <a:masterClrMapping/>
  </p:clrMapOvr>
  <p:transition>
    <p:fade/>
  </p:transition>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7" y="1406494"/>
            <a:ext cx="11644835" cy="1778949"/>
          </a:xfrm>
        </p:spPr>
        <p:txBody>
          <a:bodyPr wrap="square">
            <a:spAutoFit/>
          </a:bodyPr>
          <a:lstStyle>
            <a:lvl1pPr>
              <a:buClr>
                <a:schemeClr val="accent3"/>
              </a:buClr>
              <a:defRPr>
                <a:gradFill>
                  <a:gsLst>
                    <a:gs pos="1250">
                      <a:schemeClr val="accent3"/>
                    </a:gs>
                    <a:gs pos="99000">
                      <a:schemeClr val="accent3"/>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a:xfrm>
            <a:off x="274320" y="471031"/>
            <a:ext cx="10816814" cy="748169"/>
          </a:xfrm>
        </p:spPr>
        <p:txBody>
          <a:bodyPr anchor="t" anchorCtr="0"/>
          <a:lstStyle/>
          <a:p>
            <a:r>
              <a:rPr lang="en-US" dirty="0" smtClean="0"/>
              <a:t>Click to edit Master title style</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4225884642"/>
      </p:ext>
    </p:extLst>
  </p:cSld>
  <p:clrMapOvr>
    <a:masterClrMapping/>
  </p:clrMapOvr>
  <p:transition>
    <p:fade/>
  </p:transition>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70602"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5877" y="1395735"/>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909129270"/>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2160" y="1395735"/>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772777280"/>
      </p:ext>
    </p:extLst>
  </p:cSld>
  <p:clrMapOvr>
    <a:masterClrMapping/>
  </p:clrMapOvr>
  <p:transition>
    <p:fade/>
  </p:transition>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3832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460279" y="1395735"/>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333115983"/>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9529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323713"/>
          </a:xfrm>
        </p:spPr>
        <p:txBody>
          <a:bodyPr wrap="square">
            <a:spAutoFit/>
          </a:bodyPr>
          <a:lstStyle>
            <a:lvl1pPr marL="287338" indent="-287338">
              <a:spcBef>
                <a:spcPts val="1224"/>
              </a:spcBef>
              <a:buClr>
                <a:schemeClr val="accent3"/>
              </a:buClr>
              <a:buFont typeface="Arial" pitchFamily="34" charset="0"/>
              <a:buChar char="•"/>
              <a:defRPr sz="3200">
                <a:gradFill>
                  <a:gsLst>
                    <a:gs pos="1250">
                      <a:schemeClr val="accent3"/>
                    </a:gs>
                    <a:gs pos="99000">
                      <a:schemeClr val="accent3"/>
                    </a:gs>
                  </a:gsLst>
                  <a:lin ang="5400000" scaled="0"/>
                </a:gradFill>
              </a:defRPr>
            </a:lvl1pPr>
            <a:lvl2pPr marL="531166" indent="-233195">
              <a:defRPr sz="2000"/>
            </a:lvl2pPr>
            <a:lvl3pPr marL="699585" indent="-168419">
              <a:tabLst/>
              <a:defRPr sz="2000"/>
            </a:lvl3pPr>
            <a:lvl4pPr marL="880958" indent="-181374">
              <a:defRPr sz="1600"/>
            </a:lvl4pPr>
            <a:lvl5pPr marL="1049377" indent="-168419">
              <a:tabLs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363457" y="1395735"/>
            <a:ext cx="5486399" cy="2323713"/>
          </a:xfrm>
        </p:spPr>
        <p:txBody>
          <a:bodyPr wrap="square">
            <a:spAutoFit/>
          </a:bodyPr>
          <a:lstStyle>
            <a:lvl1pPr marL="287338" indent="-287338">
              <a:spcBef>
                <a:spcPts val="1224"/>
              </a:spcBef>
              <a:buClr>
                <a:schemeClr val="accent3"/>
              </a:buClr>
              <a:buFont typeface="Arial" pitchFamily="34" charset="0"/>
              <a:buChar char="•"/>
              <a:defRPr sz="3200">
                <a:gradFill>
                  <a:gsLst>
                    <a:gs pos="1250">
                      <a:schemeClr val="accent3"/>
                    </a:gs>
                    <a:gs pos="99000">
                      <a:schemeClr val="accent3"/>
                    </a:gs>
                  </a:gsLst>
                  <a:lin ang="5400000" scaled="0"/>
                </a:gradFill>
              </a:defRPr>
            </a:lvl1pPr>
            <a:lvl2pPr marL="531166" indent="-233195">
              <a:defRPr sz="2000"/>
            </a:lvl2pPr>
            <a:lvl3pPr marL="699585" indent="-168419">
              <a:tabLst/>
              <a:defRPr sz="2000"/>
            </a:lvl3pPr>
            <a:lvl4pPr marL="880958" indent="-181374">
              <a:defRPr sz="1600"/>
            </a:lvl4pPr>
            <a:lvl5pPr marL="1049377" indent="-168419">
              <a:tabLs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341164833"/>
      </p:ext>
    </p:extLst>
  </p:cSld>
  <p:clrMapOvr>
    <a:masterClrMapping/>
  </p:clrMapOvr>
  <p:transition>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6" name="Rectangle 25"/>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7"/>
          </a:xfrm>
        </p:spPr>
        <p:txBody>
          <a:bodyPr anchor="t" anchorCtr="0"/>
          <a:lstStyle/>
          <a:p>
            <a:r>
              <a:rPr lang="en-US" dirty="0" smtClean="0"/>
              <a:t>Click to edit Master title style</a:t>
            </a:r>
            <a:endParaRPr lang="en-US" dirty="0"/>
          </a:p>
        </p:txBody>
      </p:sp>
      <p:sp>
        <p:nvSpPr>
          <p:cNvPr id="28" name="Right Triangle 27"/>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074491582"/>
      </p:ext>
    </p:extLst>
  </p:cSld>
  <p:clrMapOvr>
    <a:masterClrMapping/>
  </p:clrMapOvr>
  <p:transition>
    <p:fade/>
  </p:transition>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849087" cy="748167"/>
          </a:xfrm>
        </p:spPr>
        <p:txBody>
          <a:bodyPr anchor="t" anchorCtr="0"/>
          <a:lstStyle>
            <a:lvl1pPr>
              <a:defRPr>
                <a:solidFill>
                  <a:srgbClr val="00BCF2">
                    <a:alpha val="99000"/>
                  </a:srgbClr>
                </a:solidFill>
              </a:defRPr>
            </a:lvl1pPr>
          </a:lstStyle>
          <a:p>
            <a:r>
              <a:rPr lang="en-US" dirty="0" smtClean="0"/>
              <a:t>Click to edit Master title style</a:t>
            </a:r>
            <a:endParaRPr lang="en-US" dirty="0"/>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874084845"/>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867813" cy="743441"/>
          </a:xfrm>
        </p:spPr>
        <p:txBody>
          <a:bodyPr anchor="t" anchorCtr="0"/>
          <a:lstStyle>
            <a:lvl1pPr>
              <a:defRPr>
                <a:gradFill>
                  <a:gsLst>
                    <a:gs pos="1250">
                      <a:schemeClr val="bg1"/>
                    </a:gs>
                    <a:gs pos="100000">
                      <a:schemeClr val="bg1"/>
                    </a:gs>
                  </a:gsLst>
                  <a:lin ang="5400000" scaled="0"/>
                </a:gradFill>
              </a:defRPr>
            </a:lvl1pPr>
          </a:lstStyle>
          <a:p>
            <a:r>
              <a:rPr lang="en-US" smtClean="0"/>
              <a:t>Click to edit Master title style</a:t>
            </a:r>
            <a:endParaRPr lang="en-US" dirty="0"/>
          </a:p>
        </p:txBody>
      </p:sp>
      <p:sp>
        <p:nvSpPr>
          <p:cNvPr id="7" name="Content Placeholder 6"/>
          <p:cNvSpPr>
            <a:spLocks noGrp="1"/>
          </p:cNvSpPr>
          <p:nvPr>
            <p:ph sz="quarter" idx="10"/>
          </p:nvPr>
        </p:nvSpPr>
        <p:spPr>
          <a:xfrm>
            <a:off x="274638" y="1214438"/>
            <a:ext cx="11770606" cy="53556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36757059"/>
      </p:ext>
    </p:extLst>
  </p:cSld>
  <p:clrMapOvr>
    <a:masterClrMapping/>
  </p:clrMapOvr>
  <p:transition>
    <p:fade/>
  </p:transition>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6825805"/>
      </p:ext>
    </p:extLst>
  </p:cSld>
  <p:clrMapOvr>
    <a:masterClrMapping/>
  </p:clrMapOvr>
  <p:transition>
    <p:fade/>
  </p:transition>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4449305"/>
      </p:ext>
    </p:extLst>
  </p:cSld>
  <p:clrMapOvr>
    <a:masterClrMapping/>
  </p:clrMapOvr>
  <p:transition>
    <p:fade/>
  </p:transition>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5328430"/>
      </p:ext>
    </p:extLst>
  </p:cSld>
  <p:clrMapOvr>
    <a:masterClrMapping/>
  </p:clrMapOvr>
  <p:transition>
    <p:fade/>
  </p:transition>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91031482"/>
      </p:ext>
    </p:extLst>
  </p:cSld>
  <p:clrMapOvr>
    <a:masterClrMapping/>
  </p:clrMapOvr>
  <p:transition>
    <p:fade/>
  </p:transition>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46356690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8" y="1898668"/>
            <a:ext cx="11770606" cy="1778949"/>
          </a:xfrm>
        </p:spPr>
        <p:txBody>
          <a:bodyPr wrap="square">
            <a:spAutoFit/>
          </a:bodyPr>
          <a:lstStyle>
            <a:lvl1pPr>
              <a:buClr>
                <a:schemeClr val="tx2"/>
              </a:buCl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38370"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6254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ectangle 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ight Triangle 10"/>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10" name="Group 9"/>
          <p:cNvGrpSpPr/>
          <p:nvPr userDrawn="1"/>
        </p:nvGrpSpPr>
        <p:grpSpPr>
          <a:xfrm>
            <a:off x="0" y="0"/>
            <a:ext cx="12436475" cy="6994525"/>
            <a:chOff x="0" y="0"/>
            <a:chExt cx="12436475" cy="6994525"/>
          </a:xfrm>
        </p:grpSpPr>
        <p:grpSp>
          <p:nvGrpSpPr>
            <p:cNvPr id="11" name="Group 10"/>
            <p:cNvGrpSpPr/>
            <p:nvPr userDrawn="1"/>
          </p:nvGrpSpPr>
          <p:grpSpPr>
            <a:xfrm>
              <a:off x="0" y="0"/>
              <a:ext cx="12436475" cy="6994525"/>
              <a:chOff x="0" y="0"/>
              <a:chExt cx="12436475" cy="6994525"/>
            </a:xfrm>
          </p:grpSpPr>
          <p:sp>
            <p:nvSpPr>
              <p:cNvPr id="13" name="Frame 1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4" name="Group 13"/>
              <p:cNvGrpSpPr/>
              <p:nvPr userDrawn="1"/>
            </p:nvGrpSpPr>
            <p:grpSpPr>
              <a:xfrm>
                <a:off x="182886" y="190969"/>
                <a:ext cx="12118113" cy="6607864"/>
                <a:chOff x="182886" y="190969"/>
                <a:chExt cx="12118113" cy="6607864"/>
              </a:xfrm>
            </p:grpSpPr>
            <p:sp>
              <p:nvSpPr>
                <p:cNvPr id="15" name="Rectangle 14"/>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2" name="Rectangle 1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7" name="Right Triangle 6"/>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283"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05283" y="5783263"/>
            <a:ext cx="10058401" cy="811501"/>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971749" cy="743441"/>
          </a:xfrm>
        </p:spPr>
        <p:txBody>
          <a:bodyPr anchor="t" anchorCtr="0"/>
          <a:lstStyle>
            <a:lvl1pPr>
              <a:defRPr>
                <a:solidFill>
                  <a:schemeClr val="accent2">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3119838"/>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1824" y="1632056"/>
            <a:ext cx="5492776" cy="2768450"/>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321875" y="1632056"/>
            <a:ext cx="5492776" cy="2768450"/>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21824" y="6482889"/>
            <a:ext cx="2901844" cy="372394"/>
          </a:xfrm>
          <a:prstGeom prst="rect">
            <a:avLst/>
          </a:prstGeom>
        </p:spPr>
        <p:txBody>
          <a:bodyPr lIns="111026" tIns="55513" rIns="111026" bIns="55513"/>
          <a:lstStyle/>
          <a:p>
            <a:fld id="{9B42CB1E-4DA3-4D94-998D-C99F85E2D988}" type="datetimeFigureOut">
              <a:rPr lang="en-US" smtClean="0"/>
              <a:t>4/11/2013</a:t>
            </a:fld>
            <a:endParaRPr lang="en-US"/>
          </a:p>
        </p:txBody>
      </p:sp>
      <p:sp>
        <p:nvSpPr>
          <p:cNvPr id="6" name="Footer Placeholder 5"/>
          <p:cNvSpPr>
            <a:spLocks noGrp="1"/>
          </p:cNvSpPr>
          <p:nvPr>
            <p:ph type="ftr" sz="quarter" idx="11"/>
          </p:nvPr>
        </p:nvSpPr>
        <p:spPr>
          <a:xfrm>
            <a:off x="4249129" y="6482889"/>
            <a:ext cx="3938217" cy="372394"/>
          </a:xfrm>
          <a:prstGeom prst="rect">
            <a:avLst/>
          </a:prstGeom>
        </p:spPr>
        <p:txBody>
          <a:bodyPr lIns="111026" tIns="55513" rIns="111026" bIns="55513"/>
          <a:lstStyle/>
          <a:p>
            <a:endParaRPr lang="en-US"/>
          </a:p>
        </p:txBody>
      </p:sp>
      <p:sp>
        <p:nvSpPr>
          <p:cNvPr id="7" name="Slide Number Placeholder 6"/>
          <p:cNvSpPr>
            <a:spLocks noGrp="1"/>
          </p:cNvSpPr>
          <p:nvPr>
            <p:ph type="sldNum" sz="quarter" idx="12"/>
          </p:nvPr>
        </p:nvSpPr>
        <p:spPr>
          <a:xfrm>
            <a:off x="8912807" y="6482889"/>
            <a:ext cx="2901844" cy="372394"/>
          </a:xfrm>
          <a:prstGeom prst="rect">
            <a:avLst/>
          </a:prstGeom>
        </p:spPr>
        <p:txBody>
          <a:bodyPr lIns="111026" tIns="55513" rIns="111026" bIns="55513"/>
          <a:lstStyle/>
          <a:p>
            <a:fld id="{ACE697FF-7D89-4869-AB85-B072F75309DC}" type="slidenum">
              <a:rPr lang="en-US" smtClean="0"/>
              <a:t>‹#›</a:t>
            </a:fld>
            <a:endParaRPr lang="en-US"/>
          </a:p>
        </p:txBody>
      </p:sp>
    </p:spTree>
    <p:extLst>
      <p:ext uri="{BB962C8B-B14F-4D97-AF65-F5344CB8AC3E}">
        <p14:creationId xmlns:p14="http://schemas.microsoft.com/office/powerpoint/2010/main" val="12089944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Walkin">
    <p:bg bwMode="ltGray">
      <p:bgPr>
        <a:solidFill>
          <a:schemeClr val="bg2"/>
        </a:solidFill>
        <a:effectLst/>
      </p:bgPr>
    </p:bg>
    <p:spTree>
      <p:nvGrpSpPr>
        <p:cNvPr id="1" name=""/>
        <p:cNvGrpSpPr/>
        <p:nvPr/>
      </p:nvGrpSpPr>
      <p:grpSpPr>
        <a:xfrm>
          <a:off x="0" y="0"/>
          <a:ext cx="0" cy="0"/>
          <a:chOff x="0" y="0"/>
          <a:chExt cx="0" cy="0"/>
        </a:xfrm>
      </p:grpSpPr>
      <p:grpSp>
        <p:nvGrpSpPr>
          <p:cNvPr id="23" name="Group 22"/>
          <p:cNvGrpSpPr/>
          <p:nvPr userDrawn="1"/>
        </p:nvGrpSpPr>
        <p:grpSpPr>
          <a:xfrm>
            <a:off x="0" y="0"/>
            <a:ext cx="12436475" cy="6994525"/>
            <a:chOff x="0" y="0"/>
            <a:chExt cx="12436475" cy="6994525"/>
          </a:xfrm>
        </p:grpSpPr>
        <p:grpSp>
          <p:nvGrpSpPr>
            <p:cNvPr id="19" name="Group 18"/>
            <p:cNvGrpSpPr/>
            <p:nvPr userDrawn="1"/>
          </p:nvGrpSpPr>
          <p:grpSpPr>
            <a:xfrm>
              <a:off x="0" y="0"/>
              <a:ext cx="12436475" cy="6994525"/>
              <a:chOff x="0" y="0"/>
              <a:chExt cx="12436475" cy="6994525"/>
            </a:xfrm>
          </p:grpSpPr>
          <p:sp>
            <p:nvSpPr>
              <p:cNvPr id="3" name="Frame 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 name="Group 17"/>
              <p:cNvGrpSpPr/>
              <p:nvPr userDrawn="1"/>
            </p:nvGrpSpPr>
            <p:grpSpPr>
              <a:xfrm>
                <a:off x="182886" y="190969"/>
                <a:ext cx="12118113" cy="6607864"/>
                <a:chOff x="182886" y="190969"/>
                <a:chExt cx="12118113" cy="6607864"/>
              </a:xfrm>
            </p:grpSpPr>
            <p:sp>
              <p:nvSpPr>
                <p:cNvPr id="2" name="Rectangle 1"/>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2" name="Rectangle 2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9" name="Right Triangle 8"/>
          <p:cNvSpPr/>
          <p:nvPr userDrawn="1"/>
        </p:nvSpPr>
        <p:spPr bwMode="auto">
          <a:xfrm rot="10800000" flipH="1">
            <a:off x="12154021" y="5783259"/>
            <a:ext cx="286141" cy="237147"/>
          </a:xfrm>
          <a:prstGeom prst="rtTriangl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black">
          <a:xfrm>
            <a:off x="4845269" y="3039991"/>
            <a:ext cx="7591206" cy="2743200"/>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54566" y="3565164"/>
            <a:ext cx="5717941" cy="1726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userDrawn="1"/>
        </p:nvSpPr>
        <p:spPr bwMode="auto">
          <a:xfrm>
            <a:off x="11785600" y="5128701"/>
            <a:ext cx="654562" cy="6545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932866"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65335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grpSp>
        <p:nvGrpSpPr>
          <p:cNvPr id="29" name="Group 28"/>
          <p:cNvGrpSpPr/>
          <p:nvPr userDrawn="1"/>
        </p:nvGrpSpPr>
        <p:grpSpPr>
          <a:xfrm>
            <a:off x="0" y="0"/>
            <a:ext cx="12436475" cy="6994525"/>
            <a:chOff x="0" y="0"/>
            <a:chExt cx="12436475" cy="6994525"/>
          </a:xfrm>
        </p:grpSpPr>
        <p:grpSp>
          <p:nvGrpSpPr>
            <p:cNvPr id="30" name="Group 29"/>
            <p:cNvGrpSpPr/>
            <p:nvPr userDrawn="1"/>
          </p:nvGrpSpPr>
          <p:grpSpPr>
            <a:xfrm>
              <a:off x="0" y="0"/>
              <a:ext cx="12436475" cy="6994525"/>
              <a:chOff x="0" y="0"/>
              <a:chExt cx="12436475" cy="6994525"/>
            </a:xfrm>
          </p:grpSpPr>
          <p:sp>
            <p:nvSpPr>
              <p:cNvPr id="32" name="Frame 3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33" name="Group 32"/>
              <p:cNvGrpSpPr/>
              <p:nvPr userDrawn="1"/>
            </p:nvGrpSpPr>
            <p:grpSpPr>
              <a:xfrm>
                <a:off x="182886" y="190969"/>
                <a:ext cx="12118113" cy="6607864"/>
                <a:chOff x="182886" y="190969"/>
                <a:chExt cx="12118113" cy="6607864"/>
              </a:xfrm>
            </p:grpSpPr>
            <p:sp>
              <p:nvSpPr>
                <p:cNvPr id="34" name="Rectangle 3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31" name="Rectangle 3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11" name="Rectangle 10"/>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9" name="Title 1"/>
          <p:cNvSpPr>
            <a:spLocks noGrp="1"/>
          </p:cNvSpPr>
          <p:nvPr>
            <p:ph type="title" hasCustomPrompt="1"/>
          </p:nvPr>
        </p:nvSpPr>
        <p:spPr>
          <a:xfrm>
            <a:off x="274703" y="2125677"/>
            <a:ext cx="9052560"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6540" y="3954457"/>
            <a:ext cx="8424115" cy="1830388"/>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2" name="Right Triangle 11"/>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10067889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199"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a:solidFill>
            <a:schemeClr val="tx1"/>
          </a:solidFill>
        </p:grpSpPr>
        <p:grpSp>
          <p:nvGrpSpPr>
            <p:cNvPr id="7" name="Group 6"/>
            <p:cNvGrpSpPr/>
            <p:nvPr userDrawn="1"/>
          </p:nvGrpSpPr>
          <p:grpSpPr>
            <a:xfrm>
              <a:off x="0" y="0"/>
              <a:ext cx="12436475" cy="6994525"/>
              <a:chOff x="0" y="0"/>
              <a:chExt cx="12436475" cy="6994525"/>
            </a:xfrm>
            <a:grpFill/>
          </p:grpSpPr>
          <p:sp>
            <p:nvSpPr>
              <p:cNvPr id="9" name="Frame 8"/>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a:grpFill/>
            </p:grpSpPr>
            <p:sp>
              <p:nvSpPr>
                <p:cNvPr id="11" name="Rectangle 10"/>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ight Triangle 12"/>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12409"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12345" y="5783263"/>
            <a:ext cx="10058401" cy="786870"/>
          </a:xfrm>
          <a:noFill/>
        </p:spPr>
        <p:txBody>
          <a:bodyPr lIns="182880" tIns="146304" rIns="182880" bIns="146304" anchor="t" anchorCtr="0">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2069049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200"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4149298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a:solidFill>
            <a:schemeClr val="tx1"/>
          </a:solidFill>
        </p:grpSpPr>
        <p:grpSp>
          <p:nvGrpSpPr>
            <p:cNvPr id="6" name="Group 5"/>
            <p:cNvGrpSpPr/>
            <p:nvPr userDrawn="1"/>
          </p:nvGrpSpPr>
          <p:grpSpPr>
            <a:xfrm>
              <a:off x="0" y="0"/>
              <a:ext cx="12436475" cy="6994525"/>
              <a:chOff x="0" y="0"/>
              <a:chExt cx="12436475" cy="6994525"/>
            </a:xfrm>
            <a:grpFill/>
          </p:grpSpPr>
          <p:sp>
            <p:nvSpPr>
              <p:cNvPr id="8" name="Frame 7"/>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a:grpFill/>
            </p:grpSpPr>
            <p:sp>
              <p:nvSpPr>
                <p:cNvPr id="10" name="Rectangle 9"/>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ight Triangle 11"/>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0"/>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3048419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730591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Section Title Accent Color 1">
    <p:bg>
      <p:bgPr>
        <a:solidFill>
          <a:schemeClr val="bg2"/>
        </a:solidFill>
        <a:effectLst/>
      </p:bgPr>
    </p:bg>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a:solidFill>
            <a:schemeClr val="tx1"/>
          </a:solidFill>
        </p:grpSpPr>
        <p:grpSp>
          <p:nvGrpSpPr>
            <p:cNvPr id="4" name="Group 3"/>
            <p:cNvGrpSpPr/>
            <p:nvPr userDrawn="1"/>
          </p:nvGrpSpPr>
          <p:grpSpPr>
            <a:xfrm>
              <a:off x="0" y="0"/>
              <a:ext cx="12436475" cy="6994525"/>
              <a:chOff x="0" y="0"/>
              <a:chExt cx="12436475" cy="6994525"/>
            </a:xfrm>
            <a:grpFill/>
          </p:grpSpPr>
          <p:sp>
            <p:nvSpPr>
              <p:cNvPr id="6" name="Frame 5"/>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a:grpFill/>
            </p:grpSpPr>
            <p:sp>
              <p:nvSpPr>
                <p:cNvPr id="8" name="Rectangle 7"/>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ight Triangle 9"/>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51287"/>
            <a:ext cx="1030303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949609810"/>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2428469"/>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672552767"/>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19617533"/>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4" name="Rectangle 3"/>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09316"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Right Triangle 25"/>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4347731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09316" cy="748169"/>
          </a:xfrm>
        </p:spPr>
        <p:txBody>
          <a:bodyPr anchor="t" anchorCtr="0"/>
          <a:lstStyle>
            <a:lvl1pPr>
              <a:defRPr>
                <a:solidFill>
                  <a:srgbClr val="00BCF2">
                    <a:alpha val="99000"/>
                  </a:srgb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204889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8579758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9" name="Group 8"/>
          <p:cNvGrpSpPr/>
          <p:nvPr userDrawn="1"/>
        </p:nvGrpSpPr>
        <p:grpSpPr>
          <a:xfrm>
            <a:off x="0" y="0"/>
            <a:ext cx="12436475" cy="6994525"/>
            <a:chOff x="0" y="0"/>
            <a:chExt cx="12436475" cy="6994525"/>
          </a:xfrm>
        </p:grpSpPr>
        <p:grpSp>
          <p:nvGrpSpPr>
            <p:cNvPr id="10" name="Group 9"/>
            <p:cNvGrpSpPr/>
            <p:nvPr userDrawn="1"/>
          </p:nvGrpSpPr>
          <p:grpSpPr>
            <a:xfrm>
              <a:off x="0" y="0"/>
              <a:ext cx="12436475" cy="6994525"/>
              <a:chOff x="0" y="0"/>
              <a:chExt cx="12436475" cy="6994525"/>
            </a:xfrm>
          </p:grpSpPr>
          <p:sp>
            <p:nvSpPr>
              <p:cNvPr id="12" name="Frame 1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p:cNvGrpSpPr/>
              <p:nvPr userDrawn="1"/>
            </p:nvGrpSpPr>
            <p:grpSpPr>
              <a:xfrm>
                <a:off x="182886" y="190969"/>
                <a:ext cx="12118113" cy="6607864"/>
                <a:chOff x="182886" y="190969"/>
                <a:chExt cx="12118113" cy="6607864"/>
              </a:xfrm>
            </p:grpSpPr>
            <p:sp>
              <p:nvSpPr>
                <p:cNvPr id="14" name="Rectangle 1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1" name="Rectangle 1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5" name="Right Triangle 4"/>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8288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2" name="Rectangle 2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ight Triangle 22"/>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73784"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62332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8247006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46304" rIns="146304"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784541" cy="748169"/>
          </a:xfrm>
        </p:spPr>
        <p:txBody>
          <a:bodyPr anchor="t" anchorCtr="0"/>
          <a:lstStyle/>
          <a:p>
            <a:r>
              <a:rPr lang="en-US" dirty="0" smtClean="0"/>
              <a:t>Click to edit Master title style</a:t>
            </a:r>
            <a:endParaRPr lang="en-US" dirty="0"/>
          </a:p>
        </p:txBody>
      </p:sp>
      <p:sp>
        <p:nvSpPr>
          <p:cNvPr id="7" name="Content Placeholder 6"/>
          <p:cNvSpPr>
            <a:spLocks noGrp="1"/>
          </p:cNvSpPr>
          <p:nvPr>
            <p:ph sz="quarter" idx="10"/>
          </p:nvPr>
        </p:nvSpPr>
        <p:spPr>
          <a:xfrm>
            <a:off x="274638" y="1397325"/>
            <a:ext cx="11709381" cy="512181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5695045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7" y="1406494"/>
            <a:ext cx="11644835" cy="1778949"/>
          </a:xfrm>
        </p:spPr>
        <p:txBody>
          <a:bodyPr wrap="square">
            <a:spAutoFit/>
          </a:bodyPr>
          <a:lstStyle>
            <a:lvl1pPr>
              <a:buClr>
                <a:schemeClr val="accent3"/>
              </a:buClr>
              <a:defRPr>
                <a:gradFill>
                  <a:gsLst>
                    <a:gs pos="1250">
                      <a:schemeClr val="accent3"/>
                    </a:gs>
                    <a:gs pos="99000">
                      <a:schemeClr val="accent3"/>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a:xfrm>
            <a:off x="274320" y="471031"/>
            <a:ext cx="10816814" cy="748169"/>
          </a:xfrm>
        </p:spPr>
        <p:txBody>
          <a:bodyPr anchor="t" anchorCtr="0"/>
          <a:lstStyle/>
          <a:p>
            <a:r>
              <a:rPr lang="en-US" dirty="0" smtClean="0"/>
              <a:t>Click to edit Master title style</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580398904"/>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70602"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5877" y="1395735"/>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5245109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2160" y="1395735"/>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66651841"/>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3832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460279" y="1395735"/>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29245642"/>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9529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287338" indent="-287338">
              <a:spcBef>
                <a:spcPts val="1224"/>
              </a:spcBef>
              <a:buClr>
                <a:schemeClr val="accent3"/>
              </a:buClr>
              <a:buFont typeface="Arial" pitchFamily="34" charset="0"/>
              <a:buChar char="•"/>
              <a:defRPr sz="3600">
                <a:gradFill>
                  <a:gsLst>
                    <a:gs pos="1250">
                      <a:schemeClr val="accent3"/>
                    </a:gs>
                    <a:gs pos="99000">
                      <a:schemeClr val="accent3"/>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363457" y="1395735"/>
            <a:ext cx="5486399" cy="2536079"/>
          </a:xfrm>
        </p:spPr>
        <p:txBody>
          <a:bodyPr wrap="square">
            <a:spAutoFit/>
          </a:bodyPr>
          <a:lstStyle>
            <a:lvl1pPr marL="287338" indent="-287338">
              <a:spcBef>
                <a:spcPts val="1224"/>
              </a:spcBef>
              <a:buClr>
                <a:schemeClr val="accent3"/>
              </a:buClr>
              <a:buFont typeface="Arial" pitchFamily="34" charset="0"/>
              <a:buChar char="•"/>
              <a:defRPr sz="3600">
                <a:gradFill>
                  <a:gsLst>
                    <a:gs pos="1250">
                      <a:schemeClr val="accent3"/>
                    </a:gs>
                    <a:gs pos="99000">
                      <a:schemeClr val="accent3"/>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662558861"/>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6" name="Rectangle 25"/>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7"/>
          </a:xfrm>
        </p:spPr>
        <p:txBody>
          <a:bodyPr anchor="t" anchorCtr="0"/>
          <a:lstStyle/>
          <a:p>
            <a:r>
              <a:rPr lang="en-US" dirty="0" smtClean="0"/>
              <a:t>Click to edit Master title style</a:t>
            </a:r>
            <a:endParaRPr lang="en-US" dirty="0"/>
          </a:p>
        </p:txBody>
      </p:sp>
      <p:sp>
        <p:nvSpPr>
          <p:cNvPr id="28" name="Right Triangle 27"/>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08215917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849087" cy="748167"/>
          </a:xfrm>
        </p:spPr>
        <p:txBody>
          <a:bodyPr anchor="t" anchorCtr="0"/>
          <a:lstStyle>
            <a:lvl1pPr>
              <a:defRPr>
                <a:solidFill>
                  <a:srgbClr val="00BCF2">
                    <a:alpha val="99000"/>
                  </a:srgbClr>
                </a:solidFill>
              </a:defRPr>
            </a:lvl1pPr>
          </a:lstStyle>
          <a:p>
            <a:r>
              <a:rPr lang="en-US" dirty="0" smtClean="0"/>
              <a:t>Click to edit Master title style</a:t>
            </a:r>
            <a:endParaRPr lang="en-US" dirty="0"/>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693912184"/>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612609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7322948"/>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0103958"/>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9716612"/>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92178410"/>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7251815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FFFFFF"/>
              </a:solidFill>
            </a:endParaRPr>
          </a:p>
        </p:txBody>
      </p:sp>
      <p:sp>
        <p:nvSpPr>
          <p:cNvPr id="14" name="Right Triangle 13"/>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8994130"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0502"/>
            <a:ext cx="2557747" cy="547905"/>
          </a:xfrm>
          <a:prstGeom prst="rect">
            <a:avLst/>
          </a:prstGeom>
        </p:spPr>
      </p:pic>
      <p:sp>
        <p:nvSpPr>
          <p:cNvPr id="5" name="Text Placeholder 4"/>
          <p:cNvSpPr>
            <a:spLocks noGrp="1"/>
          </p:cNvSpPr>
          <p:nvPr>
            <p:ph type="body" sz="quarter" idx="12" hasCustomPrompt="1"/>
          </p:nvPr>
        </p:nvSpPr>
        <p:spPr>
          <a:xfrm>
            <a:off x="274701" y="3955786"/>
            <a:ext cx="9143937" cy="1828007"/>
          </a:xfrm>
          <a:noFill/>
        </p:spPr>
        <p:txBody>
          <a:bodyPr lIns="182880" tIns="146304" rIns="182880" bIns="146304">
            <a:noAutofit/>
          </a:bodyPr>
          <a:lstStyle>
            <a:lvl1pPr marL="0" indent="0">
              <a:spcBef>
                <a:spcPts val="0"/>
              </a:spcBef>
              <a:buNone/>
              <a:defRPr sz="3200" spc="0" baseline="0">
                <a:gradFill>
                  <a:gsLst>
                    <a:gs pos="2917">
                      <a:srgbClr val="FFFFFF"/>
                    </a:gs>
                    <a:gs pos="30000">
                      <a:srgbClr val="FFFFFF"/>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748890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10" name="Group 9"/>
          <p:cNvGrpSpPr/>
          <p:nvPr userDrawn="1"/>
        </p:nvGrpSpPr>
        <p:grpSpPr>
          <a:xfrm>
            <a:off x="0" y="0"/>
            <a:ext cx="12436475" cy="6994525"/>
            <a:chOff x="0" y="0"/>
            <a:chExt cx="12436475" cy="6994525"/>
          </a:xfrm>
        </p:grpSpPr>
        <p:grpSp>
          <p:nvGrpSpPr>
            <p:cNvPr id="11" name="Group 10"/>
            <p:cNvGrpSpPr/>
            <p:nvPr userDrawn="1"/>
          </p:nvGrpSpPr>
          <p:grpSpPr>
            <a:xfrm>
              <a:off x="0" y="0"/>
              <a:ext cx="12436475" cy="6994525"/>
              <a:chOff x="0" y="0"/>
              <a:chExt cx="12436475" cy="6994525"/>
            </a:xfrm>
          </p:grpSpPr>
          <p:sp>
            <p:nvSpPr>
              <p:cNvPr id="13" name="Frame 1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4" name="Group 13"/>
              <p:cNvGrpSpPr/>
              <p:nvPr userDrawn="1"/>
            </p:nvGrpSpPr>
            <p:grpSpPr>
              <a:xfrm>
                <a:off x="182886" y="190969"/>
                <a:ext cx="12118113" cy="6607864"/>
                <a:chOff x="182886" y="190969"/>
                <a:chExt cx="12118113" cy="6607864"/>
              </a:xfrm>
            </p:grpSpPr>
            <p:sp>
              <p:nvSpPr>
                <p:cNvPr id="15" name="Rectangle 14"/>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2" name="Rectangle 1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7" name="Right Triangle 6"/>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 name="Title 1"/>
          <p:cNvSpPr>
            <a:spLocks noGrp="1"/>
          </p:cNvSpPr>
          <p:nvPr>
            <p:ph type="title" hasCustomPrompt="1"/>
          </p:nvPr>
        </p:nvSpPr>
        <p:spPr>
          <a:xfrm>
            <a:off x="1205283"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05283" y="5783263"/>
            <a:ext cx="10058401" cy="811501"/>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5975394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199"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07805570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9" name="Group 8"/>
          <p:cNvGrpSpPr/>
          <p:nvPr userDrawn="1"/>
        </p:nvGrpSpPr>
        <p:grpSpPr>
          <a:xfrm>
            <a:off x="0" y="0"/>
            <a:ext cx="12436475" cy="6994525"/>
            <a:chOff x="0" y="0"/>
            <a:chExt cx="12436475" cy="6994525"/>
          </a:xfrm>
        </p:grpSpPr>
        <p:grpSp>
          <p:nvGrpSpPr>
            <p:cNvPr id="10" name="Group 9"/>
            <p:cNvGrpSpPr/>
            <p:nvPr userDrawn="1"/>
          </p:nvGrpSpPr>
          <p:grpSpPr>
            <a:xfrm>
              <a:off x="0" y="0"/>
              <a:ext cx="12436475" cy="6994525"/>
              <a:chOff x="0" y="0"/>
              <a:chExt cx="12436475" cy="6994525"/>
            </a:xfrm>
          </p:grpSpPr>
          <p:sp>
            <p:nvSpPr>
              <p:cNvPr id="12" name="Frame 1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p:cNvGrpSpPr/>
              <p:nvPr userDrawn="1"/>
            </p:nvGrpSpPr>
            <p:grpSpPr>
              <a:xfrm>
                <a:off x="182886" y="190969"/>
                <a:ext cx="12118113" cy="6607864"/>
                <a:chOff x="182886" y="190969"/>
                <a:chExt cx="12118113" cy="6607864"/>
              </a:xfrm>
            </p:grpSpPr>
            <p:sp>
              <p:nvSpPr>
                <p:cNvPr id="14" name="Rectangle 1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1" name="Rectangle 1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5" name="Right Triangle 4"/>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8288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 name="Title 1"/>
          <p:cNvSpPr>
            <a:spLocks noGrp="1"/>
          </p:cNvSpPr>
          <p:nvPr>
            <p:ph type="title" hasCustomPrompt="1"/>
          </p:nvPr>
        </p:nvSpPr>
        <p:spPr>
          <a:xfrm>
            <a:off x="1205347"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673411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24591248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lIns="146304"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lIns="146304"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77754463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22975083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30420569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Section Title Accent Color 2">
    <p:bg>
      <p:bgPr>
        <a:solidFill>
          <a:schemeClr val="tx1"/>
        </a:solidFill>
        <a:effectLst/>
      </p:bgPr>
    </p:bg>
    <p:spTree>
      <p:nvGrpSpPr>
        <p:cNvPr id="1" name=""/>
        <p:cNvGrpSpPr/>
        <p:nvPr/>
      </p:nvGrpSpPr>
      <p:grpSpPr>
        <a:xfrm>
          <a:off x="0" y="0"/>
          <a:ext cx="0" cy="0"/>
          <a:chOff x="0" y="0"/>
          <a:chExt cx="0" cy="0"/>
        </a:xfrm>
      </p:grpSpPr>
      <p:grpSp>
        <p:nvGrpSpPr>
          <p:cNvPr id="11" name="Group 10"/>
          <p:cNvGrpSpPr/>
          <p:nvPr userDrawn="1"/>
        </p:nvGrpSpPr>
        <p:grpSpPr>
          <a:xfrm>
            <a:off x="0" y="0"/>
            <a:ext cx="12436475" cy="6994525"/>
            <a:chOff x="0" y="0"/>
            <a:chExt cx="12436475" cy="6994525"/>
          </a:xfrm>
          <a:solidFill>
            <a:schemeClr val="accent1"/>
          </a:solidFill>
        </p:grpSpPr>
        <p:grpSp>
          <p:nvGrpSpPr>
            <p:cNvPr id="12" name="Group 11"/>
            <p:cNvGrpSpPr/>
            <p:nvPr userDrawn="1"/>
          </p:nvGrpSpPr>
          <p:grpSpPr>
            <a:xfrm>
              <a:off x="0" y="0"/>
              <a:ext cx="12436475" cy="6994525"/>
              <a:chOff x="0" y="0"/>
              <a:chExt cx="12436475" cy="6994525"/>
            </a:xfrm>
            <a:grpFill/>
          </p:grpSpPr>
          <p:sp>
            <p:nvSpPr>
              <p:cNvPr id="14" name="Frame 13"/>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userDrawn="1"/>
            </p:nvGrpSpPr>
            <p:grpSpPr>
              <a:xfrm>
                <a:off x="182886" y="190969"/>
                <a:ext cx="12118113" cy="6607864"/>
                <a:chOff x="182886" y="190969"/>
                <a:chExt cx="12118113" cy="6607864"/>
              </a:xfrm>
              <a:grpFill/>
            </p:grpSpPr>
            <p:sp>
              <p:nvSpPr>
                <p:cNvPr id="16" name="Rectangle 15"/>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3" name="Rectangle 12"/>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8" name="Right Triangle 7"/>
          <p:cNvSpPr/>
          <p:nvPr userDrawn="1"/>
        </p:nvSpPr>
        <p:spPr bwMode="auto">
          <a:xfrm rot="10800000" flipH="1">
            <a:off x="12173128" y="5783262"/>
            <a:ext cx="263347" cy="237147"/>
          </a:xfrm>
          <a:prstGeom prst="rtTriangle">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gray">
          <a:xfrm>
            <a:off x="1205347" y="3940191"/>
            <a:ext cx="11231128" cy="1843071"/>
          </a:xfrm>
          <a:prstGeom prst="rect">
            <a:avLst/>
          </a:prstGeom>
          <a:solidFill>
            <a:srgbClr val="00BCF2">
              <a:alpha val="85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505050"/>
              </a:solidFill>
            </a:endParaRPr>
          </a:p>
        </p:txBody>
      </p:sp>
      <p:sp>
        <p:nvSpPr>
          <p:cNvPr id="2" name="Title 1"/>
          <p:cNvSpPr>
            <a:spLocks noGrp="1"/>
          </p:cNvSpPr>
          <p:nvPr>
            <p:ph type="title" hasCustomPrompt="1"/>
          </p:nvPr>
        </p:nvSpPr>
        <p:spPr>
          <a:xfrm>
            <a:off x="1205347" y="3951287"/>
            <a:ext cx="10196944"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8010185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67813"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577884109"/>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67813" cy="743441"/>
          </a:xfrm>
        </p:spPr>
        <p:txBody>
          <a:bodyPr anchor="t" anchorCtr="0"/>
          <a:lstStyle>
            <a:lvl1pPr>
              <a:defRPr>
                <a:solidFill>
                  <a:schemeClr val="accent2">
                    <a:alpha val="99000"/>
                  </a:scheme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1931326"/>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3533365081"/>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5236"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25451"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2125740814"/>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867813" cy="743441"/>
          </a:xfrm>
        </p:spPr>
        <p:txBody>
          <a:bodyPr anchor="t" anchorCtr="0"/>
          <a:lstStyle>
            <a:lvl1pPr>
              <a:defRPr>
                <a:gradFill>
                  <a:gsLst>
                    <a:gs pos="1250">
                      <a:schemeClr val="bg1"/>
                    </a:gs>
                    <a:gs pos="100000">
                      <a:schemeClr val="bg1"/>
                    </a:gs>
                  </a:gsLst>
                  <a:lin ang="5400000" scaled="0"/>
                </a:gradFill>
              </a:defRPr>
            </a:lvl1pPr>
          </a:lstStyle>
          <a:p>
            <a:r>
              <a:rPr lang="en-US" smtClean="0"/>
              <a:t>Click to edit Master title style</a:t>
            </a:r>
            <a:endParaRPr lang="en-US" dirty="0"/>
          </a:p>
        </p:txBody>
      </p:sp>
      <p:sp>
        <p:nvSpPr>
          <p:cNvPr id="7" name="Content Placeholder 6"/>
          <p:cNvSpPr>
            <a:spLocks noGrp="1"/>
          </p:cNvSpPr>
          <p:nvPr>
            <p:ph sz="quarter" idx="10"/>
          </p:nvPr>
        </p:nvSpPr>
        <p:spPr>
          <a:xfrm>
            <a:off x="274638" y="1214438"/>
            <a:ext cx="11770606" cy="53556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2471201930"/>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8" y="1898668"/>
            <a:ext cx="11770606" cy="1778949"/>
          </a:xfrm>
        </p:spPr>
        <p:txBody>
          <a:bodyPr wrap="square">
            <a:spAutoFit/>
          </a:bodyPr>
          <a:lstStyle>
            <a:lvl1pPr>
              <a:buClr>
                <a:schemeClr val="tx2"/>
              </a:buCl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3496269634"/>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38370"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347416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6254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3374780682"/>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173308532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1113279591"/>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ectangle 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ight Triangle 10"/>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2019720882"/>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971749" cy="743441"/>
          </a:xfrm>
        </p:spPr>
        <p:txBody>
          <a:bodyPr anchor="t" anchorCtr="0"/>
          <a:lstStyle>
            <a:lvl1pPr>
              <a:defRPr>
                <a:solidFill>
                  <a:schemeClr val="accent2">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153274210"/>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5050843"/>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251434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179143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210580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66756737"/>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4168175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82396" y="4494631"/>
            <a:ext cx="10571004" cy="1389190"/>
          </a:xfrm>
        </p:spPr>
        <p:txBody>
          <a:bodyPr anchor="t"/>
          <a:lstStyle>
            <a:lvl1pPr algn="l">
              <a:defRPr sz="4900" b="1" cap="all"/>
            </a:lvl1pPr>
          </a:lstStyle>
          <a:p>
            <a:r>
              <a:rPr lang="en-US" smtClean="0"/>
              <a:t>Click to edit Master title style</a:t>
            </a:r>
            <a:endParaRPr lang="en-US"/>
          </a:p>
        </p:txBody>
      </p:sp>
      <p:sp>
        <p:nvSpPr>
          <p:cNvPr id="3" name="Text Placeholder 2"/>
          <p:cNvSpPr>
            <a:spLocks noGrp="1"/>
          </p:cNvSpPr>
          <p:nvPr>
            <p:ph type="body" idx="1"/>
          </p:nvPr>
        </p:nvSpPr>
        <p:spPr>
          <a:xfrm>
            <a:off x="982396" y="3977566"/>
            <a:ext cx="10571004" cy="517065"/>
          </a:xfrm>
        </p:spPr>
        <p:txBody>
          <a:bodyPr anchor="b"/>
          <a:lstStyle>
            <a:lvl1pPr marL="0" indent="0">
              <a:buNone/>
              <a:defRPr sz="2400">
                <a:solidFill>
                  <a:schemeClr val="tx1">
                    <a:tint val="75000"/>
                  </a:schemeClr>
                </a:solidFill>
              </a:defRPr>
            </a:lvl1pPr>
            <a:lvl2pPr marL="555132" indent="0">
              <a:buNone/>
              <a:defRPr sz="2200">
                <a:solidFill>
                  <a:schemeClr val="tx1">
                    <a:tint val="75000"/>
                  </a:schemeClr>
                </a:solidFill>
              </a:defRPr>
            </a:lvl2pPr>
            <a:lvl3pPr marL="1110264" indent="0">
              <a:buNone/>
              <a:defRPr sz="1900">
                <a:solidFill>
                  <a:schemeClr val="tx1">
                    <a:tint val="75000"/>
                  </a:schemeClr>
                </a:solidFill>
              </a:defRPr>
            </a:lvl3pPr>
            <a:lvl4pPr marL="1665397" indent="0">
              <a:buNone/>
              <a:defRPr sz="1700">
                <a:solidFill>
                  <a:schemeClr val="tx1">
                    <a:tint val="75000"/>
                  </a:schemeClr>
                </a:solidFill>
              </a:defRPr>
            </a:lvl4pPr>
            <a:lvl5pPr marL="2220529" indent="0">
              <a:buNone/>
              <a:defRPr sz="1700">
                <a:solidFill>
                  <a:schemeClr val="tx1">
                    <a:tint val="75000"/>
                  </a:schemeClr>
                </a:solidFill>
              </a:defRPr>
            </a:lvl5pPr>
            <a:lvl6pPr marL="2775661" indent="0">
              <a:buNone/>
              <a:defRPr sz="1700">
                <a:solidFill>
                  <a:schemeClr val="tx1">
                    <a:tint val="75000"/>
                  </a:schemeClr>
                </a:solidFill>
              </a:defRPr>
            </a:lvl6pPr>
            <a:lvl7pPr marL="3330793" indent="0">
              <a:buNone/>
              <a:defRPr sz="1700">
                <a:solidFill>
                  <a:schemeClr val="tx1">
                    <a:tint val="75000"/>
                  </a:schemeClr>
                </a:solidFill>
              </a:defRPr>
            </a:lvl7pPr>
            <a:lvl8pPr marL="3885926" indent="0">
              <a:buNone/>
              <a:defRPr sz="1700">
                <a:solidFill>
                  <a:schemeClr val="tx1">
                    <a:tint val="75000"/>
                  </a:schemeClr>
                </a:solidFill>
              </a:defRPr>
            </a:lvl8pPr>
            <a:lvl9pPr marL="4441058" indent="0">
              <a:buNone/>
              <a:defRPr sz="1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1824" y="6482889"/>
            <a:ext cx="2901844" cy="372394"/>
          </a:xfrm>
          <a:prstGeom prst="rect">
            <a:avLst/>
          </a:prstGeom>
        </p:spPr>
        <p:txBody>
          <a:bodyPr lIns="111026" tIns="55513" rIns="111026" bIns="55513"/>
          <a:lstStyle/>
          <a:p>
            <a:fld id="{9B42CB1E-4DA3-4D94-998D-C99F85E2D988}" type="datetimeFigureOut">
              <a:rPr lang="en-US" smtClean="0">
                <a:solidFill>
                  <a:srgbClr val="505050"/>
                </a:solidFill>
              </a:rPr>
              <a:pPr/>
              <a:t>4/11/2013</a:t>
            </a:fld>
            <a:endParaRPr lang="en-US">
              <a:solidFill>
                <a:srgbClr val="505050"/>
              </a:solidFill>
            </a:endParaRPr>
          </a:p>
        </p:txBody>
      </p:sp>
      <p:sp>
        <p:nvSpPr>
          <p:cNvPr id="5" name="Footer Placeholder 4"/>
          <p:cNvSpPr>
            <a:spLocks noGrp="1"/>
          </p:cNvSpPr>
          <p:nvPr>
            <p:ph type="ftr" sz="quarter" idx="11"/>
          </p:nvPr>
        </p:nvSpPr>
        <p:spPr>
          <a:xfrm>
            <a:off x="4249129" y="6482889"/>
            <a:ext cx="3938217" cy="372394"/>
          </a:xfrm>
          <a:prstGeom prst="rect">
            <a:avLst/>
          </a:prstGeom>
        </p:spPr>
        <p:txBody>
          <a:bodyPr lIns="111026" tIns="55513" rIns="111026" bIns="55513"/>
          <a:lstStyle/>
          <a:p>
            <a:endParaRPr lang="en-US">
              <a:solidFill>
                <a:srgbClr val="505050"/>
              </a:solidFill>
            </a:endParaRPr>
          </a:p>
        </p:txBody>
      </p:sp>
      <p:sp>
        <p:nvSpPr>
          <p:cNvPr id="6" name="Slide Number Placeholder 5"/>
          <p:cNvSpPr>
            <a:spLocks noGrp="1"/>
          </p:cNvSpPr>
          <p:nvPr>
            <p:ph type="sldNum" sz="quarter" idx="12"/>
          </p:nvPr>
        </p:nvSpPr>
        <p:spPr>
          <a:xfrm>
            <a:off x="8912807" y="6482889"/>
            <a:ext cx="2901844" cy="372394"/>
          </a:xfrm>
          <a:prstGeom prst="rect">
            <a:avLst/>
          </a:prstGeom>
        </p:spPr>
        <p:txBody>
          <a:bodyPr lIns="111026" tIns="55513" rIns="111026" bIns="55513"/>
          <a:lstStyle/>
          <a:p>
            <a:fld id="{ACE697FF-7D89-4869-AB85-B072F75309DC}" type="slidenum">
              <a:rPr lang="en-US" smtClean="0">
                <a:solidFill>
                  <a:srgbClr val="505050"/>
                </a:solidFill>
              </a:rPr>
              <a:pPr/>
              <a:t>‹#›</a:t>
            </a:fld>
            <a:endParaRPr lang="en-US">
              <a:solidFill>
                <a:srgbClr val="505050"/>
              </a:solidFill>
            </a:endParaRPr>
          </a:p>
        </p:txBody>
      </p:sp>
    </p:spTree>
    <p:extLst>
      <p:ext uri="{BB962C8B-B14F-4D97-AF65-F5344CB8AC3E}">
        <p14:creationId xmlns:p14="http://schemas.microsoft.com/office/powerpoint/2010/main" val="203079069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1824" y="1632056"/>
            <a:ext cx="5492776" cy="2768450"/>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321875" y="1632056"/>
            <a:ext cx="5492776" cy="2768450"/>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21824" y="6482889"/>
            <a:ext cx="2901844" cy="372394"/>
          </a:xfrm>
          <a:prstGeom prst="rect">
            <a:avLst/>
          </a:prstGeom>
        </p:spPr>
        <p:txBody>
          <a:bodyPr lIns="111026" tIns="55513" rIns="111026" bIns="55513"/>
          <a:lstStyle/>
          <a:p>
            <a:fld id="{9B42CB1E-4DA3-4D94-998D-C99F85E2D988}" type="datetimeFigureOut">
              <a:rPr lang="en-US" smtClean="0">
                <a:solidFill>
                  <a:srgbClr val="505050"/>
                </a:solidFill>
              </a:rPr>
              <a:pPr/>
              <a:t>4/11/2013</a:t>
            </a:fld>
            <a:endParaRPr lang="en-US">
              <a:solidFill>
                <a:srgbClr val="505050"/>
              </a:solidFill>
            </a:endParaRPr>
          </a:p>
        </p:txBody>
      </p:sp>
      <p:sp>
        <p:nvSpPr>
          <p:cNvPr id="6" name="Footer Placeholder 5"/>
          <p:cNvSpPr>
            <a:spLocks noGrp="1"/>
          </p:cNvSpPr>
          <p:nvPr>
            <p:ph type="ftr" sz="quarter" idx="11"/>
          </p:nvPr>
        </p:nvSpPr>
        <p:spPr>
          <a:xfrm>
            <a:off x="4249129" y="6482889"/>
            <a:ext cx="3938217" cy="372394"/>
          </a:xfrm>
          <a:prstGeom prst="rect">
            <a:avLst/>
          </a:prstGeom>
        </p:spPr>
        <p:txBody>
          <a:bodyPr lIns="111026" tIns="55513" rIns="111026" bIns="55513"/>
          <a:lstStyle/>
          <a:p>
            <a:endParaRPr lang="en-US">
              <a:solidFill>
                <a:srgbClr val="505050"/>
              </a:solidFill>
            </a:endParaRPr>
          </a:p>
        </p:txBody>
      </p:sp>
      <p:sp>
        <p:nvSpPr>
          <p:cNvPr id="7" name="Slide Number Placeholder 6"/>
          <p:cNvSpPr>
            <a:spLocks noGrp="1"/>
          </p:cNvSpPr>
          <p:nvPr>
            <p:ph type="sldNum" sz="quarter" idx="12"/>
          </p:nvPr>
        </p:nvSpPr>
        <p:spPr>
          <a:xfrm>
            <a:off x="8912807" y="6482889"/>
            <a:ext cx="2901844" cy="372394"/>
          </a:xfrm>
          <a:prstGeom prst="rect">
            <a:avLst/>
          </a:prstGeom>
        </p:spPr>
        <p:txBody>
          <a:bodyPr lIns="111026" tIns="55513" rIns="111026" bIns="55513"/>
          <a:lstStyle/>
          <a:p>
            <a:fld id="{ACE697FF-7D89-4869-AB85-B072F75309DC}" type="slidenum">
              <a:rPr lang="en-US" smtClean="0">
                <a:solidFill>
                  <a:srgbClr val="505050"/>
                </a:solidFill>
              </a:rPr>
              <a:pPr/>
              <a:t>‹#›</a:t>
            </a:fld>
            <a:endParaRPr lang="en-US">
              <a:solidFill>
                <a:srgbClr val="505050"/>
              </a:solidFill>
            </a:endParaRPr>
          </a:p>
        </p:txBody>
      </p:sp>
    </p:spTree>
    <p:extLst>
      <p:ext uri="{BB962C8B-B14F-4D97-AF65-F5344CB8AC3E}">
        <p14:creationId xmlns:p14="http://schemas.microsoft.com/office/powerpoint/2010/main" val="36942034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FFFFFF"/>
              </a:solidFill>
            </a:endParaRPr>
          </a:p>
        </p:txBody>
      </p:sp>
      <p:sp>
        <p:nvSpPr>
          <p:cNvPr id="14" name="Right Triangle 13"/>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8994130"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0502"/>
            <a:ext cx="2557747" cy="547905"/>
          </a:xfrm>
          <a:prstGeom prst="rect">
            <a:avLst/>
          </a:prstGeom>
        </p:spPr>
      </p:pic>
      <p:sp>
        <p:nvSpPr>
          <p:cNvPr id="5" name="Text Placeholder 4"/>
          <p:cNvSpPr>
            <a:spLocks noGrp="1"/>
          </p:cNvSpPr>
          <p:nvPr>
            <p:ph type="body" sz="quarter" idx="12" hasCustomPrompt="1"/>
          </p:nvPr>
        </p:nvSpPr>
        <p:spPr>
          <a:xfrm>
            <a:off x="274701" y="3955786"/>
            <a:ext cx="9143937" cy="1828007"/>
          </a:xfrm>
          <a:noFill/>
        </p:spPr>
        <p:txBody>
          <a:bodyPr lIns="182880" tIns="146304" rIns="182880" bIns="146304">
            <a:noAutofit/>
          </a:bodyPr>
          <a:lstStyle>
            <a:lvl1pPr marL="0" indent="0">
              <a:spcBef>
                <a:spcPts val="0"/>
              </a:spcBef>
              <a:buNone/>
              <a:defRPr sz="3200" spc="0" baseline="0">
                <a:gradFill>
                  <a:gsLst>
                    <a:gs pos="2917">
                      <a:srgbClr val="FFFFFF"/>
                    </a:gs>
                    <a:gs pos="30000">
                      <a:srgbClr val="FFFFFF"/>
                    </a:gs>
                  </a:gsLst>
                  <a:lin ang="5400000" scaled="0"/>
                </a:gradFill>
                <a:latin typeface="+mj-lt"/>
              </a:defRPr>
            </a:lvl1pPr>
          </a:lstStyle>
          <a:p>
            <a:pPr lvl="0"/>
            <a:r>
              <a:rPr lang="en-US" dirty="0" smtClean="0"/>
              <a:t>Speaker Name</a:t>
            </a:r>
          </a:p>
        </p:txBody>
      </p:sp>
      <p:sp>
        <p:nvSpPr>
          <p:cNvPr id="7" name="Text Placeholder 6"/>
          <p:cNvSpPr>
            <a:spLocks noGrp="1"/>
          </p:cNvSpPr>
          <p:nvPr>
            <p:ph type="body" sz="quarter" idx="14" hasCustomPrompt="1"/>
          </p:nvPr>
        </p:nvSpPr>
        <p:spPr>
          <a:xfrm>
            <a:off x="274701" y="5970335"/>
            <a:ext cx="2315929" cy="544765"/>
          </a:xfrm>
        </p:spPr>
        <p:txBody>
          <a:bodyPr lIns="182880" tIns="146304" rIns="182880" bIns="146304" anchor="b"/>
          <a:lstStyle>
            <a:lvl1pPr marL="0" indent="0">
              <a:buFontTx/>
              <a:buNone/>
              <a:defRPr sz="1800">
                <a:latin typeface="+mn-lt"/>
              </a:defRPr>
            </a:lvl1pPr>
            <a:lvl2pPr marL="342900" indent="0">
              <a:buFontTx/>
              <a:buNone/>
              <a:defRPr sz="1800">
                <a:latin typeface="+mn-lt"/>
              </a:defRPr>
            </a:lvl2pPr>
            <a:lvl3pPr marL="571500" indent="0">
              <a:buFontTx/>
              <a:buNone/>
              <a:defRPr sz="1800">
                <a:latin typeface="+mn-lt"/>
              </a:defRPr>
            </a:lvl3pPr>
            <a:lvl4pPr marL="800100" indent="0">
              <a:buFontTx/>
              <a:buNone/>
              <a:defRPr sz="1800">
                <a:latin typeface="+mn-lt"/>
              </a:defRPr>
            </a:lvl4pPr>
            <a:lvl5pPr marL="1028700" indent="0">
              <a:buFontTx/>
              <a:buNone/>
              <a:defRPr sz="1800">
                <a:latin typeface="+mn-lt"/>
              </a:defRPr>
            </a:lvl5pPr>
          </a:lstStyle>
          <a:p>
            <a:pPr lvl="0"/>
            <a:r>
              <a:rPr lang="en-US" dirty="0" smtClean="0"/>
              <a:t>Session Code</a:t>
            </a:r>
          </a:p>
        </p:txBody>
      </p:sp>
    </p:spTree>
    <p:extLst>
      <p:ext uri="{BB962C8B-B14F-4D97-AF65-F5344CB8AC3E}">
        <p14:creationId xmlns:p14="http://schemas.microsoft.com/office/powerpoint/2010/main" val="17804519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10" name="Group 9"/>
          <p:cNvGrpSpPr/>
          <p:nvPr userDrawn="1"/>
        </p:nvGrpSpPr>
        <p:grpSpPr>
          <a:xfrm>
            <a:off x="0" y="0"/>
            <a:ext cx="12436475" cy="6994525"/>
            <a:chOff x="0" y="0"/>
            <a:chExt cx="12436475" cy="6994525"/>
          </a:xfrm>
        </p:grpSpPr>
        <p:grpSp>
          <p:nvGrpSpPr>
            <p:cNvPr id="11" name="Group 10"/>
            <p:cNvGrpSpPr/>
            <p:nvPr userDrawn="1"/>
          </p:nvGrpSpPr>
          <p:grpSpPr>
            <a:xfrm>
              <a:off x="0" y="0"/>
              <a:ext cx="12436475" cy="6994525"/>
              <a:chOff x="0" y="0"/>
              <a:chExt cx="12436475" cy="6994525"/>
            </a:xfrm>
          </p:grpSpPr>
          <p:sp>
            <p:nvSpPr>
              <p:cNvPr id="13" name="Frame 1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4" name="Group 13"/>
              <p:cNvGrpSpPr/>
              <p:nvPr userDrawn="1"/>
            </p:nvGrpSpPr>
            <p:grpSpPr>
              <a:xfrm>
                <a:off x="182886" y="190969"/>
                <a:ext cx="12118113" cy="6607864"/>
                <a:chOff x="182886" y="190969"/>
                <a:chExt cx="12118113" cy="6607864"/>
              </a:xfrm>
            </p:grpSpPr>
            <p:sp>
              <p:nvSpPr>
                <p:cNvPr id="15" name="Rectangle 14"/>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2" name="Rectangle 1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7" name="Right Triangle 6"/>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 name="Title 1"/>
          <p:cNvSpPr>
            <a:spLocks noGrp="1"/>
          </p:cNvSpPr>
          <p:nvPr>
            <p:ph type="title" hasCustomPrompt="1"/>
          </p:nvPr>
        </p:nvSpPr>
        <p:spPr>
          <a:xfrm>
            <a:off x="1205283"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05283" y="5783263"/>
            <a:ext cx="10058401" cy="811501"/>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77393081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199"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3889222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9" name="Group 8"/>
          <p:cNvGrpSpPr/>
          <p:nvPr userDrawn="1"/>
        </p:nvGrpSpPr>
        <p:grpSpPr>
          <a:xfrm>
            <a:off x="0" y="0"/>
            <a:ext cx="12436475" cy="6994525"/>
            <a:chOff x="0" y="0"/>
            <a:chExt cx="12436475" cy="6994525"/>
          </a:xfrm>
        </p:grpSpPr>
        <p:grpSp>
          <p:nvGrpSpPr>
            <p:cNvPr id="10" name="Group 9"/>
            <p:cNvGrpSpPr/>
            <p:nvPr userDrawn="1"/>
          </p:nvGrpSpPr>
          <p:grpSpPr>
            <a:xfrm>
              <a:off x="0" y="0"/>
              <a:ext cx="12436475" cy="6994525"/>
              <a:chOff x="0" y="0"/>
              <a:chExt cx="12436475" cy="6994525"/>
            </a:xfrm>
          </p:grpSpPr>
          <p:sp>
            <p:nvSpPr>
              <p:cNvPr id="12" name="Frame 1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p:cNvGrpSpPr/>
              <p:nvPr userDrawn="1"/>
            </p:nvGrpSpPr>
            <p:grpSpPr>
              <a:xfrm>
                <a:off x="182886" y="190969"/>
                <a:ext cx="12118113" cy="6607864"/>
                <a:chOff x="182886" y="190969"/>
                <a:chExt cx="12118113" cy="6607864"/>
              </a:xfrm>
            </p:grpSpPr>
            <p:sp>
              <p:nvSpPr>
                <p:cNvPr id="14" name="Rectangle 1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1" name="Rectangle 1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5" name="Right Triangle 4"/>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8288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 name="Title 1"/>
          <p:cNvSpPr>
            <a:spLocks noGrp="1"/>
          </p:cNvSpPr>
          <p:nvPr>
            <p:ph type="title" hasCustomPrompt="1"/>
          </p:nvPr>
        </p:nvSpPr>
        <p:spPr>
          <a:xfrm>
            <a:off x="1205347"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90094958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5055609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lIns="146304"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9553649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95940172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ection Title Accent Color 2">
    <p:bg>
      <p:bgPr>
        <a:solidFill>
          <a:schemeClr val="tx1"/>
        </a:solidFill>
        <a:effectLst/>
      </p:bgPr>
    </p:bg>
    <p:spTree>
      <p:nvGrpSpPr>
        <p:cNvPr id="1" name=""/>
        <p:cNvGrpSpPr/>
        <p:nvPr/>
      </p:nvGrpSpPr>
      <p:grpSpPr>
        <a:xfrm>
          <a:off x="0" y="0"/>
          <a:ext cx="0" cy="0"/>
          <a:chOff x="0" y="0"/>
          <a:chExt cx="0" cy="0"/>
        </a:xfrm>
      </p:grpSpPr>
      <p:grpSp>
        <p:nvGrpSpPr>
          <p:cNvPr id="11" name="Group 10"/>
          <p:cNvGrpSpPr/>
          <p:nvPr userDrawn="1"/>
        </p:nvGrpSpPr>
        <p:grpSpPr>
          <a:xfrm>
            <a:off x="0" y="0"/>
            <a:ext cx="12436475" cy="6994525"/>
            <a:chOff x="0" y="0"/>
            <a:chExt cx="12436475" cy="6994525"/>
          </a:xfrm>
          <a:solidFill>
            <a:schemeClr val="accent1"/>
          </a:solidFill>
        </p:grpSpPr>
        <p:grpSp>
          <p:nvGrpSpPr>
            <p:cNvPr id="12" name="Group 11"/>
            <p:cNvGrpSpPr/>
            <p:nvPr userDrawn="1"/>
          </p:nvGrpSpPr>
          <p:grpSpPr>
            <a:xfrm>
              <a:off x="0" y="0"/>
              <a:ext cx="12436475" cy="6994525"/>
              <a:chOff x="0" y="0"/>
              <a:chExt cx="12436475" cy="6994525"/>
            </a:xfrm>
            <a:grpFill/>
          </p:grpSpPr>
          <p:sp>
            <p:nvSpPr>
              <p:cNvPr id="14" name="Frame 13"/>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userDrawn="1"/>
            </p:nvGrpSpPr>
            <p:grpSpPr>
              <a:xfrm>
                <a:off x="182886" y="190969"/>
                <a:ext cx="12118113" cy="6607864"/>
                <a:chOff x="182886" y="190969"/>
                <a:chExt cx="12118113" cy="6607864"/>
              </a:xfrm>
              <a:grpFill/>
            </p:grpSpPr>
            <p:sp>
              <p:nvSpPr>
                <p:cNvPr id="16" name="Rectangle 15"/>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3" name="Rectangle 12"/>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8" name="Right Triangle 7"/>
          <p:cNvSpPr/>
          <p:nvPr userDrawn="1"/>
        </p:nvSpPr>
        <p:spPr bwMode="auto">
          <a:xfrm rot="10800000" flipH="1">
            <a:off x="12173128" y="5783262"/>
            <a:ext cx="263347" cy="237147"/>
          </a:xfrm>
          <a:prstGeom prst="rtTriangle">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Rectangle 8"/>
          <p:cNvSpPr/>
          <p:nvPr userDrawn="1"/>
        </p:nvSpPr>
        <p:spPr bwMode="gray">
          <a:xfrm>
            <a:off x="1205347" y="3940191"/>
            <a:ext cx="11231128" cy="1843071"/>
          </a:xfrm>
          <a:prstGeom prst="rect">
            <a:avLst/>
          </a:prstGeom>
          <a:solidFill>
            <a:srgbClr val="00BCF2">
              <a:alpha val="85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505050"/>
              </a:solidFill>
              <a:effectLst/>
              <a:uLnTx/>
              <a:uFillTx/>
            </a:endParaRPr>
          </a:p>
        </p:txBody>
      </p:sp>
      <p:sp>
        <p:nvSpPr>
          <p:cNvPr id="2" name="Title 1"/>
          <p:cNvSpPr>
            <a:spLocks noGrp="1"/>
          </p:cNvSpPr>
          <p:nvPr>
            <p:ph type="title" hasCustomPrompt="1"/>
          </p:nvPr>
        </p:nvSpPr>
        <p:spPr>
          <a:xfrm>
            <a:off x="1205347" y="3951287"/>
            <a:ext cx="10196944"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9234802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7923606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Section Title Accent Color 2">
    <p:bg>
      <p:bgPr>
        <a:solidFill>
          <a:schemeClr val="tx1"/>
        </a:solidFill>
        <a:effectLst/>
      </p:bgPr>
    </p:bg>
    <p:spTree>
      <p:nvGrpSpPr>
        <p:cNvPr id="1" name=""/>
        <p:cNvGrpSpPr/>
        <p:nvPr/>
      </p:nvGrpSpPr>
      <p:grpSpPr>
        <a:xfrm>
          <a:off x="0" y="0"/>
          <a:ext cx="0" cy="0"/>
          <a:chOff x="0" y="0"/>
          <a:chExt cx="0" cy="0"/>
        </a:xfrm>
      </p:grpSpPr>
      <p:grpSp>
        <p:nvGrpSpPr>
          <p:cNvPr id="11" name="Group 10"/>
          <p:cNvGrpSpPr/>
          <p:nvPr userDrawn="1"/>
        </p:nvGrpSpPr>
        <p:grpSpPr>
          <a:xfrm>
            <a:off x="0" y="0"/>
            <a:ext cx="12436475" cy="6994525"/>
            <a:chOff x="0" y="0"/>
            <a:chExt cx="12436475" cy="6994525"/>
          </a:xfrm>
          <a:solidFill>
            <a:schemeClr val="accent1"/>
          </a:solidFill>
        </p:grpSpPr>
        <p:grpSp>
          <p:nvGrpSpPr>
            <p:cNvPr id="12" name="Group 11"/>
            <p:cNvGrpSpPr/>
            <p:nvPr userDrawn="1"/>
          </p:nvGrpSpPr>
          <p:grpSpPr>
            <a:xfrm>
              <a:off x="0" y="0"/>
              <a:ext cx="12436475" cy="6994525"/>
              <a:chOff x="0" y="0"/>
              <a:chExt cx="12436475" cy="6994525"/>
            </a:xfrm>
            <a:grpFill/>
          </p:grpSpPr>
          <p:sp>
            <p:nvSpPr>
              <p:cNvPr id="14" name="Frame 13"/>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userDrawn="1"/>
            </p:nvGrpSpPr>
            <p:grpSpPr>
              <a:xfrm>
                <a:off x="182886" y="190969"/>
                <a:ext cx="12118113" cy="6607864"/>
                <a:chOff x="182886" y="190969"/>
                <a:chExt cx="12118113" cy="6607864"/>
              </a:xfrm>
              <a:grpFill/>
            </p:grpSpPr>
            <p:sp>
              <p:nvSpPr>
                <p:cNvPr id="16" name="Rectangle 15"/>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3" name="Rectangle 12"/>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8" name="Right Triangle 7"/>
          <p:cNvSpPr/>
          <p:nvPr userDrawn="1"/>
        </p:nvSpPr>
        <p:spPr bwMode="auto">
          <a:xfrm rot="10800000" flipH="1">
            <a:off x="12173128" y="5783262"/>
            <a:ext cx="263347" cy="237147"/>
          </a:xfrm>
          <a:prstGeom prst="rtTriangle">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gray">
          <a:xfrm>
            <a:off x="1205347" y="3940191"/>
            <a:ext cx="11231128" cy="1843071"/>
          </a:xfrm>
          <a:prstGeom prst="rect">
            <a:avLst/>
          </a:prstGeom>
          <a:solidFill>
            <a:srgbClr val="00BCF2">
              <a:alpha val="85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505050"/>
              </a:solidFill>
            </a:endParaRPr>
          </a:p>
        </p:txBody>
      </p:sp>
      <p:sp>
        <p:nvSpPr>
          <p:cNvPr id="2" name="Title 1"/>
          <p:cNvSpPr>
            <a:spLocks noGrp="1"/>
          </p:cNvSpPr>
          <p:nvPr>
            <p:ph type="title" hasCustomPrompt="1"/>
          </p:nvPr>
        </p:nvSpPr>
        <p:spPr>
          <a:xfrm>
            <a:off x="1205347" y="3951287"/>
            <a:ext cx="10196944"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68328995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67813"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35669744"/>
      </p:ext>
    </p:extLst>
  </p:cSld>
  <p:clrMapOvr>
    <a:masterClrMapping/>
  </p:clrMapOvr>
  <p:transition>
    <p:fade/>
  </p:transition>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67813" cy="743441"/>
          </a:xfrm>
        </p:spPr>
        <p:txBody>
          <a:bodyPr anchor="t" anchorCtr="0"/>
          <a:lstStyle>
            <a:lvl1pPr>
              <a:defRPr>
                <a:solidFill>
                  <a:schemeClr val="accent2">
                    <a:alpha val="99000"/>
                  </a:scheme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1931326"/>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3748227119"/>
      </p:ext>
    </p:extLst>
  </p:cSld>
  <p:clrMapOvr>
    <a:masterClrMapping/>
  </p:clrMapOvr>
  <p:transition>
    <p:fade/>
  </p:transition>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5236"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25451"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2641251820"/>
      </p:ext>
    </p:extLst>
  </p:cSld>
  <p:clrMapOvr>
    <a:masterClrMapping/>
  </p:clrMapOvr>
  <p:transition>
    <p:fade/>
  </p:transition>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867813" cy="743441"/>
          </a:xfrm>
        </p:spPr>
        <p:txBody>
          <a:bodyPr anchor="t" anchorCtr="0"/>
          <a:lstStyle>
            <a:lvl1pPr>
              <a:defRPr>
                <a:gradFill>
                  <a:gsLst>
                    <a:gs pos="1250">
                      <a:schemeClr val="bg1"/>
                    </a:gs>
                    <a:gs pos="100000">
                      <a:schemeClr val="bg1"/>
                    </a:gs>
                  </a:gsLst>
                  <a:lin ang="5400000" scaled="0"/>
                </a:gradFill>
              </a:defRPr>
            </a:lvl1pPr>
          </a:lstStyle>
          <a:p>
            <a:r>
              <a:rPr lang="en-US" smtClean="0"/>
              <a:t>Click to edit Master title style</a:t>
            </a:r>
            <a:endParaRPr lang="en-US" dirty="0"/>
          </a:p>
        </p:txBody>
      </p:sp>
      <p:sp>
        <p:nvSpPr>
          <p:cNvPr id="7" name="Content Placeholder 6"/>
          <p:cNvSpPr>
            <a:spLocks noGrp="1"/>
          </p:cNvSpPr>
          <p:nvPr>
            <p:ph sz="quarter" idx="10"/>
          </p:nvPr>
        </p:nvSpPr>
        <p:spPr>
          <a:xfrm>
            <a:off x="274638" y="1214438"/>
            <a:ext cx="11770606" cy="1914370"/>
          </a:xfrm>
        </p:spPr>
        <p:txBody>
          <a:bodyPr/>
          <a:lstStyle>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2360982653"/>
      </p:ext>
    </p:extLst>
  </p:cSld>
  <p:clrMapOvr>
    <a:masterClrMapping/>
  </p:clrMapOvr>
  <p:transition>
    <p:fade/>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8" y="1212850"/>
            <a:ext cx="11770606" cy="1914370"/>
          </a:xfrm>
        </p:spPr>
        <p:txBody>
          <a:bodyPr wrap="square">
            <a:spAutoFit/>
          </a:bodyPr>
          <a:lstStyle>
            <a:lvl1pPr>
              <a:buClr>
                <a:schemeClr val="tx2"/>
              </a:buClr>
              <a:defRPr>
                <a:gradFill>
                  <a:gsLst>
                    <a:gs pos="1250">
                      <a:schemeClr val="tx2"/>
                    </a:gs>
                    <a:gs pos="99000">
                      <a:schemeClr val="tx2"/>
                    </a:gs>
                  </a:gsLst>
                  <a:lin ang="5400000" scaled="0"/>
                </a:gradFill>
              </a:defRPr>
            </a:lvl1pPr>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879182556"/>
      </p:ext>
    </p:extLst>
  </p:cSld>
  <p:clrMapOvr>
    <a:masterClrMapping/>
  </p:clrMapOvr>
  <p:transition>
    <p:fade/>
  </p:transition>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38370"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135111337"/>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6254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3001815027"/>
      </p:ext>
    </p:extLst>
  </p:cSld>
  <p:clrMapOvr>
    <a:masterClrMapping/>
  </p:clrMapOvr>
  <p:transition>
    <p:fade/>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277729628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 Type="http://schemas.openxmlformats.org/officeDocument/2006/relationships/slideLayout" Target="../slideLayouts/slideLayout57.xml"/><Relationship Id="rId21" Type="http://schemas.openxmlformats.org/officeDocument/2006/relationships/slideLayout" Target="../slideLayouts/slideLayout75.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29" Type="http://schemas.openxmlformats.org/officeDocument/2006/relationships/theme" Target="../theme/theme3.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slideLayout" Target="../slideLayouts/slideLayout121.xml"/><Relationship Id="rId18" Type="http://schemas.openxmlformats.org/officeDocument/2006/relationships/slideLayout" Target="../slideLayouts/slideLayout126.xml"/><Relationship Id="rId26" Type="http://schemas.openxmlformats.org/officeDocument/2006/relationships/slideLayout" Target="../slideLayouts/slideLayout134.xml"/><Relationship Id="rId3" Type="http://schemas.openxmlformats.org/officeDocument/2006/relationships/slideLayout" Target="../slideLayouts/slideLayout111.xml"/><Relationship Id="rId21" Type="http://schemas.openxmlformats.org/officeDocument/2006/relationships/slideLayout" Target="../slideLayouts/slideLayout129.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17" Type="http://schemas.openxmlformats.org/officeDocument/2006/relationships/slideLayout" Target="../slideLayouts/slideLayout125.xml"/><Relationship Id="rId25" Type="http://schemas.openxmlformats.org/officeDocument/2006/relationships/slideLayout" Target="../slideLayouts/slideLayout133.xml"/><Relationship Id="rId2" Type="http://schemas.openxmlformats.org/officeDocument/2006/relationships/slideLayout" Target="../slideLayouts/slideLayout110.xml"/><Relationship Id="rId16" Type="http://schemas.openxmlformats.org/officeDocument/2006/relationships/slideLayout" Target="../slideLayouts/slideLayout124.xml"/><Relationship Id="rId20" Type="http://schemas.openxmlformats.org/officeDocument/2006/relationships/slideLayout" Target="../slideLayouts/slideLayout128.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24" Type="http://schemas.openxmlformats.org/officeDocument/2006/relationships/slideLayout" Target="../slideLayouts/slideLayout132.xml"/><Relationship Id="rId5" Type="http://schemas.openxmlformats.org/officeDocument/2006/relationships/slideLayout" Target="../slideLayouts/slideLayout113.xml"/><Relationship Id="rId15" Type="http://schemas.openxmlformats.org/officeDocument/2006/relationships/slideLayout" Target="../slideLayouts/slideLayout123.xml"/><Relationship Id="rId23" Type="http://schemas.openxmlformats.org/officeDocument/2006/relationships/slideLayout" Target="../slideLayouts/slideLayout131.xml"/><Relationship Id="rId28" Type="http://schemas.openxmlformats.org/officeDocument/2006/relationships/theme" Target="../theme/theme5.xml"/><Relationship Id="rId10" Type="http://schemas.openxmlformats.org/officeDocument/2006/relationships/slideLayout" Target="../slideLayouts/slideLayout118.xml"/><Relationship Id="rId19" Type="http://schemas.openxmlformats.org/officeDocument/2006/relationships/slideLayout" Target="../slideLayouts/slideLayout127.xml"/><Relationship Id="rId4" Type="http://schemas.openxmlformats.org/officeDocument/2006/relationships/slideLayout" Target="../slideLayouts/slideLayout112.xml"/><Relationship Id="rId9" Type="http://schemas.openxmlformats.org/officeDocument/2006/relationships/slideLayout" Target="../slideLayouts/slideLayout117.xml"/><Relationship Id="rId14" Type="http://schemas.openxmlformats.org/officeDocument/2006/relationships/slideLayout" Target="../slideLayouts/slideLayout122.xml"/><Relationship Id="rId22" Type="http://schemas.openxmlformats.org/officeDocument/2006/relationships/slideLayout" Target="../slideLayouts/slideLayout130.xml"/><Relationship Id="rId27" Type="http://schemas.openxmlformats.org/officeDocument/2006/relationships/slideLayout" Target="../slideLayouts/slideLayout1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1778949"/>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66" r:id="rId1"/>
    <p:sldLayoutId id="2147484105" r:id="rId2"/>
    <p:sldLayoutId id="2147484185" r:id="rId3"/>
    <p:sldLayoutId id="2147484182" r:id="rId4"/>
    <p:sldLayoutId id="2147484186" r:id="rId5"/>
    <p:sldLayoutId id="2147484130" r:id="rId6"/>
    <p:sldLayoutId id="2147484101" r:id="rId7"/>
    <p:sldLayoutId id="2147484102" r:id="rId8"/>
    <p:sldLayoutId id="2147484299" r:id="rId9"/>
    <p:sldLayoutId id="2147484087" r:id="rId10"/>
    <p:sldLayoutId id="2147484304" r:id="rId11"/>
    <p:sldLayoutId id="2147484098" r:id="rId12"/>
    <p:sldLayoutId id="2147484086" r:id="rId13"/>
    <p:sldLayoutId id="2147484107" r:id="rId14"/>
    <p:sldLayoutId id="2147484099" r:id="rId15"/>
    <p:sldLayoutId id="2147484100" r:id="rId16"/>
    <p:sldLayoutId id="2147484089" r:id="rId17"/>
    <p:sldLayoutId id="2147484106" r:id="rId18"/>
    <p:sldLayoutId id="2147484092" r:id="rId19"/>
    <p:sldLayoutId id="2147484301" r:id="rId20"/>
    <p:sldLayoutId id="2147484093" r:id="rId21"/>
    <p:sldLayoutId id="2147484127" r:id="rId22"/>
    <p:sldLayoutId id="2147484128" r:id="rId23"/>
    <p:sldLayoutId id="2147484129" r:id="rId24"/>
    <p:sldLayoutId id="2147484094" r:id="rId25"/>
    <p:sldLayoutId id="2147484096" r:id="rId26"/>
    <p:sldLayoutId id="2147484307" r:id="rId27"/>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345666"/>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469739"/>
            <a:ext cx="11887198" cy="1778949"/>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76316670"/>
      </p:ext>
    </p:extLst>
  </p:cSld>
  <p:clrMap bg1="dk1" tx1="lt1" bg2="dk2" tx2="lt2" accent1="accent1" accent2="accent2" accent3="accent3" accent4="accent4" accent5="accent5" accent6="accent6" hlink="hlink" folHlink="folHlink"/>
  <p:sldLayoutIdLst>
    <p:sldLayoutId id="2147484272" r:id="rId1"/>
    <p:sldLayoutId id="2147484273" r:id="rId2"/>
    <p:sldLayoutId id="2147484277" r:id="rId3"/>
    <p:sldLayoutId id="2147484278" r:id="rId4"/>
    <p:sldLayoutId id="2147484279" r:id="rId5"/>
    <p:sldLayoutId id="2147484280" r:id="rId6"/>
    <p:sldLayoutId id="2147484300" r:id="rId7"/>
    <p:sldLayoutId id="2147484281" r:id="rId8"/>
    <p:sldLayoutId id="2147484282" r:id="rId9"/>
    <p:sldLayoutId id="2147484283" r:id="rId10"/>
    <p:sldLayoutId id="2147484284" r:id="rId11"/>
    <p:sldLayoutId id="2147484303" r:id="rId12"/>
    <p:sldLayoutId id="2147484285" r:id="rId13"/>
    <p:sldLayoutId id="2147484286" r:id="rId14"/>
    <p:sldLayoutId id="2147484287" r:id="rId15"/>
    <p:sldLayoutId id="2147484288" r:id="rId16"/>
    <p:sldLayoutId id="2147484289" r:id="rId17"/>
    <p:sldLayoutId id="2147484290" r:id="rId18"/>
    <p:sldLayoutId id="2147484291" r:id="rId19"/>
    <p:sldLayoutId id="2147484292" r:id="rId20"/>
    <p:sldLayoutId id="2147484302" r:id="rId21"/>
    <p:sldLayoutId id="2147484293" r:id="rId22"/>
    <p:sldLayoutId id="2147484294" r:id="rId23"/>
    <p:sldLayoutId id="2147484295" r:id="rId24"/>
    <p:sldLayoutId id="2147484296" r:id="rId25"/>
    <p:sldLayoutId id="2147484297" r:id="rId26"/>
    <p:sldLayoutId id="2147484298" r:id="rId27"/>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1778949"/>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26369711"/>
      </p:ext>
    </p:extLst>
  </p:cSld>
  <p:clrMap bg1="lt1" tx1="dk1" bg2="lt2" tx2="dk2" accent1="accent1" accent2="accent2" accent3="accent3" accent4="accent4" accent5="accent5" accent6="accent6" hlink="hlink" folHlink="folHlink"/>
  <p:sldLayoutIdLst>
    <p:sldLayoutId id="2147484309" r:id="rId1"/>
    <p:sldLayoutId id="2147484310" r:id="rId2"/>
    <p:sldLayoutId id="2147484311" r:id="rId3"/>
    <p:sldLayoutId id="2147484312" r:id="rId4"/>
    <p:sldLayoutId id="2147484313" r:id="rId5"/>
    <p:sldLayoutId id="2147484314" r:id="rId6"/>
    <p:sldLayoutId id="2147484315" r:id="rId7"/>
    <p:sldLayoutId id="2147484316" r:id="rId8"/>
    <p:sldLayoutId id="2147484317" r:id="rId9"/>
    <p:sldLayoutId id="2147484318" r:id="rId10"/>
    <p:sldLayoutId id="2147484319" r:id="rId11"/>
    <p:sldLayoutId id="2147484320" r:id="rId12"/>
    <p:sldLayoutId id="2147484321" r:id="rId13"/>
    <p:sldLayoutId id="2147484322" r:id="rId14"/>
    <p:sldLayoutId id="2147484323" r:id="rId15"/>
    <p:sldLayoutId id="2147484324" r:id="rId16"/>
    <p:sldLayoutId id="2147484325" r:id="rId17"/>
    <p:sldLayoutId id="2147484326" r:id="rId18"/>
    <p:sldLayoutId id="2147484327" r:id="rId19"/>
    <p:sldLayoutId id="2147484328" r:id="rId20"/>
    <p:sldLayoutId id="2147484329" r:id="rId21"/>
    <p:sldLayoutId id="2147484330" r:id="rId22"/>
    <p:sldLayoutId id="2147484331" r:id="rId23"/>
    <p:sldLayoutId id="2147484332" r:id="rId24"/>
    <p:sldLayoutId id="2147484333" r:id="rId25"/>
    <p:sldLayoutId id="2147484334" r:id="rId26"/>
    <p:sldLayoutId id="2147484335" r:id="rId27"/>
    <p:sldLayoutId id="2147484336"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191437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67682323"/>
      </p:ext>
    </p:extLst>
  </p:cSld>
  <p:clrMap bg1="lt1" tx1="dk1" bg2="lt2" tx2="dk2" accent1="accent1" accent2="accent2" accent3="accent3" accent4="accent4" accent5="accent5" accent6="accent6" hlink="hlink" folHlink="folHlink"/>
  <p:sldLayoutIdLst>
    <p:sldLayoutId id="2147484338" r:id="rId1"/>
    <p:sldLayoutId id="2147484339" r:id="rId2"/>
    <p:sldLayoutId id="2147484340" r:id="rId3"/>
    <p:sldLayoutId id="2147484341" r:id="rId4"/>
    <p:sldLayoutId id="2147484342" r:id="rId5"/>
    <p:sldLayoutId id="2147484343" r:id="rId6"/>
    <p:sldLayoutId id="2147484344" r:id="rId7"/>
    <p:sldLayoutId id="2147484345" r:id="rId8"/>
    <p:sldLayoutId id="2147484346" r:id="rId9"/>
    <p:sldLayoutId id="2147484347" r:id="rId10"/>
    <p:sldLayoutId id="2147484348" r:id="rId11"/>
    <p:sldLayoutId id="2147484349" r:id="rId12"/>
    <p:sldLayoutId id="2147484350" r:id="rId13"/>
    <p:sldLayoutId id="2147484351" r:id="rId14"/>
    <p:sldLayoutId id="2147484352" r:id="rId15"/>
    <p:sldLayoutId id="2147484353" r:id="rId16"/>
    <p:sldLayoutId id="2147484354" r:id="rId17"/>
    <p:sldLayoutId id="2147484355" r:id="rId18"/>
    <p:sldLayoutId id="2147484356" r:id="rId19"/>
    <p:sldLayoutId id="2147484357" r:id="rId20"/>
    <p:sldLayoutId id="2147484358" r:id="rId21"/>
    <p:sldLayoutId id="2147484359" r:id="rId22"/>
    <p:sldLayoutId id="2147484360" r:id="rId23"/>
    <p:sldLayoutId id="2147484361" r:id="rId24"/>
    <p:sldLayoutId id="2147484362" r:id="rId25"/>
    <p:sldLayoutId id="2147484363" r:id="rId2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345666"/>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469739"/>
            <a:ext cx="11887198" cy="1914370"/>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88417540"/>
      </p:ext>
    </p:extLst>
  </p:cSld>
  <p:clrMap bg1="dk1" tx1="lt1" bg2="dk2" tx2="lt2" accent1="accent1" accent2="accent2" accent3="accent3" accent4="accent4" accent5="accent5" accent6="accent6" hlink="hlink" folHlink="folHlink"/>
  <p:sldLayoutIdLst>
    <p:sldLayoutId id="2147484365" r:id="rId1"/>
    <p:sldLayoutId id="2147484366" r:id="rId2"/>
    <p:sldLayoutId id="2147484367" r:id="rId3"/>
    <p:sldLayoutId id="2147484368" r:id="rId4"/>
    <p:sldLayoutId id="2147484369" r:id="rId5"/>
    <p:sldLayoutId id="2147484370" r:id="rId6"/>
    <p:sldLayoutId id="2147484371" r:id="rId7"/>
    <p:sldLayoutId id="2147484372" r:id="rId8"/>
    <p:sldLayoutId id="2147484373" r:id="rId9"/>
    <p:sldLayoutId id="2147484374" r:id="rId10"/>
    <p:sldLayoutId id="2147484375" r:id="rId11"/>
    <p:sldLayoutId id="2147484376" r:id="rId12"/>
    <p:sldLayoutId id="2147484377" r:id="rId13"/>
    <p:sldLayoutId id="2147484378" r:id="rId14"/>
    <p:sldLayoutId id="2147484379" r:id="rId15"/>
    <p:sldLayoutId id="2147484380" r:id="rId16"/>
    <p:sldLayoutId id="2147484381" r:id="rId17"/>
    <p:sldLayoutId id="2147484382" r:id="rId18"/>
    <p:sldLayoutId id="2147484383" r:id="rId19"/>
    <p:sldLayoutId id="2147484384" r:id="rId20"/>
    <p:sldLayoutId id="2147484385" r:id="rId21"/>
    <p:sldLayoutId id="2147484386" r:id="rId22"/>
    <p:sldLayoutId id="2147484387" r:id="rId23"/>
    <p:sldLayoutId id="2147484388" r:id="rId24"/>
    <p:sldLayoutId id="2147484389" r:id="rId25"/>
    <p:sldLayoutId id="2147484390" r:id="rId26"/>
    <p:sldLayoutId id="2147484391" r:id="rId27"/>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package" Target="../embeddings/Microsoft_Excel_Worksheet1.xlsx"/></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3.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7.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package" Target="../embeddings/Microsoft_Excel_Worksheet2.xlsx"/></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8.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64.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blogs.technet.com/b/neilp/" TargetMode="External"/><Relationship Id="rId2" Type="http://schemas.openxmlformats.org/officeDocument/2006/relationships/hyperlink" Target="http://sms-hints-tricks.blogspot.com/" TargetMode="Externa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1.xml"/></Relationships>
</file>

<file path=ppt/slides/_rels/slide4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28.xml"/></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7917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Expectations for </a:t>
            </a:r>
            <a:r>
              <a:rPr lang="en-US" dirty="0"/>
              <a:t>2012</a:t>
            </a:r>
          </a:p>
        </p:txBody>
      </p:sp>
    </p:spTree>
    <p:extLst>
      <p:ext uri="{BB962C8B-B14F-4D97-AF65-F5344CB8AC3E}">
        <p14:creationId xmlns:p14="http://schemas.microsoft.com/office/powerpoint/2010/main" val="1559881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bwMode="auto">
          <a:xfrm>
            <a:off x="535750" y="466965"/>
            <a:ext cx="3153104" cy="3026979"/>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3000" dirty="0" smtClean="0">
                <a:gradFill>
                  <a:gsLst>
                    <a:gs pos="0">
                      <a:srgbClr val="FFFFFF"/>
                    </a:gs>
                    <a:gs pos="100000">
                      <a:srgbClr val="FFFFFF"/>
                    </a:gs>
                  </a:gsLst>
                  <a:lin ang="5400000" scaled="0"/>
                </a:gradFill>
              </a:rPr>
              <a:t>Console Security</a:t>
            </a:r>
            <a:endParaRPr lang="en-US" sz="3000" dirty="0">
              <a:gradFill>
                <a:gsLst>
                  <a:gs pos="0">
                    <a:srgbClr val="FFFFFF"/>
                  </a:gs>
                  <a:gs pos="100000">
                    <a:srgbClr val="FFFFFF"/>
                  </a:gs>
                </a:gsLst>
                <a:lin ang="5400000" scaled="0"/>
              </a:gradFill>
            </a:endParaRPr>
          </a:p>
        </p:txBody>
      </p:sp>
      <p:grpSp>
        <p:nvGrpSpPr>
          <p:cNvPr id="3" name="Group 2"/>
          <p:cNvGrpSpPr/>
          <p:nvPr/>
        </p:nvGrpSpPr>
        <p:grpSpPr>
          <a:xfrm>
            <a:off x="2879181" y="3219437"/>
            <a:ext cx="3288924" cy="3026979"/>
            <a:chOff x="5220594" y="2569732"/>
            <a:chExt cx="3344917" cy="3089788"/>
          </a:xfrm>
        </p:grpSpPr>
        <p:sp>
          <p:nvSpPr>
            <p:cNvPr id="5" name="Oval 4"/>
            <p:cNvSpPr/>
            <p:nvPr/>
          </p:nvSpPr>
          <p:spPr bwMode="auto">
            <a:xfrm>
              <a:off x="5220594" y="2569732"/>
              <a:ext cx="3344917" cy="3089788"/>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101600" indent="0">
                <a:buNone/>
              </a:pPr>
              <a:endParaRPr lang="en-US" sz="3000" dirty="0"/>
            </a:p>
          </p:txBody>
        </p:sp>
        <p:sp>
          <p:nvSpPr>
            <p:cNvPr id="7" name="TextBox 6"/>
            <p:cNvSpPr txBox="1"/>
            <p:nvPr/>
          </p:nvSpPr>
          <p:spPr>
            <a:xfrm>
              <a:off x="5567885" y="3513122"/>
              <a:ext cx="2650336" cy="1228376"/>
            </a:xfrm>
            <a:prstGeom prst="rect">
              <a:avLst/>
            </a:prstGeom>
            <a:noFill/>
          </p:spPr>
          <p:txBody>
            <a:bodyPr wrap="none" lIns="182880" tIns="146304" rIns="182880" bIns="146304" rtlCol="0">
              <a:spAutoFit/>
            </a:bodyPr>
            <a:lstStyle/>
            <a:p>
              <a:pPr>
                <a:lnSpc>
                  <a:spcPct val="90000"/>
                </a:lnSpc>
                <a:spcAft>
                  <a:spcPts val="600"/>
                </a:spcAft>
              </a:pPr>
              <a:r>
                <a:rPr lang="en-US" sz="3000" dirty="0"/>
                <a:t>Network </a:t>
              </a:r>
              <a:endParaRPr lang="en-US" sz="3000" dirty="0" smtClean="0"/>
            </a:p>
            <a:p>
              <a:pPr>
                <a:lnSpc>
                  <a:spcPct val="90000"/>
                </a:lnSpc>
                <a:spcAft>
                  <a:spcPts val="600"/>
                </a:spcAft>
              </a:pPr>
              <a:r>
                <a:rPr lang="en-US" sz="3000" dirty="0" smtClean="0"/>
                <a:t>Conservation</a:t>
              </a:r>
              <a:endParaRPr lang="en-US" sz="3000" dirty="0" smtClean="0">
                <a:gradFill>
                  <a:gsLst>
                    <a:gs pos="2917">
                      <a:schemeClr val="tx1"/>
                    </a:gs>
                    <a:gs pos="30000">
                      <a:schemeClr val="tx1"/>
                    </a:gs>
                  </a:gsLst>
                  <a:lin ang="5400000" scaled="0"/>
                </a:gradFill>
              </a:endParaRPr>
            </a:p>
          </p:txBody>
        </p:sp>
      </p:grpSp>
      <p:sp>
        <p:nvSpPr>
          <p:cNvPr id="8" name="Oval 7"/>
          <p:cNvSpPr/>
          <p:nvPr/>
        </p:nvSpPr>
        <p:spPr bwMode="auto">
          <a:xfrm>
            <a:off x="8404960" y="3399362"/>
            <a:ext cx="3344917" cy="3089788"/>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101600" indent="0">
              <a:buNone/>
            </a:pPr>
            <a:r>
              <a:rPr lang="en-US" sz="3000" dirty="0" smtClean="0"/>
              <a:t>Client Health</a:t>
            </a:r>
            <a:endParaRPr lang="en-US" sz="3000" dirty="0"/>
          </a:p>
        </p:txBody>
      </p:sp>
      <p:sp>
        <p:nvSpPr>
          <p:cNvPr id="9" name="Oval 8"/>
          <p:cNvSpPr/>
          <p:nvPr/>
        </p:nvSpPr>
        <p:spPr bwMode="auto">
          <a:xfrm>
            <a:off x="5839087" y="755724"/>
            <a:ext cx="3344917" cy="3089788"/>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101600" indent="0">
              <a:buNone/>
            </a:pPr>
            <a:r>
              <a:rPr lang="en-US" sz="3000" dirty="0" smtClean="0"/>
              <a:t>Business Process </a:t>
            </a:r>
            <a:r>
              <a:rPr lang="en-US" sz="3000" dirty="0"/>
              <a:t>Improvement</a:t>
            </a:r>
          </a:p>
        </p:txBody>
      </p:sp>
    </p:spTree>
    <p:extLst>
      <p:ext uri="{BB962C8B-B14F-4D97-AF65-F5344CB8AC3E}">
        <p14:creationId xmlns:p14="http://schemas.microsoft.com/office/powerpoint/2010/main" val="28445521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21"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2000"/>
                                        <p:tgtEl>
                                          <p:spTgt spid="6"/>
                                        </p:tgtEl>
                                      </p:cBhvr>
                                    </p:animEffect>
                                  </p:childTnLst>
                                </p:cTn>
                              </p:par>
                            </p:childTnLst>
                          </p:cTn>
                        </p:par>
                        <p:par>
                          <p:cTn id="12" fill="hold">
                            <p:stCondLst>
                              <p:cond delay="4000"/>
                            </p:stCondLst>
                            <p:childTnLst>
                              <p:par>
                                <p:cTn id="13" presetID="21"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2000"/>
                                        <p:tgtEl>
                                          <p:spTgt spid="9"/>
                                        </p:tgtEl>
                                      </p:cBhvr>
                                    </p:animEffect>
                                  </p:childTnLst>
                                </p:cTn>
                              </p:par>
                            </p:childTnLst>
                          </p:cTn>
                        </p:par>
                        <p:par>
                          <p:cTn id="16" fill="hold">
                            <p:stCondLst>
                              <p:cond delay="6000"/>
                            </p:stCondLst>
                            <p:childTnLst>
                              <p:par>
                                <p:cTn id="17" presetID="21"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heel(1)">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  </a:t>
            </a:r>
            <a:endParaRPr lang="en-US" dirty="0"/>
          </a:p>
        </p:txBody>
      </p:sp>
      <p:sp>
        <p:nvSpPr>
          <p:cNvPr id="5" name="Content Placeholder 4"/>
          <p:cNvSpPr>
            <a:spLocks noGrp="1"/>
          </p:cNvSpPr>
          <p:nvPr>
            <p:ph idx="4294967295"/>
          </p:nvPr>
        </p:nvSpPr>
        <p:spPr>
          <a:xfrm>
            <a:off x="621824" y="1632057"/>
            <a:ext cx="11192828" cy="4705682"/>
          </a:xfrm>
          <a:prstGeom prst="rect">
            <a:avLst/>
          </a:prstGeom>
        </p:spPr>
        <p:txBody>
          <a:bodyPr lIns="111026" tIns="55513" rIns="111026" bIns="55513">
            <a:noAutofit/>
          </a:bodyPr>
          <a:lstStyle/>
          <a:p>
            <a:pPr marL="101600" indent="0">
              <a:buNone/>
            </a:pPr>
            <a:r>
              <a:rPr lang="en-US" sz="4000" b="1" u="sng" dirty="0" smtClean="0">
                <a:latin typeface="+mj-lt"/>
              </a:rPr>
              <a:t>Why Migrate?</a:t>
            </a:r>
          </a:p>
          <a:p>
            <a:pPr marL="342900" lvl="1" indent="0">
              <a:buNone/>
            </a:pPr>
            <a:r>
              <a:rPr lang="en-US" sz="3000" dirty="0" smtClean="0"/>
              <a:t>• </a:t>
            </a:r>
            <a:r>
              <a:rPr lang="en-US" sz="3000" dirty="0" smtClean="0">
                <a:solidFill>
                  <a:schemeClr val="accent5">
                    <a:lumMod val="50000"/>
                  </a:schemeClr>
                </a:solidFill>
                <a:latin typeface="+mj-lt"/>
              </a:rPr>
              <a:t>What do you gain?</a:t>
            </a:r>
          </a:p>
          <a:p>
            <a:pPr marL="342900" lvl="1" indent="0">
              <a:buNone/>
            </a:pPr>
            <a:r>
              <a:rPr lang="en-US" sz="3000" dirty="0" smtClean="0"/>
              <a:t> </a:t>
            </a:r>
            <a:endParaRPr lang="en-US" sz="3000" dirty="0" smtClean="0">
              <a:latin typeface="+mj-lt"/>
            </a:endParaRPr>
          </a:p>
          <a:p>
            <a:pPr marL="101600" indent="0">
              <a:buNone/>
            </a:pPr>
            <a:r>
              <a:rPr lang="en-US" u="sng" dirty="0" smtClean="0">
                <a:latin typeface="+mj-lt"/>
              </a:rPr>
              <a:t>Console </a:t>
            </a:r>
            <a:r>
              <a:rPr lang="en-US" u="sng" dirty="0">
                <a:latin typeface="+mj-lt"/>
              </a:rPr>
              <a:t>Security</a:t>
            </a:r>
          </a:p>
          <a:p>
            <a:pPr marL="342900" lvl="1" indent="0">
              <a:buNone/>
            </a:pPr>
            <a:r>
              <a:rPr lang="en-US" sz="3000" dirty="0" smtClean="0">
                <a:latin typeface="+mj-lt"/>
              </a:rPr>
              <a:t>•</a:t>
            </a:r>
            <a:r>
              <a:rPr lang="en-US" sz="3000" dirty="0">
                <a:latin typeface="+mj-lt"/>
              </a:rPr>
              <a:t> </a:t>
            </a:r>
            <a:r>
              <a:rPr lang="en-US" sz="3000" dirty="0" smtClean="0">
                <a:latin typeface="+mj-lt"/>
              </a:rPr>
              <a:t>Delegated console access</a:t>
            </a:r>
            <a:endParaRPr lang="en-US" sz="3000" dirty="0">
              <a:latin typeface="+mj-lt"/>
            </a:endParaRPr>
          </a:p>
          <a:p>
            <a:pPr marL="342900" lvl="1" indent="0">
              <a:buNone/>
            </a:pPr>
            <a:r>
              <a:rPr lang="en-US" sz="3000" dirty="0" smtClean="0">
                <a:latin typeface="+mj-lt"/>
              </a:rPr>
              <a:t>• Internal </a:t>
            </a:r>
            <a:r>
              <a:rPr lang="en-US" sz="3000" dirty="0">
                <a:latin typeface="+mj-lt"/>
              </a:rPr>
              <a:t>role based on RACI’s </a:t>
            </a:r>
          </a:p>
        </p:txBody>
      </p:sp>
    </p:spTree>
    <p:extLst>
      <p:ext uri="{BB962C8B-B14F-4D97-AF65-F5344CB8AC3E}">
        <p14:creationId xmlns:p14="http://schemas.microsoft.com/office/powerpoint/2010/main" val="313590810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471031"/>
            <a:ext cx="11175558" cy="743441"/>
          </a:xfrm>
        </p:spPr>
        <p:txBody>
          <a:bodyPr/>
          <a:lstStyle/>
          <a:p>
            <a:r>
              <a:rPr lang="en-US" sz="3800" dirty="0" smtClean="0"/>
              <a:t>Responsible Accountable Supportive Consulted Informed</a:t>
            </a:r>
            <a:endParaRPr lang="en-US" sz="3800" dirty="0"/>
          </a:p>
        </p:txBody>
      </p:sp>
      <p:graphicFrame>
        <p:nvGraphicFramePr>
          <p:cNvPr id="4" name="Object 3"/>
          <p:cNvGraphicFramePr>
            <a:graphicFrameLocks noChangeAspect="1"/>
          </p:cNvGraphicFramePr>
          <p:nvPr>
            <p:extLst>
              <p:ext uri="{D42A27DB-BD31-4B8C-83A1-F6EECF244321}">
                <p14:modId xmlns:p14="http://schemas.microsoft.com/office/powerpoint/2010/main" val="1647290049"/>
              </p:ext>
            </p:extLst>
          </p:nvPr>
        </p:nvGraphicFramePr>
        <p:xfrm>
          <a:off x="1739675" y="1311966"/>
          <a:ext cx="8456479" cy="5353878"/>
        </p:xfrm>
        <a:graphic>
          <a:graphicData uri="http://schemas.openxmlformats.org/presentationml/2006/ole">
            <mc:AlternateContent xmlns:mc="http://schemas.openxmlformats.org/markup-compatibility/2006">
              <mc:Choice xmlns:v="urn:schemas-microsoft-com:vml" Requires="v">
                <p:oleObj spid="_x0000_s3158" name="Worksheet" r:id="rId4" imgW="4257630" imgH="2695485" progId="Excel.Sheet.12">
                  <p:embed/>
                </p:oleObj>
              </mc:Choice>
              <mc:Fallback>
                <p:oleObj name="Worksheet" r:id="rId4" imgW="4257630" imgH="2695485" progId="Excel.Sheet.12">
                  <p:embed/>
                  <p:pic>
                    <p:nvPicPr>
                      <p:cNvPr id="0" name=""/>
                      <p:cNvPicPr/>
                      <p:nvPr/>
                    </p:nvPicPr>
                    <p:blipFill>
                      <a:blip r:embed="rId5"/>
                      <a:stretch>
                        <a:fillRect/>
                      </a:stretch>
                    </p:blipFill>
                    <p:spPr>
                      <a:xfrm>
                        <a:off x="1739675" y="1311966"/>
                        <a:ext cx="8456479" cy="5353878"/>
                      </a:xfrm>
                      <a:prstGeom prst="rect">
                        <a:avLst/>
                      </a:prstGeom>
                    </p:spPr>
                  </p:pic>
                </p:oleObj>
              </mc:Fallback>
            </mc:AlternateContent>
          </a:graphicData>
        </a:graphic>
      </p:graphicFrame>
    </p:spTree>
    <p:extLst>
      <p:ext uri="{BB962C8B-B14F-4D97-AF65-F5344CB8AC3E}">
        <p14:creationId xmlns:p14="http://schemas.microsoft.com/office/powerpoint/2010/main" val="12959283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  </a:t>
            </a:r>
            <a:endParaRPr lang="en-US" dirty="0"/>
          </a:p>
        </p:txBody>
      </p:sp>
      <p:sp>
        <p:nvSpPr>
          <p:cNvPr id="5" name="Content Placeholder 4"/>
          <p:cNvSpPr>
            <a:spLocks noGrp="1"/>
          </p:cNvSpPr>
          <p:nvPr>
            <p:ph idx="4294967295"/>
          </p:nvPr>
        </p:nvSpPr>
        <p:spPr>
          <a:xfrm>
            <a:off x="621824" y="1632056"/>
            <a:ext cx="11192828" cy="5100047"/>
          </a:xfrm>
          <a:prstGeom prst="rect">
            <a:avLst/>
          </a:prstGeom>
        </p:spPr>
        <p:txBody>
          <a:bodyPr lIns="111026" tIns="55513" rIns="111026" bIns="55513">
            <a:noAutofit/>
          </a:bodyPr>
          <a:lstStyle/>
          <a:p>
            <a:pPr marL="101600" indent="0">
              <a:buNone/>
            </a:pPr>
            <a:r>
              <a:rPr lang="en-US" u="sng" dirty="0" smtClean="0">
                <a:latin typeface="+mj-lt"/>
              </a:rPr>
              <a:t>Network </a:t>
            </a:r>
            <a:r>
              <a:rPr lang="en-US" u="sng" dirty="0">
                <a:latin typeface="+mj-lt"/>
              </a:rPr>
              <a:t>Conservation</a:t>
            </a:r>
          </a:p>
          <a:p>
            <a:pPr lvl="1"/>
            <a:r>
              <a:rPr lang="en-US" sz="3000" dirty="0" smtClean="0">
                <a:latin typeface="+mj-lt"/>
              </a:rPr>
              <a:t>Better bandwidth</a:t>
            </a:r>
          </a:p>
          <a:p>
            <a:pPr lvl="1"/>
            <a:r>
              <a:rPr lang="en-US" sz="3000" dirty="0" smtClean="0">
                <a:latin typeface="+mj-lt"/>
              </a:rPr>
              <a:t>Resource utilization with Single Instance Store</a:t>
            </a:r>
            <a:endParaRPr lang="en-US" sz="3000" dirty="0">
              <a:latin typeface="+mj-lt"/>
            </a:endParaRPr>
          </a:p>
          <a:p>
            <a:pPr marL="101600" indent="0">
              <a:buNone/>
            </a:pPr>
            <a:r>
              <a:rPr lang="en-US" u="sng" dirty="0" smtClean="0">
                <a:latin typeface="+mj-lt"/>
              </a:rPr>
              <a:t>Business Process </a:t>
            </a:r>
            <a:r>
              <a:rPr lang="en-US" u="sng" dirty="0">
                <a:latin typeface="+mj-lt"/>
              </a:rPr>
              <a:t>Improvement</a:t>
            </a:r>
          </a:p>
          <a:p>
            <a:pPr lvl="1"/>
            <a:r>
              <a:rPr lang="en-US" sz="3000" dirty="0" smtClean="0">
                <a:latin typeface="+mj-lt"/>
              </a:rPr>
              <a:t>Automation of processes</a:t>
            </a:r>
          </a:p>
          <a:p>
            <a:pPr lvl="1"/>
            <a:r>
              <a:rPr lang="en-US" sz="3000" dirty="0" smtClean="0">
                <a:latin typeface="+mj-lt"/>
              </a:rPr>
              <a:t>Custom Reporting in Reporting Services</a:t>
            </a:r>
            <a:endParaRPr lang="en-US" sz="3000" dirty="0">
              <a:latin typeface="+mj-lt"/>
            </a:endParaRPr>
          </a:p>
          <a:p>
            <a:pPr lvl="1"/>
            <a:r>
              <a:rPr lang="en-US" sz="3000" dirty="0">
                <a:latin typeface="+mj-lt"/>
              </a:rPr>
              <a:t>Mobile Device </a:t>
            </a:r>
            <a:r>
              <a:rPr lang="en-US" sz="3000" dirty="0" smtClean="0">
                <a:latin typeface="+mj-lt"/>
              </a:rPr>
              <a:t>Management</a:t>
            </a:r>
            <a:endParaRPr lang="en-US" sz="3000" dirty="0">
              <a:latin typeface="+mj-lt"/>
            </a:endParaRPr>
          </a:p>
          <a:p>
            <a:pPr lvl="1"/>
            <a:r>
              <a:rPr lang="en-US" sz="3000" dirty="0">
                <a:latin typeface="+mj-lt"/>
              </a:rPr>
              <a:t>Utilize “the Cloud</a:t>
            </a:r>
            <a:r>
              <a:rPr lang="en-US" sz="3000" dirty="0" smtClean="0">
                <a:latin typeface="+mj-lt"/>
              </a:rPr>
              <a:t>”</a:t>
            </a:r>
          </a:p>
          <a:p>
            <a:pPr lvl="1"/>
            <a:r>
              <a:rPr lang="en-US" sz="3000" dirty="0" smtClean="0">
                <a:latin typeface="+mj-lt"/>
              </a:rPr>
              <a:t>ConfigMgr Team support costs</a:t>
            </a:r>
          </a:p>
          <a:p>
            <a:pPr lvl="1"/>
            <a:r>
              <a:rPr lang="en-US" sz="3000" dirty="0" smtClean="0">
                <a:latin typeface="+mj-lt"/>
              </a:rPr>
              <a:t>User/Device Affinity</a:t>
            </a:r>
            <a:endParaRPr lang="en-US" sz="3000" dirty="0">
              <a:latin typeface="+mj-lt"/>
            </a:endParaRPr>
          </a:p>
        </p:txBody>
      </p:sp>
    </p:spTree>
    <p:extLst>
      <p:ext uri="{BB962C8B-B14F-4D97-AF65-F5344CB8AC3E}">
        <p14:creationId xmlns:p14="http://schemas.microsoft.com/office/powerpoint/2010/main" val="182861773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 </a:t>
            </a:r>
            <a:endParaRPr lang="en-US" dirty="0"/>
          </a:p>
        </p:txBody>
      </p:sp>
      <p:sp>
        <p:nvSpPr>
          <p:cNvPr id="5" name="Content Placeholder 4"/>
          <p:cNvSpPr>
            <a:spLocks noGrp="1"/>
          </p:cNvSpPr>
          <p:nvPr>
            <p:ph idx="4294967295"/>
          </p:nvPr>
        </p:nvSpPr>
        <p:spPr>
          <a:xfrm>
            <a:off x="621824" y="1632057"/>
            <a:ext cx="11192828" cy="4705682"/>
          </a:xfrm>
          <a:prstGeom prst="rect">
            <a:avLst/>
          </a:prstGeom>
        </p:spPr>
        <p:txBody>
          <a:bodyPr lIns="111026" tIns="55513" rIns="111026" bIns="55513">
            <a:noAutofit/>
          </a:bodyPr>
          <a:lstStyle/>
          <a:p>
            <a:pPr marL="101600" indent="0">
              <a:buNone/>
            </a:pPr>
            <a:r>
              <a:rPr lang="en-US" u="sng" dirty="0" smtClean="0"/>
              <a:t>Client Health</a:t>
            </a:r>
            <a:endParaRPr lang="en-US" u="sng" dirty="0"/>
          </a:p>
          <a:p>
            <a:pPr marL="342900" lvl="1" indent="0">
              <a:buNone/>
            </a:pPr>
            <a:r>
              <a:rPr lang="en-US" sz="3000" dirty="0" smtClean="0">
                <a:latin typeface="+mj-lt"/>
              </a:rPr>
              <a:t>•</a:t>
            </a:r>
            <a:r>
              <a:rPr lang="en-US" sz="3000" dirty="0">
                <a:latin typeface="+mj-lt"/>
              </a:rPr>
              <a:t> </a:t>
            </a:r>
            <a:r>
              <a:rPr lang="en-US" sz="3000" dirty="0" smtClean="0">
                <a:latin typeface="+mj-lt"/>
              </a:rPr>
              <a:t>Less physical contact to fix machines</a:t>
            </a:r>
          </a:p>
          <a:p>
            <a:pPr marL="342900" lvl="1" indent="0">
              <a:buNone/>
            </a:pPr>
            <a:r>
              <a:rPr lang="en-US" sz="3000" dirty="0" smtClean="0">
                <a:latin typeface="+mj-lt"/>
              </a:rPr>
              <a:t>• Improved compliance numbers</a:t>
            </a:r>
          </a:p>
          <a:p>
            <a:pPr marL="342900" lvl="1" indent="0">
              <a:buNone/>
            </a:pPr>
            <a:endParaRPr lang="en-US" sz="3000" dirty="0" smtClean="0">
              <a:latin typeface="+mj-lt"/>
            </a:endParaRPr>
          </a:p>
          <a:p>
            <a:pPr lvl="1"/>
            <a:endParaRPr lang="en-US" sz="3000" dirty="0" smtClean="0">
              <a:latin typeface="+mj-lt"/>
            </a:endParaRPr>
          </a:p>
          <a:p>
            <a:pPr marL="101600" indent="0">
              <a:buNone/>
            </a:pPr>
            <a:endParaRPr lang="en-US" u="sng" dirty="0">
              <a:latin typeface="+mj-lt"/>
            </a:endParaRPr>
          </a:p>
        </p:txBody>
      </p:sp>
    </p:spTree>
    <p:extLst>
      <p:ext uri="{BB962C8B-B14F-4D97-AF65-F5344CB8AC3E}">
        <p14:creationId xmlns:p14="http://schemas.microsoft.com/office/powerpoint/2010/main" val="48687767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Migration Preparation and Execution</a:t>
            </a:r>
          </a:p>
        </p:txBody>
      </p:sp>
    </p:spTree>
    <p:extLst>
      <p:ext uri="{BB962C8B-B14F-4D97-AF65-F5344CB8AC3E}">
        <p14:creationId xmlns:p14="http://schemas.microsoft.com/office/powerpoint/2010/main" val="253125845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Migration Preparation and Execution</a:t>
            </a:r>
          </a:p>
        </p:txBody>
      </p:sp>
      <p:sp>
        <p:nvSpPr>
          <p:cNvPr id="3" name="Content Placeholder 2"/>
          <p:cNvSpPr>
            <a:spLocks noGrp="1"/>
          </p:cNvSpPr>
          <p:nvPr>
            <p:ph idx="4294967295"/>
          </p:nvPr>
        </p:nvSpPr>
        <p:spPr>
          <a:xfrm>
            <a:off x="621824" y="2797811"/>
            <a:ext cx="11192828" cy="3801772"/>
          </a:xfrm>
          <a:prstGeom prst="rect">
            <a:avLst/>
          </a:prstGeom>
        </p:spPr>
        <p:txBody>
          <a:bodyPr lIns="111026" tIns="55513" rIns="111026" bIns="55513">
            <a:normAutofit/>
          </a:bodyPr>
          <a:lstStyle/>
          <a:p>
            <a:r>
              <a:rPr lang="en-US" dirty="0"/>
              <a:t>2012 Training</a:t>
            </a:r>
          </a:p>
          <a:p>
            <a:r>
              <a:rPr lang="en-US" dirty="0"/>
              <a:t>Inventory Technical Resources</a:t>
            </a:r>
          </a:p>
          <a:p>
            <a:r>
              <a:rPr lang="en-US" dirty="0"/>
              <a:t>Determine Staffing / Available Man Power</a:t>
            </a:r>
          </a:p>
          <a:p>
            <a:r>
              <a:rPr lang="en-US" dirty="0"/>
              <a:t>Lesson’s Learned from previous migrations</a:t>
            </a:r>
          </a:p>
          <a:p>
            <a:r>
              <a:rPr lang="en-US" dirty="0"/>
              <a:t>Review changes from 2007 to 2012</a:t>
            </a:r>
          </a:p>
          <a:p>
            <a:r>
              <a:rPr lang="en-US" dirty="0"/>
              <a:t>Identify Automation </a:t>
            </a:r>
            <a:r>
              <a:rPr lang="en-US" dirty="0" smtClean="0"/>
              <a:t>Possibilities</a:t>
            </a:r>
            <a:endParaRPr lang="en-US" dirty="0"/>
          </a:p>
          <a:p>
            <a:endParaRPr lang="en-US" dirty="0"/>
          </a:p>
        </p:txBody>
      </p:sp>
      <p:sp>
        <p:nvSpPr>
          <p:cNvPr id="5" name="Rounded Rectangle 4"/>
          <p:cNvSpPr/>
          <p:nvPr/>
        </p:nvSpPr>
        <p:spPr>
          <a:xfrm>
            <a:off x="263422" y="1514109"/>
            <a:ext cx="1761834" cy="6619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smtClean="0"/>
              <a:t>Preplanning</a:t>
            </a:r>
            <a:endParaRPr lang="en-US" dirty="0"/>
          </a:p>
        </p:txBody>
      </p:sp>
      <p:sp>
        <p:nvSpPr>
          <p:cNvPr id="6" name="Rounded Rectangle 5"/>
          <p:cNvSpPr/>
          <p:nvPr/>
        </p:nvSpPr>
        <p:spPr>
          <a:xfrm>
            <a:off x="2025255" y="1514109"/>
            <a:ext cx="2383658" cy="68071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sz="1900" dirty="0"/>
          </a:p>
        </p:txBody>
      </p:sp>
      <p:sp>
        <p:nvSpPr>
          <p:cNvPr id="7" name="Rounded Rectangle 6"/>
          <p:cNvSpPr/>
          <p:nvPr/>
        </p:nvSpPr>
        <p:spPr>
          <a:xfrm>
            <a:off x="9201833" y="1514109"/>
            <a:ext cx="2950061" cy="661966"/>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sz="4400" dirty="0"/>
          </a:p>
        </p:txBody>
      </p:sp>
      <p:sp>
        <p:nvSpPr>
          <p:cNvPr id="8" name="Rounded Rectangle 7"/>
          <p:cNvSpPr/>
          <p:nvPr/>
        </p:nvSpPr>
        <p:spPr>
          <a:xfrm>
            <a:off x="4408913" y="1514109"/>
            <a:ext cx="2383658" cy="68071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sz="1900" dirty="0"/>
          </a:p>
        </p:txBody>
      </p:sp>
      <p:sp>
        <p:nvSpPr>
          <p:cNvPr id="9" name="Rounded Rectangle 8"/>
          <p:cNvSpPr/>
          <p:nvPr/>
        </p:nvSpPr>
        <p:spPr>
          <a:xfrm>
            <a:off x="6818175" y="1514109"/>
            <a:ext cx="2383658" cy="68071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sz="1900" dirty="0"/>
          </a:p>
        </p:txBody>
      </p:sp>
    </p:spTree>
    <p:extLst>
      <p:ext uri="{BB962C8B-B14F-4D97-AF65-F5344CB8AC3E}">
        <p14:creationId xmlns:p14="http://schemas.microsoft.com/office/powerpoint/2010/main" val="288095327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Migration Preparation and Execution</a:t>
            </a:r>
          </a:p>
        </p:txBody>
      </p:sp>
      <p:sp>
        <p:nvSpPr>
          <p:cNvPr id="3" name="Content Placeholder 2"/>
          <p:cNvSpPr>
            <a:spLocks noGrp="1"/>
          </p:cNvSpPr>
          <p:nvPr>
            <p:ph idx="4294967295"/>
          </p:nvPr>
        </p:nvSpPr>
        <p:spPr>
          <a:xfrm>
            <a:off x="621824" y="2797811"/>
            <a:ext cx="11192828" cy="3450309"/>
          </a:xfrm>
          <a:prstGeom prst="rect">
            <a:avLst/>
          </a:prstGeom>
        </p:spPr>
        <p:txBody>
          <a:bodyPr lIns="111026" tIns="55513" rIns="111026" bIns="55513">
            <a:normAutofit/>
          </a:bodyPr>
          <a:lstStyle/>
          <a:p>
            <a:r>
              <a:rPr lang="en-US" dirty="0" smtClean="0"/>
              <a:t>Active Directory Team</a:t>
            </a:r>
          </a:p>
          <a:p>
            <a:r>
              <a:rPr lang="en-US" dirty="0" smtClean="0"/>
              <a:t>Server Team</a:t>
            </a:r>
          </a:p>
          <a:p>
            <a:r>
              <a:rPr lang="en-US" dirty="0" smtClean="0"/>
              <a:t>Network Team</a:t>
            </a:r>
          </a:p>
          <a:p>
            <a:r>
              <a:rPr lang="en-US" dirty="0" smtClean="0"/>
              <a:t>Datacenter Coordination</a:t>
            </a:r>
          </a:p>
          <a:p>
            <a:r>
              <a:rPr lang="en-US" dirty="0" smtClean="0"/>
              <a:t>Onsite / Global Help Desk</a:t>
            </a:r>
          </a:p>
          <a:p>
            <a:r>
              <a:rPr lang="en-US" dirty="0" smtClean="0"/>
              <a:t>Competing </a:t>
            </a:r>
            <a:r>
              <a:rPr lang="en-US" dirty="0"/>
              <a:t>projects of the company</a:t>
            </a:r>
          </a:p>
          <a:p>
            <a:endParaRPr lang="en-US" dirty="0"/>
          </a:p>
          <a:p>
            <a:endParaRPr lang="en-US" dirty="0"/>
          </a:p>
        </p:txBody>
      </p:sp>
      <p:sp>
        <p:nvSpPr>
          <p:cNvPr id="6" name="Rounded Rectangle 5"/>
          <p:cNvSpPr/>
          <p:nvPr/>
        </p:nvSpPr>
        <p:spPr>
          <a:xfrm>
            <a:off x="263422" y="1514109"/>
            <a:ext cx="1761834" cy="6619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smtClean="0"/>
              <a:t>Preplanning</a:t>
            </a:r>
            <a:endParaRPr lang="en-US" dirty="0"/>
          </a:p>
        </p:txBody>
      </p:sp>
      <p:sp>
        <p:nvSpPr>
          <p:cNvPr id="7" name="Rounded Rectangle 6"/>
          <p:cNvSpPr/>
          <p:nvPr/>
        </p:nvSpPr>
        <p:spPr>
          <a:xfrm>
            <a:off x="2025255" y="1514109"/>
            <a:ext cx="2383658" cy="6807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a:t>Internal Groups</a:t>
            </a:r>
          </a:p>
        </p:txBody>
      </p:sp>
      <p:sp>
        <p:nvSpPr>
          <p:cNvPr id="8" name="Rounded Rectangle 7"/>
          <p:cNvSpPr/>
          <p:nvPr/>
        </p:nvSpPr>
        <p:spPr>
          <a:xfrm>
            <a:off x="9201833" y="1514109"/>
            <a:ext cx="2950061" cy="661966"/>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sz="4400" dirty="0"/>
          </a:p>
        </p:txBody>
      </p:sp>
      <p:sp>
        <p:nvSpPr>
          <p:cNvPr id="9" name="Rounded Rectangle 8"/>
          <p:cNvSpPr/>
          <p:nvPr/>
        </p:nvSpPr>
        <p:spPr>
          <a:xfrm>
            <a:off x="4408913" y="1514109"/>
            <a:ext cx="2383658" cy="68071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sz="1900" dirty="0"/>
          </a:p>
        </p:txBody>
      </p:sp>
      <p:sp>
        <p:nvSpPr>
          <p:cNvPr id="10" name="Rounded Rectangle 9"/>
          <p:cNvSpPr/>
          <p:nvPr/>
        </p:nvSpPr>
        <p:spPr>
          <a:xfrm>
            <a:off x="6818175" y="1514109"/>
            <a:ext cx="2383658" cy="68071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sz="1900" dirty="0"/>
          </a:p>
        </p:txBody>
      </p:sp>
    </p:spTree>
    <p:extLst>
      <p:ext uri="{BB962C8B-B14F-4D97-AF65-F5344CB8AC3E}">
        <p14:creationId xmlns:p14="http://schemas.microsoft.com/office/powerpoint/2010/main" val="291910765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Migration Preparation and Execution</a:t>
            </a:r>
          </a:p>
        </p:txBody>
      </p:sp>
      <p:sp>
        <p:nvSpPr>
          <p:cNvPr id="3" name="Content Placeholder 2"/>
          <p:cNvSpPr>
            <a:spLocks noGrp="1"/>
          </p:cNvSpPr>
          <p:nvPr>
            <p:ph idx="4294967295"/>
          </p:nvPr>
        </p:nvSpPr>
        <p:spPr>
          <a:xfrm>
            <a:off x="621824" y="2797811"/>
            <a:ext cx="11192828" cy="2722055"/>
          </a:xfrm>
          <a:prstGeom prst="rect">
            <a:avLst/>
          </a:prstGeom>
        </p:spPr>
        <p:txBody>
          <a:bodyPr lIns="111026" tIns="55513" rIns="111026" bIns="55513"/>
          <a:lstStyle/>
          <a:p>
            <a:r>
              <a:rPr lang="en-US" dirty="0"/>
              <a:t>Microsoft Review of Proposed Design</a:t>
            </a:r>
          </a:p>
          <a:p>
            <a:r>
              <a:rPr lang="en-US" dirty="0"/>
              <a:t>Purchase hardware</a:t>
            </a:r>
          </a:p>
          <a:p>
            <a:r>
              <a:rPr lang="en-US" dirty="0"/>
              <a:t>Package and Custom Reports Review</a:t>
            </a:r>
          </a:p>
          <a:p>
            <a:r>
              <a:rPr lang="en-US" dirty="0"/>
              <a:t>Create Automation (Scripts / </a:t>
            </a:r>
            <a:r>
              <a:rPr lang="en-US" dirty="0" err="1" smtClean="0"/>
              <a:t>Runbooks</a:t>
            </a:r>
            <a:r>
              <a:rPr lang="en-US" dirty="0" smtClean="0"/>
              <a:t>)</a:t>
            </a:r>
          </a:p>
          <a:p>
            <a:r>
              <a:rPr lang="en-US" dirty="0" smtClean="0"/>
              <a:t>Special machine and collection requirements</a:t>
            </a:r>
            <a:endParaRPr lang="en-US" dirty="0"/>
          </a:p>
        </p:txBody>
      </p:sp>
      <p:sp>
        <p:nvSpPr>
          <p:cNvPr id="12" name="Rounded Rectangle 11"/>
          <p:cNvSpPr/>
          <p:nvPr/>
        </p:nvSpPr>
        <p:spPr>
          <a:xfrm>
            <a:off x="263422" y="1514109"/>
            <a:ext cx="1761834" cy="6619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smtClean="0"/>
              <a:t>Preplanning</a:t>
            </a:r>
            <a:endParaRPr lang="en-US" dirty="0"/>
          </a:p>
        </p:txBody>
      </p:sp>
      <p:sp>
        <p:nvSpPr>
          <p:cNvPr id="13" name="Rounded Rectangle 12"/>
          <p:cNvSpPr/>
          <p:nvPr/>
        </p:nvSpPr>
        <p:spPr>
          <a:xfrm>
            <a:off x="2025255" y="1514109"/>
            <a:ext cx="2383658" cy="6807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a:t>Internal Groups</a:t>
            </a:r>
          </a:p>
        </p:txBody>
      </p:sp>
      <p:sp>
        <p:nvSpPr>
          <p:cNvPr id="14" name="Rounded Rectangle 13"/>
          <p:cNvSpPr/>
          <p:nvPr/>
        </p:nvSpPr>
        <p:spPr>
          <a:xfrm>
            <a:off x="9201833" y="1514109"/>
            <a:ext cx="2950061" cy="661966"/>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sz="4400" dirty="0"/>
          </a:p>
        </p:txBody>
      </p:sp>
      <p:sp>
        <p:nvSpPr>
          <p:cNvPr id="15" name="Rounded Rectangle 14"/>
          <p:cNvSpPr/>
          <p:nvPr/>
        </p:nvSpPr>
        <p:spPr>
          <a:xfrm>
            <a:off x="4408913" y="1514109"/>
            <a:ext cx="2383658" cy="6807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a:t>Technology Review</a:t>
            </a:r>
          </a:p>
        </p:txBody>
      </p:sp>
      <p:sp>
        <p:nvSpPr>
          <p:cNvPr id="16" name="Rounded Rectangle 15"/>
          <p:cNvSpPr/>
          <p:nvPr/>
        </p:nvSpPr>
        <p:spPr>
          <a:xfrm>
            <a:off x="6818175" y="1514109"/>
            <a:ext cx="2383658" cy="68071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sz="1900" dirty="0"/>
          </a:p>
        </p:txBody>
      </p:sp>
    </p:spTree>
    <p:extLst>
      <p:ext uri="{BB962C8B-B14F-4D97-AF65-F5344CB8AC3E}">
        <p14:creationId xmlns:p14="http://schemas.microsoft.com/office/powerpoint/2010/main" val="362749385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5400" dirty="0" smtClean="0"/>
              <a:t>Notes From the Field: Complex and Massive Configuration Manager Migrations </a:t>
            </a:r>
            <a:endParaRPr lang="en-US" sz="5400" dirty="0"/>
          </a:p>
        </p:txBody>
      </p:sp>
      <p:sp>
        <p:nvSpPr>
          <p:cNvPr id="5" name="Text Placeholder 4"/>
          <p:cNvSpPr>
            <a:spLocks noGrp="1"/>
          </p:cNvSpPr>
          <p:nvPr>
            <p:ph type="body" sz="quarter" idx="12"/>
          </p:nvPr>
        </p:nvSpPr>
        <p:spPr>
          <a:xfrm>
            <a:off x="274701" y="4360985"/>
            <a:ext cx="9143937" cy="1422808"/>
          </a:xfrm>
        </p:spPr>
        <p:txBody>
          <a:bodyPr/>
          <a:lstStyle/>
          <a:p>
            <a:r>
              <a:rPr lang="en-US" sz="2800" dirty="0" smtClean="0"/>
              <a:t>Jeff </a:t>
            </a:r>
            <a:r>
              <a:rPr lang="en-US" sz="2800" dirty="0" err="1" smtClean="0"/>
              <a:t>Hausen</a:t>
            </a:r>
            <a:r>
              <a:rPr lang="en-US" sz="2800" dirty="0" smtClean="0"/>
              <a:t>, Systems Engineer</a:t>
            </a:r>
          </a:p>
          <a:p>
            <a:r>
              <a:rPr lang="en-US" sz="2800" dirty="0" smtClean="0"/>
              <a:t>Matthew Hudson, Systems Engineer</a:t>
            </a:r>
          </a:p>
          <a:p>
            <a:r>
              <a:rPr lang="en-US" sz="2800" dirty="0" smtClean="0"/>
              <a:t>Neil Peterson, PFE, Microsoft</a:t>
            </a:r>
          </a:p>
        </p:txBody>
      </p:sp>
      <p:sp>
        <p:nvSpPr>
          <p:cNvPr id="7" name="Text Placeholder 6"/>
          <p:cNvSpPr>
            <a:spLocks noGrp="1"/>
          </p:cNvSpPr>
          <p:nvPr>
            <p:ph type="body" sz="quarter" idx="14"/>
          </p:nvPr>
        </p:nvSpPr>
        <p:spPr/>
        <p:txBody>
          <a:bodyPr/>
          <a:lstStyle/>
          <a:p>
            <a:r>
              <a:rPr lang="en-US" dirty="0" smtClean="0"/>
              <a:t>UD-B306</a:t>
            </a:r>
            <a:endParaRPr lang="en-US" dirty="0"/>
          </a:p>
        </p:txBody>
      </p:sp>
    </p:spTree>
    <p:extLst>
      <p:ext uri="{BB962C8B-B14F-4D97-AF65-F5344CB8AC3E}">
        <p14:creationId xmlns:p14="http://schemas.microsoft.com/office/powerpoint/2010/main" val="3621952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Inventory</a:t>
            </a:r>
            <a:endParaRPr lang="en-US" dirty="0"/>
          </a:p>
        </p:txBody>
      </p:sp>
      <p:sp>
        <p:nvSpPr>
          <p:cNvPr id="4" name="TextBox 3"/>
          <p:cNvSpPr txBox="1"/>
          <p:nvPr/>
        </p:nvSpPr>
        <p:spPr>
          <a:xfrm>
            <a:off x="457200" y="1574866"/>
            <a:ext cx="11493500" cy="5035225"/>
          </a:xfrm>
          <a:prstGeom prst="rect">
            <a:avLst/>
          </a:prstGeom>
          <a:noFill/>
        </p:spPr>
        <p:txBody>
          <a:bodyPr wrap="square" lIns="182880" tIns="146304" rIns="182880" bIns="146304" rtlCol="0">
            <a:spAutoFit/>
          </a:bodyPr>
          <a:lstStyle/>
          <a:p>
            <a:r>
              <a:rPr lang="en-US" sz="2800" dirty="0">
                <a:solidFill>
                  <a:srgbClr val="505050"/>
                </a:solidFill>
              </a:rPr>
              <a:t>SELECT </a:t>
            </a:r>
            <a:r>
              <a:rPr lang="en-US" sz="2800" dirty="0" err="1">
                <a:solidFill>
                  <a:srgbClr val="505050"/>
                </a:solidFill>
              </a:rPr>
              <a:t>PROD.ProductName</a:t>
            </a:r>
            <a:r>
              <a:rPr lang="en-US" sz="2800" dirty="0">
                <a:solidFill>
                  <a:srgbClr val="505050"/>
                </a:solidFill>
              </a:rPr>
              <a:t>, Count(</a:t>
            </a:r>
            <a:r>
              <a:rPr lang="en-US" sz="2800" dirty="0" err="1">
                <a:solidFill>
                  <a:srgbClr val="505050"/>
                </a:solidFill>
              </a:rPr>
              <a:t>PROD.ProductName</a:t>
            </a:r>
            <a:r>
              <a:rPr lang="en-US" sz="2800" dirty="0">
                <a:solidFill>
                  <a:srgbClr val="505050"/>
                </a:solidFill>
              </a:rPr>
              <a:t>) as 'Count',v_R_System.AD_Site_Name0 as AD</a:t>
            </a:r>
          </a:p>
          <a:p>
            <a:r>
              <a:rPr lang="en-US" sz="2800" dirty="0">
                <a:solidFill>
                  <a:srgbClr val="505050"/>
                </a:solidFill>
              </a:rPr>
              <a:t>FROM </a:t>
            </a:r>
            <a:r>
              <a:rPr lang="en-US" sz="2800" b="1" dirty="0" err="1">
                <a:solidFill>
                  <a:srgbClr val="505050"/>
                </a:solidFill>
              </a:rPr>
              <a:t>v_GS_SoftwareProduct</a:t>
            </a:r>
            <a:r>
              <a:rPr lang="en-US" sz="2800" b="1" dirty="0">
                <a:solidFill>
                  <a:srgbClr val="505050"/>
                </a:solidFill>
              </a:rPr>
              <a:t> </a:t>
            </a:r>
            <a:r>
              <a:rPr lang="en-US" sz="2800" dirty="0">
                <a:solidFill>
                  <a:srgbClr val="505050"/>
                </a:solidFill>
              </a:rPr>
              <a:t>PROD</a:t>
            </a:r>
          </a:p>
          <a:p>
            <a:r>
              <a:rPr lang="en-US" sz="2800" dirty="0">
                <a:solidFill>
                  <a:srgbClr val="505050"/>
                </a:solidFill>
              </a:rPr>
              <a:t>join </a:t>
            </a:r>
            <a:r>
              <a:rPr lang="en-US" sz="2800" dirty="0" err="1">
                <a:solidFill>
                  <a:srgbClr val="505050"/>
                </a:solidFill>
              </a:rPr>
              <a:t>v_FullCollectionMembership</a:t>
            </a:r>
            <a:r>
              <a:rPr lang="en-US" sz="2800" dirty="0">
                <a:solidFill>
                  <a:srgbClr val="505050"/>
                </a:solidFill>
              </a:rPr>
              <a:t> </a:t>
            </a:r>
            <a:r>
              <a:rPr lang="en-US" sz="2800" dirty="0" err="1">
                <a:solidFill>
                  <a:srgbClr val="505050"/>
                </a:solidFill>
              </a:rPr>
              <a:t>fcm</a:t>
            </a:r>
            <a:r>
              <a:rPr lang="en-US" sz="2800" dirty="0">
                <a:solidFill>
                  <a:srgbClr val="505050"/>
                </a:solidFill>
              </a:rPr>
              <a:t> on </a:t>
            </a:r>
            <a:r>
              <a:rPr lang="en-US" sz="2800" dirty="0" err="1">
                <a:solidFill>
                  <a:srgbClr val="505050"/>
                </a:solidFill>
              </a:rPr>
              <a:t>PROD.ResourceID</a:t>
            </a:r>
            <a:r>
              <a:rPr lang="en-US" sz="2800" dirty="0">
                <a:solidFill>
                  <a:srgbClr val="505050"/>
                </a:solidFill>
              </a:rPr>
              <a:t>=</a:t>
            </a:r>
            <a:r>
              <a:rPr lang="en-US" sz="2800" dirty="0" err="1">
                <a:solidFill>
                  <a:srgbClr val="505050"/>
                </a:solidFill>
              </a:rPr>
              <a:t>fcm.ResourceID</a:t>
            </a:r>
            <a:endParaRPr lang="en-US" sz="2800" dirty="0">
              <a:solidFill>
                <a:srgbClr val="505050"/>
              </a:solidFill>
            </a:endParaRPr>
          </a:p>
          <a:p>
            <a:r>
              <a:rPr lang="en-US" sz="2800" dirty="0">
                <a:solidFill>
                  <a:srgbClr val="505050"/>
                </a:solidFill>
              </a:rPr>
              <a:t>join </a:t>
            </a:r>
            <a:r>
              <a:rPr lang="en-US" sz="2800" dirty="0" err="1">
                <a:solidFill>
                  <a:srgbClr val="505050"/>
                </a:solidFill>
              </a:rPr>
              <a:t>v_R_System</a:t>
            </a:r>
            <a:r>
              <a:rPr lang="en-US" sz="2800" dirty="0">
                <a:solidFill>
                  <a:srgbClr val="505050"/>
                </a:solidFill>
              </a:rPr>
              <a:t> on </a:t>
            </a:r>
            <a:r>
              <a:rPr lang="en-US" sz="2800" dirty="0" err="1">
                <a:solidFill>
                  <a:srgbClr val="505050"/>
                </a:solidFill>
              </a:rPr>
              <a:t>fcm.ResourceID</a:t>
            </a:r>
            <a:r>
              <a:rPr lang="en-US" sz="2800" dirty="0">
                <a:solidFill>
                  <a:srgbClr val="505050"/>
                </a:solidFill>
              </a:rPr>
              <a:t>=</a:t>
            </a:r>
            <a:r>
              <a:rPr lang="en-US" sz="2800" dirty="0" err="1">
                <a:solidFill>
                  <a:srgbClr val="505050"/>
                </a:solidFill>
              </a:rPr>
              <a:t>v_R_System.ResourceID</a:t>
            </a:r>
            <a:r>
              <a:rPr lang="en-US" sz="2800" dirty="0">
                <a:solidFill>
                  <a:srgbClr val="505050"/>
                </a:solidFill>
              </a:rPr>
              <a:t> </a:t>
            </a:r>
          </a:p>
          <a:p>
            <a:r>
              <a:rPr lang="en-US" sz="2800" dirty="0">
                <a:solidFill>
                  <a:srgbClr val="505050"/>
                </a:solidFill>
              </a:rPr>
              <a:t>where </a:t>
            </a:r>
            <a:r>
              <a:rPr lang="en-US" sz="2800" dirty="0" err="1">
                <a:solidFill>
                  <a:srgbClr val="505050"/>
                </a:solidFill>
              </a:rPr>
              <a:t>fcm.CollectionID</a:t>
            </a:r>
            <a:r>
              <a:rPr lang="en-US" sz="2800" dirty="0">
                <a:solidFill>
                  <a:srgbClr val="505050"/>
                </a:solidFill>
              </a:rPr>
              <a:t> = 'SMS00004' </a:t>
            </a:r>
          </a:p>
          <a:p>
            <a:r>
              <a:rPr lang="en-US" sz="2800" dirty="0">
                <a:solidFill>
                  <a:srgbClr val="505050"/>
                </a:solidFill>
              </a:rPr>
              <a:t>and </a:t>
            </a:r>
          </a:p>
          <a:p>
            <a:r>
              <a:rPr lang="en-US" sz="2800" dirty="0" err="1">
                <a:solidFill>
                  <a:srgbClr val="505050"/>
                </a:solidFill>
              </a:rPr>
              <a:t>PROD.ProductName</a:t>
            </a:r>
            <a:r>
              <a:rPr lang="en-US" sz="2800" dirty="0">
                <a:solidFill>
                  <a:srgbClr val="505050"/>
                </a:solidFill>
              </a:rPr>
              <a:t> like </a:t>
            </a:r>
            <a:r>
              <a:rPr lang="en-US" sz="2800" dirty="0" smtClean="0">
                <a:solidFill>
                  <a:srgbClr val="505050"/>
                </a:solidFill>
              </a:rPr>
              <a:t>'%</a:t>
            </a:r>
            <a:r>
              <a:rPr lang="en-US" sz="2800" dirty="0">
                <a:solidFill>
                  <a:srgbClr val="505050"/>
                </a:solidFill>
              </a:rPr>
              <a:t> Application </a:t>
            </a:r>
            <a:r>
              <a:rPr lang="en-US" sz="2800" dirty="0" smtClean="0">
                <a:solidFill>
                  <a:srgbClr val="505050"/>
                </a:solidFill>
              </a:rPr>
              <a:t>%'</a:t>
            </a:r>
            <a:endParaRPr lang="en-US" sz="2800" dirty="0">
              <a:solidFill>
                <a:srgbClr val="505050"/>
              </a:solidFill>
            </a:endParaRPr>
          </a:p>
          <a:p>
            <a:r>
              <a:rPr lang="en-US" sz="2800" dirty="0">
                <a:solidFill>
                  <a:srgbClr val="505050"/>
                </a:solidFill>
              </a:rPr>
              <a:t>Group By PROD.ProductName,v_R_System.AD_Site_Name0</a:t>
            </a:r>
          </a:p>
          <a:p>
            <a:r>
              <a:rPr lang="en-US" sz="2800" dirty="0">
                <a:solidFill>
                  <a:srgbClr val="505050"/>
                </a:solidFill>
              </a:rPr>
              <a:t>Order by count</a:t>
            </a:r>
            <a:endParaRPr lang="en-US" sz="2800" dirty="0" smtClean="0">
              <a:gradFill>
                <a:gsLst>
                  <a:gs pos="2917">
                    <a:srgbClr val="505050"/>
                  </a:gs>
                  <a:gs pos="30000">
                    <a:srgbClr val="505050"/>
                  </a:gs>
                </a:gsLst>
                <a:lin ang="5400000" scaled="0"/>
              </a:gra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963060629"/>
              </p:ext>
            </p:extLst>
          </p:nvPr>
        </p:nvGraphicFramePr>
        <p:xfrm>
          <a:off x="5075069" y="1676400"/>
          <a:ext cx="6544278" cy="4933691"/>
        </p:xfrm>
        <a:graphic>
          <a:graphicData uri="http://schemas.openxmlformats.org/presentationml/2006/ole">
            <mc:AlternateContent xmlns:mc="http://schemas.openxmlformats.org/markup-compatibility/2006">
              <mc:Choice xmlns:v="urn:schemas-microsoft-com:vml" Requires="v">
                <p:oleObj spid="_x0000_s2150" name="Worksheet" r:id="rId4" imgW="3057635" imgH="2304990" progId="Excel.Sheet.12">
                  <p:embed/>
                </p:oleObj>
              </mc:Choice>
              <mc:Fallback>
                <p:oleObj name="Worksheet" r:id="rId4" imgW="3057635" imgH="2304990" progId="Excel.Sheet.12">
                  <p:embed/>
                  <p:pic>
                    <p:nvPicPr>
                      <p:cNvPr id="0" name=""/>
                      <p:cNvPicPr/>
                      <p:nvPr/>
                    </p:nvPicPr>
                    <p:blipFill>
                      <a:blip r:embed="rId5"/>
                      <a:stretch>
                        <a:fillRect/>
                      </a:stretch>
                    </p:blipFill>
                    <p:spPr>
                      <a:xfrm>
                        <a:off x="5075069" y="1676400"/>
                        <a:ext cx="6544278" cy="4933691"/>
                      </a:xfrm>
                      <a:prstGeom prst="rect">
                        <a:avLst/>
                      </a:prstGeom>
                    </p:spPr>
                  </p:pic>
                </p:oleObj>
              </mc:Fallback>
            </mc:AlternateContent>
          </a:graphicData>
        </a:graphic>
      </p:graphicFrame>
    </p:spTree>
    <p:extLst>
      <p:ext uri="{BB962C8B-B14F-4D97-AF65-F5344CB8AC3E}">
        <p14:creationId xmlns:p14="http://schemas.microsoft.com/office/powerpoint/2010/main" val="21591794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tgtEl>
                                      </p:cBhvr>
                                      <p:by x="50000" y="50000"/>
                                    </p:animScale>
                                  </p:childTnLst>
                                </p:cTn>
                              </p:par>
                              <p:par>
                                <p:cTn id="7" presetID="49" presetClass="path" presetSubtype="0" accel="50000" decel="50000" fill="hold" grpId="1" nodeType="withEffect">
                                  <p:stCondLst>
                                    <p:cond delay="0"/>
                                  </p:stCondLst>
                                  <p:childTnLst>
                                    <p:animMotion origin="layout" path="M 1.45046E-6 4.26497E-6 L -0.24438 -0.21643 " pathEditMode="relative" rAng="0" ptsTypes="AA">
                                      <p:cBhvr>
                                        <p:cTn id="8" dur="2000" fill="hold"/>
                                        <p:tgtEl>
                                          <p:spTgt spid="4"/>
                                        </p:tgtEl>
                                        <p:attrNameLst>
                                          <p:attrName>ppt_x</p:attrName>
                                          <p:attrName>ppt_y</p:attrName>
                                        </p:attrNameLst>
                                      </p:cBhvr>
                                      <p:rCtr x="-12219" y="-10821"/>
                                    </p:animMotion>
                                  </p:childTnLst>
                                </p:cTn>
                              </p:par>
                            </p:childTnLst>
                          </p:cTn>
                        </p:par>
                        <p:par>
                          <p:cTn id="9" fill="hold">
                            <p:stCondLst>
                              <p:cond delay="2000"/>
                            </p:stCondLst>
                            <p:childTnLst>
                              <p:par>
                                <p:cTn id="10" presetID="22" presetClass="entr" presetSubtype="1" fill="hold" nodeType="after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Inventory</a:t>
            </a:r>
            <a:endParaRPr lang="en-US" dirty="0"/>
          </a:p>
        </p:txBody>
      </p:sp>
      <p:sp>
        <p:nvSpPr>
          <p:cNvPr id="4" name="TextBox 3"/>
          <p:cNvSpPr txBox="1"/>
          <p:nvPr/>
        </p:nvSpPr>
        <p:spPr>
          <a:xfrm>
            <a:off x="182142" y="1779752"/>
            <a:ext cx="12173053" cy="4173450"/>
          </a:xfrm>
          <a:prstGeom prst="rect">
            <a:avLst/>
          </a:prstGeom>
          <a:noFill/>
        </p:spPr>
        <p:txBody>
          <a:bodyPr wrap="square" lIns="182880" tIns="146304" rIns="182880" bIns="146304" rtlCol="0">
            <a:spAutoFit/>
          </a:bodyPr>
          <a:lstStyle/>
          <a:p>
            <a:r>
              <a:rPr lang="en-US" sz="2800" dirty="0"/>
              <a:t>SELECT DisplayName0, Count(PROD.DisplayName0) as 'Count',v_R_System.AD_Site_Name0 </a:t>
            </a:r>
          </a:p>
          <a:p>
            <a:r>
              <a:rPr lang="en-US" sz="2800" dirty="0"/>
              <a:t>FROM </a:t>
            </a:r>
            <a:r>
              <a:rPr lang="en-US" sz="2800" b="1" dirty="0" err="1"/>
              <a:t>v_Add_Remove_Programs</a:t>
            </a:r>
            <a:r>
              <a:rPr lang="en-US" sz="2800" b="1" dirty="0"/>
              <a:t> </a:t>
            </a:r>
            <a:r>
              <a:rPr lang="en-US" sz="2800" dirty="0"/>
              <a:t>PROD</a:t>
            </a:r>
          </a:p>
          <a:p>
            <a:r>
              <a:rPr lang="en-US" sz="2800" dirty="0"/>
              <a:t>join </a:t>
            </a:r>
            <a:r>
              <a:rPr lang="en-US" sz="2800" dirty="0" err="1"/>
              <a:t>v_FullCollectionMembership</a:t>
            </a:r>
            <a:r>
              <a:rPr lang="en-US" sz="2800" dirty="0"/>
              <a:t> </a:t>
            </a:r>
            <a:r>
              <a:rPr lang="en-US" sz="2800" dirty="0" err="1"/>
              <a:t>fcm</a:t>
            </a:r>
            <a:r>
              <a:rPr lang="en-US" sz="2800" dirty="0"/>
              <a:t> on </a:t>
            </a:r>
            <a:r>
              <a:rPr lang="en-US" sz="2800" dirty="0" err="1"/>
              <a:t>PROD.ResourceID</a:t>
            </a:r>
            <a:r>
              <a:rPr lang="en-US" sz="2800" dirty="0"/>
              <a:t>=</a:t>
            </a:r>
            <a:r>
              <a:rPr lang="en-US" sz="2800" dirty="0" err="1"/>
              <a:t>fcm.ResourceID</a:t>
            </a:r>
            <a:endParaRPr lang="en-US" sz="2800" dirty="0"/>
          </a:p>
          <a:p>
            <a:r>
              <a:rPr lang="en-US" sz="2800" dirty="0"/>
              <a:t>join </a:t>
            </a:r>
            <a:r>
              <a:rPr lang="en-US" sz="2800" dirty="0" err="1"/>
              <a:t>v_R_System</a:t>
            </a:r>
            <a:r>
              <a:rPr lang="en-US" sz="2800" dirty="0"/>
              <a:t> on </a:t>
            </a:r>
            <a:r>
              <a:rPr lang="en-US" sz="2800" dirty="0" err="1"/>
              <a:t>fcm.ResourceID</a:t>
            </a:r>
            <a:r>
              <a:rPr lang="en-US" sz="2800" dirty="0"/>
              <a:t>=</a:t>
            </a:r>
            <a:r>
              <a:rPr lang="en-US" sz="2800" dirty="0" err="1"/>
              <a:t>v_R_System.ResourceID</a:t>
            </a:r>
            <a:r>
              <a:rPr lang="en-US" sz="2800" dirty="0"/>
              <a:t> </a:t>
            </a:r>
          </a:p>
          <a:p>
            <a:r>
              <a:rPr lang="en-US" sz="2800" dirty="0"/>
              <a:t>where </a:t>
            </a:r>
            <a:r>
              <a:rPr lang="en-US" sz="2800" dirty="0" err="1"/>
              <a:t>fcm.CollectionID</a:t>
            </a:r>
            <a:r>
              <a:rPr lang="en-US" sz="2800" dirty="0"/>
              <a:t> = 'SMS00004' and PROD.DisplayName0 like </a:t>
            </a:r>
            <a:r>
              <a:rPr lang="en-US" sz="2800" dirty="0" smtClean="0"/>
              <a:t>'%Application%'</a:t>
            </a:r>
            <a:endParaRPr lang="en-US" sz="2800" dirty="0"/>
          </a:p>
          <a:p>
            <a:r>
              <a:rPr lang="en-US" sz="2800" dirty="0"/>
              <a:t>Group By PROD.DisplayName0,v_R_System.AD_Site_Name0</a:t>
            </a:r>
          </a:p>
          <a:p>
            <a:r>
              <a:rPr lang="en-US" sz="2800" dirty="0"/>
              <a:t>Order by AD_Site_Name0</a:t>
            </a:r>
            <a:endParaRPr lang="en-US" sz="2800" dirty="0"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40657666"/>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Migration Preparation and Execution</a:t>
            </a:r>
          </a:p>
        </p:txBody>
      </p:sp>
      <p:sp>
        <p:nvSpPr>
          <p:cNvPr id="3" name="Content Placeholder 2"/>
          <p:cNvSpPr>
            <a:spLocks noGrp="1"/>
          </p:cNvSpPr>
          <p:nvPr>
            <p:ph idx="4294967295"/>
          </p:nvPr>
        </p:nvSpPr>
        <p:spPr>
          <a:xfrm>
            <a:off x="621824" y="2797811"/>
            <a:ext cx="11192828" cy="3450309"/>
          </a:xfrm>
          <a:prstGeom prst="rect">
            <a:avLst/>
          </a:prstGeom>
        </p:spPr>
        <p:txBody>
          <a:bodyPr lIns="111026" tIns="55513" rIns="111026" bIns="55513">
            <a:normAutofit/>
          </a:bodyPr>
          <a:lstStyle/>
          <a:p>
            <a:r>
              <a:rPr lang="en-US" dirty="0"/>
              <a:t>Pull in PFE for resources</a:t>
            </a:r>
          </a:p>
          <a:p>
            <a:r>
              <a:rPr lang="en-US" dirty="0" smtClean="0"/>
              <a:t>Create test lab and processes</a:t>
            </a:r>
          </a:p>
        </p:txBody>
      </p:sp>
      <p:sp>
        <p:nvSpPr>
          <p:cNvPr id="14" name="Rounded Rectangle 13"/>
          <p:cNvSpPr/>
          <p:nvPr/>
        </p:nvSpPr>
        <p:spPr>
          <a:xfrm>
            <a:off x="263422" y="1514109"/>
            <a:ext cx="1761834" cy="6619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smtClean="0"/>
              <a:t>Preplanning</a:t>
            </a:r>
            <a:endParaRPr lang="en-US" dirty="0"/>
          </a:p>
        </p:txBody>
      </p:sp>
      <p:sp>
        <p:nvSpPr>
          <p:cNvPr id="15" name="Rounded Rectangle 14"/>
          <p:cNvSpPr/>
          <p:nvPr/>
        </p:nvSpPr>
        <p:spPr>
          <a:xfrm>
            <a:off x="2025255" y="1514109"/>
            <a:ext cx="2383658" cy="6807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a:t>Internal Groups</a:t>
            </a:r>
          </a:p>
        </p:txBody>
      </p:sp>
      <p:sp>
        <p:nvSpPr>
          <p:cNvPr id="16" name="Rounded Rectangle 15"/>
          <p:cNvSpPr/>
          <p:nvPr/>
        </p:nvSpPr>
        <p:spPr>
          <a:xfrm>
            <a:off x="9201833" y="1514109"/>
            <a:ext cx="2950061" cy="661966"/>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sz="4400" dirty="0"/>
          </a:p>
        </p:txBody>
      </p:sp>
      <p:sp>
        <p:nvSpPr>
          <p:cNvPr id="17" name="Rounded Rectangle 16"/>
          <p:cNvSpPr/>
          <p:nvPr/>
        </p:nvSpPr>
        <p:spPr>
          <a:xfrm>
            <a:off x="4408913" y="1514109"/>
            <a:ext cx="2383658" cy="6807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a:t>Technology Review</a:t>
            </a:r>
          </a:p>
        </p:txBody>
      </p:sp>
      <p:sp>
        <p:nvSpPr>
          <p:cNvPr id="18" name="Rounded Rectangle 17"/>
          <p:cNvSpPr/>
          <p:nvPr/>
        </p:nvSpPr>
        <p:spPr>
          <a:xfrm>
            <a:off x="6818175" y="1514109"/>
            <a:ext cx="2383658" cy="680710"/>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a:t>Utilize Resources</a:t>
            </a:r>
          </a:p>
        </p:txBody>
      </p:sp>
    </p:spTree>
    <p:extLst>
      <p:ext uri="{BB962C8B-B14F-4D97-AF65-F5344CB8AC3E}">
        <p14:creationId xmlns:p14="http://schemas.microsoft.com/office/powerpoint/2010/main" val="76617890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Migration Preparation and Execution</a:t>
            </a:r>
          </a:p>
        </p:txBody>
      </p:sp>
      <p:sp>
        <p:nvSpPr>
          <p:cNvPr id="3" name="Content Placeholder 2"/>
          <p:cNvSpPr>
            <a:spLocks noGrp="1"/>
          </p:cNvSpPr>
          <p:nvPr>
            <p:ph idx="4294967295"/>
          </p:nvPr>
        </p:nvSpPr>
        <p:spPr>
          <a:xfrm>
            <a:off x="621824" y="2797811"/>
            <a:ext cx="11192828" cy="3450309"/>
          </a:xfrm>
          <a:prstGeom prst="rect">
            <a:avLst/>
          </a:prstGeom>
        </p:spPr>
        <p:txBody>
          <a:bodyPr lIns="111026" tIns="55513" rIns="111026" bIns="55513">
            <a:normAutofit/>
          </a:bodyPr>
          <a:lstStyle/>
          <a:p>
            <a:r>
              <a:rPr lang="en-US" dirty="0"/>
              <a:t>Deploy CAS and Primary Level Infrastructure</a:t>
            </a:r>
          </a:p>
          <a:p>
            <a:r>
              <a:rPr lang="en-US" dirty="0"/>
              <a:t>Configure and Validate Functionality of Core Components (SUM, OSD, Application distribution, etc.)</a:t>
            </a:r>
          </a:p>
          <a:p>
            <a:r>
              <a:rPr lang="en-US" dirty="0"/>
              <a:t>Configure DMZ environment and validate IBCM</a:t>
            </a:r>
          </a:p>
          <a:p>
            <a:r>
              <a:rPr lang="en-US" dirty="0"/>
              <a:t>Begin Site by Site Migration</a:t>
            </a:r>
          </a:p>
        </p:txBody>
      </p:sp>
      <p:sp>
        <p:nvSpPr>
          <p:cNvPr id="4" name="Rounded Rectangle 3"/>
          <p:cNvSpPr/>
          <p:nvPr/>
        </p:nvSpPr>
        <p:spPr>
          <a:xfrm>
            <a:off x="263422" y="1514109"/>
            <a:ext cx="1761834" cy="6619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smtClean="0"/>
              <a:t>Preplanning</a:t>
            </a:r>
            <a:endParaRPr lang="en-US" dirty="0"/>
          </a:p>
        </p:txBody>
      </p:sp>
      <p:sp>
        <p:nvSpPr>
          <p:cNvPr id="5" name="Rounded Rectangle 4"/>
          <p:cNvSpPr/>
          <p:nvPr/>
        </p:nvSpPr>
        <p:spPr>
          <a:xfrm>
            <a:off x="2025255" y="1514109"/>
            <a:ext cx="2383658" cy="6807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a:t>Internal Groups</a:t>
            </a:r>
          </a:p>
        </p:txBody>
      </p:sp>
      <p:sp>
        <p:nvSpPr>
          <p:cNvPr id="7" name="Rounded Rectangle 6"/>
          <p:cNvSpPr/>
          <p:nvPr/>
        </p:nvSpPr>
        <p:spPr>
          <a:xfrm>
            <a:off x="9201833" y="1514109"/>
            <a:ext cx="2950061" cy="661966"/>
          </a:xfrm>
          <a:prstGeom prst="roundRect">
            <a:avLst/>
          </a:prstGeom>
          <a:solidFill>
            <a:schemeClr val="accent6">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3200" dirty="0"/>
              <a:t>Migrate</a:t>
            </a:r>
          </a:p>
        </p:txBody>
      </p:sp>
      <p:sp>
        <p:nvSpPr>
          <p:cNvPr id="9" name="Rounded Rectangle 8"/>
          <p:cNvSpPr/>
          <p:nvPr/>
        </p:nvSpPr>
        <p:spPr>
          <a:xfrm>
            <a:off x="4408913" y="1514109"/>
            <a:ext cx="2383658" cy="6807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a:t>Technology Review</a:t>
            </a:r>
          </a:p>
        </p:txBody>
      </p:sp>
      <p:sp>
        <p:nvSpPr>
          <p:cNvPr id="8" name="Rounded Rectangle 7"/>
          <p:cNvSpPr/>
          <p:nvPr/>
        </p:nvSpPr>
        <p:spPr>
          <a:xfrm>
            <a:off x="6818175" y="1514109"/>
            <a:ext cx="2383658" cy="6807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sz="1900" dirty="0"/>
              <a:t>Utilize Resources</a:t>
            </a:r>
          </a:p>
        </p:txBody>
      </p:sp>
    </p:spTree>
    <p:extLst>
      <p:ext uri="{BB962C8B-B14F-4D97-AF65-F5344CB8AC3E}">
        <p14:creationId xmlns:p14="http://schemas.microsoft.com/office/powerpoint/2010/main" val="331159009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Distribution Point Deployment</a:t>
            </a:r>
            <a:br>
              <a:rPr lang="en-US" dirty="0" smtClean="0"/>
            </a:br>
            <a:r>
              <a:rPr lang="en-US" sz="4800" dirty="0" smtClean="0"/>
              <a:t>Automation</a:t>
            </a:r>
            <a:endParaRPr lang="en-US" sz="4800" dirty="0"/>
          </a:p>
        </p:txBody>
      </p:sp>
      <p:sp>
        <p:nvSpPr>
          <p:cNvPr id="5" name="Text Placeholder 4"/>
          <p:cNvSpPr>
            <a:spLocks noGrp="1"/>
          </p:cNvSpPr>
          <p:nvPr>
            <p:ph type="body" sz="quarter" idx="12"/>
          </p:nvPr>
        </p:nvSpPr>
        <p:spPr/>
        <p:txBody>
          <a:bodyPr/>
          <a:lstStyle/>
          <a:p>
            <a:r>
              <a:rPr lang="en-US" dirty="0" smtClean="0"/>
              <a:t>Neil Peterson</a:t>
            </a:r>
            <a:endParaRPr lang="en-US" dirty="0"/>
          </a:p>
        </p:txBody>
      </p:sp>
    </p:spTree>
    <p:extLst>
      <p:ext uri="{BB962C8B-B14F-4D97-AF65-F5344CB8AC3E}">
        <p14:creationId xmlns:p14="http://schemas.microsoft.com/office/powerpoint/2010/main" val="20705878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Site Migration Workflow</a:t>
            </a:r>
          </a:p>
        </p:txBody>
      </p:sp>
    </p:spTree>
    <p:extLst>
      <p:ext uri="{BB962C8B-B14F-4D97-AF65-F5344CB8AC3E}">
        <p14:creationId xmlns:p14="http://schemas.microsoft.com/office/powerpoint/2010/main" val="3887272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Migration Process</a:t>
            </a:r>
            <a:endParaRPr lang="en-US" dirty="0"/>
          </a:p>
        </p:txBody>
      </p:sp>
      <p:sp>
        <p:nvSpPr>
          <p:cNvPr id="3" name="Content Placeholder 2"/>
          <p:cNvSpPr>
            <a:spLocks noGrp="1"/>
          </p:cNvSpPr>
          <p:nvPr>
            <p:ph sz="quarter" idx="10"/>
          </p:nvPr>
        </p:nvSpPr>
        <p:spPr>
          <a:xfrm>
            <a:off x="274638" y="1214438"/>
            <a:ext cx="11770606" cy="6044732"/>
          </a:xfrm>
        </p:spPr>
        <p:txBody>
          <a:bodyPr/>
          <a:lstStyle/>
          <a:p>
            <a:r>
              <a:rPr lang="en-US" dirty="0" smtClean="0"/>
              <a:t>Boundary &amp; Boundary Groups</a:t>
            </a:r>
          </a:p>
          <a:p>
            <a:r>
              <a:rPr lang="en-US" dirty="0"/>
              <a:t>Fail over to Secondary Server</a:t>
            </a:r>
          </a:p>
          <a:p>
            <a:r>
              <a:rPr lang="en-US" dirty="0" smtClean="0"/>
              <a:t>Send pre-staged </a:t>
            </a:r>
            <a:r>
              <a:rPr lang="en-US" dirty="0"/>
              <a:t>content to location </a:t>
            </a:r>
            <a:endParaRPr lang="en-US" dirty="0" smtClean="0"/>
          </a:p>
          <a:p>
            <a:r>
              <a:rPr lang="en-US" dirty="0" smtClean="0"/>
              <a:t>Train </a:t>
            </a:r>
            <a:r>
              <a:rPr lang="en-US" dirty="0"/>
              <a:t>the Onsite</a:t>
            </a:r>
          </a:p>
          <a:p>
            <a:r>
              <a:rPr lang="en-US" dirty="0"/>
              <a:t>Onsite Trains users</a:t>
            </a:r>
          </a:p>
          <a:p>
            <a:pPr lvl="1"/>
            <a:r>
              <a:rPr lang="en-US" sz="3200" dirty="0" smtClean="0">
                <a:latin typeface="+mj-lt"/>
              </a:rPr>
              <a:t>Expect </a:t>
            </a:r>
            <a:r>
              <a:rPr lang="en-US" sz="3200" dirty="0">
                <a:latin typeface="+mj-lt"/>
              </a:rPr>
              <a:t>restarts, </a:t>
            </a:r>
            <a:r>
              <a:rPr lang="en-US" sz="3200" dirty="0" smtClean="0">
                <a:latin typeface="+mj-lt"/>
              </a:rPr>
              <a:t>patching</a:t>
            </a:r>
          </a:p>
          <a:p>
            <a:r>
              <a:rPr lang="en-US" dirty="0" smtClean="0"/>
              <a:t>Setup </a:t>
            </a:r>
            <a:r>
              <a:rPr lang="en-US" dirty="0"/>
              <a:t>Site server </a:t>
            </a:r>
            <a:r>
              <a:rPr lang="en-US" dirty="0" smtClean="0"/>
              <a:t>&amp; </a:t>
            </a:r>
            <a:r>
              <a:rPr lang="en-US" dirty="0"/>
              <a:t>Pre-stage </a:t>
            </a:r>
            <a:r>
              <a:rPr lang="en-US" dirty="0" smtClean="0"/>
              <a:t>content or Push content</a:t>
            </a:r>
          </a:p>
          <a:p>
            <a:r>
              <a:rPr lang="en-US" dirty="0" smtClean="0"/>
              <a:t>Packages </a:t>
            </a:r>
            <a:r>
              <a:rPr lang="en-US" dirty="0"/>
              <a:t>are available (Imaging, LOB Apps)</a:t>
            </a:r>
          </a:p>
          <a:p>
            <a:r>
              <a:rPr lang="en-US" dirty="0" smtClean="0"/>
              <a:t>Target </a:t>
            </a:r>
            <a:r>
              <a:rPr lang="en-US" dirty="0"/>
              <a:t>site with the 2012 Client from 2007	</a:t>
            </a:r>
          </a:p>
          <a:p>
            <a:r>
              <a:rPr lang="en-US" dirty="0"/>
              <a:t>Confirm usability</a:t>
            </a:r>
          </a:p>
          <a:p>
            <a:endParaRPr lang="en-US" dirty="0"/>
          </a:p>
        </p:txBody>
      </p:sp>
    </p:spTree>
    <p:extLst>
      <p:ext uri="{BB962C8B-B14F-4D97-AF65-F5344CB8AC3E}">
        <p14:creationId xmlns:p14="http://schemas.microsoft.com/office/powerpoint/2010/main" val="234378104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Migration Challenges</a:t>
            </a:r>
          </a:p>
        </p:txBody>
      </p:sp>
    </p:spTree>
    <p:extLst>
      <p:ext uri="{BB962C8B-B14F-4D97-AF65-F5344CB8AC3E}">
        <p14:creationId xmlns:p14="http://schemas.microsoft.com/office/powerpoint/2010/main" val="3522021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74218" y="327614"/>
            <a:ext cx="11714582" cy="6455178"/>
            <a:chOff x="274218" y="327614"/>
            <a:chExt cx="11714582" cy="6455178"/>
          </a:xfrm>
        </p:grpSpPr>
        <p:sp>
          <p:nvSpPr>
            <p:cNvPr id="12" name="Flowchart: Alternate Process 11"/>
            <p:cNvSpPr/>
            <p:nvPr/>
          </p:nvSpPr>
          <p:spPr>
            <a:xfrm>
              <a:off x="4870953" y="2924607"/>
              <a:ext cx="2901844" cy="1155109"/>
            </a:xfrm>
            <a:prstGeom prst="flowChartAlternate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r>
                <a:rPr lang="en-US" dirty="0"/>
                <a:t>Competing projects…</a:t>
              </a:r>
            </a:p>
          </p:txBody>
        </p:sp>
        <p:sp>
          <p:nvSpPr>
            <p:cNvPr id="4" name="Right Arrow 3"/>
            <p:cNvSpPr/>
            <p:nvPr/>
          </p:nvSpPr>
          <p:spPr>
            <a:xfrm rot="3715971">
              <a:off x="3287429" y="863504"/>
              <a:ext cx="2613212" cy="16564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r>
                <a:rPr lang="en-US" dirty="0"/>
                <a:t>Windows </a:t>
              </a:r>
              <a:r>
                <a:rPr lang="en-US" dirty="0" smtClean="0"/>
                <a:t>7</a:t>
              </a:r>
              <a:endParaRPr lang="en-US" dirty="0"/>
            </a:p>
          </p:txBody>
        </p:sp>
        <p:sp>
          <p:nvSpPr>
            <p:cNvPr id="5" name="Right Arrow 4"/>
            <p:cNvSpPr/>
            <p:nvPr/>
          </p:nvSpPr>
          <p:spPr>
            <a:xfrm>
              <a:off x="274218" y="3102407"/>
              <a:ext cx="4456404" cy="13989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r>
                <a:rPr lang="en-US" dirty="0"/>
                <a:t>Domain collapse</a:t>
              </a:r>
            </a:p>
          </p:txBody>
        </p:sp>
        <p:sp>
          <p:nvSpPr>
            <p:cNvPr id="7" name="Right Arrow 6"/>
            <p:cNvSpPr/>
            <p:nvPr/>
          </p:nvSpPr>
          <p:spPr>
            <a:xfrm rot="18848420">
              <a:off x="3068177" y="4318267"/>
              <a:ext cx="3063579" cy="1865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r>
                <a:rPr lang="en-US" dirty="0" smtClean="0"/>
                <a:t>AD Sites / Services Collapse</a:t>
              </a:r>
              <a:endParaRPr lang="en-US" dirty="0"/>
            </a:p>
          </p:txBody>
        </p:sp>
        <p:sp>
          <p:nvSpPr>
            <p:cNvPr id="10" name="Left Arrow 9"/>
            <p:cNvSpPr/>
            <p:nvPr/>
          </p:nvSpPr>
          <p:spPr>
            <a:xfrm rot="18357022">
              <a:off x="6788180" y="818151"/>
              <a:ext cx="2847966" cy="186689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r>
                <a:rPr lang="en-US" dirty="0"/>
                <a:t>Server upgrade  / Refresh</a:t>
              </a:r>
            </a:p>
            <a:p>
              <a:endParaRPr lang="en-US" dirty="0"/>
            </a:p>
          </p:txBody>
        </p:sp>
        <p:sp>
          <p:nvSpPr>
            <p:cNvPr id="11" name="Left Arrow 10"/>
            <p:cNvSpPr/>
            <p:nvPr/>
          </p:nvSpPr>
          <p:spPr>
            <a:xfrm rot="2997346">
              <a:off x="6384486" y="4356731"/>
              <a:ext cx="2859720" cy="186689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r>
                <a:rPr lang="en-US" dirty="0"/>
                <a:t>Acquisitions and divestments</a:t>
              </a:r>
            </a:p>
          </p:txBody>
        </p:sp>
        <p:sp>
          <p:nvSpPr>
            <p:cNvPr id="13" name="Left Arrow 12"/>
            <p:cNvSpPr/>
            <p:nvPr/>
          </p:nvSpPr>
          <p:spPr>
            <a:xfrm>
              <a:off x="7876434" y="3119322"/>
              <a:ext cx="4112366" cy="139997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r>
                <a:rPr lang="en-US" dirty="0" smtClean="0"/>
                <a:t>Forefront Endpoint Protection Migration</a:t>
              </a:r>
              <a:endParaRPr lang="en-US" dirty="0"/>
            </a:p>
          </p:txBody>
        </p:sp>
      </p:grpSp>
    </p:spTree>
    <p:extLst>
      <p:ext uri="{BB962C8B-B14F-4D97-AF65-F5344CB8AC3E}">
        <p14:creationId xmlns:p14="http://schemas.microsoft.com/office/powerpoint/2010/main" val="32123533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Pre-migrations </a:t>
            </a:r>
            <a:endParaRPr lang="en-US" dirty="0"/>
          </a:p>
        </p:txBody>
      </p:sp>
      <p:sp>
        <p:nvSpPr>
          <p:cNvPr id="4" name="Content Placeholder 3"/>
          <p:cNvSpPr>
            <a:spLocks noGrp="1"/>
          </p:cNvSpPr>
          <p:nvPr>
            <p:ph type="body" sz="quarter" idx="10"/>
          </p:nvPr>
        </p:nvSpPr>
        <p:spPr>
          <a:xfrm>
            <a:off x="274639" y="1212849"/>
            <a:ext cx="5486399" cy="683264"/>
          </a:xfrm>
        </p:spPr>
        <p:txBody>
          <a:bodyPr/>
          <a:lstStyle/>
          <a:p>
            <a:r>
              <a:rPr lang="en-US" dirty="0" smtClean="0"/>
              <a:t>Special Machine Handling</a:t>
            </a:r>
            <a:endParaRPr lang="en-US" dirty="0"/>
          </a:p>
        </p:txBody>
      </p:sp>
      <p:sp>
        <p:nvSpPr>
          <p:cNvPr id="5" name="Content Placeholder 4"/>
          <p:cNvSpPr>
            <a:spLocks noGrp="1"/>
          </p:cNvSpPr>
          <p:nvPr>
            <p:ph type="body" sz="quarter" idx="11"/>
          </p:nvPr>
        </p:nvSpPr>
        <p:spPr/>
        <p:txBody>
          <a:bodyPr/>
          <a:lstStyle/>
          <a:p>
            <a:r>
              <a:rPr lang="en-US" dirty="0" smtClean="0"/>
              <a:t>Custom Web Reporting</a:t>
            </a:r>
            <a:endParaRPr lang="en-US"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527" t="13750" r="-1555" b="25359"/>
          <a:stretch/>
        </p:blipFill>
        <p:spPr bwMode="auto">
          <a:xfrm>
            <a:off x="381000" y="2743200"/>
            <a:ext cx="5714998" cy="3544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r="8927"/>
          <a:stretch/>
        </p:blipFill>
        <p:spPr bwMode="auto">
          <a:xfrm>
            <a:off x="5815816" y="2743200"/>
            <a:ext cx="6325406" cy="339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089200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4294967295"/>
          </p:nvPr>
        </p:nvSpPr>
        <p:spPr>
          <a:xfrm>
            <a:off x="621824" y="1632056"/>
            <a:ext cx="11192828" cy="4347116"/>
          </a:xfrm>
          <a:prstGeom prst="rect">
            <a:avLst/>
          </a:prstGeom>
        </p:spPr>
        <p:txBody>
          <a:bodyPr lIns="111026" tIns="55513" rIns="111026" bIns="55513"/>
          <a:lstStyle/>
          <a:p>
            <a:r>
              <a:rPr lang="en-US" dirty="0" smtClean="0"/>
              <a:t>2007 Environment Overview</a:t>
            </a:r>
          </a:p>
          <a:p>
            <a:r>
              <a:rPr lang="en-US" dirty="0" smtClean="0"/>
              <a:t>Challenges faced in 2007</a:t>
            </a:r>
          </a:p>
          <a:p>
            <a:r>
              <a:rPr lang="en-US" dirty="0" smtClean="0"/>
              <a:t>Expectations for 2012</a:t>
            </a:r>
          </a:p>
          <a:p>
            <a:r>
              <a:rPr lang="en-US" dirty="0" smtClean="0"/>
              <a:t>Migration Preparation and Execution</a:t>
            </a:r>
          </a:p>
          <a:p>
            <a:r>
              <a:rPr lang="en-US" dirty="0" smtClean="0"/>
              <a:t>Migration Challenges</a:t>
            </a:r>
          </a:p>
          <a:p>
            <a:r>
              <a:rPr lang="en-US" dirty="0" smtClean="0"/>
              <a:t>2012 Environment Overview</a:t>
            </a:r>
          </a:p>
          <a:p>
            <a:r>
              <a:rPr lang="en-US" dirty="0" smtClean="0"/>
              <a:t>What was Solved and Lessons Learned</a:t>
            </a:r>
          </a:p>
          <a:p>
            <a:endParaRPr lang="en-US" dirty="0"/>
          </a:p>
        </p:txBody>
      </p:sp>
    </p:spTree>
    <p:extLst>
      <p:ext uri="{BB962C8B-B14F-4D97-AF65-F5344CB8AC3E}">
        <p14:creationId xmlns:p14="http://schemas.microsoft.com/office/powerpoint/2010/main" val="1532819058"/>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7200" dirty="0"/>
              <a:t>2012 Environment Overview</a:t>
            </a:r>
          </a:p>
        </p:txBody>
      </p:sp>
    </p:spTree>
    <p:extLst>
      <p:ext uri="{BB962C8B-B14F-4D97-AF65-F5344CB8AC3E}">
        <p14:creationId xmlns:p14="http://schemas.microsoft.com/office/powerpoint/2010/main" val="1104060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2689" y="1550505"/>
            <a:ext cx="8681966" cy="510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2007 Hierarchy</a:t>
            </a:r>
            <a:endParaRPr lang="en-US" dirty="0"/>
          </a:p>
        </p:txBody>
      </p:sp>
    </p:spTree>
    <p:extLst>
      <p:ext uri="{BB962C8B-B14F-4D97-AF65-F5344CB8AC3E}">
        <p14:creationId xmlns:p14="http://schemas.microsoft.com/office/powerpoint/2010/main" val="3351243923"/>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4" name="Picture 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618" y="1334411"/>
            <a:ext cx="10275018" cy="5400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2012 Hierarchy</a:t>
            </a:r>
            <a:endParaRPr lang="en-US" dirty="0"/>
          </a:p>
        </p:txBody>
      </p:sp>
    </p:spTree>
    <p:extLst>
      <p:ext uri="{BB962C8B-B14F-4D97-AF65-F5344CB8AC3E}">
        <p14:creationId xmlns:p14="http://schemas.microsoft.com/office/powerpoint/2010/main" val="4225302334"/>
      </p:ext>
    </p:extLst>
  </p:cSld>
  <p:clrMapOvr>
    <a:masterClrMapping/>
  </p:clrMapOvr>
  <mc:AlternateContent xmlns:mc="http://schemas.openxmlformats.org/markup-compatibility/2006" xmlns:p14="http://schemas.microsoft.com/office/powerpoint/2010/main">
    <mc:Choice Requires="p14">
      <p:transition spd="slow" p14:dur="5500">
        <p:fad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What was Solved and Lessons Learned</a:t>
            </a:r>
            <a:br>
              <a:rPr lang="en-US" dirty="0"/>
            </a:br>
            <a:endParaRPr lang="en-US" dirty="0"/>
          </a:p>
        </p:txBody>
      </p:sp>
    </p:spTree>
    <p:extLst>
      <p:ext uri="{BB962C8B-B14F-4D97-AF65-F5344CB8AC3E}">
        <p14:creationId xmlns:p14="http://schemas.microsoft.com/office/powerpoint/2010/main" val="837196117"/>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2012 Solve?</a:t>
            </a:r>
            <a:endParaRPr lang="en-US" dirty="0"/>
          </a:p>
        </p:txBody>
      </p:sp>
      <p:sp>
        <p:nvSpPr>
          <p:cNvPr id="3" name="Content Placeholder 2"/>
          <p:cNvSpPr>
            <a:spLocks noGrp="1"/>
          </p:cNvSpPr>
          <p:nvPr>
            <p:ph idx="4294967295"/>
          </p:nvPr>
        </p:nvSpPr>
        <p:spPr>
          <a:xfrm>
            <a:off x="621824" y="1632056"/>
            <a:ext cx="11192828" cy="4616063"/>
          </a:xfrm>
          <a:prstGeom prst="rect">
            <a:avLst/>
          </a:prstGeom>
        </p:spPr>
        <p:txBody>
          <a:bodyPr lIns="111026" tIns="55513" rIns="111026" bIns="55513">
            <a:normAutofit fontScale="92500" lnSpcReduction="10000"/>
          </a:bodyPr>
          <a:lstStyle/>
          <a:p>
            <a:pPr marL="0" indent="0">
              <a:buNone/>
            </a:pPr>
            <a:r>
              <a:rPr lang="en-US" u="sng" dirty="0"/>
              <a:t>Business </a:t>
            </a:r>
            <a:r>
              <a:rPr lang="en-US" u="sng" dirty="0" smtClean="0"/>
              <a:t>Continuity</a:t>
            </a:r>
            <a:endParaRPr lang="en-US" u="sng" dirty="0"/>
          </a:p>
          <a:p>
            <a:r>
              <a:rPr lang="en-US" dirty="0" smtClean="0"/>
              <a:t>Client </a:t>
            </a:r>
            <a:r>
              <a:rPr lang="en-US" dirty="0"/>
              <a:t>settings:  better control </a:t>
            </a:r>
            <a:r>
              <a:rPr lang="en-US" dirty="0" smtClean="0"/>
              <a:t>special machines</a:t>
            </a:r>
            <a:endParaRPr lang="en-US" dirty="0"/>
          </a:p>
          <a:p>
            <a:r>
              <a:rPr lang="en-US" dirty="0" smtClean="0"/>
              <a:t>Pull </a:t>
            </a:r>
            <a:r>
              <a:rPr lang="en-US" dirty="0"/>
              <a:t>DPS:  replace BDP for V-SAT sites, slow sites</a:t>
            </a:r>
          </a:p>
          <a:p>
            <a:r>
              <a:rPr lang="en-US" dirty="0" smtClean="0"/>
              <a:t>Allow </a:t>
            </a:r>
            <a:r>
              <a:rPr lang="en-US" dirty="0"/>
              <a:t>us to manage Linux, </a:t>
            </a:r>
            <a:r>
              <a:rPr lang="en-US" dirty="0" smtClean="0"/>
              <a:t>Mac</a:t>
            </a:r>
            <a:r>
              <a:rPr lang="en-US" dirty="0"/>
              <a:t>,</a:t>
            </a:r>
          </a:p>
          <a:p>
            <a:r>
              <a:rPr lang="en-US" dirty="0" smtClean="0"/>
              <a:t>Mobile </a:t>
            </a:r>
            <a:r>
              <a:rPr lang="en-US" dirty="0"/>
              <a:t>Device </a:t>
            </a:r>
            <a:r>
              <a:rPr lang="en-US" dirty="0" smtClean="0"/>
              <a:t>management</a:t>
            </a:r>
          </a:p>
          <a:p>
            <a:pPr marL="0" indent="0">
              <a:buNone/>
            </a:pPr>
            <a:endParaRPr lang="en-US" u="sng" dirty="0" smtClean="0"/>
          </a:p>
          <a:p>
            <a:pPr marL="0" indent="0">
              <a:buNone/>
            </a:pPr>
            <a:r>
              <a:rPr lang="en-US" u="sng" dirty="0" smtClean="0"/>
              <a:t>Network</a:t>
            </a:r>
            <a:endParaRPr lang="en-US" u="sng" dirty="0"/>
          </a:p>
          <a:p>
            <a:r>
              <a:rPr lang="en-US" dirty="0" smtClean="0"/>
              <a:t>Pre-stage </a:t>
            </a:r>
            <a:r>
              <a:rPr lang="en-US" dirty="0"/>
              <a:t>content on any </a:t>
            </a:r>
            <a:r>
              <a:rPr lang="en-US" dirty="0" smtClean="0"/>
              <a:t>DP</a:t>
            </a:r>
          </a:p>
          <a:p>
            <a:r>
              <a:rPr lang="en-US" dirty="0"/>
              <a:t>DP Senders</a:t>
            </a:r>
          </a:p>
          <a:p>
            <a:r>
              <a:rPr lang="en-US" dirty="0" smtClean="0"/>
              <a:t>MS </a:t>
            </a:r>
            <a:r>
              <a:rPr lang="en-US" dirty="0"/>
              <a:t>Cloud DP </a:t>
            </a:r>
            <a:r>
              <a:rPr lang="en-US" dirty="0" smtClean="0"/>
              <a:t>patching</a:t>
            </a:r>
          </a:p>
        </p:txBody>
      </p:sp>
    </p:spTree>
    <p:extLst>
      <p:ext uri="{BB962C8B-B14F-4D97-AF65-F5344CB8AC3E}">
        <p14:creationId xmlns:p14="http://schemas.microsoft.com/office/powerpoint/2010/main" val="4166714086"/>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Fail over Patching</a:t>
            </a:r>
            <a:endParaRPr lang="en-US" dirty="0"/>
          </a:p>
        </p:txBody>
      </p:sp>
      <p:sp>
        <p:nvSpPr>
          <p:cNvPr id="3" name="Content Placeholder 2"/>
          <p:cNvSpPr>
            <a:spLocks noGrp="1"/>
          </p:cNvSpPr>
          <p:nvPr>
            <p:ph sz="quarter" idx="10"/>
          </p:nvPr>
        </p:nvSpPr>
        <p:spPr>
          <a:xfrm>
            <a:off x="274638" y="1214438"/>
            <a:ext cx="11770606" cy="1169551"/>
          </a:xfrm>
        </p:spPr>
        <p:txBody>
          <a:bodyPr/>
          <a:lstStyle/>
          <a:p>
            <a:endParaRPr lang="en-US" dirty="0" smtClean="0"/>
          </a:p>
          <a:p>
            <a:endParaRPr lang="en-US" dirty="0"/>
          </a:p>
        </p:txBody>
      </p:sp>
      <p:pic>
        <p:nvPicPr>
          <p:cNvPr id="4098"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9394" y="1179195"/>
            <a:ext cx="6334125" cy="560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rot="18889661">
            <a:off x="590169" y="2799377"/>
            <a:ext cx="7018460"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solidFill>
                  <a:srgbClr val="FF0000"/>
                </a:solidFill>
                <a:effectLst/>
              </a:rPr>
              <a:t>Cumulative Update 1</a:t>
            </a:r>
            <a:endParaRPr lang="en-US" sz="5400" b="1" cap="none" spc="0" dirty="0">
              <a:ln w="10541" cmpd="sng">
                <a:solidFill>
                  <a:srgbClr val="7D7D7D">
                    <a:tint val="100000"/>
                    <a:shade val="100000"/>
                    <a:satMod val="110000"/>
                  </a:srgbClr>
                </a:solidFill>
                <a:prstDash val="solid"/>
              </a:ln>
              <a:solidFill>
                <a:srgbClr val="FF0000"/>
              </a:solidFill>
              <a:effectLst/>
            </a:endParaRPr>
          </a:p>
        </p:txBody>
      </p:sp>
    </p:spTree>
    <p:extLst>
      <p:ext uri="{BB962C8B-B14F-4D97-AF65-F5344CB8AC3E}">
        <p14:creationId xmlns:p14="http://schemas.microsoft.com/office/powerpoint/2010/main" val="25025816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2012 Solve?</a:t>
            </a:r>
            <a:endParaRPr lang="en-US" dirty="0"/>
          </a:p>
        </p:txBody>
      </p:sp>
      <p:sp>
        <p:nvSpPr>
          <p:cNvPr id="3" name="Content Placeholder 2"/>
          <p:cNvSpPr>
            <a:spLocks noGrp="1"/>
          </p:cNvSpPr>
          <p:nvPr>
            <p:ph idx="4294967295"/>
          </p:nvPr>
        </p:nvSpPr>
        <p:spPr>
          <a:xfrm>
            <a:off x="621824" y="1632056"/>
            <a:ext cx="11192828" cy="4616063"/>
          </a:xfrm>
          <a:prstGeom prst="rect">
            <a:avLst/>
          </a:prstGeom>
        </p:spPr>
        <p:txBody>
          <a:bodyPr lIns="111026" tIns="55513" rIns="111026" bIns="55513">
            <a:normAutofit/>
          </a:bodyPr>
          <a:lstStyle/>
          <a:p>
            <a:pPr marL="0" indent="0">
              <a:buNone/>
            </a:pPr>
            <a:r>
              <a:rPr lang="en-US" u="sng" dirty="0"/>
              <a:t>ConfigMgr Team</a:t>
            </a:r>
          </a:p>
          <a:p>
            <a:r>
              <a:rPr lang="en-US" dirty="0"/>
              <a:t>Role based administration</a:t>
            </a:r>
          </a:p>
          <a:p>
            <a:r>
              <a:rPr lang="en-US" dirty="0"/>
              <a:t>Enterprise group access for Security, Helpdesk </a:t>
            </a:r>
          </a:p>
          <a:p>
            <a:r>
              <a:rPr lang="en-US" dirty="0"/>
              <a:t>Decrease reliance on PKI </a:t>
            </a:r>
          </a:p>
          <a:p>
            <a:r>
              <a:rPr lang="en-US" dirty="0" smtClean="0"/>
              <a:t>IIS Configuration  / </a:t>
            </a:r>
            <a:r>
              <a:rPr lang="en-US" dirty="0" err="1" smtClean="0"/>
              <a:t>WebDav</a:t>
            </a:r>
            <a:r>
              <a:rPr lang="en-US" dirty="0" smtClean="0"/>
              <a:t> simplification</a:t>
            </a:r>
          </a:p>
          <a:p>
            <a:r>
              <a:rPr lang="en-US" dirty="0" smtClean="0"/>
              <a:t>Fast Channel for Client Notification!</a:t>
            </a:r>
          </a:p>
        </p:txBody>
      </p:sp>
    </p:spTree>
    <p:extLst>
      <p:ext uri="{BB962C8B-B14F-4D97-AF65-F5344CB8AC3E}">
        <p14:creationId xmlns:p14="http://schemas.microsoft.com/office/powerpoint/2010/main" val="3892182115"/>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sz="quarter" idx="10"/>
          </p:nvPr>
        </p:nvSpPr>
        <p:spPr>
          <a:xfrm>
            <a:off x="274638" y="1214438"/>
            <a:ext cx="11770606" cy="5404556"/>
          </a:xfrm>
        </p:spPr>
        <p:txBody>
          <a:bodyPr/>
          <a:lstStyle/>
          <a:p>
            <a:r>
              <a:rPr lang="en-US" dirty="0" smtClean="0"/>
              <a:t>Created a video of the changes, train IT and users</a:t>
            </a:r>
          </a:p>
          <a:p>
            <a:r>
              <a:rPr lang="en-US" dirty="0" smtClean="0"/>
              <a:t>Each site migration has it’s own challenges</a:t>
            </a:r>
          </a:p>
          <a:p>
            <a:r>
              <a:rPr lang="en-US" dirty="0" smtClean="0"/>
              <a:t>Work with your network team to determine appropriate sender settings</a:t>
            </a:r>
          </a:p>
          <a:p>
            <a:r>
              <a:rPr lang="en-US" dirty="0" smtClean="0"/>
              <a:t>This is a continual project.</a:t>
            </a:r>
          </a:p>
          <a:p>
            <a:r>
              <a:rPr lang="en-US" dirty="0" smtClean="0"/>
              <a:t>Utilize a mix of AD sites and IP subnets to help with </a:t>
            </a:r>
            <a:r>
              <a:rPr lang="en-US" dirty="0" err="1" smtClean="0"/>
              <a:t>Supernets</a:t>
            </a:r>
            <a:endParaRPr lang="en-US" dirty="0" smtClean="0"/>
          </a:p>
          <a:p>
            <a:endParaRPr lang="en-US" dirty="0" smtClean="0"/>
          </a:p>
          <a:p>
            <a:endParaRPr lang="en-US" dirty="0" smtClean="0"/>
          </a:p>
          <a:p>
            <a:endParaRPr lang="en-US" dirty="0" smtClean="0"/>
          </a:p>
          <a:p>
            <a:pPr marL="0" indent="0">
              <a:buNone/>
            </a:pPr>
            <a:endParaRPr lang="en-US" dirty="0"/>
          </a:p>
        </p:txBody>
      </p:sp>
    </p:spTree>
    <p:extLst>
      <p:ext uri="{BB962C8B-B14F-4D97-AF65-F5344CB8AC3E}">
        <p14:creationId xmlns:p14="http://schemas.microsoft.com/office/powerpoint/2010/main" val="744528724"/>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watch for:</a:t>
            </a:r>
            <a:endParaRPr lang="en-US" dirty="0"/>
          </a:p>
        </p:txBody>
      </p:sp>
      <p:sp>
        <p:nvSpPr>
          <p:cNvPr id="3" name="Content Placeholder 2"/>
          <p:cNvSpPr>
            <a:spLocks noGrp="1"/>
          </p:cNvSpPr>
          <p:nvPr>
            <p:ph idx="4294967295"/>
          </p:nvPr>
        </p:nvSpPr>
        <p:spPr>
          <a:xfrm>
            <a:off x="621823" y="1632056"/>
            <a:ext cx="11517625" cy="3263742"/>
          </a:xfrm>
          <a:prstGeom prst="rect">
            <a:avLst/>
          </a:prstGeom>
        </p:spPr>
        <p:txBody>
          <a:bodyPr lIns="111026" tIns="55513" rIns="111026" bIns="55513"/>
          <a:lstStyle/>
          <a:p>
            <a:r>
              <a:rPr lang="en-US" dirty="0" smtClean="0"/>
              <a:t>Machines repairing/ Patching / Restarting</a:t>
            </a:r>
          </a:p>
          <a:p>
            <a:r>
              <a:rPr lang="en-US" dirty="0" smtClean="0"/>
              <a:t>Virus warning / Notifications when installing Endpoint Protection</a:t>
            </a:r>
          </a:p>
          <a:p>
            <a:r>
              <a:rPr lang="en-US" dirty="0" smtClean="0"/>
              <a:t>Managing 2 infrastructures</a:t>
            </a:r>
          </a:p>
          <a:p>
            <a:r>
              <a:rPr lang="en-US" dirty="0" smtClean="0"/>
              <a:t>Loss of resource time</a:t>
            </a:r>
          </a:p>
          <a:p>
            <a:r>
              <a:rPr lang="en-US" dirty="0" smtClean="0"/>
              <a:t>OSD with Alternate Ports</a:t>
            </a:r>
          </a:p>
          <a:p>
            <a:endParaRPr lang="en-US" dirty="0"/>
          </a:p>
        </p:txBody>
      </p:sp>
    </p:spTree>
    <p:extLst>
      <p:ext uri="{BB962C8B-B14F-4D97-AF65-F5344CB8AC3E}">
        <p14:creationId xmlns:p14="http://schemas.microsoft.com/office/powerpoint/2010/main" val="1468620979"/>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6600" dirty="0" smtClean="0"/>
              <a:t>Content Creation on Distribution</a:t>
            </a:r>
            <a:br>
              <a:rPr lang="en-US" sz="6600" dirty="0" smtClean="0"/>
            </a:br>
            <a:r>
              <a:rPr lang="en-US" sz="4800" dirty="0" smtClean="0"/>
              <a:t>Automation</a:t>
            </a:r>
            <a:endParaRPr lang="en-US" sz="4800" dirty="0"/>
          </a:p>
        </p:txBody>
      </p:sp>
      <p:sp>
        <p:nvSpPr>
          <p:cNvPr id="5" name="Text Placeholder 4"/>
          <p:cNvSpPr>
            <a:spLocks noGrp="1"/>
          </p:cNvSpPr>
          <p:nvPr>
            <p:ph type="body" sz="quarter" idx="12"/>
          </p:nvPr>
        </p:nvSpPr>
        <p:spPr/>
        <p:txBody>
          <a:bodyPr/>
          <a:lstStyle/>
          <a:p>
            <a:r>
              <a:rPr lang="en-US" dirty="0" smtClean="0"/>
              <a:t>Neil Peterson</a:t>
            </a:r>
            <a:endParaRPr lang="en-US" dirty="0"/>
          </a:p>
        </p:txBody>
      </p:sp>
    </p:spTree>
    <p:extLst>
      <p:ext uri="{BB962C8B-B14F-4D97-AF65-F5344CB8AC3E}">
        <p14:creationId xmlns:p14="http://schemas.microsoft.com/office/powerpoint/2010/main" val="5995354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7" y="2125662"/>
            <a:ext cx="11869237" cy="1831975"/>
          </a:xfrm>
        </p:spPr>
        <p:txBody>
          <a:bodyPr/>
          <a:lstStyle/>
          <a:p>
            <a:r>
              <a:rPr lang="en-US" sz="7200" dirty="0"/>
              <a:t>2007 Environment Overview</a:t>
            </a:r>
          </a:p>
        </p:txBody>
      </p:sp>
    </p:spTree>
    <p:extLst>
      <p:ext uri="{BB962C8B-B14F-4D97-AF65-F5344CB8AC3E}">
        <p14:creationId xmlns:p14="http://schemas.microsoft.com/office/powerpoint/2010/main" val="4013360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4294967295"/>
          </p:nvPr>
        </p:nvSpPr>
        <p:spPr>
          <a:xfrm>
            <a:off x="621824" y="1632056"/>
            <a:ext cx="11540014" cy="2081880"/>
          </a:xfrm>
          <a:prstGeom prst="rect">
            <a:avLst/>
          </a:prstGeom>
        </p:spPr>
        <p:txBody>
          <a:bodyPr lIns="111026" tIns="55513" rIns="111026" bIns="55513"/>
          <a:lstStyle/>
          <a:p>
            <a:r>
              <a:rPr lang="en-US" dirty="0" smtClean="0"/>
              <a:t>Matthew Hudson’s Blog</a:t>
            </a:r>
            <a:r>
              <a:rPr lang="en-US" dirty="0"/>
              <a:t> </a:t>
            </a:r>
            <a:r>
              <a:rPr lang="en-US" dirty="0" smtClean="0"/>
              <a:t>- </a:t>
            </a:r>
            <a:r>
              <a:rPr lang="en-US" dirty="0" smtClean="0">
                <a:hlinkClick r:id="rId2"/>
              </a:rPr>
              <a:t>http</a:t>
            </a:r>
            <a:r>
              <a:rPr lang="en-US" dirty="0">
                <a:hlinkClick r:id="rId2"/>
              </a:rPr>
              <a:t>://sms-hints-tricks.blogspot.com</a:t>
            </a:r>
            <a:r>
              <a:rPr lang="en-US" dirty="0" smtClean="0">
                <a:hlinkClick r:id="rId2"/>
              </a:rPr>
              <a:t>/</a:t>
            </a:r>
            <a:endParaRPr lang="en-US" dirty="0" smtClean="0"/>
          </a:p>
          <a:p>
            <a:r>
              <a:rPr lang="en-US" dirty="0" smtClean="0"/>
              <a:t>Neil </a:t>
            </a:r>
            <a:r>
              <a:rPr lang="en-US" dirty="0"/>
              <a:t>Peterson’s Blog - </a:t>
            </a:r>
            <a:r>
              <a:rPr lang="en-US" dirty="0">
                <a:hlinkClick r:id="rId3"/>
              </a:rPr>
              <a:t>http://blogs.technet.com/b/neilp</a:t>
            </a:r>
            <a:r>
              <a:rPr lang="en-US" dirty="0" smtClean="0">
                <a:hlinkClick r:id="rId3"/>
              </a:rPr>
              <a:t>/</a:t>
            </a:r>
            <a:endParaRPr lang="en-US" dirty="0" smtClean="0"/>
          </a:p>
          <a:p>
            <a:endParaRPr lang="en-US" dirty="0" smtClean="0"/>
          </a:p>
        </p:txBody>
      </p:sp>
    </p:spTree>
    <p:extLst>
      <p:ext uri="{BB962C8B-B14F-4D97-AF65-F5344CB8AC3E}">
        <p14:creationId xmlns:p14="http://schemas.microsoft.com/office/powerpoint/2010/main" val="2051502951"/>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Text Placeholder 2"/>
          <p:cNvSpPr>
            <a:spLocks noGrp="1"/>
          </p:cNvSpPr>
          <p:nvPr>
            <p:ph type="body" sz="quarter" idx="10"/>
          </p:nvPr>
        </p:nvSpPr>
        <p:spPr/>
        <p:txBody>
          <a:bodyPr/>
          <a:lstStyle/>
          <a:p>
            <a:endParaRPr lang="en-US"/>
          </a:p>
        </p:txBody>
      </p:sp>
      <p:sp>
        <p:nvSpPr>
          <p:cNvPr id="4" name="Text Placeholder 4"/>
          <p:cNvSpPr txBox="1">
            <a:spLocks/>
          </p:cNvSpPr>
          <p:nvPr/>
        </p:nvSpPr>
        <p:spPr>
          <a:xfrm>
            <a:off x="464924" y="2888028"/>
            <a:ext cx="8748349" cy="3139321"/>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rgbClr val="7FBA00">
                    <a:alpha val="99000"/>
                  </a:srgbClr>
                </a:solidFill>
              </a:rPr>
              <a:t>Complete your session evaluations today and enter to win prizes daily. </a:t>
            </a:r>
          </a:p>
          <a:p>
            <a:pPr marL="0" indent="0">
              <a:buFont typeface="Arial" pitchFamily="34" charset="0"/>
              <a:buNone/>
            </a:pPr>
            <a:r>
              <a:rPr lang="en-US" sz="3200" dirty="0" smtClean="0">
                <a:solidFill>
                  <a:srgbClr val="7FBA00">
                    <a:alpha val="99000"/>
                  </a:srgbClr>
                </a:solidFill>
              </a:rPr>
              <a:t>Provide your feedback at a CommNet kiosk or log on at </a:t>
            </a:r>
            <a:r>
              <a:rPr lang="en-US" sz="3200" b="1" dirty="0" smtClean="0">
                <a:solidFill>
                  <a:srgbClr val="7FBA00">
                    <a:alpha val="99000"/>
                  </a:srgbClr>
                </a:solidFill>
                <a:latin typeface="Segoe UI"/>
              </a:rPr>
              <a:t>www.2013mms.com</a:t>
            </a:r>
            <a:r>
              <a:rPr lang="en-US" sz="3200" dirty="0" smtClean="0">
                <a:solidFill>
                  <a:srgbClr val="7FBA00">
                    <a:alpha val="99000"/>
                  </a:srgbClr>
                </a:solidFill>
              </a:rPr>
              <a:t>.</a:t>
            </a:r>
          </a:p>
          <a:p>
            <a:pPr marL="0" indent="0">
              <a:buFont typeface="Arial" pitchFamily="34" charset="0"/>
              <a:buNone/>
            </a:pPr>
            <a:endParaRPr lang="en-US" sz="1600" dirty="0" smtClean="0">
              <a:solidFill>
                <a:srgbClr val="7FBA00">
                  <a:alpha val="99000"/>
                </a:srgbClr>
              </a:solidFill>
            </a:endParaRPr>
          </a:p>
          <a:p>
            <a:pPr marL="0" indent="0">
              <a:buFont typeface="Arial" pitchFamily="34" charset="0"/>
              <a:buNone/>
            </a:pPr>
            <a:r>
              <a:rPr lang="en-US" sz="1600" dirty="0" smtClean="0">
                <a:solidFill>
                  <a:srgbClr val="7FBA00">
                    <a:alpha val="99000"/>
                  </a:srgbClr>
                </a:solidFill>
              </a:rPr>
              <a:t>Upon submission you will receive instant notification if you have won a prize. </a:t>
            </a:r>
          </a:p>
          <a:p>
            <a:pPr marL="0" indent="0">
              <a:buFont typeface="Arial" pitchFamily="34" charset="0"/>
              <a:buNone/>
            </a:pPr>
            <a:r>
              <a:rPr lang="en-US" sz="1600" dirty="0" smtClean="0">
                <a:solidFill>
                  <a:srgbClr val="7FBA00">
                    <a:alpha val="99000"/>
                  </a:srgbClr>
                </a:solidFill>
              </a:rPr>
              <a:t>Prize pickup is at the Information Desk located in Attendee Services in the Mandalay Bay Foyer. </a:t>
            </a:r>
          </a:p>
          <a:p>
            <a:pPr marL="0" indent="0">
              <a:buFont typeface="Arial" pitchFamily="34" charset="0"/>
              <a:buNone/>
            </a:pPr>
            <a:r>
              <a:rPr lang="en-US" sz="1600" dirty="0" smtClean="0">
                <a:solidFill>
                  <a:srgbClr val="7FBA00">
                    <a:alpha val="99000"/>
                  </a:srgbClr>
                </a:solidFill>
              </a:rPr>
              <a:t>Entry details can be found on the MMS website.</a:t>
            </a:r>
            <a:endParaRPr lang="en-US" sz="1600" dirty="0">
              <a:solidFill>
                <a:srgbClr val="7FBA00">
                  <a:alpha val="99000"/>
                </a:srgbClr>
              </a:solidFill>
            </a:endParaRPr>
          </a:p>
        </p:txBody>
      </p:sp>
      <p:sp>
        <p:nvSpPr>
          <p:cNvPr id="5" name="Text Placeholder 4"/>
          <p:cNvSpPr txBox="1">
            <a:spLocks/>
          </p:cNvSpPr>
          <p:nvPr/>
        </p:nvSpPr>
        <p:spPr>
          <a:xfrm>
            <a:off x="441551" y="1803090"/>
            <a:ext cx="10784967" cy="1015663"/>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3600" kern="1200" spc="0" baseline="0">
                <a:gradFill>
                  <a:gsLst>
                    <a:gs pos="1250">
                      <a:schemeClr val="tx1"/>
                    </a:gs>
                    <a:gs pos="99000">
                      <a:schemeClr val="tx1"/>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18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6000" spc="-200" dirty="0" smtClean="0">
                <a:gradFill>
                  <a:gsLst>
                    <a:gs pos="1250">
                      <a:srgbClr val="FFFFFF"/>
                    </a:gs>
                    <a:gs pos="99000">
                      <a:srgbClr val="FFFFFF"/>
                    </a:gs>
                  </a:gsLst>
                  <a:lin ang="5400000" scaled="0"/>
                </a:gradFill>
              </a:rPr>
              <a:t>We want to hear from you!</a:t>
            </a:r>
            <a:endParaRPr lang="en-US" sz="6000" spc="-200" dirty="0">
              <a:gradFill>
                <a:gsLst>
                  <a:gs pos="1250">
                    <a:srgbClr val="FFFFFF"/>
                  </a:gs>
                  <a:gs pos="99000">
                    <a:srgbClr val="FFFFFF"/>
                  </a:gs>
                </a:gsLst>
                <a:lin ang="5400000" scaled="0"/>
              </a:gradFill>
            </a:endParaRPr>
          </a:p>
        </p:txBody>
      </p:sp>
    </p:spTree>
    <p:extLst>
      <p:ext uri="{BB962C8B-B14F-4D97-AF65-F5344CB8AC3E}">
        <p14:creationId xmlns:p14="http://schemas.microsoft.com/office/powerpoint/2010/main" val="83725786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TextBox 3"/>
          <p:cNvSpPr txBox="1"/>
          <p:nvPr/>
        </p:nvSpPr>
        <p:spPr>
          <a:xfrm>
            <a:off x="605053" y="5801556"/>
            <a:ext cx="9771797" cy="492443"/>
          </a:xfrm>
          <a:prstGeom prst="rect">
            <a:avLst/>
          </a:prstGeom>
          <a:noFill/>
        </p:spPr>
        <p:txBody>
          <a:bodyPr wrap="square" lIns="0" tIns="0" rIns="0" bIns="0" rtlCol="0">
            <a:spAutoFit/>
          </a:bodyPr>
          <a:lstStyle/>
          <a:p>
            <a:r>
              <a:rPr lang="en-US" sz="3200" b="1" dirty="0" smtClean="0">
                <a:gradFill>
                  <a:gsLst>
                    <a:gs pos="0">
                      <a:srgbClr val="FFFFFF"/>
                    </a:gs>
                    <a:gs pos="100000">
                      <a:srgbClr val="FFFFFF"/>
                    </a:gs>
                  </a:gsLst>
                  <a:path path="circle">
                    <a:fillToRect l="50000" t="50000" r="50000" b="50000"/>
                  </a:path>
                </a:gradFill>
                <a:ea typeface="Segoe UI" pitchFamily="34" charset="0"/>
                <a:cs typeface="Segoe UI" pitchFamily="34" charset="0"/>
              </a:rPr>
              <a:t>http://channel9.msdn.com/Events</a:t>
            </a:r>
          </a:p>
        </p:txBody>
      </p:sp>
      <p:sp>
        <p:nvSpPr>
          <p:cNvPr id="5" name="Text Placeholder 4"/>
          <p:cNvSpPr txBox="1">
            <a:spLocks/>
          </p:cNvSpPr>
          <p:nvPr/>
        </p:nvSpPr>
        <p:spPr>
          <a:xfrm>
            <a:off x="464923" y="1918492"/>
            <a:ext cx="5082049" cy="2843855"/>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800" dirty="0" smtClean="0">
                <a:gradFill>
                  <a:gsLst>
                    <a:gs pos="1250">
                      <a:srgbClr val="FFFFFF"/>
                    </a:gs>
                    <a:gs pos="100000">
                      <a:srgbClr val="FFFFFF"/>
                    </a:gs>
                  </a:gsLst>
                  <a:lin ang="5400000" scaled="0"/>
                </a:gradFill>
              </a:rPr>
              <a:t>Access MMS Online to view session recordings after the event.</a:t>
            </a:r>
            <a:endParaRPr lang="en-US" sz="4800" dirty="0">
              <a:gradFill>
                <a:gsLst>
                  <a:gs pos="1250">
                    <a:srgbClr val="FFFFFF"/>
                  </a:gs>
                  <a:gs pos="100000">
                    <a:srgbClr val="FFFFFF"/>
                  </a:gs>
                </a:gsLst>
                <a:lin ang="5400000" scaled="0"/>
              </a:gradFill>
            </a:endParaRPr>
          </a:p>
        </p:txBody>
      </p:sp>
      <p:grpSp>
        <p:nvGrpSpPr>
          <p:cNvPr id="12" name="Group 11"/>
          <p:cNvGrpSpPr/>
          <p:nvPr/>
        </p:nvGrpSpPr>
        <p:grpSpPr>
          <a:xfrm>
            <a:off x="6616829" y="1624828"/>
            <a:ext cx="4176738" cy="4176728"/>
            <a:chOff x="5074452" y="2723295"/>
            <a:chExt cx="905203" cy="905203"/>
          </a:xfrm>
        </p:grpSpPr>
        <p:pic>
          <p:nvPicPr>
            <p:cNvPr id="13" name="Picture 12"/>
            <p:cNvPicPr>
              <a:picLocks noChangeAspect="1"/>
            </p:cNvPicPr>
            <p:nvPr/>
          </p:nvPicPr>
          <p:blipFill>
            <a:blip r:embed="rId2"/>
            <a:stretch>
              <a:fillRect/>
            </a:stretch>
          </p:blipFill>
          <p:spPr>
            <a:xfrm>
              <a:off x="5273928" y="2973396"/>
              <a:ext cx="506250" cy="405000"/>
            </a:xfrm>
            <a:prstGeom prst="rect">
              <a:avLst/>
            </a:prstGeom>
          </p:spPr>
        </p:pic>
        <p:sp>
          <p:nvSpPr>
            <p:cNvPr id="14" name="Donut 13"/>
            <p:cNvSpPr/>
            <p:nvPr/>
          </p:nvSpPr>
          <p:spPr bwMode="auto">
            <a:xfrm>
              <a:off x="5074452" y="2723295"/>
              <a:ext cx="905203" cy="905203"/>
            </a:xfrm>
            <a:prstGeom prst="donut">
              <a:avLst>
                <a:gd name="adj" fmla="val 5228"/>
              </a:avLst>
            </a:prstGeom>
            <a:solidFill>
              <a:srgbClr val="FFFFFF"/>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200" kern="0" dirty="0" smtClean="0">
                <a:gradFill>
                  <a:gsLst>
                    <a:gs pos="0">
                      <a:srgbClr val="FFFFFF"/>
                    </a:gs>
                    <a:gs pos="100000">
                      <a:srgbClr val="FFFFFF"/>
                    </a:gs>
                  </a:gsLst>
                  <a:lin ang="5400000" scaled="0"/>
                </a:gradFill>
              </a:endParaRPr>
            </a:p>
          </p:txBody>
        </p:sp>
      </p:grpSp>
    </p:spTree>
    <p:extLst>
      <p:ext uri="{BB962C8B-B14F-4D97-AF65-F5344CB8AC3E}">
        <p14:creationId xmlns:p14="http://schemas.microsoft.com/office/powerpoint/2010/main" val="13655123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a:gradFill>
                  <a:gsLst>
                    <a:gs pos="0">
                      <a:srgbClr val="FFFFFF"/>
                    </a:gs>
                    <a:gs pos="100000">
                      <a:srgbClr val="FFFFFF"/>
                    </a:gs>
                  </a:gsLst>
                  <a:lin ang="5400000" scaled="0"/>
                </a:gradFill>
                <a:cs typeface="Segoe UI" pitchFamily="34" charset="0"/>
              </a:rPr>
              <a:t>MICROSOFT MAKES NO WARRANTIES, EXPRESS, IMPLIED OR STATUTORY, AS TO THE INFORMATION IN THIS PRESENTATION.</a:t>
            </a:r>
            <a:endParaRPr lang="en-US" sz="700" dirty="0">
              <a:gradFill>
                <a:gsLst>
                  <a:gs pos="0">
                    <a:srgbClr val="FFFFFF"/>
                  </a:gs>
                  <a:gs pos="100000">
                    <a:srgbClr val="FFFFFF"/>
                  </a:gs>
                </a:gsLst>
                <a:lin ang="5400000" scaled="0"/>
              </a:gradFill>
              <a:cs typeface="Segoe UI"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483146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Corporate Environment</a:t>
            </a:r>
            <a:endParaRPr lang="en-US" dirty="0"/>
          </a:p>
        </p:txBody>
      </p:sp>
      <p:sp>
        <p:nvSpPr>
          <p:cNvPr id="3" name="Content Placeholder 2"/>
          <p:cNvSpPr>
            <a:spLocks noGrp="1"/>
          </p:cNvSpPr>
          <p:nvPr>
            <p:ph idx="4294967295"/>
          </p:nvPr>
        </p:nvSpPr>
        <p:spPr>
          <a:xfrm>
            <a:off x="621824" y="1632056"/>
            <a:ext cx="11192828" cy="4888802"/>
          </a:xfrm>
          <a:prstGeom prst="rect">
            <a:avLst/>
          </a:prstGeom>
        </p:spPr>
        <p:txBody>
          <a:bodyPr lIns="111026" tIns="55513" rIns="111026" bIns="55513"/>
          <a:lstStyle/>
          <a:p>
            <a:r>
              <a:rPr lang="en-US" dirty="0" smtClean="0"/>
              <a:t>Oil field Services company with offices and mobile personnel</a:t>
            </a:r>
          </a:p>
          <a:p>
            <a:r>
              <a:rPr lang="en-US" dirty="0" smtClean="0"/>
              <a:t>Location: 2,000 locations in 86 countries</a:t>
            </a:r>
          </a:p>
          <a:p>
            <a:r>
              <a:rPr lang="en-US" dirty="0" smtClean="0"/>
              <a:t>Land and Sea Operations</a:t>
            </a:r>
          </a:p>
          <a:p>
            <a:r>
              <a:rPr lang="en-US" dirty="0" smtClean="0"/>
              <a:t>Transatlantic connections, VSAT, 3G</a:t>
            </a:r>
          </a:p>
          <a:p>
            <a:r>
              <a:rPr lang="en-US" dirty="0"/>
              <a:t>Quality Of Service control </a:t>
            </a:r>
            <a:r>
              <a:rPr lang="en-US" dirty="0" smtClean="0"/>
              <a:t>mechanism</a:t>
            </a:r>
          </a:p>
          <a:p>
            <a:r>
              <a:rPr lang="en-US" dirty="0"/>
              <a:t>Team: 6 Admins, 2 contractors, 2 new hires</a:t>
            </a:r>
          </a:p>
          <a:p>
            <a:r>
              <a:rPr lang="en-US" dirty="0" smtClean="0"/>
              <a:t>Microsoft Premier Services involvement</a:t>
            </a:r>
          </a:p>
          <a:p>
            <a:endParaRPr lang="en-US" dirty="0" smtClean="0"/>
          </a:p>
          <a:p>
            <a:endParaRPr lang="en-US" dirty="0"/>
          </a:p>
        </p:txBody>
      </p:sp>
    </p:spTree>
    <p:extLst>
      <p:ext uri="{BB962C8B-B14F-4D97-AF65-F5344CB8AC3E}">
        <p14:creationId xmlns:p14="http://schemas.microsoft.com/office/powerpoint/2010/main" val="313943518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ConfigMgr Environment</a:t>
            </a:r>
            <a:endParaRPr lang="en-US" dirty="0"/>
          </a:p>
        </p:txBody>
      </p:sp>
      <p:sp>
        <p:nvSpPr>
          <p:cNvPr id="4" name="Content Placeholder 3"/>
          <p:cNvSpPr>
            <a:spLocks noGrp="1"/>
          </p:cNvSpPr>
          <p:nvPr>
            <p:ph type="body" sz="quarter" idx="10"/>
          </p:nvPr>
        </p:nvSpPr>
        <p:spPr>
          <a:xfrm>
            <a:off x="274638" y="1212849"/>
            <a:ext cx="8695941" cy="5444625"/>
          </a:xfrm>
          <a:prstGeom prst="rect">
            <a:avLst/>
          </a:prstGeom>
        </p:spPr>
        <p:txBody>
          <a:bodyPr lIns="111026" tIns="55513" rIns="111026" bIns="55513">
            <a:normAutofit fontScale="70000" lnSpcReduction="20000"/>
          </a:bodyPr>
          <a:lstStyle/>
          <a:p>
            <a:r>
              <a:rPr lang="en-US" dirty="0" smtClean="0"/>
              <a:t>Mode:					Native Mode</a:t>
            </a:r>
          </a:p>
          <a:p>
            <a:r>
              <a:rPr lang="en-US" dirty="0" smtClean="0"/>
              <a:t>Primary 				2</a:t>
            </a:r>
          </a:p>
          <a:p>
            <a:r>
              <a:rPr lang="en-US" dirty="0" smtClean="0"/>
              <a:t>Secondary: 				38                                            </a:t>
            </a:r>
          </a:p>
          <a:p>
            <a:r>
              <a:rPr lang="en-US" dirty="0" smtClean="0"/>
              <a:t>Standard Distribution Points: 	400+</a:t>
            </a:r>
          </a:p>
          <a:p>
            <a:r>
              <a:rPr lang="en-US" dirty="0" smtClean="0"/>
              <a:t>Branch Distribution Point: 		20</a:t>
            </a:r>
          </a:p>
          <a:p>
            <a:r>
              <a:rPr lang="en-US" dirty="0" smtClean="0"/>
              <a:t>DMZ: 					2</a:t>
            </a:r>
          </a:p>
          <a:p>
            <a:r>
              <a:rPr lang="en-US" dirty="0" smtClean="0"/>
              <a:t>Packages: 				925</a:t>
            </a:r>
          </a:p>
          <a:p>
            <a:r>
              <a:rPr lang="en-US" dirty="0" smtClean="0"/>
              <a:t>Advertisements: 			690</a:t>
            </a:r>
          </a:p>
          <a:p>
            <a:r>
              <a:rPr lang="en-US" dirty="0" smtClean="0"/>
              <a:t>Collections: 				700</a:t>
            </a:r>
          </a:p>
          <a:p>
            <a:r>
              <a:rPr lang="en-US" dirty="0" smtClean="0"/>
              <a:t>Machines: 				100,000+</a:t>
            </a:r>
          </a:p>
          <a:p>
            <a:r>
              <a:rPr lang="en-US" dirty="0" smtClean="0"/>
              <a:t>Ports					Alternate </a:t>
            </a:r>
            <a:r>
              <a:rPr lang="en-US" dirty="0"/>
              <a:t>Ports</a:t>
            </a:r>
          </a:p>
          <a:p>
            <a:r>
              <a:rPr lang="en-US" dirty="0" smtClean="0"/>
              <a:t>IIS:			        	  	Custom Website</a:t>
            </a:r>
          </a:p>
          <a:p>
            <a:r>
              <a:rPr lang="en-US" dirty="0" smtClean="0"/>
              <a:t>OS Deployments			5000 per month</a:t>
            </a:r>
          </a:p>
          <a:p>
            <a:endParaRPr lang="en-US" b="1" dirty="0"/>
          </a:p>
        </p:txBody>
      </p:sp>
      <p:cxnSp>
        <p:nvCxnSpPr>
          <p:cNvPr id="7" name="Straight Connector 6"/>
          <p:cNvCxnSpPr/>
          <p:nvPr/>
        </p:nvCxnSpPr>
        <p:spPr>
          <a:xfrm>
            <a:off x="4898097" y="1220028"/>
            <a:ext cx="0" cy="537410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714540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2007 Hierarchy</a:t>
            </a: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5748" y="1457584"/>
            <a:ext cx="8378023" cy="4923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073415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2007 Hierarchy (Simplified View)</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2616" y="1482263"/>
            <a:ext cx="5560101" cy="487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889013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Challenges faced with 2007 Environment</a:t>
            </a:r>
            <a:endParaRPr lang="en-US" dirty="0"/>
          </a:p>
        </p:txBody>
      </p:sp>
      <p:grpSp>
        <p:nvGrpSpPr>
          <p:cNvPr id="6" name="Group 5"/>
          <p:cNvGrpSpPr/>
          <p:nvPr/>
        </p:nvGrpSpPr>
        <p:grpSpPr>
          <a:xfrm>
            <a:off x="3188393" y="1478643"/>
            <a:ext cx="1686910" cy="4177862"/>
            <a:chOff x="2743200" y="2049518"/>
            <a:chExt cx="1686910" cy="4177862"/>
          </a:xfrm>
          <a:scene3d>
            <a:camera prst="isometricOffAxis2Right"/>
            <a:lightRig rig="threePt" dir="t"/>
          </a:scene3d>
        </p:grpSpPr>
        <p:sp>
          <p:nvSpPr>
            <p:cNvPr id="7" name="Rectangle 6"/>
            <p:cNvSpPr/>
            <p:nvPr/>
          </p:nvSpPr>
          <p:spPr bwMode="auto">
            <a:xfrm>
              <a:off x="2743200" y="2049518"/>
              <a:ext cx="1686910" cy="4177862"/>
            </a:xfrm>
            <a:prstGeom prst="rect">
              <a:avLst/>
            </a:prstGeom>
            <a:ln>
              <a:noFill/>
              <a:headEnd type="none" w="med" len="med"/>
              <a:tailEnd type="none" w="med" len="med"/>
            </a:ln>
            <a:sp3d>
              <a:bevelT/>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chemeClr val="bg1"/>
                </a:solidFill>
              </a:endParaRPr>
            </a:p>
          </p:txBody>
        </p:sp>
        <p:sp>
          <p:nvSpPr>
            <p:cNvPr id="8" name="TextBox 7"/>
            <p:cNvSpPr txBox="1"/>
            <p:nvPr/>
          </p:nvSpPr>
          <p:spPr>
            <a:xfrm rot="5400000">
              <a:off x="2863380" y="3824517"/>
              <a:ext cx="144655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chemeClr val="bg1"/>
                  </a:solidFill>
                </a:rPr>
                <a:t>Security</a:t>
              </a:r>
            </a:p>
          </p:txBody>
        </p:sp>
      </p:grpSp>
      <p:grpSp>
        <p:nvGrpSpPr>
          <p:cNvPr id="9" name="Group 8"/>
          <p:cNvGrpSpPr/>
          <p:nvPr/>
        </p:nvGrpSpPr>
        <p:grpSpPr>
          <a:xfrm>
            <a:off x="3188393" y="1442093"/>
            <a:ext cx="1686910" cy="4177862"/>
            <a:chOff x="2743200" y="2049518"/>
            <a:chExt cx="1686910" cy="4177862"/>
          </a:xfrm>
        </p:grpSpPr>
        <p:sp>
          <p:nvSpPr>
            <p:cNvPr id="10" name="Rectangle 9"/>
            <p:cNvSpPr/>
            <p:nvPr/>
          </p:nvSpPr>
          <p:spPr bwMode="auto">
            <a:xfrm>
              <a:off x="2743200" y="2049518"/>
              <a:ext cx="1686910" cy="4177862"/>
            </a:xfrm>
            <a:prstGeom prst="rect">
              <a:avLst/>
            </a:prstGeom>
            <a:ln>
              <a:noFill/>
              <a:headEnd type="none" w="med" len="med"/>
              <a:tailEnd type="none" w="med" len="me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chemeClr val="bg1"/>
                </a:solidFill>
              </a:endParaRPr>
            </a:p>
          </p:txBody>
        </p:sp>
        <p:sp>
          <p:nvSpPr>
            <p:cNvPr id="11" name="TextBox 10"/>
            <p:cNvSpPr txBox="1"/>
            <p:nvPr/>
          </p:nvSpPr>
          <p:spPr>
            <a:xfrm rot="5400000">
              <a:off x="2863380" y="3824517"/>
              <a:ext cx="144655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chemeClr val="bg1"/>
                  </a:solidFill>
                </a:rPr>
                <a:t>Security</a:t>
              </a:r>
            </a:p>
          </p:txBody>
        </p:sp>
      </p:grpSp>
      <p:grpSp>
        <p:nvGrpSpPr>
          <p:cNvPr id="12" name="Group 11"/>
          <p:cNvGrpSpPr/>
          <p:nvPr/>
        </p:nvGrpSpPr>
        <p:grpSpPr>
          <a:xfrm>
            <a:off x="4894414" y="1478643"/>
            <a:ext cx="1686910" cy="4177862"/>
            <a:chOff x="3057134" y="1980874"/>
            <a:chExt cx="1686910" cy="4177862"/>
          </a:xfrm>
        </p:grpSpPr>
        <p:sp>
          <p:nvSpPr>
            <p:cNvPr id="13" name="Rectangle 12"/>
            <p:cNvSpPr/>
            <p:nvPr/>
          </p:nvSpPr>
          <p:spPr bwMode="auto">
            <a:xfrm>
              <a:off x="3057134" y="1980874"/>
              <a:ext cx="1686910" cy="4177862"/>
            </a:xfrm>
            <a:prstGeom prst="rect">
              <a:avLst/>
            </a:prstGeom>
            <a:ln>
              <a:noFill/>
              <a:headEnd type="none" w="med" len="med"/>
              <a:tailEnd type="none" w="med" len="me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chemeClr val="bg1"/>
                </a:solidFill>
              </a:endParaRPr>
            </a:p>
          </p:txBody>
        </p:sp>
        <p:sp>
          <p:nvSpPr>
            <p:cNvPr id="14" name="TextBox 13"/>
            <p:cNvSpPr txBox="1"/>
            <p:nvPr/>
          </p:nvSpPr>
          <p:spPr>
            <a:xfrm rot="5400000">
              <a:off x="3131372" y="3824517"/>
              <a:ext cx="1527406"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chemeClr val="bg1"/>
                  </a:solidFill>
                </a:rPr>
                <a:t>Network</a:t>
              </a:r>
            </a:p>
          </p:txBody>
        </p:sp>
      </p:grpSp>
      <p:grpSp>
        <p:nvGrpSpPr>
          <p:cNvPr id="15" name="Group 14"/>
          <p:cNvGrpSpPr/>
          <p:nvPr/>
        </p:nvGrpSpPr>
        <p:grpSpPr>
          <a:xfrm>
            <a:off x="4780697" y="1478643"/>
            <a:ext cx="1686910" cy="4177862"/>
            <a:chOff x="2743200" y="2049518"/>
            <a:chExt cx="1686910" cy="4177862"/>
          </a:xfrm>
          <a:scene3d>
            <a:camera prst="isometricOffAxis2Right"/>
            <a:lightRig rig="threePt" dir="t"/>
          </a:scene3d>
        </p:grpSpPr>
        <p:sp>
          <p:nvSpPr>
            <p:cNvPr id="16" name="Rectangle 15"/>
            <p:cNvSpPr/>
            <p:nvPr/>
          </p:nvSpPr>
          <p:spPr bwMode="auto">
            <a:xfrm>
              <a:off x="2743200" y="2049518"/>
              <a:ext cx="1686910" cy="4177862"/>
            </a:xfrm>
            <a:prstGeom prst="rect">
              <a:avLst/>
            </a:prstGeom>
            <a:ln>
              <a:noFill/>
              <a:headEnd type="none" w="med" len="med"/>
              <a:tailEnd type="none" w="med" len="med"/>
            </a:ln>
            <a:sp3d>
              <a:bevelT/>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chemeClr val="bg1"/>
                </a:solidFill>
              </a:endParaRPr>
            </a:p>
          </p:txBody>
        </p:sp>
        <p:sp>
          <p:nvSpPr>
            <p:cNvPr id="17" name="TextBox 16"/>
            <p:cNvSpPr txBox="1"/>
            <p:nvPr/>
          </p:nvSpPr>
          <p:spPr>
            <a:xfrm rot="5400000">
              <a:off x="2822954" y="3824517"/>
              <a:ext cx="1527406"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chemeClr val="bg1"/>
                  </a:solidFill>
                </a:rPr>
                <a:t>Network</a:t>
              </a:r>
            </a:p>
          </p:txBody>
        </p:sp>
      </p:grpSp>
      <p:grpSp>
        <p:nvGrpSpPr>
          <p:cNvPr id="18" name="Group 17"/>
          <p:cNvGrpSpPr/>
          <p:nvPr/>
        </p:nvGrpSpPr>
        <p:grpSpPr>
          <a:xfrm>
            <a:off x="6620430" y="1484223"/>
            <a:ext cx="1686910" cy="4177862"/>
            <a:chOff x="3057134" y="1980874"/>
            <a:chExt cx="1686910" cy="4177862"/>
          </a:xfrm>
        </p:grpSpPr>
        <p:sp>
          <p:nvSpPr>
            <p:cNvPr id="19" name="Rectangle 18"/>
            <p:cNvSpPr/>
            <p:nvPr/>
          </p:nvSpPr>
          <p:spPr bwMode="auto">
            <a:xfrm>
              <a:off x="3057134" y="1980874"/>
              <a:ext cx="1686910" cy="4177862"/>
            </a:xfrm>
            <a:prstGeom prst="rect">
              <a:avLst/>
            </a:prstGeom>
            <a:ln>
              <a:noFill/>
              <a:headEnd type="none" w="med" len="med"/>
              <a:tailEnd type="none" w="med" len="me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chemeClr val="bg1"/>
                </a:solidFill>
              </a:endParaRPr>
            </a:p>
          </p:txBody>
        </p:sp>
        <p:sp>
          <p:nvSpPr>
            <p:cNvPr id="20" name="TextBox 19"/>
            <p:cNvSpPr txBox="1"/>
            <p:nvPr/>
          </p:nvSpPr>
          <p:spPr>
            <a:xfrm rot="5400000">
              <a:off x="2390335" y="3824517"/>
              <a:ext cx="3009478" cy="627864"/>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chemeClr val="bg1"/>
                  </a:solidFill>
                </a:rPr>
                <a:t>Business </a:t>
              </a:r>
              <a:r>
                <a:rPr lang="en-US" sz="2400" dirty="0" smtClean="0">
                  <a:solidFill>
                    <a:schemeClr val="bg1"/>
                  </a:solidFill>
                </a:rPr>
                <a:t>Continuity</a:t>
              </a:r>
            </a:p>
          </p:txBody>
        </p:sp>
      </p:grpSp>
      <p:grpSp>
        <p:nvGrpSpPr>
          <p:cNvPr id="21" name="Group 20"/>
          <p:cNvGrpSpPr/>
          <p:nvPr/>
        </p:nvGrpSpPr>
        <p:grpSpPr>
          <a:xfrm>
            <a:off x="6482381" y="1484223"/>
            <a:ext cx="1686910" cy="4177862"/>
            <a:chOff x="2743200" y="2049518"/>
            <a:chExt cx="1686910" cy="4177862"/>
          </a:xfrm>
          <a:scene3d>
            <a:camera prst="isometricOffAxis2Right"/>
            <a:lightRig rig="threePt" dir="t"/>
          </a:scene3d>
        </p:grpSpPr>
        <p:sp>
          <p:nvSpPr>
            <p:cNvPr id="22" name="Rectangle 21"/>
            <p:cNvSpPr/>
            <p:nvPr/>
          </p:nvSpPr>
          <p:spPr bwMode="auto">
            <a:xfrm>
              <a:off x="2743200" y="2049518"/>
              <a:ext cx="1686910" cy="4177862"/>
            </a:xfrm>
            <a:prstGeom prst="rect">
              <a:avLst/>
            </a:prstGeom>
            <a:ln>
              <a:noFill/>
              <a:headEnd type="none" w="med" len="med"/>
              <a:tailEnd type="none" w="med" len="med"/>
            </a:ln>
            <a:sp3d>
              <a:bevelT/>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chemeClr val="bg1"/>
                </a:solidFill>
              </a:endParaRPr>
            </a:p>
          </p:txBody>
        </p:sp>
        <p:sp>
          <p:nvSpPr>
            <p:cNvPr id="23" name="TextBox 22"/>
            <p:cNvSpPr txBox="1"/>
            <p:nvPr/>
          </p:nvSpPr>
          <p:spPr>
            <a:xfrm rot="5400000">
              <a:off x="2081919" y="3806051"/>
              <a:ext cx="3009478" cy="664797"/>
            </a:xfrm>
            <a:prstGeom prst="rect">
              <a:avLst/>
            </a:prstGeom>
            <a:noFill/>
          </p:spPr>
          <p:txBody>
            <a:bodyPr wrap="none" lIns="182880" tIns="146304" rIns="182880" bIns="146304" rtlCol="0">
              <a:spAutoFit/>
            </a:bodyPr>
            <a:lstStyle/>
            <a:p>
              <a:r>
                <a:rPr lang="en-US" sz="2400" dirty="0">
                  <a:solidFill>
                    <a:schemeClr val="bg1"/>
                  </a:solidFill>
                </a:rPr>
                <a:t>Business Continuity</a:t>
              </a:r>
            </a:p>
          </p:txBody>
        </p:sp>
      </p:grpSp>
      <p:grpSp>
        <p:nvGrpSpPr>
          <p:cNvPr id="24" name="Group 23"/>
          <p:cNvGrpSpPr/>
          <p:nvPr/>
        </p:nvGrpSpPr>
        <p:grpSpPr>
          <a:xfrm>
            <a:off x="8307340" y="1505569"/>
            <a:ext cx="1686910" cy="4177862"/>
            <a:chOff x="3057134" y="1980874"/>
            <a:chExt cx="1686910" cy="4177862"/>
          </a:xfrm>
        </p:grpSpPr>
        <p:sp>
          <p:nvSpPr>
            <p:cNvPr id="25" name="Rectangle 24"/>
            <p:cNvSpPr/>
            <p:nvPr/>
          </p:nvSpPr>
          <p:spPr bwMode="auto">
            <a:xfrm>
              <a:off x="3057134" y="1980874"/>
              <a:ext cx="1686910" cy="4177862"/>
            </a:xfrm>
            <a:prstGeom prst="rect">
              <a:avLst/>
            </a:prstGeom>
            <a:ln>
              <a:noFill/>
              <a:headEnd type="none" w="med" len="med"/>
              <a:tailEnd type="none" w="med" len="me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chemeClr val="bg1"/>
                </a:solidFill>
              </a:endParaRPr>
            </a:p>
          </p:txBody>
        </p:sp>
        <p:sp>
          <p:nvSpPr>
            <p:cNvPr id="26" name="TextBox 25"/>
            <p:cNvSpPr txBox="1"/>
            <p:nvPr/>
          </p:nvSpPr>
          <p:spPr>
            <a:xfrm rot="5400000">
              <a:off x="2125872" y="3806051"/>
              <a:ext cx="3538405" cy="664797"/>
            </a:xfrm>
            <a:prstGeom prst="rect">
              <a:avLst/>
            </a:prstGeom>
            <a:noFill/>
          </p:spPr>
          <p:txBody>
            <a:bodyPr wrap="none" lIns="182880" tIns="146304" rIns="182880" bIns="146304" rtlCol="0">
              <a:spAutoFit/>
            </a:bodyPr>
            <a:lstStyle/>
            <a:p>
              <a:r>
                <a:rPr lang="en-US" sz="2400" dirty="0">
                  <a:solidFill>
                    <a:schemeClr val="bg1"/>
                  </a:solidFill>
                </a:rPr>
                <a:t>Corporate Environment</a:t>
              </a:r>
            </a:p>
          </p:txBody>
        </p:sp>
      </p:grpSp>
      <p:grpSp>
        <p:nvGrpSpPr>
          <p:cNvPr id="27" name="Group 26"/>
          <p:cNvGrpSpPr/>
          <p:nvPr/>
        </p:nvGrpSpPr>
        <p:grpSpPr>
          <a:xfrm>
            <a:off x="8312855" y="1505569"/>
            <a:ext cx="1686910" cy="4177862"/>
            <a:chOff x="2743200" y="2049518"/>
            <a:chExt cx="1686910" cy="4177862"/>
          </a:xfrm>
          <a:scene3d>
            <a:camera prst="isometricOffAxis2Right"/>
            <a:lightRig rig="threePt" dir="t"/>
          </a:scene3d>
        </p:grpSpPr>
        <p:sp>
          <p:nvSpPr>
            <p:cNvPr id="28" name="Rectangle 27"/>
            <p:cNvSpPr/>
            <p:nvPr/>
          </p:nvSpPr>
          <p:spPr bwMode="auto">
            <a:xfrm>
              <a:off x="2743200" y="2049518"/>
              <a:ext cx="1686910" cy="4177862"/>
            </a:xfrm>
            <a:prstGeom prst="rect">
              <a:avLst/>
            </a:prstGeom>
            <a:ln>
              <a:noFill/>
              <a:headEnd type="none" w="med" len="med"/>
              <a:tailEnd type="none" w="med" len="med"/>
            </a:ln>
            <a:sp3d>
              <a:bevelT/>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chemeClr val="bg1"/>
                </a:solidFill>
              </a:endParaRPr>
            </a:p>
          </p:txBody>
        </p:sp>
        <p:sp>
          <p:nvSpPr>
            <p:cNvPr id="29" name="TextBox 28"/>
            <p:cNvSpPr txBox="1"/>
            <p:nvPr/>
          </p:nvSpPr>
          <p:spPr>
            <a:xfrm rot="5400000">
              <a:off x="1817456" y="3806051"/>
              <a:ext cx="3538405" cy="664797"/>
            </a:xfrm>
            <a:prstGeom prst="rect">
              <a:avLst/>
            </a:prstGeom>
            <a:noFill/>
          </p:spPr>
          <p:txBody>
            <a:bodyPr wrap="none" lIns="182880" tIns="146304" rIns="182880" bIns="146304" rtlCol="0">
              <a:spAutoFit/>
            </a:bodyPr>
            <a:lstStyle/>
            <a:p>
              <a:r>
                <a:rPr lang="en-US" sz="2400" dirty="0">
                  <a:solidFill>
                    <a:schemeClr val="bg1"/>
                  </a:solidFill>
                </a:rPr>
                <a:t>Corporate Environment</a:t>
              </a:r>
            </a:p>
          </p:txBody>
        </p:sp>
      </p:grpSp>
      <p:sp>
        <p:nvSpPr>
          <p:cNvPr id="30" name="Content Placeholder 2"/>
          <p:cNvSpPr txBox="1">
            <a:spLocks/>
          </p:cNvSpPr>
          <p:nvPr/>
        </p:nvSpPr>
        <p:spPr>
          <a:xfrm>
            <a:off x="4780697" y="1613519"/>
            <a:ext cx="5596414" cy="1739282"/>
          </a:xfrm>
          <a:prstGeom prst="rect">
            <a:avLst/>
          </a:prstGeom>
        </p:spPr>
        <p:txBody>
          <a:bodyPr vert="horz" wrap="square" lIns="111026" tIns="55513" rIns="111026" bIns="55513" rtlCol="0">
            <a:norm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u="sng" dirty="0" smtClean="0"/>
              <a:t>Security</a:t>
            </a:r>
          </a:p>
          <a:p>
            <a:r>
              <a:rPr lang="en-US" dirty="0" smtClean="0"/>
              <a:t>3</a:t>
            </a:r>
            <a:r>
              <a:rPr lang="en-US" baseline="30000" dirty="0" smtClean="0"/>
              <a:t>rd</a:t>
            </a:r>
            <a:r>
              <a:rPr lang="en-US" dirty="0" smtClean="0"/>
              <a:t> party encryption software</a:t>
            </a:r>
          </a:p>
          <a:p>
            <a:r>
              <a:rPr lang="en-US" dirty="0" smtClean="0"/>
              <a:t>PKI</a:t>
            </a:r>
          </a:p>
          <a:p>
            <a:endParaRPr lang="en-US" dirty="0"/>
          </a:p>
        </p:txBody>
      </p:sp>
      <p:sp>
        <p:nvSpPr>
          <p:cNvPr id="31" name="Content Placeholder 2"/>
          <p:cNvSpPr txBox="1">
            <a:spLocks/>
          </p:cNvSpPr>
          <p:nvPr/>
        </p:nvSpPr>
        <p:spPr>
          <a:xfrm>
            <a:off x="4792814" y="1609779"/>
            <a:ext cx="7150478" cy="3232044"/>
          </a:xfrm>
          <a:prstGeom prst="rect">
            <a:avLst/>
          </a:prstGeom>
        </p:spPr>
        <p:txBody>
          <a:bodyPr vert="horz" wrap="square" lIns="111026" tIns="55513" rIns="111026" bIns="55513" rtlCol="0">
            <a:norm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u="sng" dirty="0" smtClean="0"/>
              <a:t>Network</a:t>
            </a:r>
          </a:p>
          <a:p>
            <a:r>
              <a:rPr lang="en-US" dirty="0" smtClean="0"/>
              <a:t>Internet Based Clients, 2 DMZs </a:t>
            </a:r>
          </a:p>
          <a:p>
            <a:r>
              <a:rPr lang="en-US" dirty="0" smtClean="0"/>
              <a:t>IP ranges that move</a:t>
            </a:r>
          </a:p>
          <a:p>
            <a:r>
              <a:rPr lang="en-US" dirty="0" err="1" smtClean="0"/>
              <a:t>Supernets</a:t>
            </a:r>
            <a:endParaRPr lang="en-US" dirty="0" smtClean="0"/>
          </a:p>
          <a:p>
            <a:r>
              <a:rPr lang="en-US" dirty="0" smtClean="0"/>
              <a:t>AD sites that span large areas</a:t>
            </a:r>
          </a:p>
          <a:p>
            <a:endParaRPr lang="en-US" dirty="0"/>
          </a:p>
        </p:txBody>
      </p:sp>
      <p:sp>
        <p:nvSpPr>
          <p:cNvPr id="32" name="Content Placeholder 2"/>
          <p:cNvSpPr txBox="1">
            <a:spLocks/>
          </p:cNvSpPr>
          <p:nvPr/>
        </p:nvSpPr>
        <p:spPr>
          <a:xfrm>
            <a:off x="4875303" y="1604959"/>
            <a:ext cx="7250436" cy="2623567"/>
          </a:xfrm>
          <a:prstGeom prst="rect">
            <a:avLst/>
          </a:prstGeom>
        </p:spPr>
        <p:txBody>
          <a:bodyPr vert="horz" wrap="square" lIns="111026" tIns="55513" rIns="111026" bIns="55513"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u="sng" dirty="0" smtClean="0"/>
              <a:t>Business Continuity</a:t>
            </a:r>
          </a:p>
          <a:p>
            <a:r>
              <a:rPr lang="en-US" dirty="0" smtClean="0"/>
              <a:t>Large Amount of Sensitive Systems</a:t>
            </a:r>
          </a:p>
          <a:p>
            <a:r>
              <a:rPr lang="en-US" dirty="0" smtClean="0"/>
              <a:t>Distribution point Health / Deployment</a:t>
            </a:r>
          </a:p>
          <a:p>
            <a:r>
              <a:rPr lang="en-US" dirty="0" smtClean="0"/>
              <a:t>Content Distribution (scheduling and success)</a:t>
            </a:r>
          </a:p>
        </p:txBody>
      </p:sp>
      <p:sp>
        <p:nvSpPr>
          <p:cNvPr id="33" name="Content Placeholder 2"/>
          <p:cNvSpPr txBox="1">
            <a:spLocks/>
          </p:cNvSpPr>
          <p:nvPr/>
        </p:nvSpPr>
        <p:spPr>
          <a:xfrm>
            <a:off x="4894415" y="1484223"/>
            <a:ext cx="7048878" cy="3608452"/>
          </a:xfrm>
          <a:prstGeom prst="rect">
            <a:avLst/>
          </a:prstGeom>
        </p:spPr>
        <p:txBody>
          <a:bodyPr vert="horz" wrap="square" lIns="111026" tIns="55513" rIns="111026" bIns="55513"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u="sng" dirty="0" smtClean="0"/>
              <a:t>Corporate Environment</a:t>
            </a:r>
          </a:p>
          <a:p>
            <a:r>
              <a:rPr lang="en-US" dirty="0" smtClean="0"/>
              <a:t>ConfigMgr 2007 Native Mode Environment</a:t>
            </a:r>
          </a:p>
          <a:p>
            <a:r>
              <a:rPr lang="en-US" dirty="0" smtClean="0"/>
              <a:t>3</a:t>
            </a:r>
            <a:r>
              <a:rPr lang="en-US" baseline="30000" dirty="0" smtClean="0"/>
              <a:t>rd</a:t>
            </a:r>
            <a:r>
              <a:rPr lang="en-US" dirty="0" smtClean="0"/>
              <a:t> party Datacenter</a:t>
            </a:r>
          </a:p>
          <a:p>
            <a:r>
              <a:rPr lang="en-US" dirty="0" smtClean="0"/>
              <a:t>Vessels, Land crews, Oil Platforms, Remote Offices</a:t>
            </a:r>
          </a:p>
          <a:p>
            <a:pPr marL="0" indent="0">
              <a:buFont typeface="Arial" pitchFamily="34" charset="0"/>
              <a:buNone/>
            </a:pPr>
            <a:endParaRPr lang="en-US" dirty="0" smtClean="0"/>
          </a:p>
        </p:txBody>
      </p:sp>
    </p:spTree>
    <p:extLst>
      <p:ext uri="{BB962C8B-B14F-4D97-AF65-F5344CB8AC3E}">
        <p14:creationId xmlns:p14="http://schemas.microsoft.com/office/powerpoint/2010/main" val="17026762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nodeType="clickEffect">
                                  <p:stCondLst>
                                    <p:cond delay="0"/>
                                  </p:stCondLst>
                                  <p:childTnLst>
                                    <p:animEffect transition="out" filter="wipe(left)">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par>
                                <p:cTn id="8" presetID="10" presetClass="entr" presetSubtype="0" fill="hold"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35" presetClass="path" presetSubtype="0" accel="50000" decel="50000" fill="hold" nodeType="afterEffect">
                                  <p:stCondLst>
                                    <p:cond delay="0"/>
                                  </p:stCondLst>
                                  <p:childTnLst>
                                    <p:animMotion origin="layout" path="M 3.76723E-6 6.25992E-7 L -0.2449 0.00204 " pathEditMode="relative" rAng="0" ptsTypes="AA">
                                      <p:cBhvr>
                                        <p:cTn id="13" dur="2000" fill="hold"/>
                                        <p:tgtEl>
                                          <p:spTgt spid="6"/>
                                        </p:tgtEl>
                                        <p:attrNameLst>
                                          <p:attrName>ppt_x</p:attrName>
                                          <p:attrName>ppt_y</p:attrName>
                                        </p:attrNameLst>
                                      </p:cBhvr>
                                      <p:rCtr x="-12251" y="91"/>
                                    </p:animMotion>
                                  </p:childTnLst>
                                </p:cTn>
                              </p:par>
                              <p:par>
                                <p:cTn id="14" presetID="10"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30"/>
                                        </p:tgtEl>
                                      </p:cBhvr>
                                    </p:animEffect>
                                    <p:set>
                                      <p:cBhvr>
                                        <p:cTn id="21" dur="1" fill="hold">
                                          <p:stCondLst>
                                            <p:cond delay="499"/>
                                          </p:stCondLst>
                                        </p:cTn>
                                        <p:tgtEl>
                                          <p:spTgt spid="30"/>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xit" presetSubtype="8" fill="hold" nodeType="clickEffect">
                                  <p:stCondLst>
                                    <p:cond delay="0"/>
                                  </p:stCondLst>
                                  <p:childTnLst>
                                    <p:animEffect transition="out" filter="wipe(left)">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childTnLst>
                          </p:cTn>
                        </p:par>
                        <p:par>
                          <p:cTn id="34" fill="hold">
                            <p:stCondLst>
                              <p:cond delay="500"/>
                            </p:stCondLst>
                            <p:childTnLst>
                              <p:par>
                                <p:cTn id="35" presetID="35" presetClass="path" presetSubtype="0" accel="50000" decel="50000" fill="hold" nodeType="afterEffect">
                                  <p:stCondLst>
                                    <p:cond delay="0"/>
                                  </p:stCondLst>
                                  <p:childTnLst>
                                    <p:animMotion origin="layout" path="M 3.66514E-6 6.25992E-7 L -0.33359 0.00249 " pathEditMode="relative" rAng="0" ptsTypes="AA">
                                      <p:cBhvr>
                                        <p:cTn id="36" dur="2000" fill="hold"/>
                                        <p:tgtEl>
                                          <p:spTgt spid="15"/>
                                        </p:tgtEl>
                                        <p:attrNameLst>
                                          <p:attrName>ppt_x</p:attrName>
                                          <p:attrName>ppt_y</p:attrName>
                                        </p:attrNameLst>
                                      </p:cBhvr>
                                      <p:rCtr x="-16679" y="113"/>
                                    </p:animMotion>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31"/>
                                        </p:tgtEl>
                                      </p:cBhvr>
                                    </p:animEffect>
                                    <p:set>
                                      <p:cBhvr>
                                        <p:cTn id="45" dur="1" fill="hold">
                                          <p:stCondLst>
                                            <p:cond delay="499"/>
                                          </p:stCondLst>
                                        </p:cTn>
                                        <p:tgtEl>
                                          <p:spTgt spid="31"/>
                                        </p:tgtEl>
                                        <p:attrNameLst>
                                          <p:attrName>style.visibility</p:attrName>
                                        </p:attrNameLst>
                                      </p:cBhvr>
                                      <p:to>
                                        <p:strVal val="hidden"/>
                                      </p:to>
                                    </p:set>
                                  </p:childTnLst>
                                </p:cTn>
                              </p:par>
                            </p:childTnLst>
                          </p:cTn>
                        </p:par>
                        <p:par>
                          <p:cTn id="46" fill="hold">
                            <p:stCondLst>
                              <p:cond delay="500"/>
                            </p:stCondLst>
                            <p:childTnLst>
                              <p:par>
                                <p:cTn id="47" presetID="10" presetClass="entr" presetSubtype="0"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xit" presetSubtype="8" fill="hold" nodeType="clickEffect">
                                  <p:stCondLst>
                                    <p:cond delay="0"/>
                                  </p:stCondLst>
                                  <p:childTnLst>
                                    <p:animEffect transition="out" filter="wipe(left)">
                                      <p:cBhvr>
                                        <p:cTn id="53" dur="500"/>
                                        <p:tgtEl>
                                          <p:spTgt spid="18"/>
                                        </p:tgtEl>
                                      </p:cBhvr>
                                    </p:animEffect>
                                    <p:set>
                                      <p:cBhvr>
                                        <p:cTn id="54" dur="1" fill="hold">
                                          <p:stCondLst>
                                            <p:cond delay="499"/>
                                          </p:stCondLst>
                                        </p:cTn>
                                        <p:tgtEl>
                                          <p:spTgt spid="18"/>
                                        </p:tgtEl>
                                        <p:attrNameLst>
                                          <p:attrName>style.visibility</p:attrName>
                                        </p:attrNameLst>
                                      </p:cBhvr>
                                      <p:to>
                                        <p:strVal val="hidden"/>
                                      </p:to>
                                    </p:set>
                                  </p:childTnLst>
                                </p:cTn>
                              </p:par>
                              <p:par>
                                <p:cTn id="55" presetID="10" presetClass="entr" presetSubtype="0" fill="hold"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par>
                          <p:cTn id="58" fill="hold">
                            <p:stCondLst>
                              <p:cond delay="500"/>
                            </p:stCondLst>
                            <p:childTnLst>
                              <p:par>
                                <p:cTn id="59" presetID="35" presetClass="path" presetSubtype="0" accel="50000" decel="50000" fill="hold" nodeType="afterEffect">
                                  <p:stCondLst>
                                    <p:cond delay="0"/>
                                  </p:stCondLst>
                                  <p:childTnLst>
                                    <p:animMotion origin="layout" path="M -8.26953E-7 3.39079E-6 L -0.42739 0.00249 " pathEditMode="relative" rAng="0" ptsTypes="AA">
                                      <p:cBhvr>
                                        <p:cTn id="60" dur="2000" fill="hold"/>
                                        <p:tgtEl>
                                          <p:spTgt spid="21"/>
                                        </p:tgtEl>
                                        <p:attrNameLst>
                                          <p:attrName>ppt_x</p:attrName>
                                          <p:attrName>ppt_y</p:attrName>
                                        </p:attrNameLst>
                                      </p:cBhvr>
                                      <p:rCtr x="-21376" y="113"/>
                                    </p:animMotion>
                                  </p:childTnLst>
                                </p:cTn>
                              </p:par>
                            </p:childTnLst>
                          </p:cTn>
                        </p:par>
                        <p:par>
                          <p:cTn id="61" fill="hold">
                            <p:stCondLst>
                              <p:cond delay="2500"/>
                            </p:stCondLst>
                            <p:childTnLst>
                              <p:par>
                                <p:cTn id="62" presetID="10" presetClass="entr" presetSubtype="0"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1" nodeType="clickEffect">
                                  <p:stCondLst>
                                    <p:cond delay="0"/>
                                  </p:stCondLst>
                                  <p:childTnLst>
                                    <p:animEffect transition="out" filter="fade">
                                      <p:cBhvr>
                                        <p:cTn id="68" dur="500"/>
                                        <p:tgtEl>
                                          <p:spTgt spid="32"/>
                                        </p:tgtEl>
                                      </p:cBhvr>
                                    </p:animEffect>
                                    <p:set>
                                      <p:cBhvr>
                                        <p:cTn id="69" dur="1" fill="hold">
                                          <p:stCondLst>
                                            <p:cond delay="499"/>
                                          </p:stCondLst>
                                        </p:cTn>
                                        <p:tgtEl>
                                          <p:spTgt spid="32"/>
                                        </p:tgtEl>
                                        <p:attrNameLst>
                                          <p:attrName>style.visibility</p:attrName>
                                        </p:attrNameLst>
                                      </p:cBhvr>
                                      <p:to>
                                        <p:strVal val="hidden"/>
                                      </p:to>
                                    </p:set>
                                  </p:childTnLst>
                                </p:cTn>
                              </p:par>
                            </p:childTnLst>
                          </p:cTn>
                        </p:par>
                        <p:par>
                          <p:cTn id="70" fill="hold">
                            <p:stCondLst>
                              <p:cond delay="500"/>
                            </p:stCondLst>
                            <p:childTnLst>
                              <p:par>
                                <p:cTn id="71" presetID="10" presetClass="entr" presetSubtype="0"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xit" presetSubtype="8" fill="hold" nodeType="clickEffect">
                                  <p:stCondLst>
                                    <p:cond delay="0"/>
                                  </p:stCondLst>
                                  <p:childTnLst>
                                    <p:animEffect transition="out" filter="wipe(left)">
                                      <p:cBhvr>
                                        <p:cTn id="77" dur="500"/>
                                        <p:tgtEl>
                                          <p:spTgt spid="24"/>
                                        </p:tgtEl>
                                      </p:cBhvr>
                                    </p:animEffect>
                                    <p:set>
                                      <p:cBhvr>
                                        <p:cTn id="78" dur="1" fill="hold">
                                          <p:stCondLst>
                                            <p:cond delay="499"/>
                                          </p:stCondLst>
                                        </p:cTn>
                                        <p:tgtEl>
                                          <p:spTgt spid="24"/>
                                        </p:tgtEl>
                                        <p:attrNameLst>
                                          <p:attrName>style.visibility</p:attrName>
                                        </p:attrNameLst>
                                      </p:cBhvr>
                                      <p:to>
                                        <p:strVal val="hidden"/>
                                      </p:to>
                                    </p:set>
                                  </p:childTnLst>
                                </p:cTn>
                              </p:par>
                              <p:par>
                                <p:cTn id="79" presetID="10" presetClass="entr" presetSubtype="0" fill="hold"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500"/>
                                        <p:tgtEl>
                                          <p:spTgt spid="27"/>
                                        </p:tgtEl>
                                      </p:cBhvr>
                                    </p:animEffect>
                                  </p:childTnLst>
                                </p:cTn>
                              </p:par>
                            </p:childTnLst>
                          </p:cTn>
                        </p:par>
                        <p:par>
                          <p:cTn id="82" fill="hold">
                            <p:stCondLst>
                              <p:cond delay="500"/>
                            </p:stCondLst>
                            <p:childTnLst>
                              <p:par>
                                <p:cTn id="83" presetID="35" presetClass="path" presetSubtype="0" accel="50000" decel="50000" fill="hold" nodeType="afterEffect">
                                  <p:stCondLst>
                                    <p:cond delay="0"/>
                                  </p:stCondLst>
                                  <p:childTnLst>
                                    <p:animMotion origin="layout" path="M -2.22563E-6 4.87639E-6 L -0.51863 -0.00227 " pathEditMode="relative" rAng="0" ptsTypes="AA">
                                      <p:cBhvr>
                                        <p:cTn id="84" dur="2000" fill="hold"/>
                                        <p:tgtEl>
                                          <p:spTgt spid="27"/>
                                        </p:tgtEl>
                                        <p:attrNameLst>
                                          <p:attrName>ppt_x</p:attrName>
                                          <p:attrName>ppt_y</p:attrName>
                                        </p:attrNameLst>
                                      </p:cBhvr>
                                      <p:rCtr x="-25932" y="-113"/>
                                    </p:animMotion>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1" grpId="0"/>
      <p:bldP spid="31" grpId="1"/>
      <p:bldP spid="32" grpId="0"/>
      <p:bldP spid="32" grpId="1"/>
      <p:bldP spid="33" grpId="0"/>
    </p:bldLst>
  </p:timing>
</p:sld>
</file>

<file path=ppt/theme/theme1.xml><?xml version="1.0" encoding="utf-8"?>
<a:theme xmlns:a="http://schemas.openxmlformats.org/drawingml/2006/main" name="MMS13 Speaker PPT Template">
  <a:themeElements>
    <a:clrScheme name="Custom 24">
      <a:dk1>
        <a:srgbClr val="505050"/>
      </a:dk1>
      <a:lt1>
        <a:srgbClr val="FFFFFF"/>
      </a:lt1>
      <a:dk2>
        <a:srgbClr val="7FBA00"/>
      </a:dk2>
      <a:lt2>
        <a:srgbClr val="D2D2D2"/>
      </a:lt2>
      <a:accent1>
        <a:srgbClr val="505050"/>
      </a:accent1>
      <a:accent2>
        <a:srgbClr val="00BCF2"/>
      </a:accent2>
      <a:accent3>
        <a:srgbClr val="7FBA00"/>
      </a:accent3>
      <a:accent4>
        <a:srgbClr val="969696"/>
      </a:accent4>
      <a:accent5>
        <a:srgbClr val="0072C6"/>
      </a:accent5>
      <a:accent6>
        <a:srgbClr val="002050"/>
      </a:accent6>
      <a:hlink>
        <a:srgbClr val="008272"/>
      </a:hlink>
      <a:folHlink>
        <a:srgbClr val="00827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LIGHT_BLACK_DARK.potx" id="{F88D7E8C-41C2-4F80-B50F-AF7F4BA402DF}" vid="{1E52C5CB-7F3B-4964-8160-750367E06676}"/>
    </a:ext>
  </a:extLst>
</a:theme>
</file>

<file path=ppt/theme/theme2.xml><?xml version="1.0" encoding="utf-8"?>
<a:theme xmlns:a="http://schemas.openxmlformats.org/drawingml/2006/main" name="MMS_2013_Template_Dark_Gray_16x9">
  <a:themeElements>
    <a:clrScheme name="Custom 56">
      <a:dk1>
        <a:srgbClr val="000000"/>
      </a:dk1>
      <a:lt1>
        <a:srgbClr val="FFFFFF"/>
      </a:lt1>
      <a:dk2>
        <a:srgbClr val="505050"/>
      </a:dk2>
      <a:lt2>
        <a:srgbClr val="7FBA00"/>
      </a:lt2>
      <a:accent1>
        <a:srgbClr val="969696"/>
      </a:accent1>
      <a:accent2>
        <a:srgbClr val="0072C6"/>
      </a:accent2>
      <a:accent3>
        <a:srgbClr val="7FBA00"/>
      </a:accent3>
      <a:accent4>
        <a:srgbClr val="00188F"/>
      </a:accent4>
      <a:accent5>
        <a:srgbClr val="00BCF2"/>
      </a:accent5>
      <a:accent6>
        <a:srgbClr val="00205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LIGHT_BLACK_DARK.potx" id="{F88D7E8C-41C2-4F80-B50F-AF7F4BA402DF}" vid="{32F9B32C-E28C-497F-B5B0-2D3F4BD5BC58}"/>
    </a:ext>
  </a:extLst>
</a:theme>
</file>

<file path=ppt/theme/theme3.xml><?xml version="1.0" encoding="utf-8"?>
<a:theme xmlns:a="http://schemas.openxmlformats.org/drawingml/2006/main" name="1_MMS13 Speaker PPT Template">
  <a:themeElements>
    <a:clrScheme name="Custom 24">
      <a:dk1>
        <a:srgbClr val="505050"/>
      </a:dk1>
      <a:lt1>
        <a:srgbClr val="FFFFFF"/>
      </a:lt1>
      <a:dk2>
        <a:srgbClr val="7FBA00"/>
      </a:dk2>
      <a:lt2>
        <a:srgbClr val="D2D2D2"/>
      </a:lt2>
      <a:accent1>
        <a:srgbClr val="505050"/>
      </a:accent1>
      <a:accent2>
        <a:srgbClr val="00BCF2"/>
      </a:accent2>
      <a:accent3>
        <a:srgbClr val="7FBA00"/>
      </a:accent3>
      <a:accent4>
        <a:srgbClr val="969696"/>
      </a:accent4>
      <a:accent5>
        <a:srgbClr val="0072C6"/>
      </a:accent5>
      <a:accent6>
        <a:srgbClr val="002050"/>
      </a:accent6>
      <a:hlink>
        <a:srgbClr val="008272"/>
      </a:hlink>
      <a:folHlink>
        <a:srgbClr val="00827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LIGHT_BLACK_DARK.potx" id="{F88D7E8C-41C2-4F80-B50F-AF7F4BA402DF}" vid="{1E52C5CB-7F3B-4964-8160-750367E06676}"/>
    </a:ext>
  </a:extLst>
</a:theme>
</file>

<file path=ppt/theme/theme4.xml><?xml version="1.0" encoding="utf-8"?>
<a:theme xmlns:a="http://schemas.openxmlformats.org/drawingml/2006/main" name="2_MMS13 Speaker PPT Template">
  <a:themeElements>
    <a:clrScheme name="Custom 24">
      <a:dk1>
        <a:srgbClr val="505050"/>
      </a:dk1>
      <a:lt1>
        <a:srgbClr val="FFFFFF"/>
      </a:lt1>
      <a:dk2>
        <a:srgbClr val="7FBA00"/>
      </a:dk2>
      <a:lt2>
        <a:srgbClr val="D2D2D2"/>
      </a:lt2>
      <a:accent1>
        <a:srgbClr val="505050"/>
      </a:accent1>
      <a:accent2>
        <a:srgbClr val="00BCF2"/>
      </a:accent2>
      <a:accent3>
        <a:srgbClr val="7FBA00"/>
      </a:accent3>
      <a:accent4>
        <a:srgbClr val="969696"/>
      </a:accent4>
      <a:accent5>
        <a:srgbClr val="0072C6"/>
      </a:accent5>
      <a:accent6>
        <a:srgbClr val="002050"/>
      </a:accent6>
      <a:hlink>
        <a:srgbClr val="008272"/>
      </a:hlink>
      <a:folHlink>
        <a:srgbClr val="00827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E2B64081-4A3A-4C28-85C9-58D5E680279B}" vid="{8186D7D2-DBD2-45A3-AA41-4393F6ED964F}"/>
    </a:ext>
  </a:extLst>
</a:theme>
</file>

<file path=ppt/theme/theme5.xml><?xml version="1.0" encoding="utf-8"?>
<a:theme xmlns:a="http://schemas.openxmlformats.org/drawingml/2006/main" name="1_MMS_2013_Template_Dark_Gray_16x9">
  <a:themeElements>
    <a:clrScheme name="Custom 56">
      <a:dk1>
        <a:srgbClr val="000000"/>
      </a:dk1>
      <a:lt1>
        <a:srgbClr val="FFFFFF"/>
      </a:lt1>
      <a:dk2>
        <a:srgbClr val="505050"/>
      </a:dk2>
      <a:lt2>
        <a:srgbClr val="7FBA00"/>
      </a:lt2>
      <a:accent1>
        <a:srgbClr val="969696"/>
      </a:accent1>
      <a:accent2>
        <a:srgbClr val="0072C6"/>
      </a:accent2>
      <a:accent3>
        <a:srgbClr val="7FBA00"/>
      </a:accent3>
      <a:accent4>
        <a:srgbClr val="00188F"/>
      </a:accent4>
      <a:accent5>
        <a:srgbClr val="00BCF2"/>
      </a:accent5>
      <a:accent6>
        <a:srgbClr val="00205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E2B64081-4A3A-4C28-85C9-58D5E680279B}" vid="{CCFFE957-254C-4ED7-ACCC-8CA9228EA657}"/>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2B0BB5962AB3C45A9A1CE1EC4C4F647" ma:contentTypeVersion="0" ma:contentTypeDescription="Create a new document." ma:contentTypeScope="" ma:versionID="16b75628e77f02951c453071cf8a016e">
  <xsd:schema xmlns:xsd="http://www.w3.org/2001/XMLSchema" xmlns:xs="http://www.w3.org/2001/XMLSchema" xmlns:p="http://schemas.microsoft.com/office/2006/metadata/properties" targetNamespace="http://schemas.microsoft.com/office/2006/metadata/properties" ma:root="true" ma:fieldsID="3bf1d1d65b83a35312c7df0375d09d6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www.w3.org/XML/1998/namespace"/>
    <ds:schemaRef ds:uri="http://purl.org/dc/dcmityp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23A54C81-9AB5-446A-878C-797D859B3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MMS13 Speaker PPT Template</Template>
  <TotalTime>1620</TotalTime>
  <Words>2612</Words>
  <Application>Microsoft Office PowerPoint</Application>
  <PresentationFormat>Custom</PresentationFormat>
  <Paragraphs>294</Paragraphs>
  <Slides>43</Slides>
  <Notes>27</Notes>
  <HiddenSlides>0</HiddenSlides>
  <MMClips>0</MMClips>
  <ScaleCrop>false</ScaleCrop>
  <HeadingPairs>
    <vt:vector size="8" baseType="variant">
      <vt:variant>
        <vt:lpstr>Fonts Used</vt:lpstr>
      </vt:variant>
      <vt:variant>
        <vt:i4>5</vt:i4>
      </vt:variant>
      <vt:variant>
        <vt:lpstr>Theme</vt:lpstr>
      </vt:variant>
      <vt:variant>
        <vt:i4>5</vt:i4>
      </vt:variant>
      <vt:variant>
        <vt:lpstr>Embedded OLE Servers</vt:lpstr>
      </vt:variant>
      <vt:variant>
        <vt:i4>1</vt:i4>
      </vt:variant>
      <vt:variant>
        <vt:lpstr>Slide Titles</vt:lpstr>
      </vt:variant>
      <vt:variant>
        <vt:i4>43</vt:i4>
      </vt:variant>
    </vt:vector>
  </HeadingPairs>
  <TitlesOfParts>
    <vt:vector size="54" baseType="lpstr">
      <vt:lpstr>Arial</vt:lpstr>
      <vt:lpstr>Consolas</vt:lpstr>
      <vt:lpstr>Segoe UI</vt:lpstr>
      <vt:lpstr>Segoe UI Light</vt:lpstr>
      <vt:lpstr>Wingdings</vt:lpstr>
      <vt:lpstr>MMS13 Speaker PPT Template</vt:lpstr>
      <vt:lpstr>MMS_2013_Template_Dark_Gray_16x9</vt:lpstr>
      <vt:lpstr>1_MMS13 Speaker PPT Template</vt:lpstr>
      <vt:lpstr>2_MMS13 Speaker PPT Template</vt:lpstr>
      <vt:lpstr>1_MMS_2013_Template_Dark_Gray_16x9</vt:lpstr>
      <vt:lpstr>Worksheet</vt:lpstr>
      <vt:lpstr>PowerPoint Presentation</vt:lpstr>
      <vt:lpstr>Notes From the Field: Complex and Massive Configuration Manager Migrations </vt:lpstr>
      <vt:lpstr>Agenda</vt:lpstr>
      <vt:lpstr>2007 Environment Overview</vt:lpstr>
      <vt:lpstr>Corporate Environment</vt:lpstr>
      <vt:lpstr>ConfigMgr Environment</vt:lpstr>
      <vt:lpstr>2007 Hierarchy</vt:lpstr>
      <vt:lpstr>2007 Hierarchy (Simplified View)</vt:lpstr>
      <vt:lpstr>Challenges faced with 2007 Environment</vt:lpstr>
      <vt:lpstr>Expectations for 2012</vt:lpstr>
      <vt:lpstr>PowerPoint Presentation</vt:lpstr>
      <vt:lpstr>Expectations?  </vt:lpstr>
      <vt:lpstr>Responsible Accountable Supportive Consulted Informed</vt:lpstr>
      <vt:lpstr>Expectations?  </vt:lpstr>
      <vt:lpstr>Expectations? </vt:lpstr>
      <vt:lpstr>Migration Preparation and Execution</vt:lpstr>
      <vt:lpstr>Migration Preparation and Execution</vt:lpstr>
      <vt:lpstr>Migration Preparation and Execution</vt:lpstr>
      <vt:lpstr>Migration Preparation and Execution</vt:lpstr>
      <vt:lpstr>Software Inventory</vt:lpstr>
      <vt:lpstr>Hardware Inventory</vt:lpstr>
      <vt:lpstr>Migration Preparation and Execution</vt:lpstr>
      <vt:lpstr>Migration Preparation and Execution</vt:lpstr>
      <vt:lpstr>Distribution Point Deployment Automation</vt:lpstr>
      <vt:lpstr>Site Migration Workflow</vt:lpstr>
      <vt:lpstr>Site Migration Process</vt:lpstr>
      <vt:lpstr>Migration Challenges</vt:lpstr>
      <vt:lpstr>PowerPoint Presentation</vt:lpstr>
      <vt:lpstr>Pre-migrations </vt:lpstr>
      <vt:lpstr>2012 Environment Overview</vt:lpstr>
      <vt:lpstr>2007 Hierarchy</vt:lpstr>
      <vt:lpstr>2012 Hierarchy</vt:lpstr>
      <vt:lpstr>What was Solved and Lessons Learned </vt:lpstr>
      <vt:lpstr>What did 2012 Solve?</vt:lpstr>
      <vt:lpstr>Fail over Patching</vt:lpstr>
      <vt:lpstr>What did 2012 Solve?</vt:lpstr>
      <vt:lpstr>Lessons Learned</vt:lpstr>
      <vt:lpstr>What to watch for:</vt:lpstr>
      <vt:lpstr>Content Creation on Distribution Automation</vt:lpstr>
      <vt:lpstr>References</vt:lpstr>
      <vt:lpstr>Evaluation</vt:lpstr>
      <vt:lpstr>Resources</vt:lpstr>
      <vt:lpstr>PowerPoint Presentation</vt:lpstr>
    </vt:vector>
  </TitlesOfParts>
  <Manager>&lt;Comms manager/speech writer&gt;</Manager>
  <Company>Schlumberger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UD-B 306 Notes From the Field: Complex and Massive Configuration Manager Migrations</dc:title>
  <dc:subject>MMS 2013</dc:subject>
  <dc:creator>Jeff Hausen, Matthew Hudson, Neil Peterson</dc:creator>
  <cp:keywords>MMS 2013</cp:keywords>
  <dc:description>Template by: Robin E. Warren, Artitudes Design, Inc.
Formatting by: Lynnette Spear, Silver Fox Productions
Audience Type: External</dc:description>
  <cp:lastModifiedBy>Shows</cp:lastModifiedBy>
  <cp:revision>164</cp:revision>
  <dcterms:created xsi:type="dcterms:W3CDTF">2013-03-19T14:45:39Z</dcterms:created>
  <dcterms:modified xsi:type="dcterms:W3CDTF">2013-04-11T20:45:22Z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0x010100A2B0BB5962AB3C45A9A1CE1EC4C4F647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